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700" r:id="rId2"/>
  </p:sldMasterIdLst>
  <p:notesMasterIdLst>
    <p:notesMasterId r:id="rId3"/>
  </p:notesMasterIdLst>
  <p:sldIdLst>
    <p:sldId id="256" r:id="rId4"/>
    <p:sldId id="266" r:id="rId5"/>
    <p:sldId id="259" r:id="rId6"/>
    <p:sldId id="294" r:id="rId7"/>
    <p:sldId id="293" r:id="rId8"/>
    <p:sldId id="295" r:id="rId9"/>
    <p:sldId id="285" r:id="rId10"/>
    <p:sldId id="299" r:id="rId11"/>
    <p:sldId id="258" r:id="rId12"/>
    <p:sldId id="300" r:id="rId13"/>
    <p:sldId id="264" r:id="rId14"/>
    <p:sldId id="262" r:id="rId15"/>
    <p:sldId id="260" r:id="rId16"/>
    <p:sldId id="289" r:id="rId17"/>
    <p:sldId id="301" r:id="rId18"/>
    <p:sldId id="261" r:id="rId19"/>
    <p:sldId id="265" r:id="rId20"/>
    <p:sldId id="298" r:id="rId21"/>
    <p:sldId id="305" r:id="rId22"/>
    <p:sldId id="263" r:id="rId23"/>
    <p:sldId id="297" r:id="rId24"/>
    <p:sldId id="287" r:id="rId25"/>
    <p:sldId id="302" r:id="rId26"/>
    <p:sldId id="270" r:id="rId27"/>
    <p:sldId id="269" r:id="rId28"/>
    <p:sldId id="292" r:id="rId29"/>
    <p:sldId id="291" r:id="rId30"/>
    <p:sldId id="276" r:id="rId31"/>
    <p:sldId id="272" r:id="rId32"/>
    <p:sldId id="273" r:id="rId33"/>
    <p:sldId id="257" r:id="rId34"/>
    <p:sldId id="271" r:id="rId35"/>
    <p:sldId id="303" r:id="rId36"/>
    <p:sldId id="296" r:id="rId37"/>
  </p:sldIdLst>
  <p:sldSz cx="9144000" cy="51435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44" d="100"/>
          <a:sy n="144" d="100"/>
        </p:scale>
        <p:origin x="690" y="120"/>
      </p:cViewPr>
      <p:guideLst>
        <p:guide orient="horz" pos="1620"/>
        <p:guide pos="2880"/>
      </p:guideLst>
    </p:cSldViewPr>
  </p:slideViewPr>
  <p:notesTextViewPr>
    <p:cViewPr>
      <p:scale>
        <a:sx n="1" d="1"/>
        <a:sy n="1" d="1"/>
      </p:scale>
      <p:origin x="0" y="0"/>
    </p:cViewPr>
  </p:notesTextViewPr>
  <p:sorterViewPr>
    <p:cViewPr>
      <p:scale>
        <a:sx n="200" d="100"/>
        <a:sy n="200" d="100"/>
      </p:scale>
      <p:origin x="0" y="1902"/>
    </p:cViewPr>
  </p:sorterViewPr>
  <p:notesViewPr>
    <p:cSldViewPr>
      <p:cViewPr varScale="1">
        <p:scale>
          <a:sx n="93" d="100"/>
          <a:sy n="93" d="100"/>
        </p:scale>
        <p:origin x="-4056" y="-108"/>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9" Target="tags/tag1.xml" Type="http://schemas.openxmlformats.org/officeDocument/2006/relationships/tags"/><Relationship Id="rId4" Target="slides/slide1.xml" Type="http://schemas.openxmlformats.org/officeDocument/2006/relationships/slide"/><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barChart>
        <c:barDir val="col"/>
        <c:grouping val="clustered"/>
        <c:varyColors val="0"/>
        <c:ser>
          <c:idx val="0"/>
          <c:order val="0"/>
          <c:tx>
            <c:strRef>
              <c:f>Sheet1!$B$1</c:f>
              <c:strCache>
                <c:ptCount val="1"/>
                <c:pt idx="0">
                  <c:v>Column1</c:v>
                </c:pt>
              </c:strCache>
            </c:strRef>
          </c:tx>
          <c:spPr>
            <a:solidFill>
              <a:schemeClr val="accent2">
                <a:lumMod val="75000"/>
              </a:schemeClr>
            </a:solidFill>
          </c:spPr>
          <c:invertIfNegative val="0"/>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3.6</c:v>
                </c:pt>
                <c:pt idx="1">
                  <c:v>4.9</c:v>
                </c:pt>
                <c:pt idx="2">
                  <c:v>5.6</c:v>
                </c:pt>
                <c:pt idx="3">
                  <c:v>6.4</c:v>
                </c:pt>
              </c:numCache>
            </c:numRef>
          </c:val>
        </c:ser>
        <c:ser>
          <c:idx val="1"/>
          <c:order val="1"/>
          <c:tx>
            <c:strRef>
              <c:f>Sheet1!$C$1</c:f>
              <c:strCache>
                <c:ptCount val="1"/>
                <c:pt idx="0">
                  <c:v>Column12</c:v>
                </c:pt>
              </c:strCache>
            </c:strRef>
          </c:tx>
          <c:spPr>
            <a:solidFill>
              <a:schemeClr val="accent5"/>
            </a:solidFill>
            <a:ln>
              <a:noFill/>
            </a:ln>
          </c:spPr>
          <c:invertIfNegative val="0"/>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3.9</c:v>
                </c:pt>
                <c:pt idx="1">
                  <c:v>5.2</c:v>
                </c:pt>
                <c:pt idx="2">
                  <c:v>6.1</c:v>
                </c:pt>
                <c:pt idx="3">
                  <c:v>7.3</c:v>
                </c:pt>
              </c:numCache>
            </c:numRef>
          </c:val>
        </c:ser>
        <c:dLbls>
          <c:showLegendKey val="0"/>
          <c:showVal val="0"/>
          <c:showCatName val="0"/>
          <c:showSerName val="0"/>
          <c:showPercent val="0"/>
          <c:showBubbleSize val="0"/>
          <c:showLeaderLines val="0"/>
        </c:dLbls>
        <c:gapWidth/>
        <c:overlap/>
        <c:axId val="239486704"/>
        <c:axId val="239487264"/>
      </c:barChart>
      <c:catAx>
        <c:axId val="239486704"/>
        <c:scaling>
          <c:orientation/>
        </c:scaling>
        <c:delete val="0"/>
        <c:axPos val="b"/>
        <c:numFmt formatCode="General" sourceLinked="1"/>
        <c:majorTickMark val="none"/>
        <c:minorTickMark val="none"/>
        <c:crossAx val="239487264"/>
        <c:crosses val="autoZero"/>
        <c:auto val="0"/>
        <c:lblAlgn val="ctr"/>
        <c:lblOffset/>
        <c:noMultiLvlLbl val="0"/>
      </c:catAx>
      <c:valAx>
        <c:axId val="239487264"/>
        <c:scaling>
          <c:orientation/>
          <c:min val="2"/>
        </c:scaling>
        <c:delete val="0"/>
        <c:axPos val="l"/>
        <c:majorGridlines/>
        <c:numFmt formatCode="General" sourceLinked="1"/>
        <c:majorTickMark val="none"/>
        <c:minorTickMark val="none"/>
        <c:crossAx val="239486704"/>
        <c:crosses val="autoZero"/>
        <c:crossBetween val="between"/>
        <c:majorUnit val="1"/>
      </c:valAx>
    </c:plotArea>
    <c:plotVisOnly val="1"/>
    <c:dispBlanksAs val="gap"/>
    <c:showDLblsOverMax val="0"/>
  </c:chart>
  <c:txPr>
    <a:bodyPr/>
    <a:p>
      <a:pPr>
        <a:defRPr sz="1800" smtId="4294967295">
          <a:solidFill>
            <a:schemeClr val="accent6"/>
          </a:solidFill>
          <a:latin typeface="Calibri Light" panose="020f0302020204030204" pitchFamily="34" charset="0"/>
          <a:ea typeface="Roboto Light" panose="02000000000000000000" pitchFamily="2" charset="0"/>
        </a:defRPr>
      </a:pPr>
      <a:endParaRPr sz="1800" smtId="4294967295">
        <a:solidFill>
          <a:schemeClr val="accent6"/>
        </a:solidFill>
        <a:latin typeface="Calibri Light" panose="020f0302020204030204" pitchFamily="34" charset="0"/>
        <a:ea typeface="Roboto Light" panose="02000000000000000000" pitchFamily="2"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4518356323"/>
          <c:y val="0.5"/>
        </c:manualLayout>
      </c:layout>
      <c:overlay val="0"/>
      <c:txPr>
        <a:bodyPr/>
        <a:p>
          <a:pPr>
            <a:defRPr sz="2800" b="0" smtId="4294967295">
              <a:solidFill>
                <a:schemeClr val="accent6"/>
              </a:solidFill>
              <a:latin typeface="Calibri Light" panose="020f0302020204030204" pitchFamily="34" charset="0"/>
              <a:ea typeface="Roboto Light" panose="02000000000000000000" pitchFamily="2" charset="0"/>
            </a:defRPr>
          </a:pPr>
          <a:endParaRPr sz="2800" b="0" smtId="4294967295">
            <a:solidFill>
              <a:schemeClr val="accent6"/>
            </a:solidFill>
            <a:latin typeface="Calibri Light" panose="020f0302020204030204" pitchFamily="34" charset="0"/>
            <a:ea typeface="Roboto Light" panose="02000000000000000000" pitchFamily="2" charset="0"/>
          </a:endParaRPr>
        </a:p>
      </c:txPr>
    </c:title>
    <c:autoTitleDeleted val="0"/>
    <c:plotArea>
      <c:doughnutChart>
        <c:varyColors val="1"/>
        <c:ser>
          <c:idx val="0"/>
          <c:order val="0"/>
          <c:tx>
            <c:strRef>
              <c:f>Sheet1!$B$1</c:f>
              <c:strCache>
                <c:ptCount val="1"/>
                <c:pt idx="0">
                  <c:v>80%</c:v>
                </c:pt>
              </c:strCache>
            </c:strRef>
          </c:tx>
          <c:spPr>
            <a:solidFill>
              <a:schemeClr val="accent2"/>
            </a:solidFill>
            <a:ln>
              <a:noFill/>
            </a:ln>
          </c:spPr>
          <c:dPt>
            <c:idx val="0"/>
            <c:invertIfNegative val="1"/>
            <c:spPr>
              <a:solidFill>
                <a:schemeClr val="accent1">
                  <a:lumMod val="75000"/>
                </a:schemeClr>
              </a:solidFill>
              <a:ln>
                <a:noFill/>
              </a:ln>
            </c:spPr>
          </c:dPt>
          <c:dPt>
            <c:idx val="1"/>
            <c:invertIfNegative val="1"/>
            <c:spPr>
              <a:solidFill>
                <a:schemeClr val="bg1">
                  <a:lumMod val="95000"/>
                </a:schemeClr>
              </a:solidFill>
              <a:ln>
                <a:noFill/>
              </a:ln>
            </c:spPr>
          </c:dPt>
          <c:dLbls>
            <c:delete val="1"/>
            <c:extLst>
              <c:ext xmlns:c15="http://schemas.microsoft.com/office/drawing/2012/chart" uri="{CE6537A1-D6FC-4f65-9D91-7224C49458BB}">
                <c15:showLeaderLines val="1"/>
              </c:ext>
            </c:extLst>
          </c:dLbls>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0"/>
        </c:dLbls>
        <c:firstSliceAng/>
        <c:holeSize val="90"/>
      </c:doughnut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4518356323"/>
          <c:y val="0.5"/>
        </c:manualLayout>
      </c:layout>
      <c:overlay val="0"/>
      <c:txPr>
        <a:bodyPr/>
        <a:p>
          <a:pPr algn="ctr" rtl="0">
            <a:defRPr lang="en-US" sz="2800" b="0" i="0" u="none" strike="noStrike" kern="1200" baseline="0" smtId="4294967295">
              <a:solidFill>
                <a:srgbClr val="35532F"/>
              </a:solidFill>
              <a:latin typeface="Calibri Light" panose="020f0302020204030204" pitchFamily="34" charset="0"/>
              <a:ea typeface="Roboto Light" panose="02000000000000000000" pitchFamily="2" charset="0"/>
              <a:cs typeface="+mn-cs"/>
            </a:defRPr>
          </a:pPr>
          <a:endParaRPr lang="en-US" sz="2800" b="0" i="0" u="none" strike="noStrike" kern="1200" baseline="0" smtId="4294967295">
            <a:solidFill>
              <a:srgbClr val="35532F"/>
            </a:solidFill>
            <a:latin typeface="Calibri Light" panose="020f0302020204030204" pitchFamily="34" charset="0"/>
            <a:ea typeface="Roboto Light" panose="02000000000000000000" pitchFamily="2" charset="0"/>
            <a:cs typeface="+mn-cs"/>
          </a:endParaRPr>
        </a:p>
      </c:txPr>
    </c:title>
    <c:autoTitleDeleted val="0"/>
    <c:plotArea>
      <c:doughnutChart>
        <c:varyColors val="1"/>
        <c:ser>
          <c:idx val="0"/>
          <c:order val="0"/>
          <c:tx>
            <c:strRef>
              <c:f>Sheet1!$B$1</c:f>
              <c:strCache>
                <c:ptCount val="1"/>
                <c:pt idx="0">
                  <c:v>55%</c:v>
                </c:pt>
              </c:strCache>
            </c:strRef>
          </c:tx>
          <c:spPr>
            <a:solidFill>
              <a:schemeClr val="accent2"/>
            </a:solidFill>
            <a:ln>
              <a:noFill/>
            </a:ln>
          </c:spPr>
          <c:dPt>
            <c:idx val="0"/>
            <c:invertIfNegative val="1"/>
            <c:spPr>
              <a:solidFill>
                <a:schemeClr val="accent4"/>
              </a:solidFill>
              <a:ln>
                <a:noFill/>
              </a:ln>
            </c:spPr>
          </c:dPt>
          <c:dPt>
            <c:idx val="1"/>
            <c:invertIfNegative val="1"/>
            <c:spPr>
              <a:solidFill>
                <a:schemeClr val="bg1">
                  <a:lumMod val="95000"/>
                </a:schemeClr>
              </a:solidFill>
              <a:ln>
                <a:noFill/>
              </a:ln>
            </c:spPr>
          </c:dPt>
          <c:dLbls>
            <c:delete val="1"/>
            <c:extLst>
              <c:ext xmlns:c15="http://schemas.microsoft.com/office/drawing/2012/chart" uri="{CE6537A1-D6FC-4f65-9D91-7224C49458BB}">
                <c15:showLeaderLines val="1"/>
              </c:ext>
            </c:extLst>
          </c:dLbls>
          <c:val>
            <c:numRef>
              <c:f>Sheet1!$B$2:$B$3</c:f>
              <c:numCache>
                <c:formatCode>General</c:formatCode>
                <c:ptCount val="2"/>
                <c:pt idx="0">
                  <c:v>55</c:v>
                </c:pt>
                <c:pt idx="1">
                  <c:v>45</c:v>
                </c:pt>
              </c:numCache>
            </c:numRef>
          </c:val>
        </c:ser>
        <c:dLbls>
          <c:showLegendKey val="0"/>
          <c:showVal val="0"/>
          <c:showCatName val="0"/>
          <c:showSerName val="0"/>
          <c:showPercent val="0"/>
          <c:showBubbleSize val="0"/>
          <c:showLeaderLines val="0"/>
        </c:dLbls>
        <c:firstSliceAng/>
        <c:holeSize val="90"/>
      </c:doughnut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4518356323"/>
          <c:y val="0.5"/>
        </c:manualLayout>
      </c:layout>
      <c:overlay val="0"/>
      <c:txPr>
        <a:bodyPr/>
        <a:p>
          <a:pPr algn="ctr" rtl="0">
            <a:defRPr lang="en-US" sz="2800" b="0" i="0" u="none" strike="noStrike" kern="1200" baseline="0" smtId="4294967295">
              <a:solidFill>
                <a:srgbClr val="35532F"/>
              </a:solidFill>
              <a:latin typeface="Calibri Light" panose="020f0302020204030204" pitchFamily="34" charset="0"/>
              <a:ea typeface="Roboto Light" panose="02000000000000000000" pitchFamily="2" charset="0"/>
              <a:cs typeface="+mn-cs"/>
            </a:defRPr>
          </a:pPr>
          <a:endParaRPr lang="en-US" sz="2800" b="0" i="0" u="none" strike="noStrike" kern="1200" baseline="0" smtId="4294967295">
            <a:solidFill>
              <a:srgbClr val="35532F"/>
            </a:solidFill>
            <a:latin typeface="Calibri Light" panose="020f0302020204030204" pitchFamily="34" charset="0"/>
            <a:ea typeface="Roboto Light" panose="02000000000000000000" pitchFamily="2" charset="0"/>
            <a:cs typeface="+mn-cs"/>
          </a:endParaRPr>
        </a:p>
      </c:txPr>
    </c:title>
    <c:autoTitleDeleted val="0"/>
    <c:plotArea>
      <c:doughnutChart>
        <c:varyColors val="1"/>
        <c:ser>
          <c:idx val="0"/>
          <c:order val="0"/>
          <c:tx>
            <c:strRef>
              <c:f>Sheet1!$B$1</c:f>
              <c:strCache>
                <c:ptCount val="1"/>
                <c:pt idx="0">
                  <c:v>22%</c:v>
                </c:pt>
              </c:strCache>
            </c:strRef>
          </c:tx>
          <c:spPr>
            <a:solidFill>
              <a:schemeClr val="accent5"/>
            </a:solidFill>
          </c:spPr>
          <c:dPt>
            <c:idx val="0"/>
            <c:invertIfNegative val="1"/>
            <c:spPr>
              <a:solidFill>
                <a:schemeClr val="accent3"/>
              </a:solidFill>
              <a:ln>
                <a:noFill/>
              </a:ln>
            </c:spPr>
          </c:dPt>
          <c:dPt>
            <c:idx val="1"/>
            <c:invertIfNegative val="1"/>
            <c:spPr>
              <a:solidFill>
                <a:schemeClr val="bg1">
                  <a:lumMod val="95000"/>
                </a:schemeClr>
              </a:solidFill>
            </c:spPr>
          </c:dPt>
          <c:dLbls>
            <c:delete val="1"/>
            <c:extLst>
              <c:ext xmlns:c15="http://schemas.microsoft.com/office/drawing/2012/chart" uri="{CE6537A1-D6FC-4f65-9D91-7224C49458BB}">
                <c15:showLeaderLines val="1"/>
              </c:ext>
            </c:extLst>
          </c:dLbls>
          <c:val>
            <c:numRef>
              <c:f>Sheet1!$B$2:$B$3</c:f>
              <c:numCache>
                <c:formatCode>General</c:formatCode>
                <c:ptCount val="2"/>
                <c:pt idx="0">
                  <c:v>22</c:v>
                </c:pt>
                <c:pt idx="1">
                  <c:v>88</c:v>
                </c:pt>
              </c:numCache>
            </c:numRef>
          </c:val>
        </c:ser>
        <c:dLbls>
          <c:showLegendKey val="0"/>
          <c:showVal val="0"/>
          <c:showCatName val="0"/>
          <c:showSerName val="0"/>
          <c:showPercent val="0"/>
          <c:showBubbleSize val="0"/>
          <c:showLeaderLines val="0"/>
        </c:dLbls>
        <c:firstSliceAng/>
        <c:holeSize val="90"/>
      </c:doughnutChart>
    </c:plotArea>
    <c:plotVisOnly val="1"/>
    <c:dispBlanksAs val="gap"/>
    <c:showDLblsOverMax val="0"/>
  </c:chart>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A98C17-889C-4582-BF25-BB1EDD701B5C}" type="datetimeFigureOut">
              <a:rPr lang="en-US" smtClean="0"/>
              <a:t>9/22/2018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E4469B-6E8C-4B06-9884-E36C9A7C3C0D}" type="slidenum">
              <a:rPr lang="en-US" smtClean="0"/>
              <a:t>‹#›</a:t>
            </a:fld>
            <a:endParaRPr lang="en-US"/>
          </a:p>
        </p:txBody>
      </p:sp>
    </p:spTree>
    <p:extLst>
      <p:ext uri="{BB962C8B-B14F-4D97-AF65-F5344CB8AC3E}">
        <p14:creationId val="229812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35</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3820714101"/>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media/image3.emf" Type="http://schemas.openxmlformats.org/officeDocument/2006/relationships/image"/><Relationship Id="rId2" Target="../media/image2.emf" Type="http://schemas.openxmlformats.org/officeDocument/2006/relationships/image"/><Relationship Id="rId3"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media/image4.emf" Type="http://schemas.openxmlformats.org/officeDocument/2006/relationships/image"/><Relationship Id="rId2" Target="../media/image5.emf" Type="http://schemas.openxmlformats.org/officeDocument/2006/relationships/image"/><Relationship Id="rId3" Target="../media/image2.emf" Type="http://schemas.openxmlformats.org/officeDocument/2006/relationships/image"/><Relationship Id="rId4"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charts/chart1.xml" Type="http://schemas.openxmlformats.org/officeDocument/2006/relationships/chart"/><Relationship Id="rId2"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charts/chart2.xml" Type="http://schemas.openxmlformats.org/officeDocument/2006/relationships/chart"/><Relationship Id="rId2" Target="../charts/chart3.xml" Type="http://schemas.openxmlformats.org/officeDocument/2006/relationships/chart"/><Relationship Id="rId3" Target="../charts/chart4.xml" Type="http://schemas.openxmlformats.org/officeDocument/2006/relationships/chart"/><Relationship Id="rId4"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2.emf" Type="http://schemas.openxmlformats.org/officeDocument/2006/relationships/image"/><Relationship Id="rId2"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ctrTitle" hasCustomPrompt="1"/>
          </p:nvPr>
        </p:nvSpPr>
        <p:spPr>
          <a:xfrm>
            <a:off x="685800" y="3795886"/>
            <a:ext cx="7772400" cy="757907"/>
          </a:xfrm>
        </p:spPr>
        <p:txBody>
          <a:bodyPr/>
          <a:lstStyle>
            <a:lvl1pPr>
              <a:defRPr>
                <a:solidFill>
                  <a:schemeClr val="accent5">
                    <a:lumMod val="75000"/>
                  </a:schemeClr>
                </a:solidFill>
                <a:latin typeface="Calibri Light" panose="020f0302020204030204" pitchFamily="34" charset="0"/>
              </a:defRPr>
            </a:lvl1pPr>
          </a:lstStyle>
          <a:p>
            <a:r>
              <a:rPr lang="en-US" smtClean="0"/>
              <a:t>Name of Presentation</a:t>
            </a:r>
            <a:endParaRPr lang="en-US"/>
          </a:p>
        </p:txBody>
      </p:sp>
      <p:sp>
        <p:nvSpPr>
          <p:cNvPr id="3" name="Subtitle 2"/>
          <p:cNvSpPr>
            <a:spLocks noGrp="1"/>
          </p:cNvSpPr>
          <p:nvPr>
            <p:ph type="subTitle" idx="1" hasCustomPrompt="1"/>
          </p:nvPr>
        </p:nvSpPr>
        <p:spPr>
          <a:xfrm>
            <a:off x="1371600" y="4354810"/>
            <a:ext cx="6400800" cy="593204"/>
          </a:xfrm>
        </p:spPr>
        <p:txBody>
          <a:bodyPr>
            <a:normAutofit/>
          </a:bodyPr>
          <a:lstStyle>
            <a:lvl1pPr marL="0" indent="0" algn="ctr">
              <a:buNone/>
              <a:defRPr sz="2800">
                <a:solidFill>
                  <a:schemeClr val="accent5">
                    <a:lumMod val="75000"/>
                  </a:schemeClr>
                </a:solidFill>
                <a:latin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Company Name</a:t>
            </a:r>
            <a:endParaRPr lang="en-US"/>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t>‹#›</a:t>
            </a:fld>
            <a:endParaRPr lang="en-US"/>
          </a:p>
        </p:txBody>
      </p:sp>
    </p:spTree>
    <p:extLst>
      <p:ext uri="{BB962C8B-B14F-4D97-AF65-F5344CB8AC3E}">
        <p14:creationId val="3570580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nfinity Loop Diagram">
    <p:spTree>
      <p:nvGrpSpPr>
        <p:cNvPr id="1" name=""/>
        <p:cNvGrpSpPr/>
        <p:nvPr/>
      </p:nvGrpSpPr>
      <p:grpSpPr>
        <a:xfrm>
          <a:off x="0" y="0"/>
          <a:ext cx="0" cy="0"/>
        </a:xfrm>
      </p:grpSpPr>
      <p:sp>
        <p:nvSpPr>
          <p:cNvPr id="2"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Infinity Loop Diagram</a:t>
            </a:r>
            <a:endParaRPr lang="en-US"/>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t>‹#›</a:t>
            </a:fld>
            <a:endParaRPr lang="en-US"/>
          </a:p>
        </p:txBody>
      </p:sp>
      <p:sp>
        <p:nvSpPr>
          <p:cNvPr id="350"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grpSp>
        <p:nvGrpSpPr>
          <p:cNvPr id="20" name="Group 4"/>
          <p:cNvGrpSpPr>
            <a:grpSpLocks noChangeAspect="1"/>
          </p:cNvGrpSpPr>
          <p:nvPr userDrawn="1"/>
        </p:nvGrpSpPr>
        <p:grpSpPr>
          <a:xfrm>
            <a:off x="1874808" y="1619456"/>
            <a:ext cx="5394384" cy="3112534"/>
            <a:chOff x="750" y="390"/>
            <a:chExt cx="4260" cy="2458"/>
          </a:xfrm>
          <a:solidFill>
            <a:schemeClr val="accent4"/>
          </a:solidFill>
        </p:grpSpPr>
        <p:sp>
          <p:nvSpPr>
            <p:cNvPr id="21" name="Freeform 5"/>
            <p:cNvSpPr/>
            <p:nvPr userDrawn="1"/>
          </p:nvSpPr>
          <p:spPr bwMode="auto">
            <a:xfrm>
              <a:off x="750" y="651"/>
              <a:ext cx="679" cy="929"/>
            </a:xfrm>
            <a:custGeom>
              <a:gdLst>
                <a:gd name="T0" fmla="*/ 287 w 287"/>
                <a:gd name="T1" fmla="*/ 107 h 392"/>
                <a:gd name="T2" fmla="*/ 124 w 287"/>
                <a:gd name="T3" fmla="*/ 392 h 392"/>
                <a:gd name="T4" fmla="*/ 0 w 287"/>
                <a:gd name="T5" fmla="*/ 392 h 392"/>
                <a:gd name="T6" fmla="*/ 141 w 287"/>
                <a:gd name="T7" fmla="*/ 67 h 392"/>
                <a:gd name="T8" fmla="*/ 225 w 287"/>
                <a:gd name="T9" fmla="*/ 0 h 392"/>
                <a:gd name="T10" fmla="*/ 287 w 287"/>
                <a:gd name="T11" fmla="*/ 107 h 392"/>
              </a:gdLst>
              <a:cxnLst>
                <a:cxn ang="0">
                  <a:pos x="T0" y="T1"/>
                </a:cxn>
                <a:cxn ang="0">
                  <a:pos x="T2" y="T3"/>
                </a:cxn>
                <a:cxn ang="0">
                  <a:pos x="T4" y="T5"/>
                </a:cxn>
                <a:cxn ang="0">
                  <a:pos x="T6" y="T7"/>
                </a:cxn>
                <a:cxn ang="0">
                  <a:pos x="T8" y="T9"/>
                </a:cxn>
                <a:cxn ang="0">
                  <a:pos x="T10" y="T11"/>
                </a:cxn>
              </a:cxnLst>
              <a:rect l="0" t="0" r="r" b="b"/>
              <a:pathLst>
                <a:path w="287" h="392">
                  <a:moveTo>
                    <a:pt x="287" y="107"/>
                  </a:moveTo>
                  <a:cubicBezTo>
                    <a:pt x="193" y="168"/>
                    <a:pt x="129" y="272"/>
                    <a:pt x="124" y="392"/>
                  </a:cubicBezTo>
                  <a:cubicBezTo>
                    <a:pt x="0" y="392"/>
                    <a:pt x="0" y="392"/>
                    <a:pt x="0" y="392"/>
                  </a:cubicBezTo>
                  <a:cubicBezTo>
                    <a:pt x="4" y="269"/>
                    <a:pt x="54" y="154"/>
                    <a:pt x="141" y="67"/>
                  </a:cubicBezTo>
                  <a:cubicBezTo>
                    <a:pt x="167" y="41"/>
                    <a:pt x="195" y="19"/>
                    <a:pt x="225" y="0"/>
                  </a:cubicBezTo>
                  <a:lnTo>
                    <a:pt x="287" y="107"/>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itchFamily="34" charset="0"/>
                <a:ea typeface="Roboto Condensed Light" panose="02000000000000000000" pitchFamily="2" charset="0"/>
              </a:endParaRPr>
            </a:p>
          </p:txBody>
        </p:sp>
        <p:sp>
          <p:nvSpPr>
            <p:cNvPr id="22" name="Freeform 6"/>
            <p:cNvSpPr/>
            <p:nvPr userDrawn="1"/>
          </p:nvSpPr>
          <p:spPr bwMode="auto">
            <a:xfrm>
              <a:off x="1344" y="475"/>
              <a:ext cx="1089" cy="391"/>
            </a:xfrm>
            <a:custGeom>
              <a:gdLst>
                <a:gd name="T0" fmla="*/ 460 w 460"/>
                <a:gd name="T1" fmla="*/ 58 h 165"/>
                <a:gd name="T2" fmla="*/ 397 w 460"/>
                <a:gd name="T3" fmla="*/ 165 h 165"/>
                <a:gd name="T4" fmla="*/ 230 w 460"/>
                <a:gd name="T5" fmla="*/ 124 h 165"/>
                <a:gd name="T6" fmla="*/ 63 w 460"/>
                <a:gd name="T7" fmla="*/ 165 h 165"/>
                <a:gd name="T8" fmla="*/ 0 w 460"/>
                <a:gd name="T9" fmla="*/ 58 h 165"/>
                <a:gd name="T10" fmla="*/ 230 w 460"/>
                <a:gd name="T11" fmla="*/ 0 h 165"/>
                <a:gd name="T12" fmla="*/ 460 w 460"/>
                <a:gd name="T13" fmla="*/ 58 h 165"/>
              </a:gdLst>
              <a:cxnLst>
                <a:cxn ang="0">
                  <a:pos x="T0" y="T1"/>
                </a:cxn>
                <a:cxn ang="0">
                  <a:pos x="T2" y="T3"/>
                </a:cxn>
                <a:cxn ang="0">
                  <a:pos x="T4" y="T5"/>
                </a:cxn>
                <a:cxn ang="0">
                  <a:pos x="T6" y="T7"/>
                </a:cxn>
                <a:cxn ang="0">
                  <a:pos x="T8" y="T9"/>
                </a:cxn>
                <a:cxn ang="0">
                  <a:pos x="T10" y="T11"/>
                </a:cxn>
                <a:cxn ang="0">
                  <a:pos x="T12" y="T13"/>
                </a:cxn>
              </a:cxnLst>
              <a:rect l="0" t="0" r="r" b="b"/>
              <a:pathLst>
                <a:path w="460" h="165">
                  <a:moveTo>
                    <a:pt x="460" y="58"/>
                  </a:moveTo>
                  <a:cubicBezTo>
                    <a:pt x="397" y="165"/>
                    <a:pt x="397" y="165"/>
                    <a:pt x="397" y="165"/>
                  </a:cubicBezTo>
                  <a:cubicBezTo>
                    <a:pt x="348" y="139"/>
                    <a:pt x="291" y="124"/>
                    <a:pt x="230" y="124"/>
                  </a:cubicBezTo>
                  <a:cubicBezTo>
                    <a:pt x="170" y="124"/>
                    <a:pt x="113" y="139"/>
                    <a:pt x="63" y="165"/>
                  </a:cubicBezTo>
                  <a:cubicBezTo>
                    <a:pt x="0" y="58"/>
                    <a:pt x="0" y="58"/>
                    <a:pt x="0" y="58"/>
                  </a:cubicBezTo>
                  <a:cubicBezTo>
                    <a:pt x="70" y="20"/>
                    <a:pt x="149" y="0"/>
                    <a:pt x="230" y="0"/>
                  </a:cubicBezTo>
                  <a:cubicBezTo>
                    <a:pt x="312" y="0"/>
                    <a:pt x="390" y="20"/>
                    <a:pt x="460" y="58"/>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Condensed Light" panose="02000000000000000000" pitchFamily="2" charset="0"/>
              </a:endParaRPr>
            </a:p>
          </p:txBody>
        </p:sp>
        <p:sp>
          <p:nvSpPr>
            <p:cNvPr id="23" name="Freeform 7"/>
            <p:cNvSpPr/>
            <p:nvPr userDrawn="1"/>
          </p:nvSpPr>
          <p:spPr bwMode="auto">
            <a:xfrm>
              <a:off x="2348" y="651"/>
              <a:ext cx="679" cy="929"/>
            </a:xfrm>
            <a:custGeom>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chemeClr val="accent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Condensed Light" panose="02000000000000000000" pitchFamily="2" charset="0"/>
              </a:endParaRPr>
            </a:p>
          </p:txBody>
        </p:sp>
        <p:sp>
          <p:nvSpPr>
            <p:cNvPr id="24" name="Freeform 8"/>
            <p:cNvSpPr/>
            <p:nvPr userDrawn="1"/>
          </p:nvSpPr>
          <p:spPr bwMode="auto">
            <a:xfrm>
              <a:off x="1344" y="2253"/>
              <a:ext cx="1233" cy="595"/>
            </a:xfrm>
            <a:custGeom>
              <a:gdLst>
                <a:gd name="T0" fmla="*/ 412 w 521"/>
                <a:gd name="T1" fmla="*/ 219 h 251"/>
                <a:gd name="T2" fmla="*/ 416 w 521"/>
                <a:gd name="T3" fmla="*/ 173 h 251"/>
                <a:gd name="T4" fmla="*/ 230 w 521"/>
                <a:gd name="T5" fmla="*/ 210 h 251"/>
                <a:gd name="T6" fmla="*/ 0 w 521"/>
                <a:gd name="T7" fmla="*/ 152 h 251"/>
                <a:gd name="T8" fmla="*/ 63 w 521"/>
                <a:gd name="T9" fmla="*/ 45 h 251"/>
                <a:gd name="T10" fmla="*/ 230 w 521"/>
                <a:gd name="T11" fmla="*/ 86 h 251"/>
                <a:gd name="T12" fmla="*/ 375 w 521"/>
                <a:gd name="T13" fmla="*/ 55 h 251"/>
                <a:gd name="T14" fmla="*/ 355 w 521"/>
                <a:gd name="T15" fmla="*/ 33 h 251"/>
                <a:gd name="T16" fmla="*/ 346 w 521"/>
                <a:gd name="T17" fmla="*/ 24 h 251"/>
                <a:gd name="T18" fmla="*/ 324 w 521"/>
                <a:gd name="T19" fmla="*/ 0 h 251"/>
                <a:gd name="T20" fmla="*/ 521 w 521"/>
                <a:gd name="T21" fmla="*/ 73 h 251"/>
                <a:gd name="T22" fmla="*/ 409 w 521"/>
                <a:gd name="T23" fmla="*/ 251 h 251"/>
                <a:gd name="T24" fmla="*/ 412 w 521"/>
                <a:gd name="T25" fmla="*/ 219 h 2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251">
                  <a:moveTo>
                    <a:pt x="412" y="219"/>
                  </a:moveTo>
                  <a:cubicBezTo>
                    <a:pt x="416" y="173"/>
                    <a:pt x="416" y="173"/>
                    <a:pt x="416" y="173"/>
                  </a:cubicBezTo>
                  <a:cubicBezTo>
                    <a:pt x="358" y="197"/>
                    <a:pt x="295" y="210"/>
                    <a:pt x="230" y="210"/>
                  </a:cubicBezTo>
                  <a:cubicBezTo>
                    <a:pt x="149" y="210"/>
                    <a:pt x="70" y="190"/>
                    <a:pt x="0" y="152"/>
                  </a:cubicBezTo>
                  <a:cubicBezTo>
                    <a:pt x="63" y="45"/>
                    <a:pt x="63" y="45"/>
                    <a:pt x="63" y="45"/>
                  </a:cubicBezTo>
                  <a:cubicBezTo>
                    <a:pt x="113" y="71"/>
                    <a:pt x="170" y="86"/>
                    <a:pt x="230" y="86"/>
                  </a:cubicBezTo>
                  <a:cubicBezTo>
                    <a:pt x="282" y="86"/>
                    <a:pt x="331" y="75"/>
                    <a:pt x="375" y="55"/>
                  </a:cubicBezTo>
                  <a:cubicBezTo>
                    <a:pt x="355" y="33"/>
                    <a:pt x="355" y="33"/>
                    <a:pt x="355" y="33"/>
                  </a:cubicBezTo>
                  <a:cubicBezTo>
                    <a:pt x="346" y="24"/>
                    <a:pt x="346" y="24"/>
                    <a:pt x="346" y="24"/>
                  </a:cubicBezTo>
                  <a:cubicBezTo>
                    <a:pt x="324" y="0"/>
                    <a:pt x="324" y="0"/>
                    <a:pt x="324" y="0"/>
                  </a:cubicBezTo>
                  <a:cubicBezTo>
                    <a:pt x="521" y="73"/>
                    <a:pt x="521" y="73"/>
                    <a:pt x="521" y="73"/>
                  </a:cubicBezTo>
                  <a:cubicBezTo>
                    <a:pt x="409" y="251"/>
                    <a:pt x="409" y="251"/>
                    <a:pt x="409" y="251"/>
                  </a:cubicBezTo>
                  <a:lnTo>
                    <a:pt x="412" y="219"/>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latin typeface="Calibri Light" panose="020f0302020204030204" pitchFamily="34" charset="0"/>
                <a:ea typeface="Roboto Condensed Light" panose="02000000000000000000" pitchFamily="2" charset="0"/>
              </a:endParaRPr>
            </a:p>
          </p:txBody>
        </p:sp>
        <p:sp>
          <p:nvSpPr>
            <p:cNvPr id="25" name="Freeform 9"/>
            <p:cNvSpPr/>
            <p:nvPr userDrawn="1"/>
          </p:nvSpPr>
          <p:spPr bwMode="auto">
            <a:xfrm>
              <a:off x="750" y="1653"/>
              <a:ext cx="679" cy="927"/>
            </a:xfrm>
            <a:custGeom>
              <a:gdLst>
                <a:gd name="T0" fmla="*/ 0 w 287"/>
                <a:gd name="T1" fmla="*/ 0 h 391"/>
                <a:gd name="T2" fmla="*/ 124 w 287"/>
                <a:gd name="T3" fmla="*/ 0 h 391"/>
                <a:gd name="T4" fmla="*/ 287 w 287"/>
                <a:gd name="T5" fmla="*/ 284 h 391"/>
                <a:gd name="T6" fmla="*/ 225 w 287"/>
                <a:gd name="T7" fmla="*/ 391 h 391"/>
                <a:gd name="T8" fmla="*/ 141 w 287"/>
                <a:gd name="T9" fmla="*/ 324 h 391"/>
                <a:gd name="T10" fmla="*/ 0 w 287"/>
                <a:gd name="T11" fmla="*/ 0 h 391"/>
              </a:gd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5" y="391"/>
                    <a:pt x="225" y="391"/>
                    <a:pt x="225" y="391"/>
                  </a:cubicBezTo>
                  <a:cubicBezTo>
                    <a:pt x="195" y="372"/>
                    <a:pt x="167" y="350"/>
                    <a:pt x="141" y="324"/>
                  </a:cubicBezTo>
                  <a:cubicBezTo>
                    <a:pt x="54" y="237"/>
                    <a:pt x="4" y="122"/>
                    <a:pt x="0"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Condensed Light" panose="02000000000000000000" pitchFamily="2" charset="0"/>
              </a:endParaRPr>
            </a:p>
          </p:txBody>
        </p:sp>
        <p:sp>
          <p:nvSpPr>
            <p:cNvPr id="26" name="Freeform 10"/>
            <p:cNvSpPr/>
            <p:nvPr userDrawn="1"/>
          </p:nvSpPr>
          <p:spPr bwMode="auto">
            <a:xfrm>
              <a:off x="3171" y="390"/>
              <a:ext cx="1245" cy="595"/>
            </a:xfrm>
            <a:custGeom>
              <a:gdLst>
                <a:gd name="T0" fmla="*/ 526 w 526"/>
                <a:gd name="T1" fmla="*/ 94 h 251"/>
                <a:gd name="T2" fmla="*/ 463 w 526"/>
                <a:gd name="T3" fmla="*/ 201 h 251"/>
                <a:gd name="T4" fmla="*/ 296 w 526"/>
                <a:gd name="T5" fmla="*/ 160 h 251"/>
                <a:gd name="T6" fmla="*/ 144 w 526"/>
                <a:gd name="T7" fmla="*/ 194 h 251"/>
                <a:gd name="T8" fmla="*/ 166 w 526"/>
                <a:gd name="T9" fmla="*/ 218 h 251"/>
                <a:gd name="T10" fmla="*/ 175 w 526"/>
                <a:gd name="T11" fmla="*/ 228 h 251"/>
                <a:gd name="T12" fmla="*/ 197 w 526"/>
                <a:gd name="T13" fmla="*/ 251 h 251"/>
                <a:gd name="T14" fmla="*/ 0 w 526"/>
                <a:gd name="T15" fmla="*/ 178 h 251"/>
                <a:gd name="T16" fmla="*/ 112 w 526"/>
                <a:gd name="T17" fmla="*/ 0 h 251"/>
                <a:gd name="T18" fmla="*/ 109 w 526"/>
                <a:gd name="T19" fmla="*/ 32 h 251"/>
                <a:gd name="T20" fmla="*/ 105 w 526"/>
                <a:gd name="T21" fmla="*/ 75 h 251"/>
                <a:gd name="T22" fmla="*/ 296 w 526"/>
                <a:gd name="T23" fmla="*/ 36 h 251"/>
                <a:gd name="T24" fmla="*/ 526 w 526"/>
                <a:gd name="T25" fmla="*/ 94 h 2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251">
                  <a:moveTo>
                    <a:pt x="526" y="94"/>
                  </a:moveTo>
                  <a:cubicBezTo>
                    <a:pt x="463" y="201"/>
                    <a:pt x="463" y="201"/>
                    <a:pt x="463" y="201"/>
                  </a:cubicBezTo>
                  <a:cubicBezTo>
                    <a:pt x="413" y="175"/>
                    <a:pt x="357" y="160"/>
                    <a:pt x="296" y="160"/>
                  </a:cubicBezTo>
                  <a:cubicBezTo>
                    <a:pt x="242" y="160"/>
                    <a:pt x="190" y="172"/>
                    <a:pt x="144" y="194"/>
                  </a:cubicBezTo>
                  <a:cubicBezTo>
                    <a:pt x="166" y="218"/>
                    <a:pt x="166" y="218"/>
                    <a:pt x="166" y="218"/>
                  </a:cubicBezTo>
                  <a:cubicBezTo>
                    <a:pt x="175" y="228"/>
                    <a:pt x="175" y="228"/>
                    <a:pt x="175" y="228"/>
                  </a:cubicBezTo>
                  <a:cubicBezTo>
                    <a:pt x="197" y="251"/>
                    <a:pt x="197" y="251"/>
                    <a:pt x="197" y="251"/>
                  </a:cubicBezTo>
                  <a:cubicBezTo>
                    <a:pt x="0" y="178"/>
                    <a:pt x="0" y="178"/>
                    <a:pt x="0" y="178"/>
                  </a:cubicBezTo>
                  <a:cubicBezTo>
                    <a:pt x="112" y="0"/>
                    <a:pt x="112" y="0"/>
                    <a:pt x="112" y="0"/>
                  </a:cubicBezTo>
                  <a:cubicBezTo>
                    <a:pt x="109" y="32"/>
                    <a:pt x="109" y="32"/>
                    <a:pt x="109" y="32"/>
                  </a:cubicBezTo>
                  <a:cubicBezTo>
                    <a:pt x="105" y="75"/>
                    <a:pt x="105" y="75"/>
                    <a:pt x="105" y="75"/>
                  </a:cubicBezTo>
                  <a:cubicBezTo>
                    <a:pt x="165" y="50"/>
                    <a:pt x="229" y="36"/>
                    <a:pt x="296" y="36"/>
                  </a:cubicBezTo>
                  <a:cubicBezTo>
                    <a:pt x="378" y="36"/>
                    <a:pt x="456" y="56"/>
                    <a:pt x="526" y="94"/>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Condensed Light" panose="02000000000000000000" pitchFamily="2" charset="0"/>
              </a:endParaRPr>
            </a:p>
          </p:txBody>
        </p:sp>
        <p:sp>
          <p:nvSpPr>
            <p:cNvPr id="27" name="Freeform 11"/>
            <p:cNvSpPr/>
            <p:nvPr userDrawn="1"/>
          </p:nvSpPr>
          <p:spPr bwMode="auto">
            <a:xfrm>
              <a:off x="4331" y="651"/>
              <a:ext cx="679" cy="929"/>
            </a:xfrm>
            <a:custGeom>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Condensed Light" panose="02000000000000000000" pitchFamily="2" charset="0"/>
              </a:endParaRPr>
            </a:p>
          </p:txBody>
        </p:sp>
        <p:sp>
          <p:nvSpPr>
            <p:cNvPr id="28" name="Freeform 12"/>
            <p:cNvSpPr/>
            <p:nvPr userDrawn="1"/>
          </p:nvSpPr>
          <p:spPr bwMode="auto">
            <a:xfrm>
              <a:off x="4331" y="1653"/>
              <a:ext cx="679" cy="927"/>
            </a:xfrm>
            <a:custGeom>
              <a:gdLst>
                <a:gd name="T0" fmla="*/ 0 w 287"/>
                <a:gd name="T1" fmla="*/ 284 h 391"/>
                <a:gd name="T2" fmla="*/ 163 w 287"/>
                <a:gd name="T3" fmla="*/ 0 h 391"/>
                <a:gd name="T4" fmla="*/ 287 w 287"/>
                <a:gd name="T5" fmla="*/ 0 h 391"/>
                <a:gd name="T6" fmla="*/ 146 w 287"/>
                <a:gd name="T7" fmla="*/ 324 h 391"/>
                <a:gd name="T8" fmla="*/ 63 w 287"/>
                <a:gd name="T9" fmla="*/ 391 h 391"/>
                <a:gd name="T10" fmla="*/ 0 w 287"/>
                <a:gd name="T11" fmla="*/ 284 h 391"/>
              </a:gdLst>
              <a:cxnLst>
                <a:cxn ang="0">
                  <a:pos x="T0" y="T1"/>
                </a:cxn>
                <a:cxn ang="0">
                  <a:pos x="T2" y="T3"/>
                </a:cxn>
                <a:cxn ang="0">
                  <a:pos x="T4" y="T5"/>
                </a:cxn>
                <a:cxn ang="0">
                  <a:pos x="T6" y="T7"/>
                </a:cxn>
                <a:cxn ang="0">
                  <a:pos x="T8" y="T9"/>
                </a:cxn>
                <a:cxn ang="0">
                  <a:pos x="T10" y="T11"/>
                </a:cxn>
              </a:cxnLst>
              <a:rect l="0" t="0" r="r" b="b"/>
              <a:pathLst>
                <a:path w="287" h="391">
                  <a:moveTo>
                    <a:pt x="0" y="284"/>
                  </a:moveTo>
                  <a:cubicBezTo>
                    <a:pt x="94" y="223"/>
                    <a:pt x="158" y="119"/>
                    <a:pt x="163" y="0"/>
                  </a:cubicBezTo>
                  <a:cubicBezTo>
                    <a:pt x="287" y="0"/>
                    <a:pt x="287" y="0"/>
                    <a:pt x="287" y="0"/>
                  </a:cubicBezTo>
                  <a:cubicBezTo>
                    <a:pt x="283" y="122"/>
                    <a:pt x="234" y="237"/>
                    <a:pt x="146" y="324"/>
                  </a:cubicBezTo>
                  <a:cubicBezTo>
                    <a:pt x="121" y="350"/>
                    <a:pt x="93" y="372"/>
                    <a:pt x="63" y="391"/>
                  </a:cubicBezTo>
                  <a:lnTo>
                    <a:pt x="0" y="284"/>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Condensed Light" panose="02000000000000000000" pitchFamily="2" charset="0"/>
              </a:endParaRPr>
            </a:p>
          </p:txBody>
        </p:sp>
        <p:sp>
          <p:nvSpPr>
            <p:cNvPr id="29" name="Freeform 13"/>
            <p:cNvSpPr/>
            <p:nvPr userDrawn="1"/>
          </p:nvSpPr>
          <p:spPr bwMode="auto">
            <a:xfrm>
              <a:off x="3327" y="2364"/>
              <a:ext cx="1089" cy="391"/>
            </a:xfrm>
            <a:custGeom>
              <a:gdLst>
                <a:gd name="T0" fmla="*/ 0 w 460"/>
                <a:gd name="T1" fmla="*/ 107 h 165"/>
                <a:gd name="T2" fmla="*/ 63 w 460"/>
                <a:gd name="T3" fmla="*/ 0 h 165"/>
                <a:gd name="T4" fmla="*/ 230 w 460"/>
                <a:gd name="T5" fmla="*/ 42 h 165"/>
                <a:gd name="T6" fmla="*/ 397 w 460"/>
                <a:gd name="T7" fmla="*/ 0 h 165"/>
                <a:gd name="T8" fmla="*/ 460 w 460"/>
                <a:gd name="T9" fmla="*/ 107 h 165"/>
                <a:gd name="T10" fmla="*/ 230 w 460"/>
                <a:gd name="T11" fmla="*/ 165 h 165"/>
                <a:gd name="T12" fmla="*/ 0 w 460"/>
                <a:gd name="T13" fmla="*/ 107 h 165"/>
              </a:gdLst>
              <a:cxnLst>
                <a:cxn ang="0">
                  <a:pos x="T0" y="T1"/>
                </a:cxn>
                <a:cxn ang="0">
                  <a:pos x="T2" y="T3"/>
                </a:cxn>
                <a:cxn ang="0">
                  <a:pos x="T4" y="T5"/>
                </a:cxn>
                <a:cxn ang="0">
                  <a:pos x="T6" y="T7"/>
                </a:cxn>
                <a:cxn ang="0">
                  <a:pos x="T8" y="T9"/>
                </a:cxn>
                <a:cxn ang="0">
                  <a:pos x="T10" y="T11"/>
                </a:cxn>
                <a:cxn ang="0">
                  <a:pos x="T12" y="T13"/>
                </a:cxn>
              </a:cxnLst>
              <a:rect l="0" t="0" r="r" b="b"/>
              <a:pathLst>
                <a:path w="460" h="165">
                  <a:moveTo>
                    <a:pt x="0" y="107"/>
                  </a:moveTo>
                  <a:cubicBezTo>
                    <a:pt x="63" y="0"/>
                    <a:pt x="63" y="0"/>
                    <a:pt x="63" y="0"/>
                  </a:cubicBezTo>
                  <a:cubicBezTo>
                    <a:pt x="113" y="26"/>
                    <a:pt x="170" y="42"/>
                    <a:pt x="230" y="42"/>
                  </a:cubicBezTo>
                  <a:cubicBezTo>
                    <a:pt x="291" y="42"/>
                    <a:pt x="347" y="26"/>
                    <a:pt x="397" y="0"/>
                  </a:cubicBezTo>
                  <a:cubicBezTo>
                    <a:pt x="460" y="107"/>
                    <a:pt x="460" y="107"/>
                    <a:pt x="460" y="107"/>
                  </a:cubicBezTo>
                  <a:cubicBezTo>
                    <a:pt x="390" y="145"/>
                    <a:pt x="312" y="165"/>
                    <a:pt x="230" y="165"/>
                  </a:cubicBezTo>
                  <a:cubicBezTo>
                    <a:pt x="148" y="165"/>
                    <a:pt x="70" y="145"/>
                    <a:pt x="0" y="107"/>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Condensed Light" panose="02000000000000000000" pitchFamily="2" charset="0"/>
              </a:endParaRPr>
            </a:p>
          </p:txBody>
        </p:sp>
        <p:sp>
          <p:nvSpPr>
            <p:cNvPr id="39" name="Freeform 14"/>
            <p:cNvSpPr/>
            <p:nvPr userDrawn="1"/>
          </p:nvSpPr>
          <p:spPr bwMode="auto">
            <a:xfrm>
              <a:off x="2733" y="1653"/>
              <a:ext cx="680" cy="927"/>
            </a:xfrm>
            <a:custGeom>
              <a:gdLst>
                <a:gd name="T0" fmla="*/ 0 w 287"/>
                <a:gd name="T1" fmla="*/ 0 h 391"/>
                <a:gd name="T2" fmla="*/ 124 w 287"/>
                <a:gd name="T3" fmla="*/ 0 h 391"/>
                <a:gd name="T4" fmla="*/ 287 w 287"/>
                <a:gd name="T5" fmla="*/ 284 h 391"/>
                <a:gd name="T6" fmla="*/ 224 w 287"/>
                <a:gd name="T7" fmla="*/ 391 h 391"/>
                <a:gd name="T8" fmla="*/ 141 w 287"/>
                <a:gd name="T9" fmla="*/ 324 h 391"/>
                <a:gd name="T10" fmla="*/ 0 w 287"/>
                <a:gd name="T11" fmla="*/ 0 h 391"/>
              </a:gd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4" y="391"/>
                    <a:pt x="224" y="391"/>
                    <a:pt x="224" y="391"/>
                  </a:cubicBezTo>
                  <a:cubicBezTo>
                    <a:pt x="195" y="372"/>
                    <a:pt x="167" y="350"/>
                    <a:pt x="141" y="324"/>
                  </a:cubicBezTo>
                  <a:cubicBezTo>
                    <a:pt x="54" y="237"/>
                    <a:pt x="4" y="122"/>
                    <a:pt x="0" y="0"/>
                  </a:cubicBezTo>
                  <a:close/>
                </a:path>
              </a:pathLst>
            </a:custGeom>
            <a:solidFill>
              <a:schemeClr val="accent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Condensed Light" panose="02000000000000000000" pitchFamily="2" charset="0"/>
              </a:endParaRPr>
            </a:p>
          </p:txBody>
        </p:sp>
      </p:grpSp>
      <p:sp>
        <p:nvSpPr>
          <p:cNvPr id="40" name="Text Placeholder 68"/>
          <p:cNvSpPr>
            <a:spLocks noGrp="1"/>
          </p:cNvSpPr>
          <p:nvPr>
            <p:ph type="body" sz="quarter" idx="25" hasCustomPrompt="1"/>
          </p:nvPr>
        </p:nvSpPr>
        <p:spPr>
          <a:xfrm>
            <a:off x="2304712" y="2676461"/>
            <a:ext cx="2019300" cy="986637"/>
          </a:xfrm>
        </p:spPr>
        <p:txBody>
          <a:bodyPr anchor="ctr">
            <a:noAutofit/>
          </a:bodyPr>
          <a:lstStyle>
            <a:lvl1pPr marL="0" indent="0" algn="ctr">
              <a:buNone/>
              <a:defRPr sz="2200" baseline="0">
                <a:solidFill>
                  <a:schemeClr val="accent6"/>
                </a:solidFill>
                <a:latin typeface="Calibri Light" panose="020f0302020204030204" pitchFamily="34" charset="0"/>
                <a:ea typeface="Roboto Condensed Light" panose="02000000000000000000" pitchFamily="2" charset="0"/>
              </a:defRPr>
            </a:lvl1pPr>
          </a:lstStyle>
          <a:p>
            <a:pPr lvl="0"/>
            <a:r>
              <a:rPr lang="en-US" smtClean="0"/>
              <a:t>Insert your desired text here.</a:t>
            </a:r>
          </a:p>
        </p:txBody>
      </p:sp>
      <p:sp>
        <p:nvSpPr>
          <p:cNvPr id="41" name="Text Placeholder 68"/>
          <p:cNvSpPr>
            <a:spLocks noGrp="1"/>
          </p:cNvSpPr>
          <p:nvPr>
            <p:ph type="body" sz="quarter" idx="26" hasCustomPrompt="1"/>
          </p:nvPr>
        </p:nvSpPr>
        <p:spPr>
          <a:xfrm>
            <a:off x="4819987" y="2676461"/>
            <a:ext cx="2019300" cy="986637"/>
          </a:xfrm>
        </p:spPr>
        <p:txBody>
          <a:bodyPr anchor="ctr">
            <a:noAutofit/>
          </a:bodyPr>
          <a:lstStyle>
            <a:lvl1pPr marL="0" indent="0" algn="ctr">
              <a:buNone/>
              <a:defRPr sz="2200" baseline="0">
                <a:solidFill>
                  <a:schemeClr val="accent6"/>
                </a:solidFill>
                <a:latin typeface="Calibri Light" panose="020f0302020204030204" pitchFamily="34" charset="0"/>
                <a:ea typeface="Roboto Condensed Light" panose="02000000000000000000" pitchFamily="2" charset="0"/>
              </a:defRPr>
            </a:lvl1pPr>
          </a:lstStyle>
          <a:p>
            <a:pPr lvl="0"/>
            <a:r>
              <a:rPr lang="en-US" smtClean="0"/>
              <a:t>Insert your desired text here.</a:t>
            </a:r>
          </a:p>
        </p:txBody>
      </p:sp>
    </p:spTree>
    <p:extLst>
      <p:ext uri="{BB962C8B-B14F-4D97-AF65-F5344CB8AC3E}">
        <p14:creationId val="354792048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Effect transition="in" filter="fade">
                                      <p:cBhvr>
                                        <p:cTn id="12"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10" presetClass="entr" presetSubtype="0" fill="hold" nodeType="click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click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ap with Drop of Water ">
    <p:spTree>
      <p:nvGrpSpPr>
        <p:cNvPr id="1" name=""/>
        <p:cNvGrpSpPr/>
        <p:nvPr/>
      </p:nvGrpSpPr>
      <p:grpSpPr>
        <a:xfrm>
          <a:off x="0" y="0"/>
          <a: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grpSp>
        <p:nvGrpSpPr>
          <p:cNvPr id="9" name="Group 4"/>
          <p:cNvGrpSpPr>
            <a:grpSpLocks noChangeAspect="1"/>
          </p:cNvGrpSpPr>
          <p:nvPr userDrawn="1"/>
        </p:nvGrpSpPr>
        <p:grpSpPr>
          <a:xfrm flipH="1">
            <a:off x="5076056" y="1496632"/>
            <a:ext cx="3155752" cy="1996376"/>
            <a:chOff x="2068" y="1214"/>
            <a:chExt cx="1625" cy="1028"/>
          </a:xfrm>
        </p:grpSpPr>
        <p:sp>
          <p:nvSpPr>
            <p:cNvPr id="11" name="Freeform 5"/>
            <p:cNvSpPr/>
            <p:nvPr userDrawn="1"/>
          </p:nvSpPr>
          <p:spPr bwMode="auto">
            <a:xfrm>
              <a:off x="2448" y="1214"/>
              <a:ext cx="706" cy="347"/>
            </a:xfrm>
            <a:custGeom>
              <a:gdLst>
                <a:gd name="T0" fmla="*/ 116 w 1183"/>
                <a:gd name="T1" fmla="*/ 231 h 582"/>
                <a:gd name="T2" fmla="*/ 526 w 1183"/>
                <a:gd name="T3" fmla="*/ 161 h 582"/>
                <a:gd name="T4" fmla="*/ 526 w 1183"/>
                <a:gd name="T5" fmla="*/ 411 h 582"/>
                <a:gd name="T6" fmla="*/ 440 w 1183"/>
                <a:gd name="T7" fmla="*/ 411 h 582"/>
                <a:gd name="T8" fmla="*/ 395 w 1183"/>
                <a:gd name="T9" fmla="*/ 457 h 582"/>
                <a:gd name="T10" fmla="*/ 410 w 1183"/>
                <a:gd name="T11" fmla="*/ 491 h 582"/>
                <a:gd name="T12" fmla="*/ 410 w 1183"/>
                <a:gd name="T13" fmla="*/ 491 h 582"/>
                <a:gd name="T14" fmla="*/ 271 w 1183"/>
                <a:gd name="T15" fmla="*/ 582 h 582"/>
                <a:gd name="T16" fmla="*/ 526 w 1183"/>
                <a:gd name="T17" fmla="*/ 582 h 582"/>
                <a:gd name="T18" fmla="*/ 657 w 1183"/>
                <a:gd name="T19" fmla="*/ 582 h 582"/>
                <a:gd name="T20" fmla="*/ 895 w 1183"/>
                <a:gd name="T21" fmla="*/ 582 h 582"/>
                <a:gd name="T22" fmla="*/ 756 w 1183"/>
                <a:gd name="T23" fmla="*/ 491 h 582"/>
                <a:gd name="T24" fmla="*/ 756 w 1183"/>
                <a:gd name="T25" fmla="*/ 491 h 582"/>
                <a:gd name="T26" fmla="*/ 771 w 1183"/>
                <a:gd name="T27" fmla="*/ 457 h 582"/>
                <a:gd name="T28" fmla="*/ 725 w 1183"/>
                <a:gd name="T29" fmla="*/ 411 h 582"/>
                <a:gd name="T30" fmla="*/ 657 w 1183"/>
                <a:gd name="T31" fmla="*/ 411 h 582"/>
                <a:gd name="T32" fmla="*/ 657 w 1183"/>
                <a:gd name="T33" fmla="*/ 161 h 582"/>
                <a:gd name="T34" fmla="*/ 1067 w 1183"/>
                <a:gd name="T35" fmla="*/ 231 h 582"/>
                <a:gd name="T36" fmla="*/ 1183 w 1183"/>
                <a:gd name="T37" fmla="*/ 116 h 582"/>
                <a:gd name="T38" fmla="*/ 1067 w 1183"/>
                <a:gd name="T39" fmla="*/ 0 h 582"/>
                <a:gd name="T40" fmla="*/ 657 w 1183"/>
                <a:gd name="T41" fmla="*/ 70 h 582"/>
                <a:gd name="T42" fmla="*/ 657 w 1183"/>
                <a:gd name="T43" fmla="*/ 63 h 582"/>
                <a:gd name="T44" fmla="*/ 526 w 1183"/>
                <a:gd name="T45" fmla="*/ 63 h 582"/>
                <a:gd name="T46" fmla="*/ 526 w 1183"/>
                <a:gd name="T47" fmla="*/ 70 h 582"/>
                <a:gd name="T48" fmla="*/ 116 w 1183"/>
                <a:gd name="T49" fmla="*/ 0 h 582"/>
                <a:gd name="T50" fmla="*/ 0 w 1183"/>
                <a:gd name="T51" fmla="*/ 116 h 582"/>
                <a:gd name="T52" fmla="*/ 116 w 1183"/>
                <a:gd name="T53" fmla="*/ 231 h 5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3" h="582">
                  <a:moveTo>
                    <a:pt x="116" y="231"/>
                  </a:moveTo>
                  <a:cubicBezTo>
                    <a:pt x="163" y="231"/>
                    <a:pt x="406" y="202"/>
                    <a:pt x="526" y="161"/>
                  </a:cubicBezTo>
                  <a:cubicBezTo>
                    <a:pt x="526" y="411"/>
                    <a:pt x="526" y="411"/>
                    <a:pt x="526" y="411"/>
                  </a:cubicBezTo>
                  <a:cubicBezTo>
                    <a:pt x="440" y="411"/>
                    <a:pt x="440" y="411"/>
                    <a:pt x="440" y="411"/>
                  </a:cubicBezTo>
                  <a:cubicBezTo>
                    <a:pt x="415" y="411"/>
                    <a:pt x="395" y="431"/>
                    <a:pt x="395" y="457"/>
                  </a:cubicBezTo>
                  <a:cubicBezTo>
                    <a:pt x="395" y="470"/>
                    <a:pt x="401" y="483"/>
                    <a:pt x="410" y="491"/>
                  </a:cubicBezTo>
                  <a:cubicBezTo>
                    <a:pt x="410" y="491"/>
                    <a:pt x="410" y="491"/>
                    <a:pt x="410" y="491"/>
                  </a:cubicBezTo>
                  <a:cubicBezTo>
                    <a:pt x="358" y="513"/>
                    <a:pt x="311" y="544"/>
                    <a:pt x="271" y="582"/>
                  </a:cubicBezTo>
                  <a:cubicBezTo>
                    <a:pt x="526" y="582"/>
                    <a:pt x="526" y="582"/>
                    <a:pt x="526" y="582"/>
                  </a:cubicBezTo>
                  <a:cubicBezTo>
                    <a:pt x="657" y="582"/>
                    <a:pt x="657" y="582"/>
                    <a:pt x="657" y="582"/>
                  </a:cubicBezTo>
                  <a:cubicBezTo>
                    <a:pt x="895" y="582"/>
                    <a:pt x="895" y="582"/>
                    <a:pt x="895" y="582"/>
                  </a:cubicBezTo>
                  <a:cubicBezTo>
                    <a:pt x="855" y="544"/>
                    <a:pt x="808" y="513"/>
                    <a:pt x="756" y="491"/>
                  </a:cubicBezTo>
                  <a:cubicBezTo>
                    <a:pt x="756" y="491"/>
                    <a:pt x="756" y="491"/>
                    <a:pt x="756" y="491"/>
                  </a:cubicBezTo>
                  <a:cubicBezTo>
                    <a:pt x="765" y="483"/>
                    <a:pt x="771" y="470"/>
                    <a:pt x="771" y="457"/>
                  </a:cubicBezTo>
                  <a:cubicBezTo>
                    <a:pt x="771" y="431"/>
                    <a:pt x="751" y="411"/>
                    <a:pt x="725" y="411"/>
                  </a:cubicBezTo>
                  <a:cubicBezTo>
                    <a:pt x="657" y="411"/>
                    <a:pt x="657" y="411"/>
                    <a:pt x="657" y="411"/>
                  </a:cubicBezTo>
                  <a:cubicBezTo>
                    <a:pt x="657" y="161"/>
                    <a:pt x="657" y="161"/>
                    <a:pt x="657" y="161"/>
                  </a:cubicBezTo>
                  <a:cubicBezTo>
                    <a:pt x="777" y="202"/>
                    <a:pt x="1020" y="231"/>
                    <a:pt x="1067" y="231"/>
                  </a:cubicBezTo>
                  <a:cubicBezTo>
                    <a:pt x="1131" y="231"/>
                    <a:pt x="1183" y="179"/>
                    <a:pt x="1183" y="116"/>
                  </a:cubicBezTo>
                  <a:cubicBezTo>
                    <a:pt x="1183" y="52"/>
                    <a:pt x="1131" y="0"/>
                    <a:pt x="1067" y="0"/>
                  </a:cubicBezTo>
                  <a:cubicBezTo>
                    <a:pt x="1020" y="0"/>
                    <a:pt x="777" y="29"/>
                    <a:pt x="657" y="70"/>
                  </a:cubicBezTo>
                  <a:cubicBezTo>
                    <a:pt x="657" y="63"/>
                    <a:pt x="657" y="63"/>
                    <a:pt x="657" y="63"/>
                  </a:cubicBezTo>
                  <a:cubicBezTo>
                    <a:pt x="526" y="63"/>
                    <a:pt x="526" y="63"/>
                    <a:pt x="526" y="63"/>
                  </a:cubicBezTo>
                  <a:cubicBezTo>
                    <a:pt x="526" y="70"/>
                    <a:pt x="526" y="70"/>
                    <a:pt x="526" y="70"/>
                  </a:cubicBezTo>
                  <a:cubicBezTo>
                    <a:pt x="406" y="29"/>
                    <a:pt x="163" y="0"/>
                    <a:pt x="116" y="0"/>
                  </a:cubicBezTo>
                  <a:cubicBezTo>
                    <a:pt x="52" y="0"/>
                    <a:pt x="0" y="52"/>
                    <a:pt x="0" y="116"/>
                  </a:cubicBezTo>
                  <a:cubicBezTo>
                    <a:pt x="0" y="179"/>
                    <a:pt x="52" y="231"/>
                    <a:pt x="116" y="231"/>
                  </a:cubicBezTo>
                  <a:close/>
                </a:path>
              </a:pathLst>
            </a:custGeom>
            <a:solidFill>
              <a:schemeClr val="bg1">
                <a:lumMod val="85000"/>
              </a:schemeClr>
            </a:solidFill>
            <a:ln w="7938" cap="flat">
              <a:noFill/>
              <a:prstDash val="solid"/>
              <a:miter lim="800000"/>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2" name="Freeform 6"/>
            <p:cNvSpPr/>
            <p:nvPr userDrawn="1"/>
          </p:nvSpPr>
          <p:spPr bwMode="auto">
            <a:xfrm>
              <a:off x="2068" y="1531"/>
              <a:ext cx="1625" cy="711"/>
            </a:xfrm>
            <a:custGeom>
              <a:gdLst>
                <a:gd name="T0" fmla="*/ 2636 w 2724"/>
                <a:gd name="T1" fmla="*/ 1016 h 1192"/>
                <a:gd name="T2" fmla="*/ 2627 w 2724"/>
                <a:gd name="T3" fmla="*/ 1016 h 1192"/>
                <a:gd name="T4" fmla="*/ 2503 w 2724"/>
                <a:gd name="T5" fmla="*/ 589 h 1192"/>
                <a:gd name="T6" fmla="*/ 2456 w 2724"/>
                <a:gd name="T7" fmla="*/ 518 h 1192"/>
                <a:gd name="T8" fmla="*/ 2149 w 2724"/>
                <a:gd name="T9" fmla="*/ 268 h 1192"/>
                <a:gd name="T10" fmla="*/ 1597 w 2724"/>
                <a:gd name="T11" fmla="*/ 129 h 1192"/>
                <a:gd name="T12" fmla="*/ 1556 w 2724"/>
                <a:gd name="T13" fmla="*/ 75 h 1192"/>
                <a:gd name="T14" fmla="*/ 1295 w 2724"/>
                <a:gd name="T15" fmla="*/ 75 h 1192"/>
                <a:gd name="T16" fmla="*/ 1164 w 2724"/>
                <a:gd name="T17" fmla="*/ 75 h 1192"/>
                <a:gd name="T18" fmla="*/ 886 w 2724"/>
                <a:gd name="T19" fmla="*/ 75 h 1192"/>
                <a:gd name="T20" fmla="*/ 843 w 2724"/>
                <a:gd name="T21" fmla="*/ 131 h 1192"/>
                <a:gd name="T22" fmla="*/ 176 w 2724"/>
                <a:gd name="T23" fmla="*/ 131 h 1192"/>
                <a:gd name="T24" fmla="*/ 176 w 2724"/>
                <a:gd name="T25" fmla="*/ 88 h 1192"/>
                <a:gd name="T26" fmla="*/ 88 w 2724"/>
                <a:gd name="T27" fmla="*/ 0 h 1192"/>
                <a:gd name="T28" fmla="*/ 0 w 2724"/>
                <a:gd name="T29" fmla="*/ 88 h 1192"/>
                <a:gd name="T30" fmla="*/ 0 w 2724"/>
                <a:gd name="T31" fmla="*/ 696 h 1192"/>
                <a:gd name="T32" fmla="*/ 88 w 2724"/>
                <a:gd name="T33" fmla="*/ 784 h 1192"/>
                <a:gd name="T34" fmla="*/ 176 w 2724"/>
                <a:gd name="T35" fmla="*/ 696 h 1192"/>
                <a:gd name="T36" fmla="*/ 176 w 2724"/>
                <a:gd name="T37" fmla="*/ 645 h 1192"/>
                <a:gd name="T38" fmla="*/ 862 w 2724"/>
                <a:gd name="T39" fmla="*/ 645 h 1192"/>
                <a:gd name="T40" fmla="*/ 1221 w 2724"/>
                <a:gd name="T41" fmla="*/ 823 h 1192"/>
                <a:gd name="T42" fmla="*/ 1576 w 2724"/>
                <a:gd name="T43" fmla="*/ 649 h 1192"/>
                <a:gd name="T44" fmla="*/ 1918 w 2724"/>
                <a:gd name="T45" fmla="*/ 734 h 1192"/>
                <a:gd name="T46" fmla="*/ 2105 w 2724"/>
                <a:gd name="T47" fmla="*/ 1016 h 1192"/>
                <a:gd name="T48" fmla="*/ 2090 w 2724"/>
                <a:gd name="T49" fmla="*/ 1016 h 1192"/>
                <a:gd name="T50" fmla="*/ 2028 w 2724"/>
                <a:gd name="T51" fmla="*/ 1041 h 1192"/>
                <a:gd name="T52" fmla="*/ 2002 w 2724"/>
                <a:gd name="T53" fmla="*/ 1104 h 1192"/>
                <a:gd name="T54" fmla="*/ 2090 w 2724"/>
                <a:gd name="T55" fmla="*/ 1192 h 1192"/>
                <a:gd name="T56" fmla="*/ 2636 w 2724"/>
                <a:gd name="T57" fmla="*/ 1192 h 1192"/>
                <a:gd name="T58" fmla="*/ 2724 w 2724"/>
                <a:gd name="T59" fmla="*/ 1104 h 1192"/>
                <a:gd name="T60" fmla="*/ 2636 w 2724"/>
                <a:gd name="T61" fmla="*/ 1016 h 1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4" h="1192">
                  <a:moveTo>
                    <a:pt x="2636" y="1016"/>
                  </a:moveTo>
                  <a:cubicBezTo>
                    <a:pt x="2627" y="1016"/>
                    <a:pt x="2627" y="1016"/>
                    <a:pt x="2627" y="1016"/>
                  </a:cubicBezTo>
                  <a:cubicBezTo>
                    <a:pt x="2616" y="853"/>
                    <a:pt x="2575" y="710"/>
                    <a:pt x="2503" y="589"/>
                  </a:cubicBezTo>
                  <a:cubicBezTo>
                    <a:pt x="2489" y="565"/>
                    <a:pt x="2473" y="541"/>
                    <a:pt x="2456" y="518"/>
                  </a:cubicBezTo>
                  <a:cubicBezTo>
                    <a:pt x="2378" y="414"/>
                    <a:pt x="2275" y="330"/>
                    <a:pt x="2149" y="268"/>
                  </a:cubicBezTo>
                  <a:cubicBezTo>
                    <a:pt x="1984" y="186"/>
                    <a:pt x="1791" y="147"/>
                    <a:pt x="1597" y="129"/>
                  </a:cubicBezTo>
                  <a:cubicBezTo>
                    <a:pt x="1585" y="110"/>
                    <a:pt x="1571" y="92"/>
                    <a:pt x="1556" y="75"/>
                  </a:cubicBezTo>
                  <a:cubicBezTo>
                    <a:pt x="1295" y="75"/>
                    <a:pt x="1295" y="75"/>
                    <a:pt x="1295" y="75"/>
                  </a:cubicBezTo>
                  <a:cubicBezTo>
                    <a:pt x="1164" y="75"/>
                    <a:pt x="1164" y="75"/>
                    <a:pt x="1164" y="75"/>
                  </a:cubicBezTo>
                  <a:cubicBezTo>
                    <a:pt x="886" y="75"/>
                    <a:pt x="886" y="75"/>
                    <a:pt x="886" y="75"/>
                  </a:cubicBezTo>
                  <a:cubicBezTo>
                    <a:pt x="870" y="92"/>
                    <a:pt x="856" y="111"/>
                    <a:pt x="843" y="131"/>
                  </a:cubicBezTo>
                  <a:cubicBezTo>
                    <a:pt x="176" y="131"/>
                    <a:pt x="176" y="131"/>
                    <a:pt x="176" y="131"/>
                  </a:cubicBezTo>
                  <a:cubicBezTo>
                    <a:pt x="176" y="88"/>
                    <a:pt x="176" y="88"/>
                    <a:pt x="176" y="88"/>
                  </a:cubicBezTo>
                  <a:cubicBezTo>
                    <a:pt x="176" y="40"/>
                    <a:pt x="136" y="0"/>
                    <a:pt x="88" y="0"/>
                  </a:cubicBezTo>
                  <a:cubicBezTo>
                    <a:pt x="39" y="0"/>
                    <a:pt x="0" y="40"/>
                    <a:pt x="0" y="88"/>
                  </a:cubicBezTo>
                  <a:cubicBezTo>
                    <a:pt x="0" y="696"/>
                    <a:pt x="0" y="696"/>
                    <a:pt x="0" y="696"/>
                  </a:cubicBezTo>
                  <a:cubicBezTo>
                    <a:pt x="0" y="745"/>
                    <a:pt x="39" y="784"/>
                    <a:pt x="88" y="784"/>
                  </a:cubicBezTo>
                  <a:cubicBezTo>
                    <a:pt x="136" y="784"/>
                    <a:pt x="176" y="745"/>
                    <a:pt x="176" y="696"/>
                  </a:cubicBezTo>
                  <a:cubicBezTo>
                    <a:pt x="176" y="645"/>
                    <a:pt x="176" y="645"/>
                    <a:pt x="176" y="645"/>
                  </a:cubicBezTo>
                  <a:cubicBezTo>
                    <a:pt x="862" y="645"/>
                    <a:pt x="862" y="645"/>
                    <a:pt x="862" y="645"/>
                  </a:cubicBezTo>
                  <a:cubicBezTo>
                    <a:pt x="944" y="753"/>
                    <a:pt x="1074" y="823"/>
                    <a:pt x="1221" y="823"/>
                  </a:cubicBezTo>
                  <a:cubicBezTo>
                    <a:pt x="1365" y="823"/>
                    <a:pt x="1494" y="755"/>
                    <a:pt x="1576" y="649"/>
                  </a:cubicBezTo>
                  <a:cubicBezTo>
                    <a:pt x="1704" y="663"/>
                    <a:pt x="1826" y="688"/>
                    <a:pt x="1918" y="734"/>
                  </a:cubicBezTo>
                  <a:cubicBezTo>
                    <a:pt x="2005" y="777"/>
                    <a:pt x="2085" y="842"/>
                    <a:pt x="2105" y="1016"/>
                  </a:cubicBezTo>
                  <a:cubicBezTo>
                    <a:pt x="2090" y="1016"/>
                    <a:pt x="2090" y="1016"/>
                    <a:pt x="2090" y="1016"/>
                  </a:cubicBezTo>
                  <a:cubicBezTo>
                    <a:pt x="2066" y="1016"/>
                    <a:pt x="2044" y="1025"/>
                    <a:pt x="2028" y="1041"/>
                  </a:cubicBezTo>
                  <a:cubicBezTo>
                    <a:pt x="2012" y="1057"/>
                    <a:pt x="2002" y="1079"/>
                    <a:pt x="2002" y="1104"/>
                  </a:cubicBezTo>
                  <a:cubicBezTo>
                    <a:pt x="2002" y="1152"/>
                    <a:pt x="2041" y="1192"/>
                    <a:pt x="2090" y="1192"/>
                  </a:cubicBezTo>
                  <a:cubicBezTo>
                    <a:pt x="2636" y="1192"/>
                    <a:pt x="2636" y="1192"/>
                    <a:pt x="2636" y="1192"/>
                  </a:cubicBezTo>
                  <a:cubicBezTo>
                    <a:pt x="2684" y="1192"/>
                    <a:pt x="2724" y="1152"/>
                    <a:pt x="2724" y="1104"/>
                  </a:cubicBezTo>
                  <a:cubicBezTo>
                    <a:pt x="2724" y="1055"/>
                    <a:pt x="2684" y="1016"/>
                    <a:pt x="2636" y="1016"/>
                  </a:cubicBezTo>
                  <a:close/>
                </a:path>
              </a:pathLst>
            </a:custGeom>
            <a:solidFill>
              <a:schemeClr val="bg1">
                <a:lumMod val="85000"/>
              </a:schemeClr>
            </a:solidFill>
            <a:ln w="7938" cap="flat">
              <a:noFill/>
              <a:prstDash val="solid"/>
              <a:miter lim="800000"/>
            </a:ln>
          </p:spPr>
          <p:txBody>
            <a:bodyPr vert="horz" wrap="square" lIns="91440" tIns="45720" rIns="91440" bIns="45720" numCol="1" anchor="t" anchorCtr="0" compatLnSpc="1">
              <a:prstTxWarp prst="textNoShape">
                <a:avLst/>
              </a:prstTxWarp>
            </a:bodyPr>
            <a:lstStyle/>
            <a:p>
              <a:endParaRPr lang="en-US">
                <a:solidFill>
                  <a:schemeClr val="accent1">
                    <a:lumMod val="90000"/>
                  </a:schemeClr>
                </a:solidFill>
                <a:latin typeface="Calibri Light" pitchFamily="34" charset="0"/>
              </a:endParaRPr>
            </a:p>
          </p:txBody>
        </p:sp>
      </p:grpSp>
      <p:sp>
        <p:nvSpPr>
          <p:cNvPr id="20" name="Text Placeholder 20"/>
          <p:cNvSpPr>
            <a:spLocks noGrp="1"/>
          </p:cNvSpPr>
          <p:nvPr>
            <p:ph type="body" sz="quarter" idx="14" hasCustomPrompt="1"/>
          </p:nvPr>
        </p:nvSpPr>
        <p:spPr>
          <a:xfrm>
            <a:off x="467544" y="2377034"/>
            <a:ext cx="3600400" cy="1922908"/>
          </a:xfrm>
        </p:spPr>
        <p:txBody>
          <a:bodyPr>
            <a:noAutofit/>
          </a:bodyPr>
          <a:lstStyle>
            <a:lvl1pPr marL="0" indent="0" algn="r">
              <a:buNone/>
              <a:defRPr sz="1800" baseline="0">
                <a:solidFill>
                  <a:schemeClr val="accent6"/>
                </a:solidFill>
                <a:latin typeface="Calibri Light" panose="020f0302020204030204" pitchFamily="34" charset="0"/>
              </a:defRPr>
            </a:lvl1pPr>
          </a:lstStyle>
          <a:p>
            <a:pPr lvl="0"/>
            <a:r>
              <a:rPr lang="en-US" smtClean="0"/>
              <a:t>Lorem ipsum dolor sit amet, consectetur adipisicing elit, sed do eiusmod tempor incididunt ut labore et dolore magna aliqua.</a:t>
            </a:r>
          </a:p>
        </p:txBody>
      </p:sp>
      <p:sp>
        <p:nvSpPr>
          <p:cNvPr id="25" name="Text Placeholder 20"/>
          <p:cNvSpPr>
            <a:spLocks noGrp="1"/>
          </p:cNvSpPr>
          <p:nvPr>
            <p:ph type="body" sz="quarter" idx="22" hasCustomPrompt="1"/>
          </p:nvPr>
        </p:nvSpPr>
        <p:spPr>
          <a:xfrm>
            <a:off x="467544" y="2016994"/>
            <a:ext cx="3600400" cy="360040"/>
          </a:xfrm>
        </p:spPr>
        <p:txBody>
          <a:bodyPr>
            <a:noAutofit/>
          </a:bodyPr>
          <a:lstStyle>
            <a:lvl1pPr marL="0" indent="0" algn="r">
              <a:buNone/>
              <a:defRPr sz="2200" b="0" baseline="0">
                <a:solidFill>
                  <a:schemeClr val="accent5"/>
                </a:solidFill>
                <a:latin typeface="Calibri Light" panose="020f0302020204030204" pitchFamily="34" charset="0"/>
              </a:defRPr>
            </a:lvl1pPr>
          </a:lstStyle>
          <a:p>
            <a:pPr lvl="0"/>
            <a:r>
              <a:rPr lang="en-US" smtClean="0"/>
              <a:t>Your text here</a:t>
            </a:r>
            <a:endParaRPr lang="en-US"/>
          </a:p>
        </p:txBody>
      </p:sp>
      <p:grpSp>
        <p:nvGrpSpPr>
          <p:cNvPr id="16" name="Group 15"/>
          <p:cNvGrpSpPr/>
          <p:nvPr userDrawn="1"/>
        </p:nvGrpSpPr>
        <p:grpSpPr>
          <a:xfrm flipH="1">
            <a:off x="5163446" y="3553210"/>
            <a:ext cx="685526" cy="1062274"/>
            <a:chOff x="5163446" y="3553210"/>
            <a:chExt cx="685526" cy="1062274"/>
          </a:xfrm>
        </p:grpSpPr>
        <p:sp>
          <p:nvSpPr>
            <p:cNvPr id="27" name="Freeform 7"/>
            <p:cNvSpPr/>
            <p:nvPr userDrawn="1"/>
          </p:nvSpPr>
          <p:spPr bwMode="auto">
            <a:xfrm>
              <a:off x="5163446" y="3553210"/>
              <a:ext cx="685526" cy="1062274"/>
            </a:xfrm>
            <a:custGeom>
              <a:gdLst>
                <a:gd name="T0" fmla="*/ 592 w 592"/>
                <a:gd name="T1" fmla="*/ 621 h 917"/>
                <a:gd name="T2" fmla="*/ 296 w 592"/>
                <a:gd name="T3" fmla="*/ 917 h 917"/>
                <a:gd name="T4" fmla="*/ 0 w 592"/>
                <a:gd name="T5" fmla="*/ 621 h 917"/>
                <a:gd name="T6" fmla="*/ 296 w 592"/>
                <a:gd name="T7" fmla="*/ 0 h 917"/>
                <a:gd name="T8" fmla="*/ 592 w 592"/>
                <a:gd name="T9" fmla="*/ 621 h 917"/>
              </a:gdLst>
              <a:cxnLst>
                <a:cxn ang="0">
                  <a:pos x="T0" y="T1"/>
                </a:cxn>
                <a:cxn ang="0">
                  <a:pos x="T2" y="T3"/>
                </a:cxn>
                <a:cxn ang="0">
                  <a:pos x="T4" y="T5"/>
                </a:cxn>
                <a:cxn ang="0">
                  <a:pos x="T6" y="T7"/>
                </a:cxn>
                <a:cxn ang="0">
                  <a:pos x="T8" y="T9"/>
                </a:cxn>
              </a:cxnLst>
              <a:rect l="0" t="0" r="r" b="b"/>
              <a:pathLst>
                <a:path w="592" h="917">
                  <a:moveTo>
                    <a:pt x="592" y="621"/>
                  </a:moveTo>
                  <a:cubicBezTo>
                    <a:pt x="592" y="785"/>
                    <a:pt x="459" y="917"/>
                    <a:pt x="296" y="917"/>
                  </a:cubicBezTo>
                  <a:cubicBezTo>
                    <a:pt x="132" y="917"/>
                    <a:pt x="0" y="785"/>
                    <a:pt x="0" y="621"/>
                  </a:cubicBezTo>
                  <a:cubicBezTo>
                    <a:pt x="0" y="458"/>
                    <a:pt x="296" y="0"/>
                    <a:pt x="296" y="0"/>
                  </a:cubicBezTo>
                  <a:cubicBezTo>
                    <a:pt x="296" y="0"/>
                    <a:pt x="592" y="458"/>
                    <a:pt x="592" y="621"/>
                  </a:cubicBezTo>
                  <a:close/>
                </a:path>
              </a:pathLst>
            </a:custGeom>
            <a:solidFill>
              <a:srgbClr val="7DC8D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8" name="Freeform 8"/>
            <p:cNvSpPr/>
            <p:nvPr userDrawn="1"/>
          </p:nvSpPr>
          <p:spPr bwMode="auto">
            <a:xfrm rot="17100000">
              <a:off x="5450400" y="4293112"/>
              <a:ext cx="349560" cy="252460"/>
            </a:xfrm>
            <a:custGeom>
              <a:gdLst>
                <a:gd name="T0" fmla="*/ 216 w 302"/>
                <a:gd name="T1" fmla="*/ 196 h 218"/>
                <a:gd name="T2" fmla="*/ 142 w 302"/>
                <a:gd name="T3" fmla="*/ 160 h 218"/>
                <a:gd name="T4" fmla="*/ 91 w 302"/>
                <a:gd name="T5" fmla="*/ 103 h 218"/>
                <a:gd name="T6" fmla="*/ 79 w 302"/>
                <a:gd name="T7" fmla="*/ 69 h 218"/>
                <a:gd name="T8" fmla="*/ 76 w 302"/>
                <a:gd name="T9" fmla="*/ 51 h 218"/>
                <a:gd name="T10" fmla="*/ 76 w 302"/>
                <a:gd name="T11" fmla="*/ 43 h 218"/>
                <a:gd name="T12" fmla="*/ 76 w 302"/>
                <a:gd name="T13" fmla="*/ 38 h 218"/>
                <a:gd name="T14" fmla="*/ 76 w 302"/>
                <a:gd name="T15" fmla="*/ 37 h 218"/>
                <a:gd name="T16" fmla="*/ 76 w 302"/>
                <a:gd name="T17" fmla="*/ 37 h 218"/>
                <a:gd name="T18" fmla="*/ 76 w 302"/>
                <a:gd name="T19" fmla="*/ 37 h 218"/>
                <a:gd name="T20" fmla="*/ 38 w 302"/>
                <a:gd name="T21" fmla="*/ 0 h 218"/>
                <a:gd name="T22" fmla="*/ 0 w 302"/>
                <a:gd name="T23" fmla="*/ 38 h 218"/>
                <a:gd name="T24" fmla="*/ 0 w 302"/>
                <a:gd name="T25" fmla="*/ 39 h 218"/>
                <a:gd name="T26" fmla="*/ 0 w 302"/>
                <a:gd name="T27" fmla="*/ 39 h 218"/>
                <a:gd name="T28" fmla="*/ 0 w 302"/>
                <a:gd name="T29" fmla="*/ 41 h 218"/>
                <a:gd name="T30" fmla="*/ 1 w 302"/>
                <a:gd name="T31" fmla="*/ 47 h 218"/>
                <a:gd name="T32" fmla="*/ 1 w 302"/>
                <a:gd name="T33" fmla="*/ 47 h 218"/>
                <a:gd name="T34" fmla="*/ 3 w 302"/>
                <a:gd name="T35" fmla="*/ 54 h 218"/>
                <a:gd name="T36" fmla="*/ 6 w 302"/>
                <a:gd name="T37" fmla="*/ 67 h 218"/>
                <a:gd name="T38" fmla="*/ 16 w 302"/>
                <a:gd name="T39" fmla="*/ 92 h 218"/>
                <a:gd name="T40" fmla="*/ 44 w 302"/>
                <a:gd name="T41" fmla="*/ 135 h 218"/>
                <a:gd name="T42" fmla="*/ 81 w 302"/>
                <a:gd name="T43" fmla="*/ 169 h 218"/>
                <a:gd name="T44" fmla="*/ 123 w 302"/>
                <a:gd name="T45" fmla="*/ 193 h 218"/>
                <a:gd name="T46" fmla="*/ 213 w 302"/>
                <a:gd name="T47" fmla="*/ 215 h 218"/>
                <a:gd name="T48" fmla="*/ 302 w 302"/>
                <a:gd name="T49" fmla="*/ 213 h 218"/>
                <a:gd name="T50" fmla="*/ 216 w 302"/>
                <a:gd name="T51" fmla="*/ 196 h 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2" h="218">
                  <a:moveTo>
                    <a:pt x="216" y="196"/>
                  </a:moveTo>
                  <a:cubicBezTo>
                    <a:pt x="189" y="188"/>
                    <a:pt x="163" y="176"/>
                    <a:pt x="142" y="160"/>
                  </a:cubicBezTo>
                  <a:cubicBezTo>
                    <a:pt x="120" y="144"/>
                    <a:pt x="102" y="125"/>
                    <a:pt x="91" y="103"/>
                  </a:cubicBezTo>
                  <a:cubicBezTo>
                    <a:pt x="86" y="92"/>
                    <a:pt x="82" y="80"/>
                    <a:pt x="79" y="69"/>
                  </a:cubicBezTo>
                  <a:cubicBezTo>
                    <a:pt x="78" y="63"/>
                    <a:pt x="77" y="57"/>
                    <a:pt x="76" y="51"/>
                  </a:cubicBezTo>
                  <a:cubicBezTo>
                    <a:pt x="76" y="49"/>
                    <a:pt x="76" y="46"/>
                    <a:pt x="76" y="43"/>
                  </a:cubicBezTo>
                  <a:cubicBezTo>
                    <a:pt x="76" y="41"/>
                    <a:pt x="76" y="40"/>
                    <a:pt x="76" y="38"/>
                  </a:cubicBezTo>
                  <a:cubicBezTo>
                    <a:pt x="76" y="37"/>
                    <a:pt x="76" y="37"/>
                    <a:pt x="76" y="37"/>
                  </a:cubicBezTo>
                  <a:cubicBezTo>
                    <a:pt x="76" y="37"/>
                    <a:pt x="76" y="36"/>
                    <a:pt x="76" y="37"/>
                  </a:cubicBezTo>
                  <a:cubicBezTo>
                    <a:pt x="76" y="37"/>
                    <a:pt x="76" y="37"/>
                    <a:pt x="76" y="37"/>
                  </a:cubicBezTo>
                  <a:cubicBezTo>
                    <a:pt x="76" y="16"/>
                    <a:pt x="59" y="0"/>
                    <a:pt x="38" y="0"/>
                  </a:cubicBezTo>
                  <a:cubicBezTo>
                    <a:pt x="17" y="0"/>
                    <a:pt x="0" y="17"/>
                    <a:pt x="0" y="38"/>
                  </a:cubicBezTo>
                  <a:cubicBezTo>
                    <a:pt x="0" y="38"/>
                    <a:pt x="0" y="39"/>
                    <a:pt x="0" y="39"/>
                  </a:cubicBezTo>
                  <a:cubicBezTo>
                    <a:pt x="0" y="39"/>
                    <a:pt x="0" y="39"/>
                    <a:pt x="0" y="39"/>
                  </a:cubicBezTo>
                  <a:cubicBezTo>
                    <a:pt x="0" y="40"/>
                    <a:pt x="0" y="40"/>
                    <a:pt x="0" y="41"/>
                  </a:cubicBezTo>
                  <a:cubicBezTo>
                    <a:pt x="0" y="43"/>
                    <a:pt x="1" y="45"/>
                    <a:pt x="1" y="47"/>
                  </a:cubicBezTo>
                  <a:cubicBezTo>
                    <a:pt x="1" y="47"/>
                    <a:pt x="1" y="47"/>
                    <a:pt x="1" y="47"/>
                  </a:cubicBezTo>
                  <a:cubicBezTo>
                    <a:pt x="2" y="50"/>
                    <a:pt x="2" y="52"/>
                    <a:pt x="3" y="54"/>
                  </a:cubicBezTo>
                  <a:cubicBezTo>
                    <a:pt x="4" y="59"/>
                    <a:pt x="5" y="63"/>
                    <a:pt x="6" y="67"/>
                  </a:cubicBezTo>
                  <a:cubicBezTo>
                    <a:pt x="9" y="76"/>
                    <a:pt x="12" y="84"/>
                    <a:pt x="16" y="92"/>
                  </a:cubicBezTo>
                  <a:cubicBezTo>
                    <a:pt x="24" y="108"/>
                    <a:pt x="33" y="122"/>
                    <a:pt x="44" y="135"/>
                  </a:cubicBezTo>
                  <a:cubicBezTo>
                    <a:pt x="55" y="148"/>
                    <a:pt x="68" y="160"/>
                    <a:pt x="81" y="169"/>
                  </a:cubicBezTo>
                  <a:cubicBezTo>
                    <a:pt x="94" y="179"/>
                    <a:pt x="108" y="187"/>
                    <a:pt x="123" y="193"/>
                  </a:cubicBezTo>
                  <a:cubicBezTo>
                    <a:pt x="152" y="206"/>
                    <a:pt x="183" y="212"/>
                    <a:pt x="213" y="215"/>
                  </a:cubicBezTo>
                  <a:cubicBezTo>
                    <a:pt x="243" y="218"/>
                    <a:pt x="272" y="217"/>
                    <a:pt x="302" y="213"/>
                  </a:cubicBezTo>
                  <a:cubicBezTo>
                    <a:pt x="272" y="210"/>
                    <a:pt x="244" y="205"/>
                    <a:pt x="216" y="19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sp>
        <p:nvSpPr>
          <p:cNvPr id="15"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Tap with Drop of Water </a:t>
            </a:r>
            <a:endParaRPr lang="en-US"/>
          </a:p>
        </p:txBody>
      </p:sp>
      <p:sp>
        <p:nvSpPr>
          <p:cNvPr id="17"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spTree>
    <p:extLst>
      <p:ext uri="{BB962C8B-B14F-4D97-AF65-F5344CB8AC3E}">
        <p14:creationId val="251886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Water Drops">
    <p:spTree>
      <p:nvGrpSpPr>
        <p:cNvPr id="1" name=""/>
        <p:cNvGrpSpPr/>
        <p:nvPr/>
      </p:nvGrpSpPr>
      <p:grpSpPr>
        <a:xfrm>
          <a:off x="0" y="0"/>
          <a: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15" name="Title 1"/>
          <p:cNvSpPr>
            <a:spLocks noGrp="1"/>
          </p:cNvSpPr>
          <p:nvPr>
            <p:ph type="title" hasCustomPrompt="1"/>
          </p:nvPr>
        </p:nvSpPr>
        <p:spPr>
          <a:xfrm>
            <a:off x="457200" y="205978"/>
            <a:ext cx="8229600" cy="709588"/>
          </a:xfrm>
        </p:spPr>
        <p:txBody>
          <a:bodyPr>
            <a:normAutofit/>
          </a:bodyPr>
          <a:lstStyle>
            <a:lvl1pPr algn="l">
              <a:defRPr sz="4000" baseline="0">
                <a:solidFill>
                  <a:schemeClr val="tx2"/>
                </a:solidFill>
                <a:latin typeface="Calibri Light" panose="020f0302020204030204" pitchFamily="34" charset="0"/>
              </a:defRPr>
            </a:lvl1pPr>
          </a:lstStyle>
          <a:p>
            <a:r>
              <a:rPr lang="en-US" smtClean="0"/>
              <a:t>Water Drops</a:t>
            </a:r>
            <a:endParaRPr lang="en-US"/>
          </a:p>
        </p:txBody>
      </p:sp>
      <p:sp>
        <p:nvSpPr>
          <p:cNvPr id="17"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grpSp>
        <p:nvGrpSpPr>
          <p:cNvPr id="13" name="Group 4"/>
          <p:cNvGrpSpPr>
            <a:grpSpLocks noChangeAspect="1"/>
          </p:cNvGrpSpPr>
          <p:nvPr userDrawn="1"/>
        </p:nvGrpSpPr>
        <p:grpSpPr>
          <a:xfrm>
            <a:off x="1041387" y="1662054"/>
            <a:ext cx="854525" cy="1358345"/>
            <a:chOff x="294" y="911"/>
            <a:chExt cx="999" cy="1588"/>
          </a:xfrm>
        </p:grpSpPr>
        <p:sp>
          <p:nvSpPr>
            <p:cNvPr id="23" name="Freeform 9"/>
            <p:cNvSpPr/>
            <p:nvPr userDrawn="1"/>
          </p:nvSpPr>
          <p:spPr bwMode="auto">
            <a:xfrm>
              <a:off x="720" y="2341"/>
              <a:ext cx="262" cy="115"/>
            </a:xfrm>
            <a:custGeom>
              <a:gdLst>
                <a:gd name="T0" fmla="*/ 309 w 309"/>
                <a:gd name="T1" fmla="*/ 95 h 137"/>
                <a:gd name="T2" fmla="*/ 66 w 309"/>
                <a:gd name="T3" fmla="*/ 137 h 137"/>
                <a:gd name="T4" fmla="*/ 0 w 309"/>
                <a:gd name="T5" fmla="*/ 134 h 137"/>
                <a:gd name="T6" fmla="*/ 177 w 309"/>
                <a:gd name="T7" fmla="*/ 0 h 137"/>
                <a:gd name="T8" fmla="*/ 309 w 309"/>
                <a:gd name="T9" fmla="*/ 95 h 137"/>
              </a:gdLst>
              <a:cxnLst>
                <a:cxn ang="0">
                  <a:pos x="T0" y="T1"/>
                </a:cxn>
                <a:cxn ang="0">
                  <a:pos x="T2" y="T3"/>
                </a:cxn>
                <a:cxn ang="0">
                  <a:pos x="T4" y="T5"/>
                </a:cxn>
                <a:cxn ang="0">
                  <a:pos x="T6" y="T7"/>
                </a:cxn>
                <a:cxn ang="0">
                  <a:pos x="T8" y="T9"/>
                </a:cxn>
              </a:cxnLst>
              <a:rect l="0" t="0" r="r" b="b"/>
              <a:pathLst>
                <a:path w="309" h="137">
                  <a:moveTo>
                    <a:pt x="309" y="95"/>
                  </a:moveTo>
                  <a:cubicBezTo>
                    <a:pt x="232" y="122"/>
                    <a:pt x="150" y="137"/>
                    <a:pt x="66" y="137"/>
                  </a:cubicBezTo>
                  <a:cubicBezTo>
                    <a:pt x="44" y="137"/>
                    <a:pt x="22" y="136"/>
                    <a:pt x="0" y="134"/>
                  </a:cubicBezTo>
                  <a:cubicBezTo>
                    <a:pt x="66" y="99"/>
                    <a:pt x="83" y="0"/>
                    <a:pt x="177" y="0"/>
                  </a:cubicBezTo>
                  <a:cubicBezTo>
                    <a:pt x="246" y="0"/>
                    <a:pt x="273" y="53"/>
                    <a:pt x="309" y="95"/>
                  </a:cubicBezTo>
                  <a:close/>
                </a:path>
              </a:pathLst>
            </a:custGeom>
            <a:solidFill>
              <a:srgbClr val="6ABAD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 name="Freeform 10"/>
            <p:cNvSpPr/>
            <p:nvPr userDrawn="1"/>
          </p:nvSpPr>
          <p:spPr bwMode="auto">
            <a:xfrm>
              <a:off x="523" y="2344"/>
              <a:ext cx="167" cy="91"/>
            </a:xfrm>
            <a:custGeom>
              <a:gdLst>
                <a:gd name="T0" fmla="*/ 197 w 197"/>
                <a:gd name="T1" fmla="*/ 108 h 108"/>
                <a:gd name="T2" fmla="*/ 0 w 197"/>
                <a:gd name="T3" fmla="*/ 14 h 108"/>
                <a:gd name="T4" fmla="*/ 54 w 197"/>
                <a:gd name="T5" fmla="*/ 0 h 108"/>
                <a:gd name="T6" fmla="*/ 197 w 197"/>
                <a:gd name="T7" fmla="*/ 108 h 108"/>
              </a:gdLst>
              <a:cxnLst>
                <a:cxn ang="0">
                  <a:pos x="T0" y="T1"/>
                </a:cxn>
                <a:cxn ang="0">
                  <a:pos x="T2" y="T3"/>
                </a:cxn>
                <a:cxn ang="0">
                  <a:pos x="T4" y="T5"/>
                </a:cxn>
                <a:cxn ang="0">
                  <a:pos x="T6" y="T7"/>
                </a:cxn>
              </a:cxnLst>
              <a:rect l="0" t="0" r="r" b="b"/>
              <a:pathLst>
                <a:path w="197" h="108">
                  <a:moveTo>
                    <a:pt x="197" y="108"/>
                  </a:moveTo>
                  <a:cubicBezTo>
                    <a:pt x="128" y="87"/>
                    <a:pt x="61" y="55"/>
                    <a:pt x="0" y="14"/>
                  </a:cubicBezTo>
                  <a:cubicBezTo>
                    <a:pt x="15" y="6"/>
                    <a:pt x="33" y="0"/>
                    <a:pt x="54" y="0"/>
                  </a:cubicBezTo>
                  <a:cubicBezTo>
                    <a:pt x="130" y="0"/>
                    <a:pt x="156" y="64"/>
                    <a:pt x="197" y="108"/>
                  </a:cubicBezTo>
                  <a:close/>
                </a:path>
              </a:pathLst>
            </a:custGeom>
            <a:solidFill>
              <a:srgbClr val="6ABAD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 name="Freeform 5"/>
            <p:cNvSpPr>
              <a:spLocks noEditPoints="1"/>
            </p:cNvSpPr>
            <p:nvPr userDrawn="1"/>
          </p:nvSpPr>
          <p:spPr bwMode="auto">
            <a:xfrm>
              <a:off x="294" y="911"/>
              <a:ext cx="999" cy="1588"/>
            </a:xfrm>
            <a:custGeom>
              <a:gdLst>
                <a:gd name="T0" fmla="*/ 801 w 1603"/>
                <a:gd name="T1" fmla="*/ 0 h 2549"/>
                <a:gd name="T2" fmla="*/ 6 w 1603"/>
                <a:gd name="T3" fmla="*/ 1672 h 2549"/>
                <a:gd name="T4" fmla="*/ 0 w 1603"/>
                <a:gd name="T5" fmla="*/ 1747 h 2549"/>
                <a:gd name="T6" fmla="*/ 8 w 1603"/>
                <a:gd name="T7" fmla="*/ 1864 h 2549"/>
                <a:gd name="T8" fmla="*/ 801 w 1603"/>
                <a:gd name="T9" fmla="*/ 2549 h 2549"/>
                <a:gd name="T10" fmla="*/ 1561 w 1603"/>
                <a:gd name="T11" fmla="*/ 2002 h 2549"/>
                <a:gd name="T12" fmla="*/ 1599 w 1603"/>
                <a:gd name="T13" fmla="*/ 1818 h 2549"/>
                <a:gd name="T14" fmla="*/ 1603 w 1603"/>
                <a:gd name="T15" fmla="*/ 1747 h 2549"/>
                <a:gd name="T16" fmla="*/ 801 w 1603"/>
                <a:gd name="T17" fmla="*/ 0 h 2549"/>
                <a:gd name="T18" fmla="*/ 1514 w 1603"/>
                <a:gd name="T19" fmla="*/ 1776 h 2549"/>
                <a:gd name="T20" fmla="*/ 1512 w 1603"/>
                <a:gd name="T21" fmla="*/ 1809 h 2549"/>
                <a:gd name="T22" fmla="*/ 1489 w 1603"/>
                <a:gd name="T23" fmla="*/ 1937 h 2549"/>
                <a:gd name="T24" fmla="*/ 1478 w 1603"/>
                <a:gd name="T25" fmla="*/ 1973 h 2549"/>
                <a:gd name="T26" fmla="*/ 804 w 1603"/>
                <a:gd name="T27" fmla="*/ 2457 h 2549"/>
                <a:gd name="T28" fmla="*/ 338 w 1603"/>
                <a:gd name="T29" fmla="*/ 2283 h 2549"/>
                <a:gd name="T30" fmla="*/ 123 w 1603"/>
                <a:gd name="T31" fmla="*/ 1948 h 2549"/>
                <a:gd name="T32" fmla="*/ 102 w 1603"/>
                <a:gd name="T33" fmla="*/ 1851 h 2549"/>
                <a:gd name="T34" fmla="*/ 94 w 1603"/>
                <a:gd name="T35" fmla="*/ 1747 h 2549"/>
                <a:gd name="T36" fmla="*/ 95 w 1603"/>
                <a:gd name="T37" fmla="*/ 1722 h 2549"/>
                <a:gd name="T38" fmla="*/ 99 w 1603"/>
                <a:gd name="T39" fmla="*/ 1686 h 2549"/>
                <a:gd name="T40" fmla="*/ 804 w 1603"/>
                <a:gd name="T41" fmla="*/ 177 h 2549"/>
                <a:gd name="T42" fmla="*/ 1514 w 1603"/>
                <a:gd name="T43" fmla="*/ 1747 h 2549"/>
                <a:gd name="T44" fmla="*/ 1514 w 1603"/>
                <a:gd name="T45" fmla="*/ 1776 h 25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3" h="2549">
                  <a:moveTo>
                    <a:pt x="801" y="0"/>
                  </a:moveTo>
                  <a:cubicBezTo>
                    <a:pt x="801" y="0"/>
                    <a:pt x="80" y="1173"/>
                    <a:pt x="6" y="1672"/>
                  </a:cubicBezTo>
                  <a:cubicBezTo>
                    <a:pt x="2" y="1699"/>
                    <a:pt x="0" y="1724"/>
                    <a:pt x="0" y="1747"/>
                  </a:cubicBezTo>
                  <a:cubicBezTo>
                    <a:pt x="0" y="1787"/>
                    <a:pt x="2" y="1826"/>
                    <a:pt x="8" y="1864"/>
                  </a:cubicBezTo>
                  <a:cubicBezTo>
                    <a:pt x="65" y="2251"/>
                    <a:pt x="398" y="2549"/>
                    <a:pt x="801" y="2549"/>
                  </a:cubicBezTo>
                  <a:cubicBezTo>
                    <a:pt x="1155" y="2549"/>
                    <a:pt x="1455" y="2320"/>
                    <a:pt x="1561" y="2002"/>
                  </a:cubicBezTo>
                  <a:cubicBezTo>
                    <a:pt x="1581" y="1944"/>
                    <a:pt x="1594" y="1882"/>
                    <a:pt x="1599" y="1818"/>
                  </a:cubicBezTo>
                  <a:cubicBezTo>
                    <a:pt x="1602" y="1795"/>
                    <a:pt x="1603" y="1771"/>
                    <a:pt x="1603" y="1747"/>
                  </a:cubicBezTo>
                  <a:cubicBezTo>
                    <a:pt x="1603" y="1305"/>
                    <a:pt x="801" y="0"/>
                    <a:pt x="801" y="0"/>
                  </a:cubicBezTo>
                  <a:close/>
                  <a:moveTo>
                    <a:pt x="1514" y="1776"/>
                  </a:moveTo>
                  <a:cubicBezTo>
                    <a:pt x="1513" y="1787"/>
                    <a:pt x="1513" y="1799"/>
                    <a:pt x="1512" y="1809"/>
                  </a:cubicBezTo>
                  <a:cubicBezTo>
                    <a:pt x="1508" y="1853"/>
                    <a:pt x="1500" y="1896"/>
                    <a:pt x="1489" y="1937"/>
                  </a:cubicBezTo>
                  <a:cubicBezTo>
                    <a:pt x="1485" y="1949"/>
                    <a:pt x="1482" y="1961"/>
                    <a:pt x="1478" y="1973"/>
                  </a:cubicBezTo>
                  <a:cubicBezTo>
                    <a:pt x="1381" y="2263"/>
                    <a:pt x="1110" y="2457"/>
                    <a:pt x="804" y="2457"/>
                  </a:cubicBezTo>
                  <a:cubicBezTo>
                    <a:pt x="633" y="2457"/>
                    <a:pt x="467" y="2395"/>
                    <a:pt x="338" y="2283"/>
                  </a:cubicBezTo>
                  <a:cubicBezTo>
                    <a:pt x="235" y="2193"/>
                    <a:pt x="161" y="2077"/>
                    <a:pt x="123" y="1948"/>
                  </a:cubicBezTo>
                  <a:cubicBezTo>
                    <a:pt x="114" y="1916"/>
                    <a:pt x="106" y="1884"/>
                    <a:pt x="102" y="1851"/>
                  </a:cubicBezTo>
                  <a:cubicBezTo>
                    <a:pt x="97" y="1817"/>
                    <a:pt x="94" y="1782"/>
                    <a:pt x="94" y="1747"/>
                  </a:cubicBezTo>
                  <a:cubicBezTo>
                    <a:pt x="94" y="1739"/>
                    <a:pt x="94" y="1731"/>
                    <a:pt x="95" y="1722"/>
                  </a:cubicBezTo>
                  <a:cubicBezTo>
                    <a:pt x="96" y="1710"/>
                    <a:pt x="97" y="1698"/>
                    <a:pt x="99" y="1686"/>
                  </a:cubicBezTo>
                  <a:cubicBezTo>
                    <a:pt x="156" y="1306"/>
                    <a:pt x="618" y="494"/>
                    <a:pt x="804" y="177"/>
                  </a:cubicBezTo>
                  <a:cubicBezTo>
                    <a:pt x="1057" y="604"/>
                    <a:pt x="1514" y="1441"/>
                    <a:pt x="1514" y="1747"/>
                  </a:cubicBezTo>
                  <a:cubicBezTo>
                    <a:pt x="1514" y="1757"/>
                    <a:pt x="1514" y="1767"/>
                    <a:pt x="1514" y="1776"/>
                  </a:cubicBezTo>
                  <a:close/>
                </a:path>
              </a:pathLst>
            </a:custGeom>
            <a:solidFill>
              <a:srgbClr val="C1EAF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 name="Freeform 6"/>
            <p:cNvSpPr>
              <a:spLocks noEditPoints="1"/>
            </p:cNvSpPr>
            <p:nvPr userDrawn="1"/>
          </p:nvSpPr>
          <p:spPr bwMode="auto">
            <a:xfrm>
              <a:off x="294" y="911"/>
              <a:ext cx="999" cy="1588"/>
            </a:xfrm>
            <a:custGeom>
              <a:gdLst>
                <a:gd name="T0" fmla="*/ 801 w 1603"/>
                <a:gd name="T1" fmla="*/ 0 h 2549"/>
                <a:gd name="T2" fmla="*/ 6 w 1603"/>
                <a:gd name="T3" fmla="*/ 1672 h 2549"/>
                <a:gd name="T4" fmla="*/ 0 w 1603"/>
                <a:gd name="T5" fmla="*/ 1747 h 2549"/>
                <a:gd name="T6" fmla="*/ 8 w 1603"/>
                <a:gd name="T7" fmla="*/ 1864 h 2549"/>
                <a:gd name="T8" fmla="*/ 801 w 1603"/>
                <a:gd name="T9" fmla="*/ 2549 h 2549"/>
                <a:gd name="T10" fmla="*/ 1561 w 1603"/>
                <a:gd name="T11" fmla="*/ 2002 h 2549"/>
                <a:gd name="T12" fmla="*/ 1599 w 1603"/>
                <a:gd name="T13" fmla="*/ 1818 h 2549"/>
                <a:gd name="T14" fmla="*/ 1603 w 1603"/>
                <a:gd name="T15" fmla="*/ 1747 h 2549"/>
                <a:gd name="T16" fmla="*/ 801 w 1603"/>
                <a:gd name="T17" fmla="*/ 0 h 2549"/>
                <a:gd name="T18" fmla="*/ 1514 w 1603"/>
                <a:gd name="T19" fmla="*/ 1776 h 2549"/>
                <a:gd name="T20" fmla="*/ 1512 w 1603"/>
                <a:gd name="T21" fmla="*/ 1809 h 2549"/>
                <a:gd name="T22" fmla="*/ 1489 w 1603"/>
                <a:gd name="T23" fmla="*/ 1937 h 2549"/>
                <a:gd name="T24" fmla="*/ 1478 w 1603"/>
                <a:gd name="T25" fmla="*/ 1973 h 2549"/>
                <a:gd name="T26" fmla="*/ 804 w 1603"/>
                <a:gd name="T27" fmla="*/ 2457 h 2549"/>
                <a:gd name="T28" fmla="*/ 338 w 1603"/>
                <a:gd name="T29" fmla="*/ 2283 h 2549"/>
                <a:gd name="T30" fmla="*/ 123 w 1603"/>
                <a:gd name="T31" fmla="*/ 1948 h 2549"/>
                <a:gd name="T32" fmla="*/ 102 w 1603"/>
                <a:gd name="T33" fmla="*/ 1851 h 2549"/>
                <a:gd name="T34" fmla="*/ 94 w 1603"/>
                <a:gd name="T35" fmla="*/ 1747 h 2549"/>
                <a:gd name="T36" fmla="*/ 95 w 1603"/>
                <a:gd name="T37" fmla="*/ 1722 h 2549"/>
                <a:gd name="T38" fmla="*/ 99 w 1603"/>
                <a:gd name="T39" fmla="*/ 1686 h 2549"/>
                <a:gd name="T40" fmla="*/ 804 w 1603"/>
                <a:gd name="T41" fmla="*/ 177 h 2549"/>
                <a:gd name="T42" fmla="*/ 1514 w 1603"/>
                <a:gd name="T43" fmla="*/ 1747 h 2549"/>
                <a:gd name="T44" fmla="*/ 1514 w 1603"/>
                <a:gd name="T45" fmla="*/ 1776 h 25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3" h="2549">
                  <a:moveTo>
                    <a:pt x="801" y="0"/>
                  </a:moveTo>
                  <a:cubicBezTo>
                    <a:pt x="801" y="0"/>
                    <a:pt x="80" y="1173"/>
                    <a:pt x="6" y="1672"/>
                  </a:cubicBezTo>
                  <a:cubicBezTo>
                    <a:pt x="2" y="1699"/>
                    <a:pt x="0" y="1724"/>
                    <a:pt x="0" y="1747"/>
                  </a:cubicBezTo>
                  <a:cubicBezTo>
                    <a:pt x="0" y="1787"/>
                    <a:pt x="2" y="1826"/>
                    <a:pt x="8" y="1864"/>
                  </a:cubicBezTo>
                  <a:cubicBezTo>
                    <a:pt x="65" y="2251"/>
                    <a:pt x="398" y="2549"/>
                    <a:pt x="801" y="2549"/>
                  </a:cubicBezTo>
                  <a:cubicBezTo>
                    <a:pt x="1155" y="2549"/>
                    <a:pt x="1455" y="2320"/>
                    <a:pt x="1561" y="2002"/>
                  </a:cubicBezTo>
                  <a:cubicBezTo>
                    <a:pt x="1581" y="1944"/>
                    <a:pt x="1594" y="1882"/>
                    <a:pt x="1599" y="1818"/>
                  </a:cubicBezTo>
                  <a:cubicBezTo>
                    <a:pt x="1602" y="1795"/>
                    <a:pt x="1603" y="1771"/>
                    <a:pt x="1603" y="1747"/>
                  </a:cubicBezTo>
                  <a:cubicBezTo>
                    <a:pt x="1603" y="1305"/>
                    <a:pt x="801" y="0"/>
                    <a:pt x="801" y="0"/>
                  </a:cubicBezTo>
                  <a:close/>
                  <a:moveTo>
                    <a:pt x="1514" y="1776"/>
                  </a:moveTo>
                  <a:cubicBezTo>
                    <a:pt x="1513" y="1787"/>
                    <a:pt x="1513" y="1799"/>
                    <a:pt x="1512" y="1809"/>
                  </a:cubicBezTo>
                  <a:cubicBezTo>
                    <a:pt x="1508" y="1853"/>
                    <a:pt x="1500" y="1896"/>
                    <a:pt x="1489" y="1937"/>
                  </a:cubicBezTo>
                  <a:cubicBezTo>
                    <a:pt x="1485" y="1949"/>
                    <a:pt x="1482" y="1961"/>
                    <a:pt x="1478" y="1973"/>
                  </a:cubicBezTo>
                  <a:cubicBezTo>
                    <a:pt x="1381" y="2263"/>
                    <a:pt x="1110" y="2457"/>
                    <a:pt x="804" y="2457"/>
                  </a:cubicBezTo>
                  <a:cubicBezTo>
                    <a:pt x="633" y="2457"/>
                    <a:pt x="467" y="2395"/>
                    <a:pt x="338" y="2283"/>
                  </a:cubicBezTo>
                  <a:cubicBezTo>
                    <a:pt x="235" y="2193"/>
                    <a:pt x="161" y="2077"/>
                    <a:pt x="123" y="1948"/>
                  </a:cubicBezTo>
                  <a:cubicBezTo>
                    <a:pt x="114" y="1916"/>
                    <a:pt x="106" y="1884"/>
                    <a:pt x="102" y="1851"/>
                  </a:cubicBezTo>
                  <a:cubicBezTo>
                    <a:pt x="97" y="1817"/>
                    <a:pt x="94" y="1782"/>
                    <a:pt x="94" y="1747"/>
                  </a:cubicBezTo>
                  <a:cubicBezTo>
                    <a:pt x="94" y="1739"/>
                    <a:pt x="94" y="1731"/>
                    <a:pt x="95" y="1722"/>
                  </a:cubicBezTo>
                  <a:cubicBezTo>
                    <a:pt x="96" y="1710"/>
                    <a:pt x="97" y="1698"/>
                    <a:pt x="99" y="1686"/>
                  </a:cubicBezTo>
                  <a:cubicBezTo>
                    <a:pt x="156" y="1306"/>
                    <a:pt x="618" y="494"/>
                    <a:pt x="804" y="177"/>
                  </a:cubicBezTo>
                  <a:cubicBezTo>
                    <a:pt x="1057" y="604"/>
                    <a:pt x="1514" y="1441"/>
                    <a:pt x="1514" y="1747"/>
                  </a:cubicBezTo>
                  <a:cubicBezTo>
                    <a:pt x="1514" y="1757"/>
                    <a:pt x="1514" y="1767"/>
                    <a:pt x="1514" y="1776"/>
                  </a:cubicBezTo>
                  <a:close/>
                </a:path>
              </a:pathLst>
            </a:custGeom>
            <a:solidFill>
              <a:srgbClr val="C1EAF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 name="Freeform 8"/>
            <p:cNvSpPr/>
            <p:nvPr userDrawn="1"/>
          </p:nvSpPr>
          <p:spPr bwMode="auto">
            <a:xfrm>
              <a:off x="482" y="2237"/>
              <a:ext cx="685" cy="202"/>
            </a:xfrm>
            <a:custGeom>
              <a:gdLst>
                <a:gd name="T0" fmla="*/ 1100 w 1100"/>
                <a:gd name="T1" fmla="*/ 3 h 325"/>
                <a:gd name="T2" fmla="*/ 746 w 1100"/>
                <a:gd name="T3" fmla="*/ 286 h 325"/>
                <a:gd name="T4" fmla="*/ 614 w 1100"/>
                <a:gd name="T5" fmla="*/ 191 h 325"/>
                <a:gd name="T6" fmla="*/ 437 w 1100"/>
                <a:gd name="T7" fmla="*/ 325 h 325"/>
                <a:gd name="T8" fmla="*/ 299 w 1100"/>
                <a:gd name="T9" fmla="*/ 299 h 325"/>
                <a:gd name="T10" fmla="*/ 156 w 1100"/>
                <a:gd name="T11" fmla="*/ 191 h 325"/>
                <a:gd name="T12" fmla="*/ 102 w 1100"/>
                <a:gd name="T13" fmla="*/ 205 h 325"/>
                <a:gd name="T14" fmla="*/ 36 w 1100"/>
                <a:gd name="T15" fmla="*/ 154 h 325"/>
                <a:gd name="T16" fmla="*/ 0 w 1100"/>
                <a:gd name="T17" fmla="*/ 119 h 325"/>
                <a:gd name="T18" fmla="*/ 156 w 1100"/>
                <a:gd name="T19" fmla="*/ 0 h 325"/>
                <a:gd name="T20" fmla="*/ 385 w 1100"/>
                <a:gd name="T21" fmla="*/ 146 h 325"/>
                <a:gd name="T22" fmla="*/ 614 w 1100"/>
                <a:gd name="T23" fmla="*/ 0 h 325"/>
                <a:gd name="T24" fmla="*/ 843 w 1100"/>
                <a:gd name="T25" fmla="*/ 146 h 325"/>
                <a:gd name="T26" fmla="*/ 1072 w 1100"/>
                <a:gd name="T27" fmla="*/ 0 h 325"/>
                <a:gd name="T28" fmla="*/ 1100 w 1100"/>
                <a:gd name="T29" fmla="*/ 3 h 3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0" h="325">
                  <a:moveTo>
                    <a:pt x="1100" y="3"/>
                  </a:moveTo>
                  <a:cubicBezTo>
                    <a:pt x="1016" y="134"/>
                    <a:pt x="891" y="233"/>
                    <a:pt x="746" y="286"/>
                  </a:cubicBezTo>
                  <a:cubicBezTo>
                    <a:pt x="710" y="244"/>
                    <a:pt x="683" y="191"/>
                    <a:pt x="614" y="191"/>
                  </a:cubicBezTo>
                  <a:cubicBezTo>
                    <a:pt x="520" y="191"/>
                    <a:pt x="503" y="290"/>
                    <a:pt x="437" y="325"/>
                  </a:cubicBezTo>
                  <a:cubicBezTo>
                    <a:pt x="390" y="321"/>
                    <a:pt x="344" y="312"/>
                    <a:pt x="299" y="299"/>
                  </a:cubicBezTo>
                  <a:cubicBezTo>
                    <a:pt x="258" y="255"/>
                    <a:pt x="232" y="191"/>
                    <a:pt x="156" y="191"/>
                  </a:cubicBezTo>
                  <a:cubicBezTo>
                    <a:pt x="135" y="191"/>
                    <a:pt x="117" y="197"/>
                    <a:pt x="102" y="205"/>
                  </a:cubicBezTo>
                  <a:cubicBezTo>
                    <a:pt x="80" y="189"/>
                    <a:pt x="57" y="172"/>
                    <a:pt x="36" y="154"/>
                  </a:cubicBezTo>
                  <a:cubicBezTo>
                    <a:pt x="24" y="143"/>
                    <a:pt x="11" y="131"/>
                    <a:pt x="0" y="119"/>
                  </a:cubicBezTo>
                  <a:cubicBezTo>
                    <a:pt x="50" y="77"/>
                    <a:pt x="73" y="0"/>
                    <a:pt x="156" y="0"/>
                  </a:cubicBezTo>
                  <a:cubicBezTo>
                    <a:pt x="271" y="0"/>
                    <a:pt x="271" y="146"/>
                    <a:pt x="385" y="146"/>
                  </a:cubicBezTo>
                  <a:cubicBezTo>
                    <a:pt x="500" y="146"/>
                    <a:pt x="500" y="0"/>
                    <a:pt x="614" y="0"/>
                  </a:cubicBezTo>
                  <a:cubicBezTo>
                    <a:pt x="729" y="0"/>
                    <a:pt x="729" y="146"/>
                    <a:pt x="843" y="146"/>
                  </a:cubicBezTo>
                  <a:cubicBezTo>
                    <a:pt x="958" y="146"/>
                    <a:pt x="958" y="0"/>
                    <a:pt x="1072" y="0"/>
                  </a:cubicBezTo>
                  <a:cubicBezTo>
                    <a:pt x="1082" y="0"/>
                    <a:pt x="1092" y="1"/>
                    <a:pt x="1100" y="3"/>
                  </a:cubicBezTo>
                  <a:close/>
                </a:path>
              </a:pathLst>
            </a:custGeom>
            <a:solidFill>
              <a:srgbClr val="32AAC6"/>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nvGrpSpPr>
          <p:cNvPr id="26" name="Group 13"/>
          <p:cNvGrpSpPr>
            <a:grpSpLocks noChangeAspect="1"/>
          </p:cNvGrpSpPr>
          <p:nvPr userDrawn="1"/>
        </p:nvGrpSpPr>
        <p:grpSpPr>
          <a:xfrm>
            <a:off x="3022680" y="1661019"/>
            <a:ext cx="854525" cy="1359199"/>
            <a:chOff x="1428" y="948"/>
            <a:chExt cx="999" cy="1589"/>
          </a:xfrm>
        </p:grpSpPr>
        <p:sp>
          <p:nvSpPr>
            <p:cNvPr id="31" name="Freeform 15"/>
            <p:cNvSpPr/>
            <p:nvPr userDrawn="1"/>
          </p:nvSpPr>
          <p:spPr bwMode="auto">
            <a:xfrm>
              <a:off x="1488" y="2085"/>
              <a:ext cx="884" cy="399"/>
            </a:xfrm>
            <a:custGeom>
              <a:gdLst>
                <a:gd name="T0" fmla="*/ 1365 w 1365"/>
                <a:gd name="T1" fmla="*/ 73 h 593"/>
                <a:gd name="T2" fmla="*/ 1354 w 1365"/>
                <a:gd name="T3" fmla="*/ 109 h 593"/>
                <a:gd name="T4" fmla="*/ 681 w 1365"/>
                <a:gd name="T5" fmla="*/ 593 h 593"/>
                <a:gd name="T6" fmla="*/ 214 w 1365"/>
                <a:gd name="T7" fmla="*/ 419 h 593"/>
                <a:gd name="T8" fmla="*/ 0 w 1365"/>
                <a:gd name="T9" fmla="*/ 84 h 593"/>
                <a:gd name="T10" fmla="*/ 105 w 1365"/>
                <a:gd name="T11" fmla="*/ 146 h 593"/>
                <a:gd name="T12" fmla="*/ 334 w 1365"/>
                <a:gd name="T13" fmla="*/ 0 h 593"/>
                <a:gd name="T14" fmla="*/ 563 w 1365"/>
                <a:gd name="T15" fmla="*/ 146 h 593"/>
                <a:gd name="T16" fmla="*/ 792 w 1365"/>
                <a:gd name="T17" fmla="*/ 0 h 593"/>
                <a:gd name="T18" fmla="*/ 1021 w 1365"/>
                <a:gd name="T19" fmla="*/ 146 h 593"/>
                <a:gd name="T20" fmla="*/ 1250 w 1365"/>
                <a:gd name="T21" fmla="*/ 0 h 593"/>
                <a:gd name="T22" fmla="*/ 1365 w 1365"/>
                <a:gd name="T23" fmla="*/ 73 h 5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593">
                  <a:moveTo>
                    <a:pt x="1365" y="73"/>
                  </a:moveTo>
                  <a:cubicBezTo>
                    <a:pt x="1362" y="85"/>
                    <a:pt x="1358" y="97"/>
                    <a:pt x="1354" y="109"/>
                  </a:cubicBezTo>
                  <a:cubicBezTo>
                    <a:pt x="1257" y="399"/>
                    <a:pt x="987" y="593"/>
                    <a:pt x="681" y="593"/>
                  </a:cubicBezTo>
                  <a:cubicBezTo>
                    <a:pt x="509" y="593"/>
                    <a:pt x="344" y="531"/>
                    <a:pt x="214" y="419"/>
                  </a:cubicBezTo>
                  <a:cubicBezTo>
                    <a:pt x="112" y="329"/>
                    <a:pt x="37" y="213"/>
                    <a:pt x="0" y="84"/>
                  </a:cubicBezTo>
                  <a:cubicBezTo>
                    <a:pt x="25" y="116"/>
                    <a:pt x="54" y="146"/>
                    <a:pt x="105" y="146"/>
                  </a:cubicBezTo>
                  <a:cubicBezTo>
                    <a:pt x="220" y="146"/>
                    <a:pt x="220" y="0"/>
                    <a:pt x="334" y="0"/>
                  </a:cubicBezTo>
                  <a:cubicBezTo>
                    <a:pt x="449" y="0"/>
                    <a:pt x="449" y="146"/>
                    <a:pt x="563" y="146"/>
                  </a:cubicBezTo>
                  <a:cubicBezTo>
                    <a:pt x="678" y="146"/>
                    <a:pt x="678" y="0"/>
                    <a:pt x="792" y="0"/>
                  </a:cubicBezTo>
                  <a:cubicBezTo>
                    <a:pt x="907" y="0"/>
                    <a:pt x="907" y="146"/>
                    <a:pt x="1021" y="146"/>
                  </a:cubicBezTo>
                  <a:cubicBezTo>
                    <a:pt x="1136" y="146"/>
                    <a:pt x="1136" y="0"/>
                    <a:pt x="1250" y="0"/>
                  </a:cubicBezTo>
                  <a:cubicBezTo>
                    <a:pt x="1308" y="0"/>
                    <a:pt x="1336" y="37"/>
                    <a:pt x="1365" y="73"/>
                  </a:cubicBezTo>
                  <a:close/>
                </a:path>
              </a:pathLst>
            </a:custGeom>
            <a:solidFill>
              <a:srgbClr val="6ABAD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p:cNvSpPr/>
            <p:nvPr userDrawn="1"/>
          </p:nvSpPr>
          <p:spPr bwMode="auto">
            <a:xfrm>
              <a:off x="1488" y="1990"/>
              <a:ext cx="884" cy="211"/>
            </a:xfrm>
            <a:custGeom>
              <a:gdLst>
                <a:gd name="T0" fmla="*/ 1419 w 1419"/>
                <a:gd name="T1" fmla="*/ 104 h 338"/>
                <a:gd name="T2" fmla="*/ 1417 w 1419"/>
                <a:gd name="T3" fmla="*/ 137 h 338"/>
                <a:gd name="T4" fmla="*/ 1394 w 1419"/>
                <a:gd name="T5" fmla="*/ 265 h 338"/>
                <a:gd name="T6" fmla="*/ 1279 w 1419"/>
                <a:gd name="T7" fmla="*/ 192 h 338"/>
                <a:gd name="T8" fmla="*/ 1050 w 1419"/>
                <a:gd name="T9" fmla="*/ 338 h 338"/>
                <a:gd name="T10" fmla="*/ 821 w 1419"/>
                <a:gd name="T11" fmla="*/ 192 h 338"/>
                <a:gd name="T12" fmla="*/ 592 w 1419"/>
                <a:gd name="T13" fmla="*/ 338 h 338"/>
                <a:gd name="T14" fmla="*/ 363 w 1419"/>
                <a:gd name="T15" fmla="*/ 192 h 338"/>
                <a:gd name="T16" fmla="*/ 134 w 1419"/>
                <a:gd name="T17" fmla="*/ 338 h 338"/>
                <a:gd name="T18" fmla="*/ 29 w 1419"/>
                <a:gd name="T19" fmla="*/ 276 h 338"/>
                <a:gd name="T20" fmla="*/ 7 w 1419"/>
                <a:gd name="T21" fmla="*/ 179 h 338"/>
                <a:gd name="T22" fmla="*/ 0 w 1419"/>
                <a:gd name="T23" fmla="*/ 75 h 338"/>
                <a:gd name="T24" fmla="*/ 1 w 1419"/>
                <a:gd name="T25" fmla="*/ 50 h 338"/>
                <a:gd name="T26" fmla="*/ 134 w 1419"/>
                <a:gd name="T27" fmla="*/ 146 h 338"/>
                <a:gd name="T28" fmla="*/ 363 w 1419"/>
                <a:gd name="T29" fmla="*/ 0 h 338"/>
                <a:gd name="T30" fmla="*/ 592 w 1419"/>
                <a:gd name="T31" fmla="*/ 146 h 338"/>
                <a:gd name="T32" fmla="*/ 821 w 1419"/>
                <a:gd name="T33" fmla="*/ 0 h 338"/>
                <a:gd name="T34" fmla="*/ 1050 w 1419"/>
                <a:gd name="T35" fmla="*/ 146 h 338"/>
                <a:gd name="T36" fmla="*/ 1279 w 1419"/>
                <a:gd name="T37" fmla="*/ 0 h 338"/>
                <a:gd name="T38" fmla="*/ 1419 w 1419"/>
                <a:gd name="T39" fmla="*/ 104 h 3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9" h="338">
                  <a:moveTo>
                    <a:pt x="1419" y="104"/>
                  </a:moveTo>
                  <a:cubicBezTo>
                    <a:pt x="1419" y="115"/>
                    <a:pt x="1418" y="127"/>
                    <a:pt x="1417" y="137"/>
                  </a:cubicBezTo>
                  <a:cubicBezTo>
                    <a:pt x="1414" y="181"/>
                    <a:pt x="1406" y="224"/>
                    <a:pt x="1394" y="265"/>
                  </a:cubicBezTo>
                  <a:cubicBezTo>
                    <a:pt x="1365" y="229"/>
                    <a:pt x="1337" y="192"/>
                    <a:pt x="1279" y="192"/>
                  </a:cubicBezTo>
                  <a:cubicBezTo>
                    <a:pt x="1165" y="192"/>
                    <a:pt x="1165" y="338"/>
                    <a:pt x="1050" y="338"/>
                  </a:cubicBezTo>
                  <a:cubicBezTo>
                    <a:pt x="936" y="338"/>
                    <a:pt x="936" y="192"/>
                    <a:pt x="821" y="192"/>
                  </a:cubicBezTo>
                  <a:cubicBezTo>
                    <a:pt x="707" y="192"/>
                    <a:pt x="707" y="338"/>
                    <a:pt x="592" y="338"/>
                  </a:cubicBezTo>
                  <a:cubicBezTo>
                    <a:pt x="478" y="338"/>
                    <a:pt x="478" y="192"/>
                    <a:pt x="363" y="192"/>
                  </a:cubicBezTo>
                  <a:cubicBezTo>
                    <a:pt x="249" y="192"/>
                    <a:pt x="249" y="338"/>
                    <a:pt x="134" y="338"/>
                  </a:cubicBezTo>
                  <a:cubicBezTo>
                    <a:pt x="83" y="338"/>
                    <a:pt x="54" y="308"/>
                    <a:pt x="29" y="276"/>
                  </a:cubicBezTo>
                  <a:cubicBezTo>
                    <a:pt x="19" y="244"/>
                    <a:pt x="12" y="212"/>
                    <a:pt x="7" y="179"/>
                  </a:cubicBezTo>
                  <a:cubicBezTo>
                    <a:pt x="2" y="145"/>
                    <a:pt x="0" y="110"/>
                    <a:pt x="0" y="75"/>
                  </a:cubicBezTo>
                  <a:cubicBezTo>
                    <a:pt x="0" y="67"/>
                    <a:pt x="0" y="59"/>
                    <a:pt x="1" y="50"/>
                  </a:cubicBezTo>
                  <a:cubicBezTo>
                    <a:pt x="37" y="92"/>
                    <a:pt x="64" y="146"/>
                    <a:pt x="134" y="146"/>
                  </a:cubicBezTo>
                  <a:cubicBezTo>
                    <a:pt x="249" y="146"/>
                    <a:pt x="249" y="0"/>
                    <a:pt x="363" y="0"/>
                  </a:cubicBezTo>
                  <a:cubicBezTo>
                    <a:pt x="478" y="0"/>
                    <a:pt x="478" y="146"/>
                    <a:pt x="592" y="146"/>
                  </a:cubicBezTo>
                  <a:cubicBezTo>
                    <a:pt x="707" y="146"/>
                    <a:pt x="707" y="0"/>
                    <a:pt x="821" y="0"/>
                  </a:cubicBezTo>
                  <a:cubicBezTo>
                    <a:pt x="936" y="0"/>
                    <a:pt x="936" y="146"/>
                    <a:pt x="1050" y="146"/>
                  </a:cubicBezTo>
                  <a:cubicBezTo>
                    <a:pt x="1165" y="146"/>
                    <a:pt x="1165" y="0"/>
                    <a:pt x="1279" y="0"/>
                  </a:cubicBezTo>
                  <a:cubicBezTo>
                    <a:pt x="1353" y="0"/>
                    <a:pt x="1379" y="61"/>
                    <a:pt x="1419" y="104"/>
                  </a:cubicBezTo>
                  <a:close/>
                </a:path>
              </a:pathLst>
            </a:custGeom>
            <a:solidFill>
              <a:srgbClr val="32AAC6"/>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6"/>
            <p:cNvSpPr>
              <a:spLocks noEditPoints="1"/>
            </p:cNvSpPr>
            <p:nvPr userDrawn="1"/>
          </p:nvSpPr>
          <p:spPr bwMode="auto">
            <a:xfrm>
              <a:off x="1428" y="948"/>
              <a:ext cx="999" cy="1589"/>
            </a:xfrm>
            <a:custGeom>
              <a:gdLst>
                <a:gd name="T0" fmla="*/ 802 w 1603"/>
                <a:gd name="T1" fmla="*/ 0 h 2549"/>
                <a:gd name="T2" fmla="*/ 6 w 1603"/>
                <a:gd name="T3" fmla="*/ 1672 h 2549"/>
                <a:gd name="T4" fmla="*/ 0 w 1603"/>
                <a:gd name="T5" fmla="*/ 1747 h 2549"/>
                <a:gd name="T6" fmla="*/ 9 w 1603"/>
                <a:gd name="T7" fmla="*/ 1864 h 2549"/>
                <a:gd name="T8" fmla="*/ 802 w 1603"/>
                <a:gd name="T9" fmla="*/ 2549 h 2549"/>
                <a:gd name="T10" fmla="*/ 1562 w 1603"/>
                <a:gd name="T11" fmla="*/ 2002 h 2549"/>
                <a:gd name="T12" fmla="*/ 1600 w 1603"/>
                <a:gd name="T13" fmla="*/ 1818 h 2549"/>
                <a:gd name="T14" fmla="*/ 1603 w 1603"/>
                <a:gd name="T15" fmla="*/ 1747 h 2549"/>
                <a:gd name="T16" fmla="*/ 802 w 1603"/>
                <a:gd name="T17" fmla="*/ 0 h 2549"/>
                <a:gd name="T18" fmla="*/ 1478 w 1603"/>
                <a:gd name="T19" fmla="*/ 1973 h 2549"/>
                <a:gd name="T20" fmla="*/ 805 w 1603"/>
                <a:gd name="T21" fmla="*/ 2457 h 2549"/>
                <a:gd name="T22" fmla="*/ 338 w 1603"/>
                <a:gd name="T23" fmla="*/ 2283 h 2549"/>
                <a:gd name="T24" fmla="*/ 124 w 1603"/>
                <a:gd name="T25" fmla="*/ 1948 h 2549"/>
                <a:gd name="T26" fmla="*/ 102 w 1603"/>
                <a:gd name="T27" fmla="*/ 1851 h 2549"/>
                <a:gd name="T28" fmla="*/ 95 w 1603"/>
                <a:gd name="T29" fmla="*/ 1747 h 2549"/>
                <a:gd name="T30" fmla="*/ 96 w 1603"/>
                <a:gd name="T31" fmla="*/ 1722 h 2549"/>
                <a:gd name="T32" fmla="*/ 100 w 1603"/>
                <a:gd name="T33" fmla="*/ 1686 h 2549"/>
                <a:gd name="T34" fmla="*/ 805 w 1603"/>
                <a:gd name="T35" fmla="*/ 177 h 2549"/>
                <a:gd name="T36" fmla="*/ 1515 w 1603"/>
                <a:gd name="T37" fmla="*/ 1747 h 2549"/>
                <a:gd name="T38" fmla="*/ 1514 w 1603"/>
                <a:gd name="T39" fmla="*/ 1776 h 2549"/>
                <a:gd name="T40" fmla="*/ 1512 w 1603"/>
                <a:gd name="T41" fmla="*/ 1809 h 2549"/>
                <a:gd name="T42" fmla="*/ 1489 w 1603"/>
                <a:gd name="T43" fmla="*/ 1937 h 2549"/>
                <a:gd name="T44" fmla="*/ 1478 w 1603"/>
                <a:gd name="T45" fmla="*/ 1973 h 25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3" h="2549">
                  <a:moveTo>
                    <a:pt x="802" y="0"/>
                  </a:moveTo>
                  <a:cubicBezTo>
                    <a:pt x="802" y="0"/>
                    <a:pt x="81" y="1173"/>
                    <a:pt x="6" y="1672"/>
                  </a:cubicBezTo>
                  <a:cubicBezTo>
                    <a:pt x="2" y="1699"/>
                    <a:pt x="0" y="1724"/>
                    <a:pt x="0" y="1747"/>
                  </a:cubicBezTo>
                  <a:cubicBezTo>
                    <a:pt x="0" y="1787"/>
                    <a:pt x="3" y="1826"/>
                    <a:pt x="9" y="1864"/>
                  </a:cubicBezTo>
                  <a:cubicBezTo>
                    <a:pt x="65" y="2251"/>
                    <a:pt x="399" y="2549"/>
                    <a:pt x="802" y="2549"/>
                  </a:cubicBezTo>
                  <a:cubicBezTo>
                    <a:pt x="1155" y="2549"/>
                    <a:pt x="1455" y="2320"/>
                    <a:pt x="1562" y="2002"/>
                  </a:cubicBezTo>
                  <a:cubicBezTo>
                    <a:pt x="1582" y="1944"/>
                    <a:pt x="1595" y="1882"/>
                    <a:pt x="1600" y="1818"/>
                  </a:cubicBezTo>
                  <a:cubicBezTo>
                    <a:pt x="1602" y="1795"/>
                    <a:pt x="1603" y="1771"/>
                    <a:pt x="1603" y="1747"/>
                  </a:cubicBezTo>
                  <a:cubicBezTo>
                    <a:pt x="1603" y="1305"/>
                    <a:pt x="802" y="0"/>
                    <a:pt x="802" y="0"/>
                  </a:cubicBezTo>
                  <a:close/>
                  <a:moveTo>
                    <a:pt x="1478" y="1973"/>
                  </a:moveTo>
                  <a:cubicBezTo>
                    <a:pt x="1381" y="2263"/>
                    <a:pt x="1111" y="2457"/>
                    <a:pt x="805" y="2457"/>
                  </a:cubicBezTo>
                  <a:cubicBezTo>
                    <a:pt x="633" y="2457"/>
                    <a:pt x="468" y="2395"/>
                    <a:pt x="338" y="2283"/>
                  </a:cubicBezTo>
                  <a:cubicBezTo>
                    <a:pt x="236" y="2193"/>
                    <a:pt x="161" y="2077"/>
                    <a:pt x="124" y="1948"/>
                  </a:cubicBezTo>
                  <a:cubicBezTo>
                    <a:pt x="114" y="1916"/>
                    <a:pt x="107" y="1884"/>
                    <a:pt x="102" y="1851"/>
                  </a:cubicBezTo>
                  <a:cubicBezTo>
                    <a:pt x="97" y="1817"/>
                    <a:pt x="95" y="1782"/>
                    <a:pt x="95" y="1747"/>
                  </a:cubicBezTo>
                  <a:cubicBezTo>
                    <a:pt x="95" y="1739"/>
                    <a:pt x="95" y="1731"/>
                    <a:pt x="96" y="1722"/>
                  </a:cubicBezTo>
                  <a:cubicBezTo>
                    <a:pt x="97" y="1710"/>
                    <a:pt x="98" y="1698"/>
                    <a:pt x="100" y="1686"/>
                  </a:cubicBezTo>
                  <a:cubicBezTo>
                    <a:pt x="156" y="1306"/>
                    <a:pt x="618" y="494"/>
                    <a:pt x="805" y="177"/>
                  </a:cubicBezTo>
                  <a:cubicBezTo>
                    <a:pt x="1058" y="604"/>
                    <a:pt x="1515" y="1441"/>
                    <a:pt x="1515" y="1747"/>
                  </a:cubicBezTo>
                  <a:cubicBezTo>
                    <a:pt x="1515" y="1757"/>
                    <a:pt x="1515" y="1767"/>
                    <a:pt x="1514" y="1776"/>
                  </a:cubicBezTo>
                  <a:cubicBezTo>
                    <a:pt x="1514" y="1787"/>
                    <a:pt x="1513" y="1799"/>
                    <a:pt x="1512" y="1809"/>
                  </a:cubicBezTo>
                  <a:cubicBezTo>
                    <a:pt x="1509" y="1853"/>
                    <a:pt x="1501" y="1896"/>
                    <a:pt x="1489" y="1937"/>
                  </a:cubicBezTo>
                  <a:cubicBezTo>
                    <a:pt x="1486" y="1949"/>
                    <a:pt x="1482" y="1961"/>
                    <a:pt x="1478" y="1973"/>
                  </a:cubicBezTo>
                  <a:close/>
                </a:path>
              </a:pathLst>
            </a:custGeom>
            <a:solidFill>
              <a:srgbClr val="C1EAF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20"/>
          <p:cNvGrpSpPr>
            <a:grpSpLocks noChangeAspect="1"/>
          </p:cNvGrpSpPr>
          <p:nvPr userDrawn="1"/>
        </p:nvGrpSpPr>
        <p:grpSpPr>
          <a:xfrm>
            <a:off x="5005684" y="1661017"/>
            <a:ext cx="855381" cy="1359201"/>
            <a:chOff x="2882" y="995"/>
            <a:chExt cx="1000" cy="1589"/>
          </a:xfrm>
        </p:grpSpPr>
        <p:sp>
          <p:nvSpPr>
            <p:cNvPr id="40" name="Freeform 25"/>
            <p:cNvSpPr/>
            <p:nvPr userDrawn="1"/>
          </p:nvSpPr>
          <p:spPr bwMode="auto">
            <a:xfrm>
              <a:off x="2941" y="1897"/>
              <a:ext cx="886" cy="644"/>
            </a:xfrm>
            <a:custGeom>
              <a:gdLst>
                <a:gd name="T0" fmla="*/ 1420 w 1420"/>
                <a:gd name="T1" fmla="*/ 276 h 986"/>
                <a:gd name="T2" fmla="*/ 1419 w 1420"/>
                <a:gd name="T3" fmla="*/ 305 h 986"/>
                <a:gd name="T4" fmla="*/ 1417 w 1420"/>
                <a:gd name="T5" fmla="*/ 338 h 986"/>
                <a:gd name="T6" fmla="*/ 1394 w 1420"/>
                <a:gd name="T7" fmla="*/ 466 h 986"/>
                <a:gd name="T8" fmla="*/ 1383 w 1420"/>
                <a:gd name="T9" fmla="*/ 502 h 986"/>
                <a:gd name="T10" fmla="*/ 710 w 1420"/>
                <a:gd name="T11" fmla="*/ 986 h 986"/>
                <a:gd name="T12" fmla="*/ 243 w 1420"/>
                <a:gd name="T13" fmla="*/ 812 h 986"/>
                <a:gd name="T14" fmla="*/ 29 w 1420"/>
                <a:gd name="T15" fmla="*/ 477 h 986"/>
                <a:gd name="T16" fmla="*/ 7 w 1420"/>
                <a:gd name="T17" fmla="*/ 380 h 986"/>
                <a:gd name="T18" fmla="*/ 0 w 1420"/>
                <a:gd name="T19" fmla="*/ 276 h 986"/>
                <a:gd name="T20" fmla="*/ 1 w 1420"/>
                <a:gd name="T21" fmla="*/ 251 h 986"/>
                <a:gd name="T22" fmla="*/ 5 w 1420"/>
                <a:gd name="T23" fmla="*/ 215 h 986"/>
                <a:gd name="T24" fmla="*/ 32 w 1420"/>
                <a:gd name="T25" fmla="*/ 95 h 986"/>
                <a:gd name="T26" fmla="*/ 33 w 1420"/>
                <a:gd name="T27" fmla="*/ 90 h 986"/>
                <a:gd name="T28" fmla="*/ 134 w 1420"/>
                <a:gd name="T29" fmla="*/ 146 h 986"/>
                <a:gd name="T30" fmla="*/ 363 w 1420"/>
                <a:gd name="T31" fmla="*/ 0 h 986"/>
                <a:gd name="T32" fmla="*/ 592 w 1420"/>
                <a:gd name="T33" fmla="*/ 146 h 986"/>
                <a:gd name="T34" fmla="*/ 821 w 1420"/>
                <a:gd name="T35" fmla="*/ 0 h 986"/>
                <a:gd name="T36" fmla="*/ 1050 w 1420"/>
                <a:gd name="T37" fmla="*/ 146 h 986"/>
                <a:gd name="T38" fmla="*/ 1279 w 1420"/>
                <a:gd name="T39" fmla="*/ 0 h 986"/>
                <a:gd name="T40" fmla="*/ 1375 w 1420"/>
                <a:gd name="T41" fmla="*/ 50 h 986"/>
                <a:gd name="T42" fmla="*/ 1388 w 1420"/>
                <a:gd name="T43" fmla="*/ 94 h 986"/>
                <a:gd name="T44" fmla="*/ 1420 w 1420"/>
                <a:gd name="T45" fmla="*/ 276 h 9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0" h="984">
                  <a:moveTo>
                    <a:pt x="1420" y="276"/>
                  </a:moveTo>
                  <a:cubicBezTo>
                    <a:pt x="1420" y="286"/>
                    <a:pt x="1420" y="296"/>
                    <a:pt x="1419" y="305"/>
                  </a:cubicBezTo>
                  <a:cubicBezTo>
                    <a:pt x="1419" y="316"/>
                    <a:pt x="1418" y="328"/>
                    <a:pt x="1417" y="338"/>
                  </a:cubicBezTo>
                  <a:cubicBezTo>
                    <a:pt x="1414" y="382"/>
                    <a:pt x="1406" y="425"/>
                    <a:pt x="1394" y="466"/>
                  </a:cubicBezTo>
                  <a:cubicBezTo>
                    <a:pt x="1391" y="478"/>
                    <a:pt x="1387" y="490"/>
                    <a:pt x="1383" y="502"/>
                  </a:cubicBezTo>
                  <a:cubicBezTo>
                    <a:pt x="1286" y="792"/>
                    <a:pt x="1016" y="986"/>
                    <a:pt x="710" y="986"/>
                  </a:cubicBezTo>
                  <a:cubicBezTo>
                    <a:pt x="538" y="986"/>
                    <a:pt x="373" y="924"/>
                    <a:pt x="243" y="812"/>
                  </a:cubicBezTo>
                  <a:cubicBezTo>
                    <a:pt x="141" y="722"/>
                    <a:pt x="66" y="606"/>
                    <a:pt x="29" y="477"/>
                  </a:cubicBezTo>
                  <a:cubicBezTo>
                    <a:pt x="19" y="445"/>
                    <a:pt x="12" y="413"/>
                    <a:pt x="7" y="380"/>
                  </a:cubicBezTo>
                  <a:cubicBezTo>
                    <a:pt x="2" y="346"/>
                    <a:pt x="0" y="311"/>
                    <a:pt x="0" y="276"/>
                  </a:cubicBezTo>
                  <a:cubicBezTo>
                    <a:pt x="0" y="268"/>
                    <a:pt x="0" y="260"/>
                    <a:pt x="1" y="251"/>
                  </a:cubicBezTo>
                  <a:cubicBezTo>
                    <a:pt x="2" y="239"/>
                    <a:pt x="3" y="227"/>
                    <a:pt x="5" y="215"/>
                  </a:cubicBezTo>
                  <a:cubicBezTo>
                    <a:pt x="10" y="178"/>
                    <a:pt x="19" y="138"/>
                    <a:pt x="32" y="95"/>
                  </a:cubicBezTo>
                  <a:cubicBezTo>
                    <a:pt x="32" y="93"/>
                    <a:pt x="33" y="91"/>
                    <a:pt x="33" y="90"/>
                  </a:cubicBezTo>
                  <a:cubicBezTo>
                    <a:pt x="58" y="120"/>
                    <a:pt x="86" y="146"/>
                    <a:pt x="134" y="146"/>
                  </a:cubicBezTo>
                  <a:cubicBezTo>
                    <a:pt x="249" y="146"/>
                    <a:pt x="249" y="0"/>
                    <a:pt x="363" y="0"/>
                  </a:cubicBezTo>
                  <a:cubicBezTo>
                    <a:pt x="478" y="0"/>
                    <a:pt x="478" y="146"/>
                    <a:pt x="592" y="146"/>
                  </a:cubicBezTo>
                  <a:cubicBezTo>
                    <a:pt x="707" y="146"/>
                    <a:pt x="707" y="0"/>
                    <a:pt x="821" y="0"/>
                  </a:cubicBezTo>
                  <a:cubicBezTo>
                    <a:pt x="936" y="0"/>
                    <a:pt x="936" y="146"/>
                    <a:pt x="1050" y="146"/>
                  </a:cubicBezTo>
                  <a:cubicBezTo>
                    <a:pt x="1165" y="146"/>
                    <a:pt x="1165" y="0"/>
                    <a:pt x="1279" y="0"/>
                  </a:cubicBezTo>
                  <a:cubicBezTo>
                    <a:pt x="1324" y="0"/>
                    <a:pt x="1351" y="22"/>
                    <a:pt x="1375" y="50"/>
                  </a:cubicBezTo>
                  <a:cubicBezTo>
                    <a:pt x="1380" y="65"/>
                    <a:pt x="1384" y="80"/>
                    <a:pt x="1388" y="94"/>
                  </a:cubicBezTo>
                  <a:cubicBezTo>
                    <a:pt x="1409" y="166"/>
                    <a:pt x="1420" y="228"/>
                    <a:pt x="1420" y="276"/>
                  </a:cubicBezTo>
                  <a:close/>
                </a:path>
              </a:pathLst>
            </a:custGeom>
            <a:solidFill>
              <a:srgbClr val="6ABAD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noEditPoints="1"/>
            </p:cNvSpPr>
            <p:nvPr userDrawn="1"/>
          </p:nvSpPr>
          <p:spPr bwMode="auto">
            <a:xfrm>
              <a:off x="2882" y="995"/>
              <a:ext cx="1000" cy="1589"/>
            </a:xfrm>
            <a:custGeom>
              <a:gdLst>
                <a:gd name="T0" fmla="*/ 1515 w 1603"/>
                <a:gd name="T1" fmla="*/ 1383 h 2549"/>
                <a:gd name="T2" fmla="*/ 802 w 1603"/>
                <a:gd name="T3" fmla="*/ 0 h 2549"/>
                <a:gd name="T4" fmla="*/ 105 w 1603"/>
                <a:gd name="T5" fmla="*/ 1340 h 2549"/>
                <a:gd name="T6" fmla="*/ 95 w 1603"/>
                <a:gd name="T7" fmla="*/ 1365 h 2549"/>
                <a:gd name="T8" fmla="*/ 6 w 1603"/>
                <a:gd name="T9" fmla="*/ 1672 h 2549"/>
                <a:gd name="T10" fmla="*/ 0 w 1603"/>
                <a:gd name="T11" fmla="*/ 1747 h 2549"/>
                <a:gd name="T12" fmla="*/ 9 w 1603"/>
                <a:gd name="T13" fmla="*/ 1864 h 2549"/>
                <a:gd name="T14" fmla="*/ 802 w 1603"/>
                <a:gd name="T15" fmla="*/ 2549 h 2549"/>
                <a:gd name="T16" fmla="*/ 1562 w 1603"/>
                <a:gd name="T17" fmla="*/ 2002 h 2549"/>
                <a:gd name="T18" fmla="*/ 1600 w 1603"/>
                <a:gd name="T19" fmla="*/ 1818 h 2549"/>
                <a:gd name="T20" fmla="*/ 1603 w 1603"/>
                <a:gd name="T21" fmla="*/ 1747 h 2549"/>
                <a:gd name="T22" fmla="*/ 1515 w 1603"/>
                <a:gd name="T23" fmla="*/ 1383 h 2549"/>
                <a:gd name="T24" fmla="*/ 1514 w 1603"/>
                <a:gd name="T25" fmla="*/ 1776 h 2549"/>
                <a:gd name="T26" fmla="*/ 1512 w 1603"/>
                <a:gd name="T27" fmla="*/ 1809 h 2549"/>
                <a:gd name="T28" fmla="*/ 1489 w 1603"/>
                <a:gd name="T29" fmla="*/ 1937 h 2549"/>
                <a:gd name="T30" fmla="*/ 1478 w 1603"/>
                <a:gd name="T31" fmla="*/ 1973 h 2549"/>
                <a:gd name="T32" fmla="*/ 805 w 1603"/>
                <a:gd name="T33" fmla="*/ 2457 h 2549"/>
                <a:gd name="T34" fmla="*/ 338 w 1603"/>
                <a:gd name="T35" fmla="*/ 2283 h 2549"/>
                <a:gd name="T36" fmla="*/ 124 w 1603"/>
                <a:gd name="T37" fmla="*/ 1948 h 2549"/>
                <a:gd name="T38" fmla="*/ 102 w 1603"/>
                <a:gd name="T39" fmla="*/ 1851 h 2549"/>
                <a:gd name="T40" fmla="*/ 95 w 1603"/>
                <a:gd name="T41" fmla="*/ 1747 h 2549"/>
                <a:gd name="T42" fmla="*/ 96 w 1603"/>
                <a:gd name="T43" fmla="*/ 1722 h 2549"/>
                <a:gd name="T44" fmla="*/ 100 w 1603"/>
                <a:gd name="T45" fmla="*/ 1686 h 2549"/>
                <a:gd name="T46" fmla="*/ 127 w 1603"/>
                <a:gd name="T47" fmla="*/ 1566 h 2549"/>
                <a:gd name="T48" fmla="*/ 128 w 1603"/>
                <a:gd name="T49" fmla="*/ 1561 h 2549"/>
                <a:gd name="T50" fmla="*/ 177 w 1603"/>
                <a:gd name="T51" fmla="*/ 1413 h 2549"/>
                <a:gd name="T52" fmla="*/ 805 w 1603"/>
                <a:gd name="T53" fmla="*/ 177 h 2549"/>
                <a:gd name="T54" fmla="*/ 1379 w 1603"/>
                <a:gd name="T55" fmla="*/ 1279 h 2549"/>
                <a:gd name="T56" fmla="*/ 1470 w 1603"/>
                <a:gd name="T57" fmla="*/ 1521 h 2549"/>
                <a:gd name="T58" fmla="*/ 1470 w 1603"/>
                <a:gd name="T59" fmla="*/ 1521 h 2549"/>
                <a:gd name="T60" fmla="*/ 1483 w 1603"/>
                <a:gd name="T61" fmla="*/ 1565 h 2549"/>
                <a:gd name="T62" fmla="*/ 1515 w 1603"/>
                <a:gd name="T63" fmla="*/ 1747 h 2549"/>
                <a:gd name="T64" fmla="*/ 1514 w 1603"/>
                <a:gd name="T65" fmla="*/ 1776 h 25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3" h="2549">
                  <a:moveTo>
                    <a:pt x="1515" y="1383"/>
                  </a:moveTo>
                  <a:cubicBezTo>
                    <a:pt x="1307" y="822"/>
                    <a:pt x="802" y="0"/>
                    <a:pt x="802" y="0"/>
                  </a:cubicBezTo>
                  <a:cubicBezTo>
                    <a:pt x="802" y="0"/>
                    <a:pt x="322" y="781"/>
                    <a:pt x="105" y="1340"/>
                  </a:cubicBezTo>
                  <a:cubicBezTo>
                    <a:pt x="101" y="1348"/>
                    <a:pt x="98" y="1357"/>
                    <a:pt x="95" y="1365"/>
                  </a:cubicBezTo>
                  <a:cubicBezTo>
                    <a:pt x="51" y="1481"/>
                    <a:pt x="19" y="1587"/>
                    <a:pt x="6" y="1672"/>
                  </a:cubicBezTo>
                  <a:cubicBezTo>
                    <a:pt x="2" y="1699"/>
                    <a:pt x="0" y="1724"/>
                    <a:pt x="0" y="1747"/>
                  </a:cubicBezTo>
                  <a:cubicBezTo>
                    <a:pt x="0" y="1787"/>
                    <a:pt x="3" y="1826"/>
                    <a:pt x="9" y="1864"/>
                  </a:cubicBezTo>
                  <a:cubicBezTo>
                    <a:pt x="65" y="2251"/>
                    <a:pt x="399" y="2549"/>
                    <a:pt x="802" y="2549"/>
                  </a:cubicBezTo>
                  <a:cubicBezTo>
                    <a:pt x="1155" y="2549"/>
                    <a:pt x="1455" y="2320"/>
                    <a:pt x="1562" y="2002"/>
                  </a:cubicBezTo>
                  <a:cubicBezTo>
                    <a:pt x="1582" y="1944"/>
                    <a:pt x="1595" y="1882"/>
                    <a:pt x="1600" y="1818"/>
                  </a:cubicBezTo>
                  <a:cubicBezTo>
                    <a:pt x="1602" y="1795"/>
                    <a:pt x="1603" y="1771"/>
                    <a:pt x="1603" y="1747"/>
                  </a:cubicBezTo>
                  <a:cubicBezTo>
                    <a:pt x="1603" y="1656"/>
                    <a:pt x="1569" y="1528"/>
                    <a:pt x="1515" y="1383"/>
                  </a:cubicBezTo>
                  <a:close/>
                  <a:moveTo>
                    <a:pt x="1514" y="1776"/>
                  </a:moveTo>
                  <a:cubicBezTo>
                    <a:pt x="1514" y="1787"/>
                    <a:pt x="1513" y="1799"/>
                    <a:pt x="1512" y="1809"/>
                  </a:cubicBezTo>
                  <a:cubicBezTo>
                    <a:pt x="1509" y="1853"/>
                    <a:pt x="1501" y="1896"/>
                    <a:pt x="1489" y="1937"/>
                  </a:cubicBezTo>
                  <a:cubicBezTo>
                    <a:pt x="1486" y="1949"/>
                    <a:pt x="1482" y="1961"/>
                    <a:pt x="1478" y="1973"/>
                  </a:cubicBezTo>
                  <a:cubicBezTo>
                    <a:pt x="1381" y="2263"/>
                    <a:pt x="1111" y="2457"/>
                    <a:pt x="805" y="2457"/>
                  </a:cubicBezTo>
                  <a:cubicBezTo>
                    <a:pt x="633" y="2457"/>
                    <a:pt x="468" y="2395"/>
                    <a:pt x="338" y="2283"/>
                  </a:cubicBezTo>
                  <a:cubicBezTo>
                    <a:pt x="236" y="2193"/>
                    <a:pt x="161" y="2077"/>
                    <a:pt x="124" y="1948"/>
                  </a:cubicBezTo>
                  <a:cubicBezTo>
                    <a:pt x="114" y="1916"/>
                    <a:pt x="107" y="1884"/>
                    <a:pt x="102" y="1851"/>
                  </a:cubicBezTo>
                  <a:cubicBezTo>
                    <a:pt x="97" y="1817"/>
                    <a:pt x="95" y="1782"/>
                    <a:pt x="95" y="1747"/>
                  </a:cubicBezTo>
                  <a:cubicBezTo>
                    <a:pt x="95" y="1739"/>
                    <a:pt x="95" y="1731"/>
                    <a:pt x="96" y="1722"/>
                  </a:cubicBezTo>
                  <a:cubicBezTo>
                    <a:pt x="97" y="1710"/>
                    <a:pt x="98" y="1698"/>
                    <a:pt x="100" y="1686"/>
                  </a:cubicBezTo>
                  <a:cubicBezTo>
                    <a:pt x="105" y="1649"/>
                    <a:pt x="114" y="1609"/>
                    <a:pt x="127" y="1566"/>
                  </a:cubicBezTo>
                  <a:cubicBezTo>
                    <a:pt x="127" y="1564"/>
                    <a:pt x="128" y="1562"/>
                    <a:pt x="128" y="1561"/>
                  </a:cubicBezTo>
                  <a:cubicBezTo>
                    <a:pt x="141" y="1515"/>
                    <a:pt x="158" y="1465"/>
                    <a:pt x="177" y="1413"/>
                  </a:cubicBezTo>
                  <a:cubicBezTo>
                    <a:pt x="331" y="1000"/>
                    <a:pt x="656" y="430"/>
                    <a:pt x="805" y="177"/>
                  </a:cubicBezTo>
                  <a:cubicBezTo>
                    <a:pt x="970" y="457"/>
                    <a:pt x="1224" y="912"/>
                    <a:pt x="1379" y="1279"/>
                  </a:cubicBezTo>
                  <a:cubicBezTo>
                    <a:pt x="1415" y="1366"/>
                    <a:pt x="1447" y="1447"/>
                    <a:pt x="1470" y="1521"/>
                  </a:cubicBezTo>
                  <a:cubicBezTo>
                    <a:pt x="1470" y="1521"/>
                    <a:pt x="1470" y="1521"/>
                    <a:pt x="1470" y="1521"/>
                  </a:cubicBezTo>
                  <a:cubicBezTo>
                    <a:pt x="1475" y="1536"/>
                    <a:pt x="1479" y="1551"/>
                    <a:pt x="1483" y="1565"/>
                  </a:cubicBezTo>
                  <a:cubicBezTo>
                    <a:pt x="1504" y="1637"/>
                    <a:pt x="1515" y="1699"/>
                    <a:pt x="1515" y="1747"/>
                  </a:cubicBezTo>
                  <a:cubicBezTo>
                    <a:pt x="1515" y="1757"/>
                    <a:pt x="1515" y="1767"/>
                    <a:pt x="1514" y="1776"/>
                  </a:cubicBezTo>
                  <a:close/>
                </a:path>
              </a:pathLst>
            </a:custGeom>
            <a:solidFill>
              <a:srgbClr val="C1EAF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noEditPoints="1"/>
            </p:cNvSpPr>
            <p:nvPr userDrawn="1"/>
          </p:nvSpPr>
          <p:spPr bwMode="auto">
            <a:xfrm>
              <a:off x="2882" y="995"/>
              <a:ext cx="1000" cy="1589"/>
            </a:xfrm>
            <a:custGeom>
              <a:gdLst>
                <a:gd name="T0" fmla="*/ 1515 w 1603"/>
                <a:gd name="T1" fmla="*/ 1383 h 2549"/>
                <a:gd name="T2" fmla="*/ 802 w 1603"/>
                <a:gd name="T3" fmla="*/ 0 h 2549"/>
                <a:gd name="T4" fmla="*/ 105 w 1603"/>
                <a:gd name="T5" fmla="*/ 1340 h 2549"/>
                <a:gd name="T6" fmla="*/ 95 w 1603"/>
                <a:gd name="T7" fmla="*/ 1365 h 2549"/>
                <a:gd name="T8" fmla="*/ 6 w 1603"/>
                <a:gd name="T9" fmla="*/ 1672 h 2549"/>
                <a:gd name="T10" fmla="*/ 0 w 1603"/>
                <a:gd name="T11" fmla="*/ 1747 h 2549"/>
                <a:gd name="T12" fmla="*/ 9 w 1603"/>
                <a:gd name="T13" fmla="*/ 1864 h 2549"/>
                <a:gd name="T14" fmla="*/ 802 w 1603"/>
                <a:gd name="T15" fmla="*/ 2549 h 2549"/>
                <a:gd name="T16" fmla="*/ 1562 w 1603"/>
                <a:gd name="T17" fmla="*/ 2002 h 2549"/>
                <a:gd name="T18" fmla="*/ 1600 w 1603"/>
                <a:gd name="T19" fmla="*/ 1818 h 2549"/>
                <a:gd name="T20" fmla="*/ 1603 w 1603"/>
                <a:gd name="T21" fmla="*/ 1747 h 2549"/>
                <a:gd name="T22" fmla="*/ 1515 w 1603"/>
                <a:gd name="T23" fmla="*/ 1383 h 2549"/>
                <a:gd name="T24" fmla="*/ 1514 w 1603"/>
                <a:gd name="T25" fmla="*/ 1776 h 2549"/>
                <a:gd name="T26" fmla="*/ 1512 w 1603"/>
                <a:gd name="T27" fmla="*/ 1809 h 2549"/>
                <a:gd name="T28" fmla="*/ 1489 w 1603"/>
                <a:gd name="T29" fmla="*/ 1937 h 2549"/>
                <a:gd name="T30" fmla="*/ 1478 w 1603"/>
                <a:gd name="T31" fmla="*/ 1973 h 2549"/>
                <a:gd name="T32" fmla="*/ 805 w 1603"/>
                <a:gd name="T33" fmla="*/ 2457 h 2549"/>
                <a:gd name="T34" fmla="*/ 338 w 1603"/>
                <a:gd name="T35" fmla="*/ 2283 h 2549"/>
                <a:gd name="T36" fmla="*/ 124 w 1603"/>
                <a:gd name="T37" fmla="*/ 1948 h 2549"/>
                <a:gd name="T38" fmla="*/ 102 w 1603"/>
                <a:gd name="T39" fmla="*/ 1851 h 2549"/>
                <a:gd name="T40" fmla="*/ 95 w 1603"/>
                <a:gd name="T41" fmla="*/ 1747 h 2549"/>
                <a:gd name="T42" fmla="*/ 96 w 1603"/>
                <a:gd name="T43" fmla="*/ 1722 h 2549"/>
                <a:gd name="T44" fmla="*/ 100 w 1603"/>
                <a:gd name="T45" fmla="*/ 1686 h 2549"/>
                <a:gd name="T46" fmla="*/ 127 w 1603"/>
                <a:gd name="T47" fmla="*/ 1566 h 2549"/>
                <a:gd name="T48" fmla="*/ 128 w 1603"/>
                <a:gd name="T49" fmla="*/ 1561 h 2549"/>
                <a:gd name="T50" fmla="*/ 177 w 1603"/>
                <a:gd name="T51" fmla="*/ 1413 h 2549"/>
                <a:gd name="T52" fmla="*/ 805 w 1603"/>
                <a:gd name="T53" fmla="*/ 177 h 2549"/>
                <a:gd name="T54" fmla="*/ 1379 w 1603"/>
                <a:gd name="T55" fmla="*/ 1279 h 2549"/>
                <a:gd name="T56" fmla="*/ 1470 w 1603"/>
                <a:gd name="T57" fmla="*/ 1521 h 2549"/>
                <a:gd name="T58" fmla="*/ 1470 w 1603"/>
                <a:gd name="T59" fmla="*/ 1521 h 2549"/>
                <a:gd name="T60" fmla="*/ 1483 w 1603"/>
                <a:gd name="T61" fmla="*/ 1565 h 2549"/>
                <a:gd name="T62" fmla="*/ 1515 w 1603"/>
                <a:gd name="T63" fmla="*/ 1747 h 2549"/>
                <a:gd name="T64" fmla="*/ 1514 w 1603"/>
                <a:gd name="T65" fmla="*/ 1776 h 25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3" h="2549">
                  <a:moveTo>
                    <a:pt x="1515" y="1383"/>
                  </a:moveTo>
                  <a:cubicBezTo>
                    <a:pt x="1307" y="822"/>
                    <a:pt x="802" y="0"/>
                    <a:pt x="802" y="0"/>
                  </a:cubicBezTo>
                  <a:cubicBezTo>
                    <a:pt x="802" y="0"/>
                    <a:pt x="322" y="781"/>
                    <a:pt x="105" y="1340"/>
                  </a:cubicBezTo>
                  <a:cubicBezTo>
                    <a:pt x="101" y="1348"/>
                    <a:pt x="98" y="1357"/>
                    <a:pt x="95" y="1365"/>
                  </a:cubicBezTo>
                  <a:cubicBezTo>
                    <a:pt x="51" y="1481"/>
                    <a:pt x="19" y="1587"/>
                    <a:pt x="6" y="1672"/>
                  </a:cubicBezTo>
                  <a:cubicBezTo>
                    <a:pt x="2" y="1699"/>
                    <a:pt x="0" y="1724"/>
                    <a:pt x="0" y="1747"/>
                  </a:cubicBezTo>
                  <a:cubicBezTo>
                    <a:pt x="0" y="1787"/>
                    <a:pt x="3" y="1826"/>
                    <a:pt x="9" y="1864"/>
                  </a:cubicBezTo>
                  <a:cubicBezTo>
                    <a:pt x="65" y="2251"/>
                    <a:pt x="399" y="2549"/>
                    <a:pt x="802" y="2549"/>
                  </a:cubicBezTo>
                  <a:cubicBezTo>
                    <a:pt x="1155" y="2549"/>
                    <a:pt x="1455" y="2320"/>
                    <a:pt x="1562" y="2002"/>
                  </a:cubicBezTo>
                  <a:cubicBezTo>
                    <a:pt x="1582" y="1944"/>
                    <a:pt x="1595" y="1882"/>
                    <a:pt x="1600" y="1818"/>
                  </a:cubicBezTo>
                  <a:cubicBezTo>
                    <a:pt x="1602" y="1795"/>
                    <a:pt x="1603" y="1771"/>
                    <a:pt x="1603" y="1747"/>
                  </a:cubicBezTo>
                  <a:cubicBezTo>
                    <a:pt x="1603" y="1656"/>
                    <a:pt x="1569" y="1528"/>
                    <a:pt x="1515" y="1383"/>
                  </a:cubicBezTo>
                  <a:close/>
                  <a:moveTo>
                    <a:pt x="1514" y="1776"/>
                  </a:moveTo>
                  <a:cubicBezTo>
                    <a:pt x="1514" y="1787"/>
                    <a:pt x="1513" y="1799"/>
                    <a:pt x="1512" y="1809"/>
                  </a:cubicBezTo>
                  <a:cubicBezTo>
                    <a:pt x="1509" y="1853"/>
                    <a:pt x="1501" y="1896"/>
                    <a:pt x="1489" y="1937"/>
                  </a:cubicBezTo>
                  <a:cubicBezTo>
                    <a:pt x="1486" y="1949"/>
                    <a:pt x="1482" y="1961"/>
                    <a:pt x="1478" y="1973"/>
                  </a:cubicBezTo>
                  <a:cubicBezTo>
                    <a:pt x="1381" y="2263"/>
                    <a:pt x="1111" y="2457"/>
                    <a:pt x="805" y="2457"/>
                  </a:cubicBezTo>
                  <a:cubicBezTo>
                    <a:pt x="633" y="2457"/>
                    <a:pt x="468" y="2395"/>
                    <a:pt x="338" y="2283"/>
                  </a:cubicBezTo>
                  <a:cubicBezTo>
                    <a:pt x="236" y="2193"/>
                    <a:pt x="161" y="2077"/>
                    <a:pt x="124" y="1948"/>
                  </a:cubicBezTo>
                  <a:cubicBezTo>
                    <a:pt x="114" y="1916"/>
                    <a:pt x="107" y="1884"/>
                    <a:pt x="102" y="1851"/>
                  </a:cubicBezTo>
                  <a:cubicBezTo>
                    <a:pt x="97" y="1817"/>
                    <a:pt x="95" y="1782"/>
                    <a:pt x="95" y="1747"/>
                  </a:cubicBezTo>
                  <a:cubicBezTo>
                    <a:pt x="95" y="1739"/>
                    <a:pt x="95" y="1731"/>
                    <a:pt x="96" y="1722"/>
                  </a:cubicBezTo>
                  <a:cubicBezTo>
                    <a:pt x="97" y="1710"/>
                    <a:pt x="98" y="1698"/>
                    <a:pt x="100" y="1686"/>
                  </a:cubicBezTo>
                  <a:cubicBezTo>
                    <a:pt x="105" y="1649"/>
                    <a:pt x="114" y="1609"/>
                    <a:pt x="127" y="1566"/>
                  </a:cubicBezTo>
                  <a:cubicBezTo>
                    <a:pt x="127" y="1564"/>
                    <a:pt x="128" y="1562"/>
                    <a:pt x="128" y="1561"/>
                  </a:cubicBezTo>
                  <a:cubicBezTo>
                    <a:pt x="141" y="1515"/>
                    <a:pt x="158" y="1465"/>
                    <a:pt x="177" y="1413"/>
                  </a:cubicBezTo>
                  <a:cubicBezTo>
                    <a:pt x="331" y="1000"/>
                    <a:pt x="656" y="430"/>
                    <a:pt x="805" y="177"/>
                  </a:cubicBezTo>
                  <a:cubicBezTo>
                    <a:pt x="970" y="457"/>
                    <a:pt x="1224" y="912"/>
                    <a:pt x="1379" y="1279"/>
                  </a:cubicBezTo>
                  <a:cubicBezTo>
                    <a:pt x="1415" y="1366"/>
                    <a:pt x="1447" y="1447"/>
                    <a:pt x="1470" y="1521"/>
                  </a:cubicBezTo>
                  <a:cubicBezTo>
                    <a:pt x="1470" y="1521"/>
                    <a:pt x="1470" y="1521"/>
                    <a:pt x="1470" y="1521"/>
                  </a:cubicBezTo>
                  <a:cubicBezTo>
                    <a:pt x="1475" y="1536"/>
                    <a:pt x="1479" y="1551"/>
                    <a:pt x="1483" y="1565"/>
                  </a:cubicBezTo>
                  <a:cubicBezTo>
                    <a:pt x="1504" y="1637"/>
                    <a:pt x="1515" y="1699"/>
                    <a:pt x="1515" y="1747"/>
                  </a:cubicBezTo>
                  <a:cubicBezTo>
                    <a:pt x="1515" y="1757"/>
                    <a:pt x="1515" y="1767"/>
                    <a:pt x="1514" y="1776"/>
                  </a:cubicBezTo>
                  <a:close/>
                </a:path>
              </a:pathLst>
            </a:custGeom>
            <a:solidFill>
              <a:srgbClr val="C1EAF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p:cNvSpPr/>
            <p:nvPr userDrawn="1"/>
          </p:nvSpPr>
          <p:spPr bwMode="auto">
            <a:xfrm>
              <a:off x="2962" y="1792"/>
              <a:ext cx="837" cy="211"/>
            </a:xfrm>
            <a:custGeom>
              <a:gdLst>
                <a:gd name="T0" fmla="*/ 1337 w 1342"/>
                <a:gd name="T1" fmla="*/ 237 h 338"/>
                <a:gd name="T2" fmla="*/ 1337 w 1342"/>
                <a:gd name="T3" fmla="*/ 237 h 338"/>
                <a:gd name="T4" fmla="*/ 1333 w 1342"/>
                <a:gd name="T5" fmla="*/ 232 h 338"/>
                <a:gd name="T6" fmla="*/ 1333 w 1342"/>
                <a:gd name="T7" fmla="*/ 232 h 338"/>
                <a:gd name="T8" fmla="*/ 1328 w 1342"/>
                <a:gd name="T9" fmla="*/ 227 h 338"/>
                <a:gd name="T10" fmla="*/ 1302 w 1342"/>
                <a:gd name="T11" fmla="*/ 207 h 338"/>
                <a:gd name="T12" fmla="*/ 1246 w 1342"/>
                <a:gd name="T13" fmla="*/ 192 h 338"/>
                <a:gd name="T14" fmla="*/ 1017 w 1342"/>
                <a:gd name="T15" fmla="*/ 338 h 338"/>
                <a:gd name="T16" fmla="*/ 788 w 1342"/>
                <a:gd name="T17" fmla="*/ 192 h 338"/>
                <a:gd name="T18" fmla="*/ 559 w 1342"/>
                <a:gd name="T19" fmla="*/ 338 h 338"/>
                <a:gd name="T20" fmla="*/ 330 w 1342"/>
                <a:gd name="T21" fmla="*/ 192 h 338"/>
                <a:gd name="T22" fmla="*/ 101 w 1342"/>
                <a:gd name="T23" fmla="*/ 338 h 338"/>
                <a:gd name="T24" fmla="*/ 0 w 1342"/>
                <a:gd name="T25" fmla="*/ 282 h 338"/>
                <a:gd name="T26" fmla="*/ 49 w 1342"/>
                <a:gd name="T27" fmla="*/ 134 h 338"/>
                <a:gd name="T28" fmla="*/ 101 w 1342"/>
                <a:gd name="T29" fmla="*/ 146 h 338"/>
                <a:gd name="T30" fmla="*/ 330 w 1342"/>
                <a:gd name="T31" fmla="*/ 0 h 338"/>
                <a:gd name="T32" fmla="*/ 559 w 1342"/>
                <a:gd name="T33" fmla="*/ 146 h 338"/>
                <a:gd name="T34" fmla="*/ 788 w 1342"/>
                <a:gd name="T35" fmla="*/ 0 h 338"/>
                <a:gd name="T36" fmla="*/ 1017 w 1342"/>
                <a:gd name="T37" fmla="*/ 146 h 338"/>
                <a:gd name="T38" fmla="*/ 1246 w 1342"/>
                <a:gd name="T39" fmla="*/ 0 h 338"/>
                <a:gd name="T40" fmla="*/ 1251 w 1342"/>
                <a:gd name="T41" fmla="*/ 0 h 338"/>
                <a:gd name="T42" fmla="*/ 1342 w 1342"/>
                <a:gd name="T43" fmla="*/ 242 h 338"/>
                <a:gd name="T44" fmla="*/ 1337 w 1342"/>
                <a:gd name="T45" fmla="*/ 237 h 3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42" h="338">
                  <a:moveTo>
                    <a:pt x="1337" y="237"/>
                  </a:moveTo>
                  <a:cubicBezTo>
                    <a:pt x="1337" y="237"/>
                    <a:pt x="1337" y="237"/>
                    <a:pt x="1337" y="237"/>
                  </a:cubicBezTo>
                  <a:cubicBezTo>
                    <a:pt x="1336" y="235"/>
                    <a:pt x="1334" y="233"/>
                    <a:pt x="1333" y="232"/>
                  </a:cubicBezTo>
                  <a:cubicBezTo>
                    <a:pt x="1333" y="232"/>
                    <a:pt x="1333" y="232"/>
                    <a:pt x="1333" y="232"/>
                  </a:cubicBezTo>
                  <a:cubicBezTo>
                    <a:pt x="1331" y="230"/>
                    <a:pt x="1330" y="228"/>
                    <a:pt x="1328" y="227"/>
                  </a:cubicBezTo>
                  <a:cubicBezTo>
                    <a:pt x="1320" y="219"/>
                    <a:pt x="1312" y="212"/>
                    <a:pt x="1302" y="207"/>
                  </a:cubicBezTo>
                  <a:cubicBezTo>
                    <a:pt x="1287" y="198"/>
                    <a:pt x="1269" y="192"/>
                    <a:pt x="1246" y="192"/>
                  </a:cubicBezTo>
                  <a:cubicBezTo>
                    <a:pt x="1132" y="192"/>
                    <a:pt x="1132" y="338"/>
                    <a:pt x="1017" y="338"/>
                  </a:cubicBezTo>
                  <a:cubicBezTo>
                    <a:pt x="903" y="338"/>
                    <a:pt x="903" y="192"/>
                    <a:pt x="788" y="192"/>
                  </a:cubicBezTo>
                  <a:cubicBezTo>
                    <a:pt x="674" y="192"/>
                    <a:pt x="674" y="338"/>
                    <a:pt x="559" y="338"/>
                  </a:cubicBezTo>
                  <a:cubicBezTo>
                    <a:pt x="445" y="338"/>
                    <a:pt x="445" y="192"/>
                    <a:pt x="330" y="192"/>
                  </a:cubicBezTo>
                  <a:cubicBezTo>
                    <a:pt x="216" y="192"/>
                    <a:pt x="216" y="338"/>
                    <a:pt x="101" y="338"/>
                  </a:cubicBezTo>
                  <a:cubicBezTo>
                    <a:pt x="53" y="338"/>
                    <a:pt x="25" y="312"/>
                    <a:pt x="0" y="282"/>
                  </a:cubicBezTo>
                  <a:cubicBezTo>
                    <a:pt x="13" y="236"/>
                    <a:pt x="30" y="186"/>
                    <a:pt x="49" y="134"/>
                  </a:cubicBezTo>
                  <a:cubicBezTo>
                    <a:pt x="64" y="142"/>
                    <a:pt x="81" y="146"/>
                    <a:pt x="101" y="146"/>
                  </a:cubicBezTo>
                  <a:cubicBezTo>
                    <a:pt x="216" y="146"/>
                    <a:pt x="216" y="0"/>
                    <a:pt x="330" y="0"/>
                  </a:cubicBezTo>
                  <a:cubicBezTo>
                    <a:pt x="445" y="0"/>
                    <a:pt x="445" y="146"/>
                    <a:pt x="559" y="146"/>
                  </a:cubicBezTo>
                  <a:cubicBezTo>
                    <a:pt x="674" y="146"/>
                    <a:pt x="674" y="0"/>
                    <a:pt x="788" y="0"/>
                  </a:cubicBezTo>
                  <a:cubicBezTo>
                    <a:pt x="903" y="0"/>
                    <a:pt x="903" y="146"/>
                    <a:pt x="1017" y="146"/>
                  </a:cubicBezTo>
                  <a:cubicBezTo>
                    <a:pt x="1132" y="146"/>
                    <a:pt x="1132" y="0"/>
                    <a:pt x="1246" y="0"/>
                  </a:cubicBezTo>
                  <a:cubicBezTo>
                    <a:pt x="1248" y="0"/>
                    <a:pt x="1249" y="0"/>
                    <a:pt x="1251" y="0"/>
                  </a:cubicBezTo>
                  <a:cubicBezTo>
                    <a:pt x="1287" y="87"/>
                    <a:pt x="1319" y="168"/>
                    <a:pt x="1342" y="242"/>
                  </a:cubicBezTo>
                  <a:cubicBezTo>
                    <a:pt x="1340" y="240"/>
                    <a:pt x="1339" y="238"/>
                    <a:pt x="1337" y="237"/>
                  </a:cubicBezTo>
                  <a:close/>
                </a:path>
              </a:pathLst>
            </a:custGeom>
            <a:solidFill>
              <a:srgbClr val="32AAC6"/>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8"/>
          <p:cNvGrpSpPr>
            <a:grpSpLocks noChangeAspect="1"/>
          </p:cNvGrpSpPr>
          <p:nvPr userDrawn="1"/>
        </p:nvGrpSpPr>
        <p:grpSpPr>
          <a:xfrm>
            <a:off x="6988261" y="1661872"/>
            <a:ext cx="852813" cy="1356635"/>
            <a:chOff x="3970" y="996"/>
            <a:chExt cx="997" cy="1586"/>
          </a:xfrm>
        </p:grpSpPr>
        <p:sp>
          <p:nvSpPr>
            <p:cNvPr id="45" name="Freeform 31"/>
            <p:cNvSpPr/>
            <p:nvPr userDrawn="1"/>
          </p:nvSpPr>
          <p:spPr bwMode="auto">
            <a:xfrm>
              <a:off x="4029" y="1512"/>
              <a:ext cx="884" cy="1013"/>
            </a:xfrm>
            <a:custGeom>
              <a:gdLst>
                <a:gd name="T0" fmla="*/ 1420 w 1420"/>
                <a:gd name="T1" fmla="*/ 895 h 1605"/>
                <a:gd name="T2" fmla="*/ 1419 w 1420"/>
                <a:gd name="T3" fmla="*/ 924 h 1605"/>
                <a:gd name="T4" fmla="*/ 1417 w 1420"/>
                <a:gd name="T5" fmla="*/ 957 h 1605"/>
                <a:gd name="T6" fmla="*/ 1394 w 1420"/>
                <a:gd name="T7" fmla="*/ 1085 h 1605"/>
                <a:gd name="T8" fmla="*/ 1383 w 1420"/>
                <a:gd name="T9" fmla="*/ 1121 h 1605"/>
                <a:gd name="T10" fmla="*/ 710 w 1420"/>
                <a:gd name="T11" fmla="*/ 1605 h 1605"/>
                <a:gd name="T12" fmla="*/ 243 w 1420"/>
                <a:gd name="T13" fmla="*/ 1431 h 1605"/>
                <a:gd name="T14" fmla="*/ 29 w 1420"/>
                <a:gd name="T15" fmla="*/ 1096 h 1605"/>
                <a:gd name="T16" fmla="*/ 7 w 1420"/>
                <a:gd name="T17" fmla="*/ 999 h 1605"/>
                <a:gd name="T18" fmla="*/ 0 w 1420"/>
                <a:gd name="T19" fmla="*/ 895 h 1605"/>
                <a:gd name="T20" fmla="*/ 1 w 1420"/>
                <a:gd name="T21" fmla="*/ 870 h 1605"/>
                <a:gd name="T22" fmla="*/ 5 w 1420"/>
                <a:gd name="T23" fmla="*/ 834 h 1605"/>
                <a:gd name="T24" fmla="*/ 172 w 1420"/>
                <a:gd name="T25" fmla="*/ 343 h 1605"/>
                <a:gd name="T26" fmla="*/ 336 w 1420"/>
                <a:gd name="T27" fmla="*/ 3 h 1605"/>
                <a:gd name="T28" fmla="*/ 363 w 1420"/>
                <a:gd name="T29" fmla="*/ 0 h 1605"/>
                <a:gd name="T30" fmla="*/ 592 w 1420"/>
                <a:gd name="T31" fmla="*/ 146 h 1605"/>
                <a:gd name="T32" fmla="*/ 821 w 1420"/>
                <a:gd name="T33" fmla="*/ 0 h 1605"/>
                <a:gd name="T34" fmla="*/ 1050 w 1420"/>
                <a:gd name="T35" fmla="*/ 146 h 1605"/>
                <a:gd name="T36" fmla="*/ 1136 w 1420"/>
                <a:gd name="T37" fmla="*/ 107 h 1605"/>
                <a:gd name="T38" fmla="*/ 1248 w 1420"/>
                <a:gd name="T39" fmla="*/ 344 h 1605"/>
                <a:gd name="T40" fmla="*/ 1420 w 1420"/>
                <a:gd name="T41" fmla="*/ 895 h 16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0" h="1605">
                  <a:moveTo>
                    <a:pt x="1420" y="895"/>
                  </a:moveTo>
                  <a:cubicBezTo>
                    <a:pt x="1420" y="905"/>
                    <a:pt x="1420" y="915"/>
                    <a:pt x="1419" y="924"/>
                  </a:cubicBezTo>
                  <a:cubicBezTo>
                    <a:pt x="1419" y="935"/>
                    <a:pt x="1418" y="947"/>
                    <a:pt x="1417" y="957"/>
                  </a:cubicBezTo>
                  <a:cubicBezTo>
                    <a:pt x="1414" y="1001"/>
                    <a:pt x="1406" y="1044"/>
                    <a:pt x="1394" y="1085"/>
                  </a:cubicBezTo>
                  <a:cubicBezTo>
                    <a:pt x="1391" y="1097"/>
                    <a:pt x="1387" y="1109"/>
                    <a:pt x="1383" y="1121"/>
                  </a:cubicBezTo>
                  <a:cubicBezTo>
                    <a:pt x="1286" y="1411"/>
                    <a:pt x="1016" y="1605"/>
                    <a:pt x="710" y="1605"/>
                  </a:cubicBezTo>
                  <a:cubicBezTo>
                    <a:pt x="538" y="1605"/>
                    <a:pt x="373" y="1543"/>
                    <a:pt x="243" y="1431"/>
                  </a:cubicBezTo>
                  <a:cubicBezTo>
                    <a:pt x="141" y="1341"/>
                    <a:pt x="66" y="1225"/>
                    <a:pt x="29" y="1096"/>
                  </a:cubicBezTo>
                  <a:cubicBezTo>
                    <a:pt x="19" y="1064"/>
                    <a:pt x="12" y="1032"/>
                    <a:pt x="7" y="999"/>
                  </a:cubicBezTo>
                  <a:cubicBezTo>
                    <a:pt x="2" y="965"/>
                    <a:pt x="0" y="930"/>
                    <a:pt x="0" y="895"/>
                  </a:cubicBezTo>
                  <a:cubicBezTo>
                    <a:pt x="0" y="887"/>
                    <a:pt x="0" y="879"/>
                    <a:pt x="1" y="870"/>
                  </a:cubicBezTo>
                  <a:cubicBezTo>
                    <a:pt x="2" y="858"/>
                    <a:pt x="3" y="846"/>
                    <a:pt x="5" y="834"/>
                  </a:cubicBezTo>
                  <a:cubicBezTo>
                    <a:pt x="24" y="707"/>
                    <a:pt x="88" y="532"/>
                    <a:pt x="172" y="343"/>
                  </a:cubicBezTo>
                  <a:cubicBezTo>
                    <a:pt x="221" y="232"/>
                    <a:pt x="278" y="116"/>
                    <a:pt x="336" y="3"/>
                  </a:cubicBezTo>
                  <a:cubicBezTo>
                    <a:pt x="344" y="1"/>
                    <a:pt x="353" y="0"/>
                    <a:pt x="363" y="0"/>
                  </a:cubicBezTo>
                  <a:cubicBezTo>
                    <a:pt x="478" y="0"/>
                    <a:pt x="478" y="146"/>
                    <a:pt x="592" y="146"/>
                  </a:cubicBezTo>
                  <a:cubicBezTo>
                    <a:pt x="707" y="146"/>
                    <a:pt x="707" y="0"/>
                    <a:pt x="821" y="0"/>
                  </a:cubicBezTo>
                  <a:cubicBezTo>
                    <a:pt x="936" y="0"/>
                    <a:pt x="936" y="146"/>
                    <a:pt x="1050" y="146"/>
                  </a:cubicBezTo>
                  <a:cubicBezTo>
                    <a:pt x="1089" y="146"/>
                    <a:pt x="1115" y="129"/>
                    <a:pt x="1136" y="107"/>
                  </a:cubicBezTo>
                  <a:cubicBezTo>
                    <a:pt x="1176" y="187"/>
                    <a:pt x="1213" y="267"/>
                    <a:pt x="1248" y="344"/>
                  </a:cubicBezTo>
                  <a:cubicBezTo>
                    <a:pt x="1349" y="571"/>
                    <a:pt x="1420" y="774"/>
                    <a:pt x="1420" y="895"/>
                  </a:cubicBezTo>
                  <a:close/>
                </a:path>
              </a:pathLst>
            </a:custGeom>
            <a:solidFill>
              <a:srgbClr val="6ABAD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9"/>
            <p:cNvSpPr/>
            <p:nvPr userDrawn="1"/>
          </p:nvSpPr>
          <p:spPr bwMode="auto">
            <a:xfrm>
              <a:off x="4238" y="1524"/>
              <a:ext cx="498" cy="93"/>
            </a:xfrm>
            <a:custGeom>
              <a:gdLst>
                <a:gd name="T0" fmla="*/ 800 w 800"/>
                <a:gd name="T1" fmla="*/ 111 h 150"/>
                <a:gd name="T2" fmla="*/ 714 w 800"/>
                <a:gd name="T3" fmla="*/ 150 h 150"/>
                <a:gd name="T4" fmla="*/ 485 w 800"/>
                <a:gd name="T5" fmla="*/ 4 h 150"/>
                <a:gd name="T6" fmla="*/ 256 w 800"/>
                <a:gd name="T7" fmla="*/ 150 h 150"/>
                <a:gd name="T8" fmla="*/ 27 w 800"/>
                <a:gd name="T9" fmla="*/ 4 h 150"/>
                <a:gd name="T10" fmla="*/ 0 w 800"/>
                <a:gd name="T11" fmla="*/ 7 h 150"/>
                <a:gd name="T12" fmla="*/ 2 w 800"/>
                <a:gd name="T13" fmla="*/ 2 h 150"/>
                <a:gd name="T14" fmla="*/ 27 w 800"/>
                <a:gd name="T15" fmla="*/ 0 h 150"/>
                <a:gd name="T16" fmla="*/ 256 w 800"/>
                <a:gd name="T17" fmla="*/ 146 h 150"/>
                <a:gd name="T18" fmla="*/ 485 w 800"/>
                <a:gd name="T19" fmla="*/ 0 h 150"/>
                <a:gd name="T20" fmla="*/ 714 w 800"/>
                <a:gd name="T21" fmla="*/ 146 h 150"/>
                <a:gd name="T22" fmla="*/ 799 w 800"/>
                <a:gd name="T23" fmla="*/ 108 h 150"/>
                <a:gd name="T24" fmla="*/ 800 w 800"/>
                <a:gd name="T25" fmla="*/ 111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0" h="150">
                  <a:moveTo>
                    <a:pt x="800" y="111"/>
                  </a:moveTo>
                  <a:cubicBezTo>
                    <a:pt x="779" y="133"/>
                    <a:pt x="753" y="150"/>
                    <a:pt x="714" y="150"/>
                  </a:cubicBezTo>
                  <a:cubicBezTo>
                    <a:pt x="600" y="150"/>
                    <a:pt x="600" y="4"/>
                    <a:pt x="485" y="4"/>
                  </a:cubicBezTo>
                  <a:cubicBezTo>
                    <a:pt x="371" y="4"/>
                    <a:pt x="371" y="150"/>
                    <a:pt x="256" y="150"/>
                  </a:cubicBezTo>
                  <a:cubicBezTo>
                    <a:pt x="142" y="150"/>
                    <a:pt x="142" y="4"/>
                    <a:pt x="27" y="4"/>
                  </a:cubicBezTo>
                  <a:cubicBezTo>
                    <a:pt x="17" y="4"/>
                    <a:pt x="8" y="5"/>
                    <a:pt x="0" y="7"/>
                  </a:cubicBezTo>
                  <a:cubicBezTo>
                    <a:pt x="0" y="5"/>
                    <a:pt x="1" y="4"/>
                    <a:pt x="2" y="2"/>
                  </a:cubicBezTo>
                  <a:cubicBezTo>
                    <a:pt x="10" y="1"/>
                    <a:pt x="18" y="0"/>
                    <a:pt x="27" y="0"/>
                  </a:cubicBezTo>
                  <a:cubicBezTo>
                    <a:pt x="142" y="0"/>
                    <a:pt x="142" y="146"/>
                    <a:pt x="256" y="146"/>
                  </a:cubicBezTo>
                  <a:cubicBezTo>
                    <a:pt x="371" y="146"/>
                    <a:pt x="371" y="0"/>
                    <a:pt x="485" y="0"/>
                  </a:cubicBezTo>
                  <a:cubicBezTo>
                    <a:pt x="600" y="0"/>
                    <a:pt x="600" y="146"/>
                    <a:pt x="714" y="146"/>
                  </a:cubicBezTo>
                  <a:cubicBezTo>
                    <a:pt x="752" y="146"/>
                    <a:pt x="778" y="130"/>
                    <a:pt x="799" y="108"/>
                  </a:cubicBezTo>
                  <a:cubicBezTo>
                    <a:pt x="799" y="109"/>
                    <a:pt x="800" y="110"/>
                    <a:pt x="800" y="111"/>
                  </a:cubicBezTo>
                  <a:close/>
                </a:path>
              </a:pathLst>
            </a:custGeom>
            <a:solidFill>
              <a:srgbClr val="6ABAD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0"/>
            <p:cNvSpPr>
              <a:spLocks noEditPoints="1"/>
            </p:cNvSpPr>
            <p:nvPr userDrawn="1"/>
          </p:nvSpPr>
          <p:spPr bwMode="auto">
            <a:xfrm>
              <a:off x="3970" y="996"/>
              <a:ext cx="997" cy="1586"/>
            </a:xfrm>
            <a:custGeom>
              <a:gdLst>
                <a:gd name="T0" fmla="*/ 1403 w 1603"/>
                <a:gd name="T1" fmla="*/ 1114 h 2549"/>
                <a:gd name="T2" fmla="*/ 1294 w 1603"/>
                <a:gd name="T3" fmla="*/ 885 h 2549"/>
                <a:gd name="T4" fmla="*/ 1292 w 1603"/>
                <a:gd name="T5" fmla="*/ 883 h 2549"/>
                <a:gd name="T6" fmla="*/ 1233 w 1603"/>
                <a:gd name="T7" fmla="*/ 765 h 2549"/>
                <a:gd name="T8" fmla="*/ 802 w 1603"/>
                <a:gd name="T9" fmla="*/ 0 h 2549"/>
                <a:gd name="T10" fmla="*/ 423 w 1603"/>
                <a:gd name="T11" fmla="*/ 665 h 2549"/>
                <a:gd name="T12" fmla="*/ 423 w 1603"/>
                <a:gd name="T13" fmla="*/ 665 h 2549"/>
                <a:gd name="T14" fmla="*/ 258 w 1603"/>
                <a:gd name="T15" fmla="*/ 990 h 2549"/>
                <a:gd name="T16" fmla="*/ 256 w 1603"/>
                <a:gd name="T17" fmla="*/ 995 h 2549"/>
                <a:gd name="T18" fmla="*/ 203 w 1603"/>
                <a:gd name="T19" fmla="*/ 1108 h 2549"/>
                <a:gd name="T20" fmla="*/ 6 w 1603"/>
                <a:gd name="T21" fmla="*/ 1672 h 2549"/>
                <a:gd name="T22" fmla="*/ 0 w 1603"/>
                <a:gd name="T23" fmla="*/ 1747 h 2549"/>
                <a:gd name="T24" fmla="*/ 9 w 1603"/>
                <a:gd name="T25" fmla="*/ 1864 h 2549"/>
                <a:gd name="T26" fmla="*/ 802 w 1603"/>
                <a:gd name="T27" fmla="*/ 2549 h 2549"/>
                <a:gd name="T28" fmla="*/ 1562 w 1603"/>
                <a:gd name="T29" fmla="*/ 2002 h 2549"/>
                <a:gd name="T30" fmla="*/ 1600 w 1603"/>
                <a:gd name="T31" fmla="*/ 1818 h 2549"/>
                <a:gd name="T32" fmla="*/ 1603 w 1603"/>
                <a:gd name="T33" fmla="*/ 1747 h 2549"/>
                <a:gd name="T34" fmla="*/ 1403 w 1603"/>
                <a:gd name="T35" fmla="*/ 1114 h 2549"/>
                <a:gd name="T36" fmla="*/ 1514 w 1603"/>
                <a:gd name="T37" fmla="*/ 1776 h 2549"/>
                <a:gd name="T38" fmla="*/ 1512 w 1603"/>
                <a:gd name="T39" fmla="*/ 1809 h 2549"/>
                <a:gd name="T40" fmla="*/ 1489 w 1603"/>
                <a:gd name="T41" fmla="*/ 1937 h 2549"/>
                <a:gd name="T42" fmla="*/ 1478 w 1603"/>
                <a:gd name="T43" fmla="*/ 1973 h 2549"/>
                <a:gd name="T44" fmla="*/ 805 w 1603"/>
                <a:gd name="T45" fmla="*/ 2457 h 2549"/>
                <a:gd name="T46" fmla="*/ 338 w 1603"/>
                <a:gd name="T47" fmla="*/ 2283 h 2549"/>
                <a:gd name="T48" fmla="*/ 124 w 1603"/>
                <a:gd name="T49" fmla="*/ 1948 h 2549"/>
                <a:gd name="T50" fmla="*/ 102 w 1603"/>
                <a:gd name="T51" fmla="*/ 1851 h 2549"/>
                <a:gd name="T52" fmla="*/ 95 w 1603"/>
                <a:gd name="T53" fmla="*/ 1747 h 2549"/>
                <a:gd name="T54" fmla="*/ 96 w 1603"/>
                <a:gd name="T55" fmla="*/ 1722 h 2549"/>
                <a:gd name="T56" fmla="*/ 100 w 1603"/>
                <a:gd name="T57" fmla="*/ 1686 h 2549"/>
                <a:gd name="T58" fmla="*/ 267 w 1603"/>
                <a:gd name="T59" fmla="*/ 1195 h 2549"/>
                <a:gd name="T60" fmla="*/ 431 w 1603"/>
                <a:gd name="T61" fmla="*/ 855 h 2549"/>
                <a:gd name="T62" fmla="*/ 433 w 1603"/>
                <a:gd name="T63" fmla="*/ 850 h 2549"/>
                <a:gd name="T64" fmla="*/ 522 w 1603"/>
                <a:gd name="T65" fmla="*/ 680 h 2549"/>
                <a:gd name="T66" fmla="*/ 522 w 1603"/>
                <a:gd name="T67" fmla="*/ 680 h 2549"/>
                <a:gd name="T68" fmla="*/ 805 w 1603"/>
                <a:gd name="T69" fmla="*/ 177 h 2549"/>
                <a:gd name="T70" fmla="*/ 1154 w 1603"/>
                <a:gd name="T71" fmla="*/ 806 h 2549"/>
                <a:gd name="T72" fmla="*/ 1230 w 1603"/>
                <a:gd name="T73" fmla="*/ 956 h 2549"/>
                <a:gd name="T74" fmla="*/ 1231 w 1603"/>
                <a:gd name="T75" fmla="*/ 959 h 2549"/>
                <a:gd name="T76" fmla="*/ 1343 w 1603"/>
                <a:gd name="T77" fmla="*/ 1196 h 2549"/>
                <a:gd name="T78" fmla="*/ 1515 w 1603"/>
                <a:gd name="T79" fmla="*/ 1747 h 2549"/>
                <a:gd name="T80" fmla="*/ 1514 w 1603"/>
                <a:gd name="T81" fmla="*/ 1776 h 25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3" h="2549">
                  <a:moveTo>
                    <a:pt x="1403" y="1114"/>
                  </a:moveTo>
                  <a:cubicBezTo>
                    <a:pt x="1369" y="1039"/>
                    <a:pt x="1332" y="962"/>
                    <a:pt x="1294" y="885"/>
                  </a:cubicBezTo>
                  <a:cubicBezTo>
                    <a:pt x="1293" y="884"/>
                    <a:pt x="1293" y="883"/>
                    <a:pt x="1292" y="883"/>
                  </a:cubicBezTo>
                  <a:cubicBezTo>
                    <a:pt x="1273" y="843"/>
                    <a:pt x="1253" y="804"/>
                    <a:pt x="1233" y="765"/>
                  </a:cubicBezTo>
                  <a:cubicBezTo>
                    <a:pt x="1023" y="360"/>
                    <a:pt x="802" y="0"/>
                    <a:pt x="802" y="0"/>
                  </a:cubicBezTo>
                  <a:cubicBezTo>
                    <a:pt x="802" y="0"/>
                    <a:pt x="616" y="302"/>
                    <a:pt x="423" y="665"/>
                  </a:cubicBezTo>
                  <a:cubicBezTo>
                    <a:pt x="423" y="665"/>
                    <a:pt x="423" y="665"/>
                    <a:pt x="423" y="665"/>
                  </a:cubicBezTo>
                  <a:cubicBezTo>
                    <a:pt x="368" y="770"/>
                    <a:pt x="311" y="881"/>
                    <a:pt x="258" y="990"/>
                  </a:cubicBezTo>
                  <a:cubicBezTo>
                    <a:pt x="258" y="992"/>
                    <a:pt x="257" y="993"/>
                    <a:pt x="256" y="995"/>
                  </a:cubicBezTo>
                  <a:cubicBezTo>
                    <a:pt x="238" y="1033"/>
                    <a:pt x="220" y="1071"/>
                    <a:pt x="203" y="1108"/>
                  </a:cubicBezTo>
                  <a:cubicBezTo>
                    <a:pt x="105" y="1323"/>
                    <a:pt x="28" y="1526"/>
                    <a:pt x="6" y="1672"/>
                  </a:cubicBezTo>
                  <a:cubicBezTo>
                    <a:pt x="2" y="1699"/>
                    <a:pt x="0" y="1724"/>
                    <a:pt x="0" y="1747"/>
                  </a:cubicBezTo>
                  <a:cubicBezTo>
                    <a:pt x="0" y="1787"/>
                    <a:pt x="3" y="1826"/>
                    <a:pt x="9" y="1864"/>
                  </a:cubicBezTo>
                  <a:cubicBezTo>
                    <a:pt x="65" y="2251"/>
                    <a:pt x="399" y="2549"/>
                    <a:pt x="802" y="2549"/>
                  </a:cubicBezTo>
                  <a:cubicBezTo>
                    <a:pt x="1155" y="2549"/>
                    <a:pt x="1455" y="2320"/>
                    <a:pt x="1562" y="2002"/>
                  </a:cubicBezTo>
                  <a:cubicBezTo>
                    <a:pt x="1582" y="1944"/>
                    <a:pt x="1595" y="1882"/>
                    <a:pt x="1600" y="1818"/>
                  </a:cubicBezTo>
                  <a:cubicBezTo>
                    <a:pt x="1602" y="1795"/>
                    <a:pt x="1603" y="1771"/>
                    <a:pt x="1603" y="1747"/>
                  </a:cubicBezTo>
                  <a:cubicBezTo>
                    <a:pt x="1603" y="1603"/>
                    <a:pt x="1518" y="1367"/>
                    <a:pt x="1403" y="1114"/>
                  </a:cubicBezTo>
                  <a:close/>
                  <a:moveTo>
                    <a:pt x="1514" y="1776"/>
                  </a:moveTo>
                  <a:cubicBezTo>
                    <a:pt x="1514" y="1787"/>
                    <a:pt x="1513" y="1799"/>
                    <a:pt x="1512" y="1809"/>
                  </a:cubicBezTo>
                  <a:cubicBezTo>
                    <a:pt x="1509" y="1853"/>
                    <a:pt x="1501" y="1896"/>
                    <a:pt x="1489" y="1937"/>
                  </a:cubicBezTo>
                  <a:cubicBezTo>
                    <a:pt x="1486" y="1949"/>
                    <a:pt x="1482" y="1961"/>
                    <a:pt x="1478" y="1973"/>
                  </a:cubicBezTo>
                  <a:cubicBezTo>
                    <a:pt x="1381" y="2263"/>
                    <a:pt x="1111" y="2457"/>
                    <a:pt x="805" y="2457"/>
                  </a:cubicBezTo>
                  <a:cubicBezTo>
                    <a:pt x="633" y="2457"/>
                    <a:pt x="468" y="2395"/>
                    <a:pt x="338" y="2283"/>
                  </a:cubicBezTo>
                  <a:cubicBezTo>
                    <a:pt x="236" y="2193"/>
                    <a:pt x="161" y="2077"/>
                    <a:pt x="124" y="1948"/>
                  </a:cubicBezTo>
                  <a:cubicBezTo>
                    <a:pt x="114" y="1916"/>
                    <a:pt x="107" y="1884"/>
                    <a:pt x="102" y="1851"/>
                  </a:cubicBezTo>
                  <a:cubicBezTo>
                    <a:pt x="97" y="1817"/>
                    <a:pt x="95" y="1782"/>
                    <a:pt x="95" y="1747"/>
                  </a:cubicBezTo>
                  <a:cubicBezTo>
                    <a:pt x="95" y="1739"/>
                    <a:pt x="95" y="1731"/>
                    <a:pt x="96" y="1722"/>
                  </a:cubicBezTo>
                  <a:cubicBezTo>
                    <a:pt x="97" y="1710"/>
                    <a:pt x="98" y="1698"/>
                    <a:pt x="100" y="1686"/>
                  </a:cubicBezTo>
                  <a:cubicBezTo>
                    <a:pt x="119" y="1559"/>
                    <a:pt x="183" y="1384"/>
                    <a:pt x="267" y="1195"/>
                  </a:cubicBezTo>
                  <a:cubicBezTo>
                    <a:pt x="316" y="1084"/>
                    <a:pt x="373" y="968"/>
                    <a:pt x="431" y="855"/>
                  </a:cubicBezTo>
                  <a:cubicBezTo>
                    <a:pt x="431" y="853"/>
                    <a:pt x="432" y="852"/>
                    <a:pt x="433" y="850"/>
                  </a:cubicBezTo>
                  <a:cubicBezTo>
                    <a:pt x="462" y="792"/>
                    <a:pt x="492" y="735"/>
                    <a:pt x="522" y="680"/>
                  </a:cubicBezTo>
                  <a:cubicBezTo>
                    <a:pt x="522" y="680"/>
                    <a:pt x="522" y="680"/>
                    <a:pt x="522" y="680"/>
                  </a:cubicBezTo>
                  <a:cubicBezTo>
                    <a:pt x="631" y="476"/>
                    <a:pt x="737" y="293"/>
                    <a:pt x="805" y="177"/>
                  </a:cubicBezTo>
                  <a:cubicBezTo>
                    <a:pt x="903" y="343"/>
                    <a:pt x="1032" y="571"/>
                    <a:pt x="1154" y="806"/>
                  </a:cubicBezTo>
                  <a:cubicBezTo>
                    <a:pt x="1179" y="856"/>
                    <a:pt x="1205" y="906"/>
                    <a:pt x="1230" y="956"/>
                  </a:cubicBezTo>
                  <a:cubicBezTo>
                    <a:pt x="1230" y="957"/>
                    <a:pt x="1231" y="958"/>
                    <a:pt x="1231" y="959"/>
                  </a:cubicBezTo>
                  <a:cubicBezTo>
                    <a:pt x="1271" y="1039"/>
                    <a:pt x="1308" y="1119"/>
                    <a:pt x="1343" y="1196"/>
                  </a:cubicBezTo>
                  <a:cubicBezTo>
                    <a:pt x="1444" y="1423"/>
                    <a:pt x="1515" y="1626"/>
                    <a:pt x="1515" y="1747"/>
                  </a:cubicBezTo>
                  <a:cubicBezTo>
                    <a:pt x="1515" y="1757"/>
                    <a:pt x="1515" y="1767"/>
                    <a:pt x="1514" y="1776"/>
                  </a:cubicBezTo>
                  <a:close/>
                </a:path>
              </a:pathLst>
            </a:custGeom>
            <a:solidFill>
              <a:srgbClr val="C1EAF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3"/>
            <p:cNvSpPr/>
            <p:nvPr userDrawn="1"/>
          </p:nvSpPr>
          <p:spPr bwMode="auto">
            <a:xfrm>
              <a:off x="4238" y="1407"/>
              <a:ext cx="498" cy="210"/>
            </a:xfrm>
            <a:custGeom>
              <a:gdLst>
                <a:gd name="T0" fmla="*/ 800 w 800"/>
                <a:gd name="T1" fmla="*/ 299 h 338"/>
                <a:gd name="T2" fmla="*/ 714 w 800"/>
                <a:gd name="T3" fmla="*/ 338 h 338"/>
                <a:gd name="T4" fmla="*/ 485 w 800"/>
                <a:gd name="T5" fmla="*/ 192 h 338"/>
                <a:gd name="T6" fmla="*/ 256 w 800"/>
                <a:gd name="T7" fmla="*/ 338 h 338"/>
                <a:gd name="T8" fmla="*/ 27 w 800"/>
                <a:gd name="T9" fmla="*/ 192 h 338"/>
                <a:gd name="T10" fmla="*/ 0 w 800"/>
                <a:gd name="T11" fmla="*/ 195 h 338"/>
                <a:gd name="T12" fmla="*/ 2 w 800"/>
                <a:gd name="T13" fmla="*/ 190 h 338"/>
                <a:gd name="T14" fmla="*/ 91 w 800"/>
                <a:gd name="T15" fmla="*/ 20 h 338"/>
                <a:gd name="T16" fmla="*/ 256 w 800"/>
                <a:gd name="T17" fmla="*/ 146 h 338"/>
                <a:gd name="T18" fmla="*/ 485 w 800"/>
                <a:gd name="T19" fmla="*/ 0 h 338"/>
                <a:gd name="T20" fmla="*/ 714 w 800"/>
                <a:gd name="T21" fmla="*/ 146 h 338"/>
                <a:gd name="T22" fmla="*/ 723 w 800"/>
                <a:gd name="T23" fmla="*/ 146 h 338"/>
                <a:gd name="T24" fmla="*/ 799 w 800"/>
                <a:gd name="T25" fmla="*/ 296 h 338"/>
                <a:gd name="T26" fmla="*/ 800 w 800"/>
                <a:gd name="T27" fmla="*/ 299 h 3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338">
                  <a:moveTo>
                    <a:pt x="800" y="299"/>
                  </a:moveTo>
                  <a:cubicBezTo>
                    <a:pt x="779" y="321"/>
                    <a:pt x="753" y="338"/>
                    <a:pt x="714" y="338"/>
                  </a:cubicBezTo>
                  <a:cubicBezTo>
                    <a:pt x="600" y="338"/>
                    <a:pt x="600" y="192"/>
                    <a:pt x="485" y="192"/>
                  </a:cubicBezTo>
                  <a:cubicBezTo>
                    <a:pt x="371" y="192"/>
                    <a:pt x="371" y="338"/>
                    <a:pt x="256" y="338"/>
                  </a:cubicBezTo>
                  <a:cubicBezTo>
                    <a:pt x="142" y="338"/>
                    <a:pt x="142" y="192"/>
                    <a:pt x="27" y="192"/>
                  </a:cubicBezTo>
                  <a:cubicBezTo>
                    <a:pt x="17" y="192"/>
                    <a:pt x="8" y="193"/>
                    <a:pt x="0" y="195"/>
                  </a:cubicBezTo>
                  <a:cubicBezTo>
                    <a:pt x="0" y="193"/>
                    <a:pt x="1" y="192"/>
                    <a:pt x="2" y="190"/>
                  </a:cubicBezTo>
                  <a:cubicBezTo>
                    <a:pt x="31" y="132"/>
                    <a:pt x="61" y="75"/>
                    <a:pt x="91" y="20"/>
                  </a:cubicBezTo>
                  <a:cubicBezTo>
                    <a:pt x="148" y="60"/>
                    <a:pt x="168" y="146"/>
                    <a:pt x="256" y="146"/>
                  </a:cubicBezTo>
                  <a:cubicBezTo>
                    <a:pt x="371" y="146"/>
                    <a:pt x="371" y="0"/>
                    <a:pt x="485" y="0"/>
                  </a:cubicBezTo>
                  <a:cubicBezTo>
                    <a:pt x="600" y="0"/>
                    <a:pt x="600" y="146"/>
                    <a:pt x="714" y="146"/>
                  </a:cubicBezTo>
                  <a:cubicBezTo>
                    <a:pt x="717" y="146"/>
                    <a:pt x="720" y="146"/>
                    <a:pt x="723" y="146"/>
                  </a:cubicBezTo>
                  <a:cubicBezTo>
                    <a:pt x="748" y="196"/>
                    <a:pt x="774" y="246"/>
                    <a:pt x="799" y="296"/>
                  </a:cubicBezTo>
                  <a:cubicBezTo>
                    <a:pt x="799" y="297"/>
                    <a:pt x="800" y="298"/>
                    <a:pt x="800" y="299"/>
                  </a:cubicBezTo>
                  <a:close/>
                </a:path>
              </a:pathLst>
            </a:custGeom>
            <a:solidFill>
              <a:srgbClr val="32AAC6"/>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2" name="Text Placeholder 20"/>
          <p:cNvSpPr>
            <a:spLocks noGrp="1"/>
          </p:cNvSpPr>
          <p:nvPr>
            <p:ph type="body" sz="quarter" idx="23" hasCustomPrompt="1"/>
          </p:nvPr>
        </p:nvSpPr>
        <p:spPr>
          <a:xfrm>
            <a:off x="2592853" y="3507854"/>
            <a:ext cx="1714178" cy="1152128"/>
          </a:xfrm>
        </p:spPr>
        <p:txBody>
          <a:bodyPr>
            <a:noAutofit/>
          </a:bodyPr>
          <a:lstStyle>
            <a:lvl1pPr marL="0" indent="0" algn="ctr">
              <a:buNone/>
              <a:defRPr sz="1800">
                <a:solidFill>
                  <a:schemeClr val="accent6"/>
                </a:solidFill>
                <a:latin typeface="Calibri Light" panose="020f0302020204030204" pitchFamily="34" charset="0"/>
              </a:defRPr>
            </a:lvl1pPr>
          </a:lstStyle>
          <a:p>
            <a:pPr lvl="0"/>
            <a:r>
              <a:rPr lang="en-US" smtClean="0"/>
              <a:t>Insert your desired text here.</a:t>
            </a:r>
            <a:endParaRPr lang="en-US"/>
          </a:p>
        </p:txBody>
      </p:sp>
      <p:sp>
        <p:nvSpPr>
          <p:cNvPr id="53" name="Text Placeholder 20"/>
          <p:cNvSpPr>
            <a:spLocks noGrp="1"/>
          </p:cNvSpPr>
          <p:nvPr>
            <p:ph type="body" sz="quarter" idx="24" hasCustomPrompt="1"/>
          </p:nvPr>
        </p:nvSpPr>
        <p:spPr>
          <a:xfrm>
            <a:off x="2592853" y="3147814"/>
            <a:ext cx="1714178" cy="360040"/>
          </a:xfrm>
        </p:spPr>
        <p:txBody>
          <a:bodyPr>
            <a:noAutofit/>
          </a:bodyPr>
          <a:lstStyle>
            <a:lvl1pPr marL="0" indent="0" algn="ctr">
              <a:buNone/>
              <a:defRPr sz="2000" b="0" baseline="0">
                <a:solidFill>
                  <a:schemeClr val="accent5"/>
                </a:solidFill>
                <a:latin typeface="Calibri Light" panose="020f0302020204030204" pitchFamily="34" charset="0"/>
              </a:defRPr>
            </a:lvl1pPr>
          </a:lstStyle>
          <a:p>
            <a:pPr lvl="0"/>
            <a:r>
              <a:rPr lang="en-US" smtClean="0"/>
              <a:t>Your text here</a:t>
            </a:r>
            <a:endParaRPr lang="en-US"/>
          </a:p>
        </p:txBody>
      </p:sp>
      <p:sp>
        <p:nvSpPr>
          <p:cNvPr id="54" name="Text Placeholder 20"/>
          <p:cNvSpPr>
            <a:spLocks noGrp="1"/>
          </p:cNvSpPr>
          <p:nvPr>
            <p:ph type="body" sz="quarter" idx="25" hasCustomPrompt="1"/>
          </p:nvPr>
        </p:nvSpPr>
        <p:spPr>
          <a:xfrm>
            <a:off x="611560" y="3507854"/>
            <a:ext cx="1714178" cy="1152128"/>
          </a:xfrm>
        </p:spPr>
        <p:txBody>
          <a:bodyPr>
            <a:noAutofit/>
          </a:bodyPr>
          <a:lstStyle>
            <a:lvl1pPr marL="0" indent="0" algn="ctr">
              <a:buNone/>
              <a:defRPr sz="1800">
                <a:solidFill>
                  <a:schemeClr val="accent6"/>
                </a:solidFill>
                <a:latin typeface="Calibri Light" panose="020f0302020204030204" pitchFamily="34" charset="0"/>
              </a:defRPr>
            </a:lvl1pPr>
          </a:lstStyle>
          <a:p>
            <a:pPr lvl="0"/>
            <a:r>
              <a:rPr lang="en-US" smtClean="0"/>
              <a:t>Insert your desired text here.</a:t>
            </a:r>
            <a:endParaRPr lang="en-US"/>
          </a:p>
        </p:txBody>
      </p:sp>
      <p:sp>
        <p:nvSpPr>
          <p:cNvPr id="55" name="Text Placeholder 20"/>
          <p:cNvSpPr>
            <a:spLocks noGrp="1"/>
          </p:cNvSpPr>
          <p:nvPr>
            <p:ph type="body" sz="quarter" idx="26" hasCustomPrompt="1"/>
          </p:nvPr>
        </p:nvSpPr>
        <p:spPr>
          <a:xfrm>
            <a:off x="611560" y="3147814"/>
            <a:ext cx="1714178" cy="360040"/>
          </a:xfrm>
        </p:spPr>
        <p:txBody>
          <a:bodyPr>
            <a:noAutofit/>
          </a:bodyPr>
          <a:lstStyle>
            <a:lvl1pPr marL="0" indent="0" algn="ctr">
              <a:buNone/>
              <a:defRPr sz="2000" b="0" baseline="0">
                <a:solidFill>
                  <a:schemeClr val="accent5"/>
                </a:solidFill>
                <a:latin typeface="Calibri Light" panose="020f0302020204030204" pitchFamily="34" charset="0"/>
              </a:defRPr>
            </a:lvl1pPr>
          </a:lstStyle>
          <a:p>
            <a:pPr lvl="0"/>
            <a:r>
              <a:rPr lang="en-US" smtClean="0"/>
              <a:t>Your text here</a:t>
            </a:r>
            <a:endParaRPr lang="en-US"/>
          </a:p>
        </p:txBody>
      </p:sp>
      <p:sp>
        <p:nvSpPr>
          <p:cNvPr id="56" name="Text Placeholder 20"/>
          <p:cNvSpPr>
            <a:spLocks noGrp="1"/>
          </p:cNvSpPr>
          <p:nvPr>
            <p:ph type="body" sz="quarter" idx="27" hasCustomPrompt="1"/>
          </p:nvPr>
        </p:nvSpPr>
        <p:spPr>
          <a:xfrm>
            <a:off x="6557578" y="3507854"/>
            <a:ext cx="1714178" cy="1152128"/>
          </a:xfrm>
        </p:spPr>
        <p:txBody>
          <a:bodyPr>
            <a:noAutofit/>
          </a:bodyPr>
          <a:lstStyle>
            <a:lvl1pPr marL="0" indent="0" algn="ctr">
              <a:buNone/>
              <a:defRPr sz="1800">
                <a:solidFill>
                  <a:schemeClr val="accent6"/>
                </a:solidFill>
                <a:latin typeface="Calibri Light" panose="020f0302020204030204" pitchFamily="34" charset="0"/>
              </a:defRPr>
            </a:lvl1pPr>
          </a:lstStyle>
          <a:p>
            <a:pPr lvl="0"/>
            <a:r>
              <a:rPr lang="en-US" smtClean="0"/>
              <a:t>Insert your desired text here.</a:t>
            </a:r>
            <a:endParaRPr lang="en-US"/>
          </a:p>
        </p:txBody>
      </p:sp>
      <p:sp>
        <p:nvSpPr>
          <p:cNvPr id="57" name="Text Placeholder 20"/>
          <p:cNvSpPr>
            <a:spLocks noGrp="1"/>
          </p:cNvSpPr>
          <p:nvPr>
            <p:ph type="body" sz="quarter" idx="28" hasCustomPrompt="1"/>
          </p:nvPr>
        </p:nvSpPr>
        <p:spPr>
          <a:xfrm>
            <a:off x="6557578" y="3147814"/>
            <a:ext cx="1714178" cy="360040"/>
          </a:xfrm>
        </p:spPr>
        <p:txBody>
          <a:bodyPr>
            <a:noAutofit/>
          </a:bodyPr>
          <a:lstStyle>
            <a:lvl1pPr marL="0" indent="0" algn="ctr">
              <a:buNone/>
              <a:defRPr sz="2000" b="0" baseline="0">
                <a:solidFill>
                  <a:schemeClr val="accent5"/>
                </a:solidFill>
                <a:latin typeface="Calibri Light" panose="020f0302020204030204" pitchFamily="34" charset="0"/>
              </a:defRPr>
            </a:lvl1pPr>
          </a:lstStyle>
          <a:p>
            <a:pPr lvl="0"/>
            <a:r>
              <a:rPr lang="en-US" smtClean="0"/>
              <a:t>Your text here</a:t>
            </a:r>
            <a:endParaRPr lang="en-US"/>
          </a:p>
        </p:txBody>
      </p:sp>
      <p:sp>
        <p:nvSpPr>
          <p:cNvPr id="58" name="Text Placeholder 20"/>
          <p:cNvSpPr>
            <a:spLocks noGrp="1"/>
          </p:cNvSpPr>
          <p:nvPr>
            <p:ph type="body" sz="quarter" idx="29" hasCustomPrompt="1"/>
          </p:nvPr>
        </p:nvSpPr>
        <p:spPr>
          <a:xfrm>
            <a:off x="4576285" y="3507854"/>
            <a:ext cx="1714178" cy="1152128"/>
          </a:xfrm>
        </p:spPr>
        <p:txBody>
          <a:bodyPr>
            <a:noAutofit/>
          </a:bodyPr>
          <a:lstStyle>
            <a:lvl1pPr marL="0" indent="0" algn="ctr">
              <a:buNone/>
              <a:defRPr sz="1800">
                <a:solidFill>
                  <a:schemeClr val="accent6"/>
                </a:solidFill>
                <a:latin typeface="Calibri Light" panose="020f0302020204030204" pitchFamily="34" charset="0"/>
              </a:defRPr>
            </a:lvl1pPr>
          </a:lstStyle>
          <a:p>
            <a:pPr lvl="0"/>
            <a:r>
              <a:rPr lang="en-US" smtClean="0"/>
              <a:t>Insert your desired text here.</a:t>
            </a:r>
            <a:endParaRPr lang="en-US"/>
          </a:p>
        </p:txBody>
      </p:sp>
      <p:sp>
        <p:nvSpPr>
          <p:cNvPr id="59" name="Text Placeholder 20"/>
          <p:cNvSpPr>
            <a:spLocks noGrp="1"/>
          </p:cNvSpPr>
          <p:nvPr>
            <p:ph type="body" sz="quarter" idx="30" hasCustomPrompt="1"/>
          </p:nvPr>
        </p:nvSpPr>
        <p:spPr>
          <a:xfrm>
            <a:off x="4576285" y="3147814"/>
            <a:ext cx="1714178" cy="360040"/>
          </a:xfrm>
        </p:spPr>
        <p:txBody>
          <a:bodyPr>
            <a:noAutofit/>
          </a:bodyPr>
          <a:lstStyle>
            <a:lvl1pPr marL="0" indent="0" algn="ctr">
              <a:buNone/>
              <a:defRPr sz="2000" b="0" baseline="0">
                <a:solidFill>
                  <a:schemeClr val="accent5"/>
                </a:solidFill>
                <a:latin typeface="Calibri Light" panose="020f0302020204030204" pitchFamily="34" charset="0"/>
              </a:defRPr>
            </a:lvl1pPr>
          </a:lstStyle>
          <a:p>
            <a:pPr lvl="0"/>
            <a:r>
              <a:rPr lang="en-US" smtClean="0"/>
              <a:t>Your text here</a:t>
            </a:r>
            <a:endParaRPr lang="en-US"/>
          </a:p>
        </p:txBody>
      </p:sp>
    </p:spTree>
    <p:extLst>
      <p:ext uri="{BB962C8B-B14F-4D97-AF65-F5344CB8AC3E}">
        <p14:creationId val="174398815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xEl>
                                              <p:pRg st="0" end="0"/>
                                            </p:txEl>
                                          </p:spTgt>
                                        </p:tgtEl>
                                        <p:attrNameLst>
                                          <p:attrName>style.visibility</p:attrName>
                                        </p:attrNameLst>
                                      </p:cBhvr>
                                      <p:to>
                                        <p:strVal val="visible"/>
                                      </p:to>
                                    </p:set>
                                    <p:animEffect transition="in" filter="fade">
                                      <p:cBhvr>
                                        <p:cTn id="10" dur="500"/>
                                        <p:tgtEl>
                                          <p:spTgt spid="5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xEl>
                                              <p:pRg st="0" end="0"/>
                                            </p:txEl>
                                          </p:spTgt>
                                        </p:tgtEl>
                                        <p:attrNameLst>
                                          <p:attrName>style.visibility</p:attrName>
                                        </p:attrNameLst>
                                      </p:cBhvr>
                                      <p:to>
                                        <p:strVal val="visible"/>
                                      </p:to>
                                    </p:set>
                                    <p:animEffect transition="in" filter="fade">
                                      <p:cBhvr>
                                        <p:cTn id="13" dur="500"/>
                                        <p:tgtEl>
                                          <p:spTgt spid="55">
                                            <p:txEl>
                                              <p:pRg st="0" end="0"/>
                                            </p:txEl>
                                          </p:spTgt>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2">
                                            <p:txEl>
                                              <p:pRg st="0" end="0"/>
                                            </p:txEl>
                                          </p:spTgt>
                                        </p:tgtEl>
                                        <p:attrNameLst>
                                          <p:attrName>style.visibility</p:attrName>
                                        </p:attrNameLst>
                                      </p:cBhvr>
                                      <p:to>
                                        <p:strVal val="visible"/>
                                      </p:to>
                                    </p:set>
                                    <p:animEffect transition="in" filter="fade">
                                      <p:cBhvr>
                                        <p:cTn id="21" dur="500"/>
                                        <p:tgtEl>
                                          <p:spTgt spid="52">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xEl>
                                              <p:pRg st="0" end="0"/>
                                            </p:txEl>
                                          </p:spTgt>
                                        </p:tgtEl>
                                        <p:attrNameLst>
                                          <p:attrName>style.visibility</p:attrName>
                                        </p:attrNameLst>
                                      </p:cBhvr>
                                      <p:to>
                                        <p:strVal val="visible"/>
                                      </p:to>
                                    </p:set>
                                    <p:animEffect transition="in" filter="fade">
                                      <p:cBhvr>
                                        <p:cTn id="24" dur="500"/>
                                        <p:tgtEl>
                                          <p:spTgt spid="53">
                                            <p:txEl>
                                              <p:pRg st="0" end="0"/>
                                            </p:txEl>
                                          </p:spTgt>
                                        </p:tgtEl>
                                      </p:cBhvr>
                                    </p:animEffect>
                                  </p:childTnLst>
                                </p:cTn>
                              </p:par>
                            </p:childTnLst>
                          </p:cTn>
                        </p:par>
                      </p:childTnLst>
                    </p:cTn>
                  </p:par>
                  <p:par>
                    <p:cTn id="25" fill="hold" nodeType="clickPar">
                      <p:stCondLst>
                        <p:cond delay="indefinite"/>
                      </p:stCondLst>
                      <p:childTnLst>
                        <p:par>
                          <p:cTn id="26" fill="hold" nodeType="after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xEl>
                                              <p:pRg st="0" end="0"/>
                                            </p:txEl>
                                          </p:spTgt>
                                        </p:tgtEl>
                                        <p:attrNameLst>
                                          <p:attrName>style.visibility</p:attrName>
                                        </p:attrNameLst>
                                      </p:cBhvr>
                                      <p:to>
                                        <p:strVal val="visible"/>
                                      </p:to>
                                    </p:set>
                                    <p:animEffect transition="in" filter="fade">
                                      <p:cBhvr>
                                        <p:cTn id="32" dur="500"/>
                                        <p:tgtEl>
                                          <p:spTgt spid="58">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
                                            <p:txEl>
                                              <p:pRg st="0" end="0"/>
                                            </p:txEl>
                                          </p:spTgt>
                                        </p:tgtEl>
                                        <p:attrNameLst>
                                          <p:attrName>style.visibility</p:attrName>
                                        </p:attrNameLst>
                                      </p:cBhvr>
                                      <p:to>
                                        <p:strVal val="visible"/>
                                      </p:to>
                                    </p:set>
                                    <p:animEffect transition="in" filter="fade">
                                      <p:cBhvr>
                                        <p:cTn id="35" dur="500"/>
                                        <p:tgtEl>
                                          <p:spTgt spid="59">
                                            <p:txEl>
                                              <p:pRg st="0" end="0"/>
                                            </p:txEl>
                                          </p:spTgt>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xEl>
                                              <p:pRg st="0" end="0"/>
                                            </p:txEl>
                                          </p:spTgt>
                                        </p:tgtEl>
                                        <p:attrNameLst>
                                          <p:attrName>style.visibility</p:attrName>
                                        </p:attrNameLst>
                                      </p:cBhvr>
                                      <p:to>
                                        <p:strVal val="visible"/>
                                      </p:to>
                                    </p:set>
                                    <p:animEffect transition="in" filter="fade">
                                      <p:cBhvr>
                                        <p:cTn id="43" dur="500"/>
                                        <p:tgtEl>
                                          <p:spTgt spid="56">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xEl>
                                              <p:pRg st="0" end="0"/>
                                            </p:txEl>
                                          </p:spTgt>
                                        </p:tgtEl>
                                        <p:attrNameLst>
                                          <p:attrName>style.visibility</p:attrName>
                                        </p:attrNameLst>
                                      </p:cBhvr>
                                      <p:to>
                                        <p:strVal val="visible"/>
                                      </p:to>
                                    </p:set>
                                    <p:animEffect transition="in" filter="fade">
                                      <p:cBhvr>
                                        <p:cTn id="46"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he Importance of Trees">
    <p:spTree>
      <p:nvGrpSpPr>
        <p:cNvPr id="1" name=""/>
        <p:cNvGrpSpPr/>
        <p:nvPr/>
      </p:nvGrpSpPr>
      <p:grpSpPr>
        <a:xfrm>
          <a:off x="0" y="0"/>
          <a:ext cx="0" cy="0"/>
        </a:xfrm>
      </p:grpSpPr>
      <p:grpSp>
        <p:nvGrpSpPr>
          <p:cNvPr id="3" name="Group 4"/>
          <p:cNvGrpSpPr>
            <a:grpSpLocks noChangeAspect="1"/>
          </p:cNvGrpSpPr>
          <p:nvPr userDrawn="1"/>
        </p:nvGrpSpPr>
        <p:grpSpPr>
          <a:xfrm>
            <a:off x="3348040" y="2546351"/>
            <a:ext cx="973138" cy="1766888"/>
            <a:chOff x="2109" y="1604"/>
            <a:chExt cx="613" cy="1113"/>
          </a:xfrm>
        </p:grpSpPr>
        <p:sp>
          <p:nvSpPr>
            <p:cNvPr id="9" name="Freeform 5"/>
            <p:cNvSpPr/>
            <p:nvPr userDrawn="1"/>
          </p:nvSpPr>
          <p:spPr bwMode="auto">
            <a:xfrm>
              <a:off x="2109" y="1604"/>
              <a:ext cx="307" cy="795"/>
            </a:xfrm>
            <a:custGeom>
              <a:gdLst>
                <a:gd name="T0" fmla="*/ 293 w 293"/>
                <a:gd name="T1" fmla="*/ 0 h 761"/>
                <a:gd name="T2" fmla="*/ 293 w 293"/>
                <a:gd name="T3" fmla="*/ 761 h 761"/>
                <a:gd name="T4" fmla="*/ 0 w 293"/>
                <a:gd name="T5" fmla="*/ 468 h 761"/>
                <a:gd name="T6" fmla="*/ 293 w 293"/>
                <a:gd name="T7" fmla="*/ 0 h 761"/>
              </a:gdLst>
              <a:cxnLst>
                <a:cxn ang="0">
                  <a:pos x="T0" y="T1"/>
                </a:cxn>
                <a:cxn ang="0">
                  <a:pos x="T2" y="T3"/>
                </a:cxn>
                <a:cxn ang="0">
                  <a:pos x="T4" y="T5"/>
                </a:cxn>
                <a:cxn ang="0">
                  <a:pos x="T6" y="T7"/>
                </a:cxn>
              </a:cxnLst>
              <a:rect l="0" t="0" r="r" b="b"/>
              <a:pathLst>
                <a:path w="293" h="761">
                  <a:moveTo>
                    <a:pt x="293" y="0"/>
                  </a:moveTo>
                  <a:cubicBezTo>
                    <a:pt x="293" y="761"/>
                    <a:pt x="293" y="761"/>
                    <a:pt x="293" y="761"/>
                  </a:cubicBezTo>
                  <a:cubicBezTo>
                    <a:pt x="131" y="761"/>
                    <a:pt x="0" y="630"/>
                    <a:pt x="0" y="468"/>
                  </a:cubicBezTo>
                  <a:cubicBezTo>
                    <a:pt x="0" y="307"/>
                    <a:pt x="131" y="0"/>
                    <a:pt x="293" y="0"/>
                  </a:cubicBezTo>
                  <a:close/>
                </a:path>
              </a:pathLst>
            </a:custGeom>
            <a:solidFill>
              <a:srgbClr val="A6D35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0" name="Freeform 6"/>
            <p:cNvSpPr/>
            <p:nvPr userDrawn="1"/>
          </p:nvSpPr>
          <p:spPr bwMode="auto">
            <a:xfrm>
              <a:off x="2416" y="1604"/>
              <a:ext cx="306" cy="795"/>
            </a:xfrm>
            <a:custGeom>
              <a:gdLst>
                <a:gd name="T0" fmla="*/ 293 w 293"/>
                <a:gd name="T1" fmla="*/ 468 h 761"/>
                <a:gd name="T2" fmla="*/ 0 w 293"/>
                <a:gd name="T3" fmla="*/ 761 h 761"/>
                <a:gd name="T4" fmla="*/ 0 w 293"/>
                <a:gd name="T5" fmla="*/ 0 h 761"/>
                <a:gd name="T6" fmla="*/ 293 w 293"/>
                <a:gd name="T7" fmla="*/ 468 h 761"/>
              </a:gdLst>
              <a:cxnLst>
                <a:cxn ang="0">
                  <a:pos x="T0" y="T1"/>
                </a:cxn>
                <a:cxn ang="0">
                  <a:pos x="T2" y="T3"/>
                </a:cxn>
                <a:cxn ang="0">
                  <a:pos x="T4" y="T5"/>
                </a:cxn>
                <a:cxn ang="0">
                  <a:pos x="T6" y="T7"/>
                </a:cxn>
              </a:cxnLst>
              <a:rect l="0" t="0" r="r" b="b"/>
              <a:pathLst>
                <a:path w="293" h="761">
                  <a:moveTo>
                    <a:pt x="293" y="468"/>
                  </a:moveTo>
                  <a:cubicBezTo>
                    <a:pt x="293" y="630"/>
                    <a:pt x="162" y="761"/>
                    <a:pt x="0" y="761"/>
                  </a:cubicBezTo>
                  <a:cubicBezTo>
                    <a:pt x="0" y="0"/>
                    <a:pt x="0" y="0"/>
                    <a:pt x="0" y="0"/>
                  </a:cubicBezTo>
                  <a:cubicBezTo>
                    <a:pt x="162" y="0"/>
                    <a:pt x="293" y="307"/>
                    <a:pt x="293" y="468"/>
                  </a:cubicBezTo>
                  <a:close/>
                </a:path>
              </a:pathLst>
            </a:custGeom>
            <a:solidFill>
              <a:srgbClr val="83B5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2" name="Oval 7"/>
            <p:cNvSpPr>
              <a:spLocks noChangeArrowheads="1"/>
            </p:cNvSpPr>
            <p:nvPr userDrawn="1"/>
          </p:nvSpPr>
          <p:spPr bwMode="auto">
            <a:xfrm>
              <a:off x="2110" y="2618"/>
              <a:ext cx="611" cy="99"/>
            </a:xfrm>
            <a:prstGeom prst="ellipse">
              <a:avLst/>
            </a:pr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3" name="Freeform 8"/>
            <p:cNvSpPr/>
            <p:nvPr userDrawn="1"/>
          </p:nvSpPr>
          <p:spPr bwMode="auto">
            <a:xfrm>
              <a:off x="2410" y="2264"/>
              <a:ext cx="17" cy="405"/>
            </a:xfrm>
            <a:custGeom>
              <a:gdLst>
                <a:gd name="T0" fmla="*/ 16 w 16"/>
                <a:gd name="T1" fmla="*/ 0 h 388"/>
                <a:gd name="T2" fmla="*/ 16 w 16"/>
                <a:gd name="T3" fmla="*/ 388 h 388"/>
                <a:gd name="T4" fmla="*/ 0 w 16"/>
                <a:gd name="T5" fmla="*/ 388 h 388"/>
                <a:gd name="T6" fmla="*/ 0 w 16"/>
                <a:gd name="T7" fmla="*/ 6 h 388"/>
                <a:gd name="T8" fmla="*/ 5 w 16"/>
                <a:gd name="T9" fmla="*/ 3 h 388"/>
                <a:gd name="T10" fmla="*/ 10 w 16"/>
                <a:gd name="T11" fmla="*/ 0 h 388"/>
                <a:gd name="T12" fmla="*/ 16 w 16"/>
                <a:gd name="T13" fmla="*/ 0 h 388"/>
              </a:gdLst>
              <a:cxnLst>
                <a:cxn ang="0">
                  <a:pos x="T0" y="T1"/>
                </a:cxn>
                <a:cxn ang="0">
                  <a:pos x="T2" y="T3"/>
                </a:cxn>
                <a:cxn ang="0">
                  <a:pos x="T4" y="T5"/>
                </a:cxn>
                <a:cxn ang="0">
                  <a:pos x="T6" y="T7"/>
                </a:cxn>
                <a:cxn ang="0">
                  <a:pos x="T8" y="T9"/>
                </a:cxn>
                <a:cxn ang="0">
                  <a:pos x="T10" y="T11"/>
                </a:cxn>
                <a:cxn ang="0">
                  <a:pos x="T12" y="T13"/>
                </a:cxn>
              </a:cxnLst>
              <a:rect l="0" t="0" r="r" b="b"/>
              <a:pathLst>
                <a:path w="16" h="388">
                  <a:moveTo>
                    <a:pt x="16" y="0"/>
                  </a:moveTo>
                  <a:cubicBezTo>
                    <a:pt x="16" y="388"/>
                    <a:pt x="16" y="388"/>
                    <a:pt x="16" y="388"/>
                  </a:cubicBezTo>
                  <a:cubicBezTo>
                    <a:pt x="0" y="388"/>
                    <a:pt x="0" y="388"/>
                    <a:pt x="0" y="388"/>
                  </a:cubicBezTo>
                  <a:cubicBezTo>
                    <a:pt x="0" y="6"/>
                    <a:pt x="0" y="6"/>
                    <a:pt x="0" y="6"/>
                  </a:cubicBezTo>
                  <a:cubicBezTo>
                    <a:pt x="1" y="5"/>
                    <a:pt x="3" y="4"/>
                    <a:pt x="5" y="3"/>
                  </a:cubicBezTo>
                  <a:cubicBezTo>
                    <a:pt x="6" y="2"/>
                    <a:pt x="8" y="1"/>
                    <a:pt x="10" y="0"/>
                  </a:cubicBezTo>
                  <a:lnTo>
                    <a:pt x="16" y="0"/>
                  </a:lnTo>
                  <a:close/>
                </a:path>
              </a:pathLst>
            </a:custGeom>
            <a:solidFill>
              <a:srgbClr val="7C69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4" name="Freeform 9"/>
            <p:cNvSpPr/>
            <p:nvPr userDrawn="1"/>
          </p:nvSpPr>
          <p:spPr bwMode="auto">
            <a:xfrm>
              <a:off x="2416" y="2241"/>
              <a:ext cx="40" cy="428"/>
            </a:xfrm>
            <a:custGeom>
              <a:gdLst>
                <a:gd name="T0" fmla="*/ 39 w 39"/>
                <a:gd name="T1" fmla="*/ 0 h 410"/>
                <a:gd name="T2" fmla="*/ 39 w 39"/>
                <a:gd name="T3" fmla="*/ 410 h 410"/>
                <a:gd name="T4" fmla="*/ 0 w 39"/>
                <a:gd name="T5" fmla="*/ 410 h 410"/>
                <a:gd name="T6" fmla="*/ 0 w 39"/>
                <a:gd name="T7" fmla="*/ 25 h 410"/>
                <a:gd name="T8" fmla="*/ 5 w 39"/>
                <a:gd name="T9" fmla="*/ 22 h 410"/>
                <a:gd name="T10" fmla="*/ 39 w 39"/>
                <a:gd name="T11" fmla="*/ 0 h 410"/>
              </a:gdLst>
              <a:cxnLst>
                <a:cxn ang="0">
                  <a:pos x="T0" y="T1"/>
                </a:cxn>
                <a:cxn ang="0">
                  <a:pos x="T2" y="T3"/>
                </a:cxn>
                <a:cxn ang="0">
                  <a:pos x="T4" y="T5"/>
                </a:cxn>
                <a:cxn ang="0">
                  <a:pos x="T6" y="T7"/>
                </a:cxn>
                <a:cxn ang="0">
                  <a:pos x="T8" y="T9"/>
                </a:cxn>
                <a:cxn ang="0">
                  <a:pos x="T10" y="T11"/>
                </a:cxn>
              </a:cxnLst>
              <a:rect l="0" t="0" r="r" b="b"/>
              <a:pathLst>
                <a:path w="39" h="410">
                  <a:moveTo>
                    <a:pt x="39" y="0"/>
                  </a:moveTo>
                  <a:cubicBezTo>
                    <a:pt x="39" y="410"/>
                    <a:pt x="39" y="410"/>
                    <a:pt x="39" y="410"/>
                  </a:cubicBezTo>
                  <a:cubicBezTo>
                    <a:pt x="0" y="410"/>
                    <a:pt x="0" y="410"/>
                    <a:pt x="0" y="410"/>
                  </a:cubicBezTo>
                  <a:cubicBezTo>
                    <a:pt x="0" y="25"/>
                    <a:pt x="0" y="25"/>
                    <a:pt x="0" y="25"/>
                  </a:cubicBezTo>
                  <a:cubicBezTo>
                    <a:pt x="1" y="24"/>
                    <a:pt x="3" y="23"/>
                    <a:pt x="5" y="22"/>
                  </a:cubicBezTo>
                  <a:cubicBezTo>
                    <a:pt x="18" y="15"/>
                    <a:pt x="29" y="7"/>
                    <a:pt x="39" y="0"/>
                  </a:cubicBezTo>
                  <a:close/>
                </a:path>
              </a:pathLst>
            </a:custGeom>
            <a:solidFill>
              <a:srgbClr val="6D582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5" name="Freeform 10"/>
            <p:cNvSpPr/>
            <p:nvPr userDrawn="1"/>
          </p:nvSpPr>
          <p:spPr bwMode="auto">
            <a:xfrm>
              <a:off x="2375" y="2267"/>
              <a:ext cx="41" cy="402"/>
            </a:xfrm>
            <a:custGeom>
              <a:gdLst>
                <a:gd name="T0" fmla="*/ 39 w 39"/>
                <a:gd name="T1" fmla="*/ 0 h 385"/>
                <a:gd name="T2" fmla="*/ 39 w 39"/>
                <a:gd name="T3" fmla="*/ 385 h 385"/>
                <a:gd name="T4" fmla="*/ 0 w 39"/>
                <a:gd name="T5" fmla="*/ 385 h 385"/>
                <a:gd name="T6" fmla="*/ 0 w 39"/>
                <a:gd name="T7" fmla="*/ 19 h 385"/>
                <a:gd name="T8" fmla="*/ 34 w 39"/>
                <a:gd name="T9" fmla="*/ 3 h 385"/>
                <a:gd name="T10" fmla="*/ 39 w 39"/>
                <a:gd name="T11" fmla="*/ 0 h 385"/>
              </a:gdLst>
              <a:cxnLst>
                <a:cxn ang="0">
                  <a:pos x="T0" y="T1"/>
                </a:cxn>
                <a:cxn ang="0">
                  <a:pos x="T2" y="T3"/>
                </a:cxn>
                <a:cxn ang="0">
                  <a:pos x="T4" y="T5"/>
                </a:cxn>
                <a:cxn ang="0">
                  <a:pos x="T6" y="T7"/>
                </a:cxn>
                <a:cxn ang="0">
                  <a:pos x="T8" y="T9"/>
                </a:cxn>
                <a:cxn ang="0">
                  <a:pos x="T10" y="T11"/>
                </a:cxn>
              </a:cxnLst>
              <a:rect l="0" t="0" r="r" b="b"/>
              <a:pathLst>
                <a:path w="39" h="385">
                  <a:moveTo>
                    <a:pt x="39" y="0"/>
                  </a:moveTo>
                  <a:cubicBezTo>
                    <a:pt x="39" y="385"/>
                    <a:pt x="39" y="385"/>
                    <a:pt x="39" y="385"/>
                  </a:cubicBezTo>
                  <a:cubicBezTo>
                    <a:pt x="0" y="385"/>
                    <a:pt x="0" y="385"/>
                    <a:pt x="0" y="385"/>
                  </a:cubicBezTo>
                  <a:cubicBezTo>
                    <a:pt x="0" y="19"/>
                    <a:pt x="0" y="19"/>
                    <a:pt x="0" y="19"/>
                  </a:cubicBezTo>
                  <a:cubicBezTo>
                    <a:pt x="12" y="14"/>
                    <a:pt x="23" y="9"/>
                    <a:pt x="34" y="3"/>
                  </a:cubicBezTo>
                  <a:cubicBezTo>
                    <a:pt x="35" y="2"/>
                    <a:pt x="37" y="1"/>
                    <a:pt x="39" y="0"/>
                  </a:cubicBezTo>
                  <a:close/>
                </a:path>
              </a:pathLst>
            </a:custGeom>
            <a:solidFill>
              <a:srgbClr val="7C69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6" name="Freeform 11"/>
            <p:cNvSpPr/>
            <p:nvPr userDrawn="1"/>
          </p:nvSpPr>
          <p:spPr bwMode="auto">
            <a:xfrm>
              <a:off x="2250" y="2284"/>
              <a:ext cx="147" cy="75"/>
            </a:xfrm>
            <a:custGeom>
              <a:gdLst>
                <a:gd name="T0" fmla="*/ 140 w 140"/>
                <a:gd name="T1" fmla="*/ 30 h 72"/>
                <a:gd name="T2" fmla="*/ 103 w 140"/>
                <a:gd name="T3" fmla="*/ 30 h 72"/>
                <a:gd name="T4" fmla="*/ 67 w 140"/>
                <a:gd name="T5" fmla="*/ 28 h 72"/>
                <a:gd name="T6" fmla="*/ 31 w 140"/>
                <a:gd name="T7" fmla="*/ 20 h 72"/>
                <a:gd name="T8" fmla="*/ 0 w 140"/>
                <a:gd name="T9" fmla="*/ 0 h 72"/>
                <a:gd name="T10" fmla="*/ 26 w 140"/>
                <a:gd name="T11" fmla="*/ 29 h 72"/>
                <a:gd name="T12" fmla="*/ 61 w 140"/>
                <a:gd name="T13" fmla="*/ 48 h 72"/>
                <a:gd name="T14" fmla="*/ 98 w 140"/>
                <a:gd name="T15" fmla="*/ 62 h 72"/>
                <a:gd name="T16" fmla="*/ 137 w 140"/>
                <a:gd name="T17" fmla="*/ 72 h 72"/>
                <a:gd name="T18" fmla="*/ 140 w 140"/>
                <a:gd name="T19" fmla="*/ 3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72">
                  <a:moveTo>
                    <a:pt x="140" y="30"/>
                  </a:moveTo>
                  <a:cubicBezTo>
                    <a:pt x="128" y="31"/>
                    <a:pt x="116" y="31"/>
                    <a:pt x="103" y="30"/>
                  </a:cubicBezTo>
                  <a:cubicBezTo>
                    <a:pt x="91" y="30"/>
                    <a:pt x="79" y="29"/>
                    <a:pt x="67" y="28"/>
                  </a:cubicBezTo>
                  <a:cubicBezTo>
                    <a:pt x="54" y="26"/>
                    <a:pt x="42" y="24"/>
                    <a:pt x="31" y="20"/>
                  </a:cubicBezTo>
                  <a:cubicBezTo>
                    <a:pt x="19" y="16"/>
                    <a:pt x="8" y="10"/>
                    <a:pt x="0" y="0"/>
                  </a:cubicBezTo>
                  <a:cubicBezTo>
                    <a:pt x="4" y="12"/>
                    <a:pt x="15" y="22"/>
                    <a:pt x="26" y="29"/>
                  </a:cubicBezTo>
                  <a:cubicBezTo>
                    <a:pt x="37" y="37"/>
                    <a:pt x="49" y="43"/>
                    <a:pt x="61" y="48"/>
                  </a:cubicBezTo>
                  <a:cubicBezTo>
                    <a:pt x="73" y="54"/>
                    <a:pt x="85" y="58"/>
                    <a:pt x="98" y="62"/>
                  </a:cubicBezTo>
                  <a:cubicBezTo>
                    <a:pt x="111" y="66"/>
                    <a:pt x="123" y="69"/>
                    <a:pt x="137" y="72"/>
                  </a:cubicBezTo>
                  <a:lnTo>
                    <a:pt x="140" y="30"/>
                  </a:lnTo>
                  <a:close/>
                </a:path>
              </a:pathLst>
            </a:custGeom>
            <a:solidFill>
              <a:srgbClr val="7C69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gr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21" name="Text Placeholder 20"/>
          <p:cNvSpPr>
            <a:spLocks noGrp="1"/>
          </p:cNvSpPr>
          <p:nvPr>
            <p:ph type="body" sz="quarter" idx="14" hasCustomPrompt="1"/>
          </p:nvPr>
        </p:nvSpPr>
        <p:spPr>
          <a:xfrm>
            <a:off x="467544" y="2377034"/>
            <a:ext cx="2592288" cy="1922908"/>
          </a:xfrm>
        </p:spPr>
        <p:txBody>
          <a:bodyPr>
            <a:noAutofit/>
          </a:bodyPr>
          <a:lstStyle>
            <a:lvl1pPr marL="0" indent="0" algn="r">
              <a:buNone/>
              <a:defRPr sz="1800">
                <a:solidFill>
                  <a:schemeClr val="accent6"/>
                </a:solidFill>
                <a:latin typeface="Calibri Light" panose="020f0302020204030204" pitchFamily="34" charset="0"/>
              </a:defRPr>
            </a:lvl1pPr>
          </a:lstStyle>
          <a:p>
            <a:pPr lvl="0"/>
            <a:r>
              <a:rPr lang="en-US" noProof="0" smtClean="0"/>
              <a:t>This is a sample text. Insert your desired text here.</a:t>
            </a:r>
            <a:endParaRPr lang="en-US" noProof="0"/>
          </a:p>
        </p:txBody>
      </p:sp>
      <p:sp>
        <p:nvSpPr>
          <p:cNvPr id="31" name="Text Placeholder 20"/>
          <p:cNvSpPr>
            <a:spLocks noGrp="1"/>
          </p:cNvSpPr>
          <p:nvPr>
            <p:ph type="body" sz="quarter" idx="22" hasCustomPrompt="1"/>
          </p:nvPr>
        </p:nvSpPr>
        <p:spPr>
          <a:xfrm>
            <a:off x="467544" y="2016994"/>
            <a:ext cx="2592288" cy="360040"/>
          </a:xfrm>
        </p:spPr>
        <p:txBody>
          <a:bodyPr>
            <a:noAutofit/>
          </a:bodyPr>
          <a:lstStyle>
            <a:lvl1pPr marL="0" indent="0" algn="r">
              <a:buNone/>
              <a:defRPr sz="2200" b="0" baseline="0">
                <a:solidFill>
                  <a:schemeClr val="accent5"/>
                </a:solidFill>
                <a:latin typeface="Calibri Light" panose="020f0302020204030204" pitchFamily="34" charset="0"/>
              </a:defRPr>
            </a:lvl1pPr>
          </a:lstStyle>
          <a:p>
            <a:pPr lvl="0"/>
            <a:r>
              <a:rPr lang="en-US" noProof="0" smtClean="0"/>
              <a:t>Your text here</a:t>
            </a:r>
            <a:endParaRPr lang="en-US" noProof="0"/>
          </a:p>
        </p:txBody>
      </p:sp>
      <p:sp>
        <p:nvSpPr>
          <p:cNvPr id="38" name="Text Placeholder 20"/>
          <p:cNvSpPr>
            <a:spLocks noGrp="1"/>
          </p:cNvSpPr>
          <p:nvPr>
            <p:ph type="body" sz="quarter" idx="23" hasCustomPrompt="1"/>
          </p:nvPr>
        </p:nvSpPr>
        <p:spPr>
          <a:xfrm>
            <a:off x="6012160" y="2377034"/>
            <a:ext cx="2592288" cy="1922908"/>
          </a:xfrm>
        </p:spPr>
        <p:txBody>
          <a:bodyPr>
            <a:noAutofit/>
          </a:bodyPr>
          <a:lstStyle>
            <a:lvl1pPr marL="0" indent="0" algn="l">
              <a:buNone/>
              <a:defRPr sz="1800">
                <a:solidFill>
                  <a:schemeClr val="accent6"/>
                </a:solidFill>
                <a:latin typeface="Calibri Light" panose="020f0302020204030204" pitchFamily="34" charset="0"/>
              </a:defRPr>
            </a:lvl1pPr>
          </a:lstStyle>
          <a:p>
            <a:pPr lvl="0"/>
            <a:r>
              <a:rPr lang="en-US" noProof="0" smtClean="0"/>
              <a:t>This is a sample text. Insert your desired text here.</a:t>
            </a:r>
            <a:endParaRPr lang="en-US" noProof="0"/>
          </a:p>
        </p:txBody>
      </p:sp>
      <p:sp>
        <p:nvSpPr>
          <p:cNvPr id="39" name="Text Placeholder 20"/>
          <p:cNvSpPr>
            <a:spLocks noGrp="1"/>
          </p:cNvSpPr>
          <p:nvPr>
            <p:ph type="body" sz="quarter" idx="24" hasCustomPrompt="1"/>
          </p:nvPr>
        </p:nvSpPr>
        <p:spPr>
          <a:xfrm>
            <a:off x="6012160" y="2016994"/>
            <a:ext cx="2592288" cy="360040"/>
          </a:xfrm>
        </p:spPr>
        <p:txBody>
          <a:bodyPr>
            <a:noAutofit/>
          </a:bodyPr>
          <a:lstStyle>
            <a:lvl1pPr marL="0" indent="0" algn="l">
              <a:buNone/>
              <a:defRPr sz="2200" b="0" baseline="0">
                <a:solidFill>
                  <a:schemeClr val="accent5"/>
                </a:solidFill>
                <a:latin typeface="Calibri Light" panose="020f0302020204030204" pitchFamily="34" charset="0"/>
              </a:defRPr>
            </a:lvl1pPr>
          </a:lstStyle>
          <a:p>
            <a:pPr lvl="0"/>
            <a:r>
              <a:rPr lang="en-US" noProof="0" smtClean="0"/>
              <a:t>Your text here</a:t>
            </a:r>
            <a:endParaRPr lang="en-US" noProof="0"/>
          </a:p>
        </p:txBody>
      </p:sp>
      <p:sp>
        <p:nvSpPr>
          <p:cNvPr id="20" name="Title 1"/>
          <p:cNvSpPr>
            <a:spLocks noGrp="1"/>
          </p:cNvSpPr>
          <p:nvPr>
            <p:ph type="title" hasCustomPrompt="1"/>
          </p:nvPr>
        </p:nvSpPr>
        <p:spPr>
          <a:xfrm>
            <a:off x="457200" y="205978"/>
            <a:ext cx="8229600" cy="709588"/>
          </a:xfrm>
        </p:spPr>
        <p:txBody>
          <a:bodyPr>
            <a:normAutofit/>
          </a:bodyPr>
          <a:lstStyle>
            <a:lvl1pPr algn="l">
              <a:defRPr sz="4000" baseline="0">
                <a:solidFill>
                  <a:schemeClr val="tx2"/>
                </a:solidFill>
                <a:latin typeface="Calibri Light" panose="020f0302020204030204" pitchFamily="34" charset="0"/>
              </a:defRPr>
            </a:lvl1pPr>
          </a:lstStyle>
          <a:p>
            <a:r>
              <a:rPr lang="en-US" noProof="0" smtClean="0"/>
              <a:t>The Importance of Trees</a:t>
            </a:r>
            <a:endParaRPr lang="en-US" noProof="0"/>
          </a:p>
        </p:txBody>
      </p:sp>
      <p:sp>
        <p:nvSpPr>
          <p:cNvPr id="22"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noProof="0" smtClean="0"/>
              <a:t>This is a sample text. Insert your desired text here.</a:t>
            </a:r>
            <a:endParaRPr lang="en-US" noProof="0"/>
          </a:p>
        </p:txBody>
      </p:sp>
      <p:grpSp>
        <p:nvGrpSpPr>
          <p:cNvPr id="7" name="Group 4"/>
          <p:cNvGrpSpPr>
            <a:grpSpLocks noChangeAspect="1"/>
          </p:cNvGrpSpPr>
          <p:nvPr userDrawn="1"/>
        </p:nvGrpSpPr>
        <p:grpSpPr>
          <a:xfrm>
            <a:off x="3960813" y="1465263"/>
            <a:ext cx="1763712" cy="3195638"/>
            <a:chOff x="2495" y="923"/>
            <a:chExt cx="1111" cy="2013"/>
          </a:xfrm>
        </p:grpSpPr>
        <p:sp>
          <p:nvSpPr>
            <p:cNvPr id="17" name="Oval 5"/>
            <p:cNvSpPr>
              <a:spLocks noChangeArrowheads="1"/>
            </p:cNvSpPr>
            <p:nvPr userDrawn="1"/>
          </p:nvSpPr>
          <p:spPr bwMode="auto">
            <a:xfrm>
              <a:off x="2495" y="2750"/>
              <a:ext cx="1111" cy="186"/>
            </a:xfrm>
            <a:prstGeom prst="ellipse">
              <a:avLst/>
            </a:pr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8" name="Freeform 6"/>
            <p:cNvSpPr/>
            <p:nvPr userDrawn="1"/>
          </p:nvSpPr>
          <p:spPr bwMode="auto">
            <a:xfrm>
              <a:off x="2495" y="923"/>
              <a:ext cx="556" cy="1372"/>
            </a:xfrm>
            <a:custGeom>
              <a:gdLst>
                <a:gd name="T0" fmla="*/ 601 w 601"/>
                <a:gd name="T1" fmla="*/ 0 h 1485"/>
                <a:gd name="T2" fmla="*/ 601 w 601"/>
                <a:gd name="T3" fmla="*/ 1485 h 1485"/>
                <a:gd name="T4" fmla="*/ 412 w 601"/>
                <a:gd name="T5" fmla="*/ 1338 h 1485"/>
                <a:gd name="T6" fmla="*/ 327 w 601"/>
                <a:gd name="T7" fmla="*/ 1358 h 1485"/>
                <a:gd name="T8" fmla="*/ 133 w 601"/>
                <a:gd name="T9" fmla="*/ 1164 h 1485"/>
                <a:gd name="T10" fmla="*/ 164 w 601"/>
                <a:gd name="T11" fmla="*/ 1060 h 1485"/>
                <a:gd name="T12" fmla="*/ 99 w 601"/>
                <a:gd name="T13" fmla="*/ 905 h 1485"/>
                <a:gd name="T14" fmla="*/ 0 w 601"/>
                <a:gd name="T15" fmla="*/ 717 h 1485"/>
                <a:gd name="T16" fmla="*/ 227 w 601"/>
                <a:gd name="T17" fmla="*/ 490 h 1485"/>
                <a:gd name="T18" fmla="*/ 305 w 601"/>
                <a:gd name="T19" fmla="*/ 504 h 1485"/>
                <a:gd name="T20" fmla="*/ 406 w 601"/>
                <a:gd name="T21" fmla="*/ 352 h 1485"/>
                <a:gd name="T22" fmla="*/ 378 w 601"/>
                <a:gd name="T23" fmla="*/ 271 h 1485"/>
                <a:gd name="T24" fmla="*/ 502 w 601"/>
                <a:gd name="T25" fmla="*/ 138 h 1485"/>
                <a:gd name="T26" fmla="*/ 496 w 601"/>
                <a:gd name="T27" fmla="*/ 104 h 1485"/>
                <a:gd name="T28" fmla="*/ 601 w 601"/>
                <a:gd name="T29" fmla="*/ 0 h 1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1" h="1485">
                  <a:moveTo>
                    <a:pt x="601" y="0"/>
                  </a:moveTo>
                  <a:cubicBezTo>
                    <a:pt x="601" y="1485"/>
                    <a:pt x="601" y="1485"/>
                    <a:pt x="601" y="1485"/>
                  </a:cubicBezTo>
                  <a:cubicBezTo>
                    <a:pt x="510" y="1485"/>
                    <a:pt x="433" y="1422"/>
                    <a:pt x="412" y="1338"/>
                  </a:cubicBezTo>
                  <a:cubicBezTo>
                    <a:pt x="386" y="1350"/>
                    <a:pt x="357" y="1358"/>
                    <a:pt x="327" y="1358"/>
                  </a:cubicBezTo>
                  <a:cubicBezTo>
                    <a:pt x="220" y="1358"/>
                    <a:pt x="133" y="1271"/>
                    <a:pt x="133" y="1164"/>
                  </a:cubicBezTo>
                  <a:cubicBezTo>
                    <a:pt x="133" y="1126"/>
                    <a:pt x="144" y="1090"/>
                    <a:pt x="164" y="1060"/>
                  </a:cubicBezTo>
                  <a:cubicBezTo>
                    <a:pt x="125" y="1019"/>
                    <a:pt x="101" y="965"/>
                    <a:pt x="99" y="905"/>
                  </a:cubicBezTo>
                  <a:cubicBezTo>
                    <a:pt x="39" y="864"/>
                    <a:pt x="0" y="795"/>
                    <a:pt x="0" y="717"/>
                  </a:cubicBezTo>
                  <a:cubicBezTo>
                    <a:pt x="0" y="592"/>
                    <a:pt x="101" y="490"/>
                    <a:pt x="227" y="490"/>
                  </a:cubicBezTo>
                  <a:cubicBezTo>
                    <a:pt x="254" y="490"/>
                    <a:pt x="281" y="495"/>
                    <a:pt x="305" y="504"/>
                  </a:cubicBezTo>
                  <a:cubicBezTo>
                    <a:pt x="310" y="440"/>
                    <a:pt x="348" y="382"/>
                    <a:pt x="406" y="352"/>
                  </a:cubicBezTo>
                  <a:cubicBezTo>
                    <a:pt x="389" y="329"/>
                    <a:pt x="378" y="301"/>
                    <a:pt x="378" y="271"/>
                  </a:cubicBezTo>
                  <a:cubicBezTo>
                    <a:pt x="378" y="201"/>
                    <a:pt x="433" y="143"/>
                    <a:pt x="502" y="138"/>
                  </a:cubicBezTo>
                  <a:cubicBezTo>
                    <a:pt x="498" y="127"/>
                    <a:pt x="496" y="116"/>
                    <a:pt x="496" y="104"/>
                  </a:cubicBezTo>
                  <a:cubicBezTo>
                    <a:pt x="496" y="47"/>
                    <a:pt x="543" y="0"/>
                    <a:pt x="601" y="0"/>
                  </a:cubicBezTo>
                  <a:close/>
                </a:path>
              </a:pathLst>
            </a:custGeom>
            <a:solidFill>
              <a:srgbClr val="A6D35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9" name="Freeform 7"/>
            <p:cNvSpPr/>
            <p:nvPr userDrawn="1"/>
          </p:nvSpPr>
          <p:spPr bwMode="auto">
            <a:xfrm>
              <a:off x="3051" y="923"/>
              <a:ext cx="555" cy="1372"/>
            </a:xfrm>
            <a:custGeom>
              <a:gdLst>
                <a:gd name="T0" fmla="*/ 390 w 599"/>
                <a:gd name="T1" fmla="*/ 1139 h 1485"/>
                <a:gd name="T2" fmla="*/ 391 w 599"/>
                <a:gd name="T3" fmla="*/ 1164 h 1485"/>
                <a:gd name="T4" fmla="*/ 189 w 599"/>
                <a:gd name="T5" fmla="*/ 1366 h 1485"/>
                <a:gd name="T6" fmla="*/ 179 w 599"/>
                <a:gd name="T7" fmla="*/ 1365 h 1485"/>
                <a:gd name="T8" fmla="*/ 0 w 599"/>
                <a:gd name="T9" fmla="*/ 1485 h 1485"/>
                <a:gd name="T10" fmla="*/ 0 w 599"/>
                <a:gd name="T11" fmla="*/ 0 h 1485"/>
                <a:gd name="T12" fmla="*/ 104 w 599"/>
                <a:gd name="T13" fmla="*/ 104 h 1485"/>
                <a:gd name="T14" fmla="*/ 85 w 599"/>
                <a:gd name="T15" fmla="*/ 164 h 1485"/>
                <a:gd name="T16" fmla="*/ 116 w 599"/>
                <a:gd name="T17" fmla="*/ 161 h 1485"/>
                <a:gd name="T18" fmla="*/ 295 w 599"/>
                <a:gd name="T19" fmla="*/ 341 h 1485"/>
                <a:gd name="T20" fmla="*/ 213 w 599"/>
                <a:gd name="T21" fmla="*/ 491 h 1485"/>
                <a:gd name="T22" fmla="*/ 261 w 599"/>
                <a:gd name="T23" fmla="*/ 488 h 1485"/>
                <a:gd name="T24" fmla="*/ 599 w 599"/>
                <a:gd name="T25" fmla="*/ 826 h 1485"/>
                <a:gd name="T26" fmla="*/ 390 w 599"/>
                <a:gd name="T27" fmla="*/ 1139 h 1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9" h="1485">
                  <a:moveTo>
                    <a:pt x="390" y="1139"/>
                  </a:moveTo>
                  <a:cubicBezTo>
                    <a:pt x="391" y="1147"/>
                    <a:pt x="391" y="1155"/>
                    <a:pt x="391" y="1164"/>
                  </a:cubicBezTo>
                  <a:cubicBezTo>
                    <a:pt x="391" y="1276"/>
                    <a:pt x="301" y="1366"/>
                    <a:pt x="189" y="1366"/>
                  </a:cubicBezTo>
                  <a:cubicBezTo>
                    <a:pt x="186" y="1366"/>
                    <a:pt x="183" y="1366"/>
                    <a:pt x="179" y="1365"/>
                  </a:cubicBezTo>
                  <a:cubicBezTo>
                    <a:pt x="150" y="1436"/>
                    <a:pt x="80" y="1485"/>
                    <a:pt x="0" y="1485"/>
                  </a:cubicBezTo>
                  <a:cubicBezTo>
                    <a:pt x="0" y="0"/>
                    <a:pt x="0" y="0"/>
                    <a:pt x="0" y="0"/>
                  </a:cubicBezTo>
                  <a:cubicBezTo>
                    <a:pt x="57" y="0"/>
                    <a:pt x="104" y="47"/>
                    <a:pt x="104" y="104"/>
                  </a:cubicBezTo>
                  <a:cubicBezTo>
                    <a:pt x="104" y="127"/>
                    <a:pt x="97" y="147"/>
                    <a:pt x="85" y="164"/>
                  </a:cubicBezTo>
                  <a:cubicBezTo>
                    <a:pt x="95" y="162"/>
                    <a:pt x="105" y="161"/>
                    <a:pt x="116" y="161"/>
                  </a:cubicBezTo>
                  <a:cubicBezTo>
                    <a:pt x="215" y="161"/>
                    <a:pt x="295" y="242"/>
                    <a:pt x="295" y="341"/>
                  </a:cubicBezTo>
                  <a:cubicBezTo>
                    <a:pt x="295" y="404"/>
                    <a:pt x="262" y="460"/>
                    <a:pt x="213" y="491"/>
                  </a:cubicBezTo>
                  <a:cubicBezTo>
                    <a:pt x="228" y="489"/>
                    <a:pt x="244" y="488"/>
                    <a:pt x="261" y="488"/>
                  </a:cubicBezTo>
                  <a:cubicBezTo>
                    <a:pt x="448" y="488"/>
                    <a:pt x="599" y="639"/>
                    <a:pt x="599" y="826"/>
                  </a:cubicBezTo>
                  <a:cubicBezTo>
                    <a:pt x="599" y="967"/>
                    <a:pt x="512" y="1088"/>
                    <a:pt x="390" y="1139"/>
                  </a:cubicBezTo>
                  <a:close/>
                </a:path>
              </a:pathLst>
            </a:custGeom>
            <a:solidFill>
              <a:srgbClr val="83B5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3" name="Freeform 8"/>
            <p:cNvSpPr/>
            <p:nvPr userDrawn="1"/>
          </p:nvSpPr>
          <p:spPr bwMode="auto">
            <a:xfrm>
              <a:off x="3038" y="2093"/>
              <a:ext cx="35" cy="750"/>
            </a:xfrm>
            <a:custGeom>
              <a:gdLst>
                <a:gd name="T0" fmla="*/ 38 w 38"/>
                <a:gd name="T1" fmla="*/ 20 h 811"/>
                <a:gd name="T2" fmla="*/ 38 w 38"/>
                <a:gd name="T3" fmla="*/ 811 h 811"/>
                <a:gd name="T4" fmla="*/ 0 w 38"/>
                <a:gd name="T5" fmla="*/ 811 h 811"/>
                <a:gd name="T6" fmla="*/ 0 w 38"/>
                <a:gd name="T7" fmla="*/ 0 h 811"/>
                <a:gd name="T8" fmla="*/ 14 w 38"/>
                <a:gd name="T9" fmla="*/ 8 h 811"/>
                <a:gd name="T10" fmla="*/ 38 w 38"/>
                <a:gd name="T11" fmla="*/ 20 h 811"/>
              </a:gdLst>
              <a:cxnLst>
                <a:cxn ang="0">
                  <a:pos x="T0" y="T1"/>
                </a:cxn>
                <a:cxn ang="0">
                  <a:pos x="T2" y="T3"/>
                </a:cxn>
                <a:cxn ang="0">
                  <a:pos x="T4" y="T5"/>
                </a:cxn>
                <a:cxn ang="0">
                  <a:pos x="T6" y="T7"/>
                </a:cxn>
                <a:cxn ang="0">
                  <a:pos x="T8" y="T9"/>
                </a:cxn>
                <a:cxn ang="0">
                  <a:pos x="T10" y="T11"/>
                </a:cxn>
              </a:cxnLst>
              <a:rect l="0" t="0" r="r" b="b"/>
              <a:pathLst>
                <a:path w="38" h="811">
                  <a:moveTo>
                    <a:pt x="38" y="20"/>
                  </a:moveTo>
                  <a:cubicBezTo>
                    <a:pt x="38" y="811"/>
                    <a:pt x="38" y="811"/>
                    <a:pt x="38" y="811"/>
                  </a:cubicBezTo>
                  <a:cubicBezTo>
                    <a:pt x="0" y="811"/>
                    <a:pt x="0" y="811"/>
                    <a:pt x="0" y="811"/>
                  </a:cubicBezTo>
                  <a:cubicBezTo>
                    <a:pt x="0" y="0"/>
                    <a:pt x="0" y="0"/>
                    <a:pt x="0" y="0"/>
                  </a:cubicBezTo>
                  <a:cubicBezTo>
                    <a:pt x="5" y="3"/>
                    <a:pt x="9" y="5"/>
                    <a:pt x="14" y="8"/>
                  </a:cubicBezTo>
                  <a:cubicBezTo>
                    <a:pt x="21" y="12"/>
                    <a:pt x="29" y="16"/>
                    <a:pt x="38" y="20"/>
                  </a:cubicBezTo>
                  <a:close/>
                </a:path>
              </a:pathLst>
            </a:custGeom>
            <a:solidFill>
              <a:srgbClr val="6D582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4" name="Freeform 9"/>
            <p:cNvSpPr/>
            <p:nvPr userDrawn="1"/>
          </p:nvSpPr>
          <p:spPr bwMode="auto">
            <a:xfrm>
              <a:off x="3006" y="2071"/>
              <a:ext cx="44" cy="772"/>
            </a:xfrm>
            <a:custGeom>
              <a:gdLst>
                <a:gd name="T0" fmla="*/ 48 w 48"/>
                <a:gd name="T1" fmla="*/ 32 h 835"/>
                <a:gd name="T2" fmla="*/ 48 w 48"/>
                <a:gd name="T3" fmla="*/ 835 h 835"/>
                <a:gd name="T4" fmla="*/ 0 w 48"/>
                <a:gd name="T5" fmla="*/ 835 h 835"/>
                <a:gd name="T6" fmla="*/ 0 w 48"/>
                <a:gd name="T7" fmla="*/ 0 h 835"/>
                <a:gd name="T8" fmla="*/ 34 w 48"/>
                <a:gd name="T9" fmla="*/ 24 h 835"/>
                <a:gd name="T10" fmla="*/ 34 w 48"/>
                <a:gd name="T11" fmla="*/ 24 h 835"/>
                <a:gd name="T12" fmla="*/ 48 w 48"/>
                <a:gd name="T13" fmla="*/ 32 h 835"/>
              </a:gdLst>
              <a:cxnLst>
                <a:cxn ang="0">
                  <a:pos x="T0" y="T1"/>
                </a:cxn>
                <a:cxn ang="0">
                  <a:pos x="T2" y="T3"/>
                </a:cxn>
                <a:cxn ang="0">
                  <a:pos x="T4" y="T5"/>
                </a:cxn>
                <a:cxn ang="0">
                  <a:pos x="T6" y="T7"/>
                </a:cxn>
                <a:cxn ang="0">
                  <a:pos x="T8" y="T9"/>
                </a:cxn>
                <a:cxn ang="0">
                  <a:pos x="T10" y="T11"/>
                </a:cxn>
                <a:cxn ang="0">
                  <a:pos x="T12" y="T13"/>
                </a:cxn>
              </a:cxnLst>
              <a:rect l="0" t="0" r="r" b="b"/>
              <a:pathLst>
                <a:path w="48" h="835">
                  <a:moveTo>
                    <a:pt x="48" y="32"/>
                  </a:moveTo>
                  <a:cubicBezTo>
                    <a:pt x="48" y="835"/>
                    <a:pt x="48" y="835"/>
                    <a:pt x="48" y="835"/>
                  </a:cubicBezTo>
                  <a:cubicBezTo>
                    <a:pt x="0" y="835"/>
                    <a:pt x="0" y="835"/>
                    <a:pt x="0" y="835"/>
                  </a:cubicBezTo>
                  <a:cubicBezTo>
                    <a:pt x="0" y="0"/>
                    <a:pt x="0" y="0"/>
                    <a:pt x="0" y="0"/>
                  </a:cubicBezTo>
                  <a:cubicBezTo>
                    <a:pt x="10" y="8"/>
                    <a:pt x="21" y="16"/>
                    <a:pt x="34" y="24"/>
                  </a:cubicBezTo>
                  <a:cubicBezTo>
                    <a:pt x="34" y="24"/>
                    <a:pt x="34" y="24"/>
                    <a:pt x="34" y="24"/>
                  </a:cubicBezTo>
                  <a:cubicBezTo>
                    <a:pt x="39" y="27"/>
                    <a:pt x="43" y="29"/>
                    <a:pt x="48" y="32"/>
                  </a:cubicBezTo>
                  <a:close/>
                </a:path>
              </a:pathLst>
            </a:custGeom>
            <a:solidFill>
              <a:srgbClr val="7C69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5" name="Freeform 10"/>
            <p:cNvSpPr/>
            <p:nvPr userDrawn="1"/>
          </p:nvSpPr>
          <p:spPr bwMode="auto">
            <a:xfrm>
              <a:off x="3050" y="2100"/>
              <a:ext cx="44" cy="743"/>
            </a:xfrm>
            <a:custGeom>
              <a:gdLst>
                <a:gd name="T0" fmla="*/ 47 w 47"/>
                <a:gd name="T1" fmla="*/ 23 h 803"/>
                <a:gd name="T2" fmla="*/ 47 w 47"/>
                <a:gd name="T3" fmla="*/ 803 h 803"/>
                <a:gd name="T4" fmla="*/ 0 w 47"/>
                <a:gd name="T5" fmla="*/ 803 h 803"/>
                <a:gd name="T6" fmla="*/ 0 w 47"/>
                <a:gd name="T7" fmla="*/ 0 h 803"/>
                <a:gd name="T8" fmla="*/ 24 w 47"/>
                <a:gd name="T9" fmla="*/ 12 h 803"/>
                <a:gd name="T10" fmla="*/ 47 w 47"/>
                <a:gd name="T11" fmla="*/ 23 h 803"/>
              </a:gdLst>
              <a:cxnLst>
                <a:cxn ang="0">
                  <a:pos x="T0" y="T1"/>
                </a:cxn>
                <a:cxn ang="0">
                  <a:pos x="T2" y="T3"/>
                </a:cxn>
                <a:cxn ang="0">
                  <a:pos x="T4" y="T5"/>
                </a:cxn>
                <a:cxn ang="0">
                  <a:pos x="T6" y="T7"/>
                </a:cxn>
                <a:cxn ang="0">
                  <a:pos x="T8" y="T9"/>
                </a:cxn>
                <a:cxn ang="0">
                  <a:pos x="T10" y="T11"/>
                </a:cxn>
              </a:cxnLst>
              <a:rect l="0" t="0" r="r" b="b"/>
              <a:pathLst>
                <a:path w="47" h="803">
                  <a:moveTo>
                    <a:pt x="47" y="23"/>
                  </a:moveTo>
                  <a:cubicBezTo>
                    <a:pt x="47" y="803"/>
                    <a:pt x="47" y="803"/>
                    <a:pt x="47" y="803"/>
                  </a:cubicBezTo>
                  <a:cubicBezTo>
                    <a:pt x="0" y="803"/>
                    <a:pt x="0" y="803"/>
                    <a:pt x="0" y="803"/>
                  </a:cubicBezTo>
                  <a:cubicBezTo>
                    <a:pt x="0" y="0"/>
                    <a:pt x="0" y="0"/>
                    <a:pt x="0" y="0"/>
                  </a:cubicBezTo>
                  <a:cubicBezTo>
                    <a:pt x="7" y="4"/>
                    <a:pt x="15" y="8"/>
                    <a:pt x="24" y="12"/>
                  </a:cubicBezTo>
                  <a:cubicBezTo>
                    <a:pt x="31" y="16"/>
                    <a:pt x="39" y="20"/>
                    <a:pt x="47" y="23"/>
                  </a:cubicBezTo>
                  <a:close/>
                </a:path>
              </a:pathLst>
            </a:custGeom>
            <a:solidFill>
              <a:srgbClr val="6D582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6" name="Freeform 11"/>
            <p:cNvSpPr/>
            <p:nvPr userDrawn="1"/>
          </p:nvSpPr>
          <p:spPr bwMode="auto">
            <a:xfrm>
              <a:off x="3071" y="2119"/>
              <a:ext cx="160" cy="81"/>
            </a:xfrm>
            <a:custGeom>
              <a:gdLst>
                <a:gd name="T0" fmla="*/ 0 w 173"/>
                <a:gd name="T1" fmla="*/ 36 h 88"/>
                <a:gd name="T2" fmla="*/ 45 w 173"/>
                <a:gd name="T3" fmla="*/ 37 h 88"/>
                <a:gd name="T4" fmla="*/ 90 w 173"/>
                <a:gd name="T5" fmla="*/ 33 h 88"/>
                <a:gd name="T6" fmla="*/ 134 w 173"/>
                <a:gd name="T7" fmla="*/ 24 h 88"/>
                <a:gd name="T8" fmla="*/ 173 w 173"/>
                <a:gd name="T9" fmla="*/ 0 h 88"/>
                <a:gd name="T10" fmla="*/ 140 w 173"/>
                <a:gd name="T11" fmla="*/ 35 h 88"/>
                <a:gd name="T12" fmla="*/ 97 w 173"/>
                <a:gd name="T13" fmla="*/ 59 h 88"/>
                <a:gd name="T14" fmla="*/ 51 w 173"/>
                <a:gd name="T15" fmla="*/ 75 h 88"/>
                <a:gd name="T16" fmla="*/ 4 w 173"/>
                <a:gd name="T17" fmla="*/ 88 h 88"/>
                <a:gd name="T18" fmla="*/ 0 w 173"/>
                <a:gd name="T19" fmla="*/ 36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8">
                  <a:moveTo>
                    <a:pt x="0" y="36"/>
                  </a:moveTo>
                  <a:cubicBezTo>
                    <a:pt x="14" y="37"/>
                    <a:pt x="30" y="37"/>
                    <a:pt x="45" y="37"/>
                  </a:cubicBezTo>
                  <a:cubicBezTo>
                    <a:pt x="60" y="36"/>
                    <a:pt x="75" y="35"/>
                    <a:pt x="90" y="33"/>
                  </a:cubicBezTo>
                  <a:cubicBezTo>
                    <a:pt x="105" y="31"/>
                    <a:pt x="120" y="28"/>
                    <a:pt x="134" y="24"/>
                  </a:cubicBezTo>
                  <a:cubicBezTo>
                    <a:pt x="149" y="19"/>
                    <a:pt x="163" y="12"/>
                    <a:pt x="173" y="0"/>
                  </a:cubicBezTo>
                  <a:cubicBezTo>
                    <a:pt x="167" y="14"/>
                    <a:pt x="154" y="26"/>
                    <a:pt x="140" y="35"/>
                  </a:cubicBezTo>
                  <a:cubicBezTo>
                    <a:pt x="127" y="45"/>
                    <a:pt x="112" y="52"/>
                    <a:pt x="97" y="59"/>
                  </a:cubicBezTo>
                  <a:cubicBezTo>
                    <a:pt x="82" y="65"/>
                    <a:pt x="67" y="71"/>
                    <a:pt x="51" y="75"/>
                  </a:cubicBezTo>
                  <a:cubicBezTo>
                    <a:pt x="36" y="80"/>
                    <a:pt x="20" y="85"/>
                    <a:pt x="4" y="88"/>
                  </a:cubicBezTo>
                  <a:lnTo>
                    <a:pt x="0" y="36"/>
                  </a:lnTo>
                  <a:close/>
                </a:path>
              </a:pathLst>
            </a:custGeom>
            <a:solidFill>
              <a:srgbClr val="6D582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7" name="Freeform 12"/>
            <p:cNvSpPr/>
            <p:nvPr userDrawn="1"/>
          </p:nvSpPr>
          <p:spPr bwMode="auto">
            <a:xfrm>
              <a:off x="2799" y="2050"/>
              <a:ext cx="246" cy="118"/>
            </a:xfrm>
            <a:custGeom>
              <a:gdLst>
                <a:gd name="T0" fmla="*/ 230 w 266"/>
                <a:gd name="T1" fmla="*/ 128 h 128"/>
                <a:gd name="T2" fmla="*/ 224 w 266"/>
                <a:gd name="T3" fmla="*/ 116 h 128"/>
                <a:gd name="T4" fmla="*/ 214 w 266"/>
                <a:gd name="T5" fmla="*/ 104 h 128"/>
                <a:gd name="T6" fmla="*/ 190 w 266"/>
                <a:gd name="T7" fmla="*/ 83 h 128"/>
                <a:gd name="T8" fmla="*/ 130 w 266"/>
                <a:gd name="T9" fmla="*/ 53 h 128"/>
                <a:gd name="T10" fmla="*/ 61 w 266"/>
                <a:gd name="T11" fmla="*/ 35 h 128"/>
                <a:gd name="T12" fmla="*/ 27 w 266"/>
                <a:gd name="T13" fmla="*/ 23 h 128"/>
                <a:gd name="T14" fmla="*/ 11 w 266"/>
                <a:gd name="T15" fmla="*/ 14 h 128"/>
                <a:gd name="T16" fmla="*/ 0 w 266"/>
                <a:gd name="T17" fmla="*/ 0 h 128"/>
                <a:gd name="T18" fmla="*/ 13 w 266"/>
                <a:gd name="T19" fmla="*/ 12 h 128"/>
                <a:gd name="T20" fmla="*/ 29 w 266"/>
                <a:gd name="T21" fmla="*/ 18 h 128"/>
                <a:gd name="T22" fmla="*/ 63 w 266"/>
                <a:gd name="T23" fmla="*/ 25 h 128"/>
                <a:gd name="T24" fmla="*/ 134 w 266"/>
                <a:gd name="T25" fmla="*/ 34 h 128"/>
                <a:gd name="T26" fmla="*/ 206 w 266"/>
                <a:gd name="T27" fmla="*/ 57 h 128"/>
                <a:gd name="T28" fmla="*/ 238 w 266"/>
                <a:gd name="T29" fmla="*/ 79 h 128"/>
                <a:gd name="T30" fmla="*/ 253 w 266"/>
                <a:gd name="T31" fmla="*/ 93 h 128"/>
                <a:gd name="T32" fmla="*/ 266 w 266"/>
                <a:gd name="T33" fmla="*/ 111 h 128"/>
                <a:gd name="T34" fmla="*/ 230 w 266"/>
                <a:gd name="T35" fmla="*/ 128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28">
                  <a:moveTo>
                    <a:pt x="230" y="128"/>
                  </a:moveTo>
                  <a:cubicBezTo>
                    <a:pt x="229" y="125"/>
                    <a:pt x="226" y="120"/>
                    <a:pt x="224" y="116"/>
                  </a:cubicBezTo>
                  <a:cubicBezTo>
                    <a:pt x="221" y="112"/>
                    <a:pt x="218" y="108"/>
                    <a:pt x="214" y="104"/>
                  </a:cubicBezTo>
                  <a:cubicBezTo>
                    <a:pt x="207" y="96"/>
                    <a:pt x="199" y="89"/>
                    <a:pt x="190" y="83"/>
                  </a:cubicBezTo>
                  <a:cubicBezTo>
                    <a:pt x="173" y="70"/>
                    <a:pt x="152" y="60"/>
                    <a:pt x="130" y="53"/>
                  </a:cubicBezTo>
                  <a:cubicBezTo>
                    <a:pt x="108" y="47"/>
                    <a:pt x="84" y="42"/>
                    <a:pt x="61" y="35"/>
                  </a:cubicBezTo>
                  <a:cubicBezTo>
                    <a:pt x="50" y="32"/>
                    <a:pt x="38" y="28"/>
                    <a:pt x="27" y="23"/>
                  </a:cubicBezTo>
                  <a:cubicBezTo>
                    <a:pt x="22" y="21"/>
                    <a:pt x="16" y="18"/>
                    <a:pt x="11" y="14"/>
                  </a:cubicBezTo>
                  <a:cubicBezTo>
                    <a:pt x="6" y="10"/>
                    <a:pt x="3" y="5"/>
                    <a:pt x="0" y="0"/>
                  </a:cubicBezTo>
                  <a:cubicBezTo>
                    <a:pt x="4" y="5"/>
                    <a:pt x="8" y="9"/>
                    <a:pt x="13" y="12"/>
                  </a:cubicBezTo>
                  <a:cubicBezTo>
                    <a:pt x="18" y="15"/>
                    <a:pt x="23" y="17"/>
                    <a:pt x="29" y="18"/>
                  </a:cubicBezTo>
                  <a:cubicBezTo>
                    <a:pt x="40" y="22"/>
                    <a:pt x="52" y="24"/>
                    <a:pt x="63" y="25"/>
                  </a:cubicBezTo>
                  <a:cubicBezTo>
                    <a:pt x="87" y="29"/>
                    <a:pt x="110" y="31"/>
                    <a:pt x="134" y="34"/>
                  </a:cubicBezTo>
                  <a:cubicBezTo>
                    <a:pt x="167" y="40"/>
                    <a:pt x="195" y="52"/>
                    <a:pt x="206" y="57"/>
                  </a:cubicBezTo>
                  <a:cubicBezTo>
                    <a:pt x="217" y="63"/>
                    <a:pt x="228" y="71"/>
                    <a:pt x="238" y="79"/>
                  </a:cubicBezTo>
                  <a:cubicBezTo>
                    <a:pt x="243" y="83"/>
                    <a:pt x="248" y="88"/>
                    <a:pt x="253" y="93"/>
                  </a:cubicBezTo>
                  <a:cubicBezTo>
                    <a:pt x="257" y="99"/>
                    <a:pt x="261" y="103"/>
                    <a:pt x="266" y="111"/>
                  </a:cubicBezTo>
                  <a:lnTo>
                    <a:pt x="230" y="128"/>
                  </a:lnTo>
                  <a:close/>
                </a:path>
              </a:pathLst>
            </a:custGeom>
            <a:solidFill>
              <a:srgbClr val="7C69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spTree>
    <p:extLst>
      <p:ext uri="{BB962C8B-B14F-4D97-AF65-F5344CB8AC3E}">
        <p14:creationId val="3324483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fade">
                                      <p:cBhvr>
                                        <p:cTn id="10" dur="500"/>
                                        <p:tgtEl>
                                          <p:spTgt spid="31">
                                            <p:txEl>
                                              <p:pRg st="0" end="0"/>
                                            </p:txEl>
                                          </p:spTgt>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animEffect transition="in" filter="fade">
                                      <p:cBhvr>
                                        <p:cTn id="15" dur="500"/>
                                        <p:tgtEl>
                                          <p:spTgt spid="3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xEl>
                                              <p:pRg st="0" end="0"/>
                                            </p:txEl>
                                          </p:spTgt>
                                        </p:tgtEl>
                                        <p:attrNameLst>
                                          <p:attrName>style.visibility</p:attrName>
                                        </p:attrNameLst>
                                      </p:cBhvr>
                                      <p:to>
                                        <p:strVal val="visible"/>
                                      </p:to>
                                    </p:set>
                                    <p:animEffect transition="in" filter="fade">
                                      <p:cBhvr>
                                        <p:cTn id="18"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click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8" grpId="0" build="p">
        <p:tmplLst>
          <p:tmpl lvl="1">
            <p:tnLst>
              <p:par>
                <p:cTn presetID="10" presetClass="entr" presetSubtype="0" fill="hold" nodeType="click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Green Energy">
    <p:spTree>
      <p:nvGrpSpPr>
        <p:cNvPr id="1" name=""/>
        <p:cNvGrpSpPr/>
        <p:nvPr/>
      </p:nvGrpSpPr>
      <p:grpSpPr>
        <a:xfrm>
          <a:off x="0" y="0"/>
          <a: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51" name="Title 1"/>
          <p:cNvSpPr>
            <a:spLocks noGrp="1"/>
          </p:cNvSpPr>
          <p:nvPr userDrawn="1">
            <p:ph type="title" hasCustomPrompt="1"/>
          </p:nvPr>
        </p:nvSpPr>
        <p:spPr>
          <a:xfrm>
            <a:off x="457200" y="205978"/>
            <a:ext cx="8229600" cy="709588"/>
          </a:xfrm>
        </p:spPr>
        <p:txBody>
          <a:bodyPr>
            <a:normAutofit/>
          </a:bodyPr>
          <a:lstStyle>
            <a:lvl1pPr algn="l">
              <a:defRPr sz="4000" baseline="0">
                <a:solidFill>
                  <a:schemeClr val="tx2"/>
                </a:solidFill>
                <a:latin typeface="Calibri Light" panose="020f0302020204030204" pitchFamily="34" charset="0"/>
              </a:defRPr>
            </a:lvl1pPr>
          </a:lstStyle>
          <a:p>
            <a:r>
              <a:rPr lang="en-US" noProof="0" smtClean="0"/>
              <a:t>Green Energy</a:t>
            </a:r>
            <a:endParaRPr lang="en-US" noProof="0"/>
          </a:p>
        </p:txBody>
      </p:sp>
      <p:sp>
        <p:nvSpPr>
          <p:cNvPr id="52" name="Text Placeholder 7"/>
          <p:cNvSpPr>
            <a:spLocks noGrp="1"/>
          </p:cNvSpPr>
          <p:nvPr userDrawn="1">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noProof="0" smtClean="0"/>
              <a:t>This is a sample text. Insert your text here.</a:t>
            </a:r>
            <a:endParaRPr lang="en-US" noProof="0"/>
          </a:p>
        </p:txBody>
      </p:sp>
      <p:sp>
        <p:nvSpPr>
          <p:cNvPr id="64" name="Text Placeholder 20"/>
          <p:cNvSpPr>
            <a:spLocks noGrp="1"/>
          </p:cNvSpPr>
          <p:nvPr userDrawn="1">
            <p:ph type="body" sz="quarter" idx="14" hasCustomPrompt="1"/>
          </p:nvPr>
        </p:nvSpPr>
        <p:spPr>
          <a:xfrm>
            <a:off x="467544" y="2377034"/>
            <a:ext cx="2592288" cy="1922908"/>
          </a:xfrm>
        </p:spPr>
        <p:txBody>
          <a:bodyPr>
            <a:noAutofit/>
          </a:bodyPr>
          <a:lstStyle>
            <a:lvl1pPr marL="0" indent="0" algn="r">
              <a:buNone/>
              <a:defRPr sz="1800">
                <a:solidFill>
                  <a:schemeClr val="accent6"/>
                </a:solidFill>
                <a:latin typeface="Calibri Light" panose="020f0302020204030204" pitchFamily="34" charset="0"/>
              </a:defRPr>
            </a:lvl1pPr>
          </a:lstStyle>
          <a:p>
            <a:pPr lvl="0"/>
            <a:r>
              <a:rPr lang="en-US" noProof="0" smtClean="0"/>
              <a:t>This is a sample text. Insert your desired text here.</a:t>
            </a:r>
            <a:endParaRPr lang="en-US" noProof="0"/>
          </a:p>
        </p:txBody>
      </p:sp>
      <p:sp>
        <p:nvSpPr>
          <p:cNvPr id="65" name="Text Placeholder 20"/>
          <p:cNvSpPr>
            <a:spLocks noGrp="1"/>
          </p:cNvSpPr>
          <p:nvPr userDrawn="1">
            <p:ph type="body" sz="quarter" idx="22" hasCustomPrompt="1"/>
          </p:nvPr>
        </p:nvSpPr>
        <p:spPr>
          <a:xfrm>
            <a:off x="467544" y="2016994"/>
            <a:ext cx="2592288" cy="360040"/>
          </a:xfrm>
        </p:spPr>
        <p:txBody>
          <a:bodyPr>
            <a:noAutofit/>
          </a:bodyPr>
          <a:lstStyle>
            <a:lvl1pPr marL="0" indent="0" algn="r">
              <a:buNone/>
              <a:defRPr sz="2200" b="0" baseline="0">
                <a:solidFill>
                  <a:schemeClr val="accent5"/>
                </a:solidFill>
                <a:latin typeface="Calibri Light" panose="020f0302020204030204" pitchFamily="34" charset="0"/>
              </a:defRPr>
            </a:lvl1pPr>
          </a:lstStyle>
          <a:p>
            <a:pPr lvl="0"/>
            <a:r>
              <a:rPr lang="en-US" noProof="0" smtClean="0"/>
              <a:t>Your text here</a:t>
            </a:r>
            <a:endParaRPr lang="en-US" noProof="0"/>
          </a:p>
        </p:txBody>
      </p:sp>
      <p:sp>
        <p:nvSpPr>
          <p:cNvPr id="66" name="Text Placeholder 20"/>
          <p:cNvSpPr>
            <a:spLocks noGrp="1"/>
          </p:cNvSpPr>
          <p:nvPr userDrawn="1">
            <p:ph type="body" sz="quarter" idx="23" hasCustomPrompt="1"/>
          </p:nvPr>
        </p:nvSpPr>
        <p:spPr>
          <a:xfrm>
            <a:off x="6012160" y="2377034"/>
            <a:ext cx="2592288" cy="1922908"/>
          </a:xfrm>
        </p:spPr>
        <p:txBody>
          <a:bodyPr>
            <a:noAutofit/>
          </a:bodyPr>
          <a:lstStyle>
            <a:lvl1pPr marL="0" indent="0" algn="l">
              <a:buNone/>
              <a:defRPr sz="1800">
                <a:solidFill>
                  <a:schemeClr val="accent6"/>
                </a:solidFill>
                <a:latin typeface="Calibri Light" panose="020f0302020204030204" pitchFamily="34" charset="0"/>
              </a:defRPr>
            </a:lvl1pPr>
          </a:lstStyle>
          <a:p>
            <a:pPr lvl="0"/>
            <a:r>
              <a:rPr lang="en-US" noProof="0" smtClean="0"/>
              <a:t>This is a sample text. Insert your desired text here.</a:t>
            </a:r>
            <a:endParaRPr lang="en-US" noProof="0"/>
          </a:p>
        </p:txBody>
      </p:sp>
      <p:sp>
        <p:nvSpPr>
          <p:cNvPr id="67" name="Text Placeholder 20"/>
          <p:cNvSpPr>
            <a:spLocks noGrp="1"/>
          </p:cNvSpPr>
          <p:nvPr userDrawn="1">
            <p:ph type="body" sz="quarter" idx="24" hasCustomPrompt="1"/>
          </p:nvPr>
        </p:nvSpPr>
        <p:spPr>
          <a:xfrm>
            <a:off x="6012160" y="2016994"/>
            <a:ext cx="2592288" cy="360040"/>
          </a:xfrm>
        </p:spPr>
        <p:txBody>
          <a:bodyPr>
            <a:noAutofit/>
          </a:bodyPr>
          <a:lstStyle>
            <a:lvl1pPr marL="0" indent="0" algn="l">
              <a:buNone/>
              <a:defRPr sz="2200" b="0" baseline="0">
                <a:solidFill>
                  <a:schemeClr val="accent5"/>
                </a:solidFill>
                <a:latin typeface="Calibri Light" panose="020f0302020204030204" pitchFamily="34" charset="0"/>
              </a:defRPr>
            </a:lvl1pPr>
          </a:lstStyle>
          <a:p>
            <a:pPr lvl="0"/>
            <a:r>
              <a:rPr lang="en-US" noProof="0" smtClean="0"/>
              <a:t>Your text here</a:t>
            </a:r>
            <a:endParaRPr lang="en-US" noProof="0"/>
          </a:p>
        </p:txBody>
      </p:sp>
      <p:grpSp>
        <p:nvGrpSpPr>
          <p:cNvPr id="7" name="Group 6"/>
          <p:cNvGrpSpPr/>
          <p:nvPr userDrawn="1"/>
        </p:nvGrpSpPr>
        <p:grpSpPr>
          <a:xfrm>
            <a:off x="3262641" y="1615097"/>
            <a:ext cx="2181516" cy="2933900"/>
            <a:chOff x="3262641" y="1615097"/>
            <a:chExt cx="2181516" cy="2933900"/>
          </a:xfrm>
        </p:grpSpPr>
        <p:sp>
          <p:nvSpPr>
            <p:cNvPr id="8" name="AutoShape 3"/>
            <p:cNvSpPr>
              <a:spLocks noChangeAspect="1" noChangeArrowheads="1" noTextEdit="1"/>
            </p:cNvSpPr>
            <p:nvPr userDrawn="1"/>
          </p:nvSpPr>
          <p:spPr bwMode="auto">
            <a:xfrm>
              <a:off x="3262641" y="1617705"/>
              <a:ext cx="2181516" cy="29312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p:nvPr userDrawn="1"/>
          </p:nvSpPr>
          <p:spPr bwMode="auto">
            <a:xfrm>
              <a:off x="4000679" y="2240996"/>
              <a:ext cx="591995" cy="979271"/>
            </a:xfrm>
            <a:custGeom>
              <a:gdLst>
                <a:gd name="T0" fmla="*/ 98 w 224"/>
                <a:gd name="T1" fmla="*/ 186 h 371"/>
                <a:gd name="T2" fmla="*/ 94 w 224"/>
                <a:gd name="T3" fmla="*/ 196 h 371"/>
                <a:gd name="T4" fmla="*/ 108 w 224"/>
                <a:gd name="T5" fmla="*/ 211 h 371"/>
                <a:gd name="T6" fmla="*/ 224 w 224"/>
                <a:gd name="T7" fmla="*/ 211 h 371"/>
                <a:gd name="T8" fmla="*/ 224 w 224"/>
                <a:gd name="T9" fmla="*/ 236 h 371"/>
                <a:gd name="T10" fmla="*/ 108 w 224"/>
                <a:gd name="T11" fmla="*/ 236 h 371"/>
                <a:gd name="T12" fmla="*/ 98 w 224"/>
                <a:gd name="T13" fmla="*/ 240 h 371"/>
                <a:gd name="T14" fmla="*/ 94 w 224"/>
                <a:gd name="T15" fmla="*/ 250 h 371"/>
                <a:gd name="T16" fmla="*/ 108 w 224"/>
                <a:gd name="T17" fmla="*/ 265 h 371"/>
                <a:gd name="T18" fmla="*/ 224 w 224"/>
                <a:gd name="T19" fmla="*/ 265 h 371"/>
                <a:gd name="T20" fmla="*/ 224 w 224"/>
                <a:gd name="T21" fmla="*/ 371 h 371"/>
                <a:gd name="T22" fmla="*/ 118 w 224"/>
                <a:gd name="T23" fmla="*/ 371 h 371"/>
                <a:gd name="T24" fmla="*/ 0 w 224"/>
                <a:gd name="T25" fmla="*/ 252 h 371"/>
                <a:gd name="T26" fmla="*/ 0 w 224"/>
                <a:gd name="T27" fmla="*/ 0 h 371"/>
                <a:gd name="T28" fmla="*/ 224 w 224"/>
                <a:gd name="T29" fmla="*/ 0 h 371"/>
                <a:gd name="T30" fmla="*/ 224 w 224"/>
                <a:gd name="T31" fmla="*/ 182 h 371"/>
                <a:gd name="T32" fmla="*/ 108 w 224"/>
                <a:gd name="T33" fmla="*/ 182 h 371"/>
                <a:gd name="T34" fmla="*/ 98 w 224"/>
                <a:gd name="T35" fmla="*/ 186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371">
                  <a:moveTo>
                    <a:pt x="98" y="186"/>
                  </a:moveTo>
                  <a:cubicBezTo>
                    <a:pt x="96" y="189"/>
                    <a:pt x="94" y="192"/>
                    <a:pt x="94" y="196"/>
                  </a:cubicBezTo>
                  <a:cubicBezTo>
                    <a:pt x="94" y="204"/>
                    <a:pt x="100" y="211"/>
                    <a:pt x="108" y="211"/>
                  </a:cubicBezTo>
                  <a:cubicBezTo>
                    <a:pt x="224" y="211"/>
                    <a:pt x="224" y="211"/>
                    <a:pt x="224" y="211"/>
                  </a:cubicBezTo>
                  <a:cubicBezTo>
                    <a:pt x="224" y="236"/>
                    <a:pt x="224" y="236"/>
                    <a:pt x="224" y="236"/>
                  </a:cubicBezTo>
                  <a:cubicBezTo>
                    <a:pt x="108" y="236"/>
                    <a:pt x="108" y="236"/>
                    <a:pt x="108" y="236"/>
                  </a:cubicBezTo>
                  <a:cubicBezTo>
                    <a:pt x="104" y="236"/>
                    <a:pt x="101" y="238"/>
                    <a:pt x="98" y="240"/>
                  </a:cubicBezTo>
                  <a:cubicBezTo>
                    <a:pt x="96" y="243"/>
                    <a:pt x="94" y="246"/>
                    <a:pt x="94" y="250"/>
                  </a:cubicBezTo>
                  <a:cubicBezTo>
                    <a:pt x="94" y="258"/>
                    <a:pt x="100" y="265"/>
                    <a:pt x="108" y="265"/>
                  </a:cubicBezTo>
                  <a:cubicBezTo>
                    <a:pt x="224" y="265"/>
                    <a:pt x="224" y="265"/>
                    <a:pt x="224" y="265"/>
                  </a:cubicBezTo>
                  <a:cubicBezTo>
                    <a:pt x="224" y="371"/>
                    <a:pt x="224" y="371"/>
                    <a:pt x="224" y="371"/>
                  </a:cubicBezTo>
                  <a:cubicBezTo>
                    <a:pt x="118" y="371"/>
                    <a:pt x="118" y="371"/>
                    <a:pt x="118" y="371"/>
                  </a:cubicBezTo>
                  <a:cubicBezTo>
                    <a:pt x="53" y="371"/>
                    <a:pt x="0" y="317"/>
                    <a:pt x="0" y="252"/>
                  </a:cubicBezTo>
                  <a:cubicBezTo>
                    <a:pt x="0" y="0"/>
                    <a:pt x="0" y="0"/>
                    <a:pt x="0" y="0"/>
                  </a:cubicBezTo>
                  <a:cubicBezTo>
                    <a:pt x="224" y="0"/>
                    <a:pt x="224" y="0"/>
                    <a:pt x="224" y="0"/>
                  </a:cubicBezTo>
                  <a:cubicBezTo>
                    <a:pt x="224" y="182"/>
                    <a:pt x="224" y="182"/>
                    <a:pt x="224" y="182"/>
                  </a:cubicBezTo>
                  <a:cubicBezTo>
                    <a:pt x="108" y="182"/>
                    <a:pt x="108" y="182"/>
                    <a:pt x="108" y="182"/>
                  </a:cubicBezTo>
                  <a:cubicBezTo>
                    <a:pt x="104" y="182"/>
                    <a:pt x="101" y="184"/>
                    <a:pt x="98" y="186"/>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userDrawn="1"/>
          </p:nvSpPr>
          <p:spPr bwMode="auto">
            <a:xfrm>
              <a:off x="3892451" y="2109296"/>
              <a:ext cx="700224" cy="131700"/>
            </a:xfrm>
            <a:prstGeom prst="rect">
              <a:avLst/>
            </a:prstGeom>
            <a:solidFill>
              <a:schemeClr val="accent4"/>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p:nvPr userDrawn="1"/>
          </p:nvSpPr>
          <p:spPr bwMode="auto">
            <a:xfrm>
              <a:off x="4278422" y="1615097"/>
              <a:ext cx="121268" cy="494199"/>
            </a:xfrm>
            <a:custGeom>
              <a:gdLst>
                <a:gd name="T0" fmla="*/ 46 w 46"/>
                <a:gd name="T1" fmla="*/ 20 h 187"/>
                <a:gd name="T2" fmla="*/ 26 w 46"/>
                <a:gd name="T3" fmla="*/ 0 h 187"/>
                <a:gd name="T4" fmla="*/ 21 w 46"/>
                <a:gd name="T5" fmla="*/ 0 h 187"/>
                <a:gd name="T6" fmla="*/ 0 w 46"/>
                <a:gd name="T7" fmla="*/ 20 h 187"/>
                <a:gd name="T8" fmla="*/ 0 w 46"/>
                <a:gd name="T9" fmla="*/ 187 h 187"/>
                <a:gd name="T10" fmla="*/ 46 w 46"/>
                <a:gd name="T11" fmla="*/ 187 h 187"/>
                <a:gd name="T12" fmla="*/ 46 w 46"/>
                <a:gd name="T13" fmla="*/ 20 h 187"/>
              </a:gdLst>
              <a:cxnLst>
                <a:cxn ang="0">
                  <a:pos x="T0" y="T1"/>
                </a:cxn>
                <a:cxn ang="0">
                  <a:pos x="T2" y="T3"/>
                </a:cxn>
                <a:cxn ang="0">
                  <a:pos x="T4" y="T5"/>
                </a:cxn>
                <a:cxn ang="0">
                  <a:pos x="T6" y="T7"/>
                </a:cxn>
                <a:cxn ang="0">
                  <a:pos x="T8" y="T9"/>
                </a:cxn>
                <a:cxn ang="0">
                  <a:pos x="T10" y="T11"/>
                </a:cxn>
                <a:cxn ang="0">
                  <a:pos x="T12" y="T13"/>
                </a:cxn>
              </a:cxnLst>
              <a:rect l="0" t="0" r="r" b="b"/>
              <a:pathLst>
                <a:path w="46" h="187">
                  <a:moveTo>
                    <a:pt x="46" y="20"/>
                  </a:moveTo>
                  <a:cubicBezTo>
                    <a:pt x="46" y="9"/>
                    <a:pt x="37" y="0"/>
                    <a:pt x="26" y="0"/>
                  </a:cubicBezTo>
                  <a:cubicBezTo>
                    <a:pt x="21" y="0"/>
                    <a:pt x="21" y="0"/>
                    <a:pt x="21" y="0"/>
                  </a:cubicBezTo>
                  <a:cubicBezTo>
                    <a:pt x="9" y="0"/>
                    <a:pt x="0" y="9"/>
                    <a:pt x="0" y="20"/>
                  </a:cubicBezTo>
                  <a:cubicBezTo>
                    <a:pt x="0" y="187"/>
                    <a:pt x="0" y="187"/>
                    <a:pt x="0" y="187"/>
                  </a:cubicBezTo>
                  <a:cubicBezTo>
                    <a:pt x="46" y="187"/>
                    <a:pt x="46" y="187"/>
                    <a:pt x="46" y="187"/>
                  </a:cubicBezTo>
                  <a:lnTo>
                    <a:pt x="46" y="20"/>
                  </a:lnTo>
                  <a:close/>
                </a:path>
              </a:pathLst>
            </a:custGeom>
            <a:solidFill>
              <a:srgbClr val="CCCCC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p:nvPr userDrawn="1"/>
          </p:nvSpPr>
          <p:spPr bwMode="auto">
            <a:xfrm>
              <a:off x="4785660" y="1615097"/>
              <a:ext cx="118660" cy="494199"/>
            </a:xfrm>
            <a:custGeom>
              <a:gdLst>
                <a:gd name="T0" fmla="*/ 25 w 45"/>
                <a:gd name="T1" fmla="*/ 0 h 187"/>
                <a:gd name="T2" fmla="*/ 45 w 45"/>
                <a:gd name="T3" fmla="*/ 20 h 187"/>
                <a:gd name="T4" fmla="*/ 45 w 45"/>
                <a:gd name="T5" fmla="*/ 187 h 187"/>
                <a:gd name="T6" fmla="*/ 0 w 45"/>
                <a:gd name="T7" fmla="*/ 187 h 187"/>
                <a:gd name="T8" fmla="*/ 0 w 45"/>
                <a:gd name="T9" fmla="*/ 20 h 187"/>
                <a:gd name="T10" fmla="*/ 20 w 45"/>
                <a:gd name="T11" fmla="*/ 0 h 187"/>
                <a:gd name="T12" fmla="*/ 25 w 45"/>
                <a:gd name="T13" fmla="*/ 0 h 187"/>
              </a:gdLst>
              <a:cxnLst>
                <a:cxn ang="0">
                  <a:pos x="T0" y="T1"/>
                </a:cxn>
                <a:cxn ang="0">
                  <a:pos x="T2" y="T3"/>
                </a:cxn>
                <a:cxn ang="0">
                  <a:pos x="T4" y="T5"/>
                </a:cxn>
                <a:cxn ang="0">
                  <a:pos x="T6" y="T7"/>
                </a:cxn>
                <a:cxn ang="0">
                  <a:pos x="T8" y="T9"/>
                </a:cxn>
                <a:cxn ang="0">
                  <a:pos x="T10" y="T11"/>
                </a:cxn>
                <a:cxn ang="0">
                  <a:pos x="T12" y="T13"/>
                </a:cxn>
              </a:cxnLst>
              <a:rect l="0" t="0" r="r" b="b"/>
              <a:pathLst>
                <a:path w="45" h="187">
                  <a:moveTo>
                    <a:pt x="25" y="0"/>
                  </a:moveTo>
                  <a:cubicBezTo>
                    <a:pt x="36" y="0"/>
                    <a:pt x="45" y="9"/>
                    <a:pt x="45" y="20"/>
                  </a:cubicBezTo>
                  <a:cubicBezTo>
                    <a:pt x="45" y="187"/>
                    <a:pt x="45" y="187"/>
                    <a:pt x="45" y="187"/>
                  </a:cubicBezTo>
                  <a:cubicBezTo>
                    <a:pt x="0" y="187"/>
                    <a:pt x="0" y="187"/>
                    <a:pt x="0" y="187"/>
                  </a:cubicBezTo>
                  <a:cubicBezTo>
                    <a:pt x="0" y="20"/>
                    <a:pt x="0" y="20"/>
                    <a:pt x="0" y="20"/>
                  </a:cubicBezTo>
                  <a:cubicBezTo>
                    <a:pt x="0" y="9"/>
                    <a:pt x="9" y="0"/>
                    <a:pt x="20" y="0"/>
                  </a:cubicBezTo>
                  <a:lnTo>
                    <a:pt x="25" y="0"/>
                  </a:lnTo>
                  <a:close/>
                </a:path>
              </a:pathLst>
            </a:custGeom>
            <a:solidFill>
              <a:srgbClr val="CCCCC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userDrawn="1"/>
          </p:nvSpPr>
          <p:spPr bwMode="auto">
            <a:xfrm>
              <a:off x="4592675" y="2109296"/>
              <a:ext cx="700224" cy="131700"/>
            </a:xfrm>
            <a:prstGeom prst="rect">
              <a:avLst/>
            </a:prstGeom>
            <a:solidFill>
              <a:srgbClr val="86C11F"/>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p:nvPr userDrawn="1"/>
          </p:nvSpPr>
          <p:spPr bwMode="auto">
            <a:xfrm>
              <a:off x="4592675" y="2240996"/>
              <a:ext cx="591995" cy="979271"/>
            </a:xfrm>
            <a:custGeom>
              <a:gdLst>
                <a:gd name="T0" fmla="*/ 224 w 224"/>
                <a:gd name="T1" fmla="*/ 0 h 371"/>
                <a:gd name="T2" fmla="*/ 224 w 224"/>
                <a:gd name="T3" fmla="*/ 252 h 371"/>
                <a:gd name="T4" fmla="*/ 105 w 224"/>
                <a:gd name="T5" fmla="*/ 371 h 371"/>
                <a:gd name="T6" fmla="*/ 0 w 224"/>
                <a:gd name="T7" fmla="*/ 371 h 371"/>
                <a:gd name="T8" fmla="*/ 0 w 224"/>
                <a:gd name="T9" fmla="*/ 265 h 371"/>
                <a:gd name="T10" fmla="*/ 115 w 224"/>
                <a:gd name="T11" fmla="*/ 265 h 371"/>
                <a:gd name="T12" fmla="*/ 130 w 224"/>
                <a:gd name="T13" fmla="*/ 250 h 371"/>
                <a:gd name="T14" fmla="*/ 115 w 224"/>
                <a:gd name="T15" fmla="*/ 236 h 371"/>
                <a:gd name="T16" fmla="*/ 0 w 224"/>
                <a:gd name="T17" fmla="*/ 236 h 371"/>
                <a:gd name="T18" fmla="*/ 0 w 224"/>
                <a:gd name="T19" fmla="*/ 211 h 371"/>
                <a:gd name="T20" fmla="*/ 115 w 224"/>
                <a:gd name="T21" fmla="*/ 211 h 371"/>
                <a:gd name="T22" fmla="*/ 130 w 224"/>
                <a:gd name="T23" fmla="*/ 196 h 371"/>
                <a:gd name="T24" fmla="*/ 115 w 224"/>
                <a:gd name="T25" fmla="*/ 182 h 371"/>
                <a:gd name="T26" fmla="*/ 0 w 224"/>
                <a:gd name="T27" fmla="*/ 182 h 371"/>
                <a:gd name="T28" fmla="*/ 0 w 224"/>
                <a:gd name="T29" fmla="*/ 0 h 371"/>
                <a:gd name="T30" fmla="*/ 224 w 224"/>
                <a:gd name="T31" fmla="*/ 0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1">
                  <a:moveTo>
                    <a:pt x="224" y="0"/>
                  </a:moveTo>
                  <a:cubicBezTo>
                    <a:pt x="224" y="252"/>
                    <a:pt x="224" y="252"/>
                    <a:pt x="224" y="252"/>
                  </a:cubicBezTo>
                  <a:cubicBezTo>
                    <a:pt x="224" y="317"/>
                    <a:pt x="171" y="371"/>
                    <a:pt x="105" y="371"/>
                  </a:cubicBezTo>
                  <a:cubicBezTo>
                    <a:pt x="0" y="371"/>
                    <a:pt x="0" y="371"/>
                    <a:pt x="0" y="371"/>
                  </a:cubicBezTo>
                  <a:cubicBezTo>
                    <a:pt x="0" y="265"/>
                    <a:pt x="0" y="265"/>
                    <a:pt x="0" y="265"/>
                  </a:cubicBezTo>
                  <a:cubicBezTo>
                    <a:pt x="115" y="265"/>
                    <a:pt x="115" y="265"/>
                    <a:pt x="115" y="265"/>
                  </a:cubicBezTo>
                  <a:cubicBezTo>
                    <a:pt x="123" y="265"/>
                    <a:pt x="130" y="258"/>
                    <a:pt x="130" y="250"/>
                  </a:cubicBezTo>
                  <a:cubicBezTo>
                    <a:pt x="130" y="243"/>
                    <a:pt x="123" y="236"/>
                    <a:pt x="115" y="236"/>
                  </a:cubicBezTo>
                  <a:cubicBezTo>
                    <a:pt x="0" y="236"/>
                    <a:pt x="0" y="236"/>
                    <a:pt x="0" y="236"/>
                  </a:cubicBezTo>
                  <a:cubicBezTo>
                    <a:pt x="0" y="211"/>
                    <a:pt x="0" y="211"/>
                    <a:pt x="0" y="211"/>
                  </a:cubicBezTo>
                  <a:cubicBezTo>
                    <a:pt x="115" y="211"/>
                    <a:pt x="115" y="211"/>
                    <a:pt x="115" y="211"/>
                  </a:cubicBezTo>
                  <a:cubicBezTo>
                    <a:pt x="123" y="211"/>
                    <a:pt x="130" y="204"/>
                    <a:pt x="130" y="196"/>
                  </a:cubicBezTo>
                  <a:cubicBezTo>
                    <a:pt x="130" y="188"/>
                    <a:pt x="123" y="182"/>
                    <a:pt x="115" y="182"/>
                  </a:cubicBezTo>
                  <a:cubicBezTo>
                    <a:pt x="0" y="182"/>
                    <a:pt x="0" y="182"/>
                    <a:pt x="0" y="182"/>
                  </a:cubicBezTo>
                  <a:cubicBezTo>
                    <a:pt x="0" y="0"/>
                    <a:pt x="0" y="0"/>
                    <a:pt x="0" y="0"/>
                  </a:cubicBezTo>
                  <a:lnTo>
                    <a:pt x="224" y="0"/>
                  </a:lnTo>
                  <a:close/>
                </a:path>
              </a:pathLst>
            </a:custGeom>
            <a:solidFill>
              <a:srgbClr val="93C93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p:nvPr userDrawn="1"/>
          </p:nvSpPr>
          <p:spPr bwMode="auto">
            <a:xfrm>
              <a:off x="3265249" y="3220266"/>
              <a:ext cx="1396535" cy="1326123"/>
            </a:xfrm>
            <a:custGeom>
              <a:gdLst>
                <a:gd name="T0" fmla="*/ 476 w 528"/>
                <a:gd name="T1" fmla="*/ 0 h 502"/>
                <a:gd name="T2" fmla="*/ 26 w 528"/>
                <a:gd name="T3" fmla="*/ 450 h 502"/>
                <a:gd name="T4" fmla="*/ 0 w 528"/>
                <a:gd name="T5" fmla="*/ 476 h 502"/>
                <a:gd name="T6" fmla="*/ 26 w 528"/>
                <a:gd name="T7" fmla="*/ 502 h 502"/>
                <a:gd name="T8" fmla="*/ 528 w 528"/>
                <a:gd name="T9" fmla="*/ 0 h 502"/>
                <a:gd name="T10" fmla="*/ 476 w 528"/>
                <a:gd name="T11" fmla="*/ 0 h 502"/>
              </a:gdLst>
              <a:cxnLst>
                <a:cxn ang="0">
                  <a:pos x="T0" y="T1"/>
                </a:cxn>
                <a:cxn ang="0">
                  <a:pos x="T2" y="T3"/>
                </a:cxn>
                <a:cxn ang="0">
                  <a:pos x="T4" y="T5"/>
                </a:cxn>
                <a:cxn ang="0">
                  <a:pos x="T6" y="T7"/>
                </a:cxn>
                <a:cxn ang="0">
                  <a:pos x="T8" y="T9"/>
                </a:cxn>
                <a:cxn ang="0">
                  <a:pos x="T10" y="T11"/>
                </a:cxn>
              </a:cxnLst>
              <a:rect l="0" t="0" r="r" b="b"/>
              <a:pathLst>
                <a:path w="528" h="502">
                  <a:moveTo>
                    <a:pt x="476" y="0"/>
                  </a:moveTo>
                  <a:cubicBezTo>
                    <a:pt x="476" y="248"/>
                    <a:pt x="274" y="450"/>
                    <a:pt x="26" y="450"/>
                  </a:cubicBezTo>
                  <a:cubicBezTo>
                    <a:pt x="11" y="450"/>
                    <a:pt x="0" y="461"/>
                    <a:pt x="0" y="476"/>
                  </a:cubicBezTo>
                  <a:cubicBezTo>
                    <a:pt x="0" y="490"/>
                    <a:pt x="11" y="502"/>
                    <a:pt x="26" y="502"/>
                  </a:cubicBezTo>
                  <a:cubicBezTo>
                    <a:pt x="302" y="502"/>
                    <a:pt x="528" y="276"/>
                    <a:pt x="528" y="0"/>
                  </a:cubicBezTo>
                  <a:lnTo>
                    <a:pt x="476" y="0"/>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p:nvPr userDrawn="1"/>
          </p:nvSpPr>
          <p:spPr bwMode="auto">
            <a:xfrm>
              <a:off x="4365787" y="3484969"/>
              <a:ext cx="1075763" cy="775854"/>
            </a:xfrm>
            <a:custGeom>
              <a:gdLst>
                <a:gd name="T0" fmla="*/ 126 w 407"/>
                <a:gd name="T1" fmla="*/ 17 h 294"/>
                <a:gd name="T2" fmla="*/ 0 w 407"/>
                <a:gd name="T3" fmla="*/ 170 h 294"/>
                <a:gd name="T4" fmla="*/ 166 w 407"/>
                <a:gd name="T5" fmla="*/ 276 h 294"/>
                <a:gd name="T6" fmla="*/ 407 w 407"/>
                <a:gd name="T7" fmla="*/ 106 h 294"/>
                <a:gd name="T8" fmla="*/ 126 w 407"/>
                <a:gd name="T9" fmla="*/ 17 h 294"/>
              </a:gdLst>
              <a:cxnLst>
                <a:cxn ang="0">
                  <a:pos x="T0" y="T1"/>
                </a:cxn>
                <a:cxn ang="0">
                  <a:pos x="T2" y="T3"/>
                </a:cxn>
                <a:cxn ang="0">
                  <a:pos x="T4" y="T5"/>
                </a:cxn>
                <a:cxn ang="0">
                  <a:pos x="T6" y="T7"/>
                </a:cxn>
                <a:cxn ang="0">
                  <a:pos x="T8" y="T9"/>
                </a:cxn>
              </a:cxnLst>
              <a:rect l="0" t="0" r="r" b="b"/>
              <a:pathLst>
                <a:path w="407" h="294">
                  <a:moveTo>
                    <a:pt x="126" y="17"/>
                  </a:moveTo>
                  <a:cubicBezTo>
                    <a:pt x="14" y="35"/>
                    <a:pt x="0" y="170"/>
                    <a:pt x="0" y="170"/>
                  </a:cubicBezTo>
                  <a:cubicBezTo>
                    <a:pt x="0" y="170"/>
                    <a:pt x="54" y="294"/>
                    <a:pt x="166" y="276"/>
                  </a:cubicBezTo>
                  <a:cubicBezTo>
                    <a:pt x="278" y="259"/>
                    <a:pt x="407" y="106"/>
                    <a:pt x="407" y="106"/>
                  </a:cubicBezTo>
                  <a:cubicBezTo>
                    <a:pt x="407" y="106"/>
                    <a:pt x="238" y="0"/>
                    <a:pt x="126" y="17"/>
                  </a:cubicBezTo>
                  <a:close/>
                </a:path>
              </a:pathLst>
            </a:custGeom>
            <a:solidFill>
              <a:srgbClr val="98CB4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p:cNvSpPr/>
            <p:nvPr userDrawn="1"/>
          </p:nvSpPr>
          <p:spPr bwMode="auto">
            <a:xfrm>
              <a:off x="4365787" y="3796615"/>
              <a:ext cx="859306" cy="136915"/>
            </a:xfrm>
            <a:custGeom>
              <a:gdLst>
                <a:gd name="T0" fmla="*/ 325 w 325"/>
                <a:gd name="T1" fmla="*/ 1 h 52"/>
                <a:gd name="T2" fmla="*/ 242 w 325"/>
                <a:gd name="T3" fmla="*/ 1 h 52"/>
                <a:gd name="T4" fmla="*/ 201 w 325"/>
                <a:gd name="T5" fmla="*/ 4 h 52"/>
                <a:gd name="T6" fmla="*/ 160 w 325"/>
                <a:gd name="T7" fmla="*/ 8 h 52"/>
                <a:gd name="T8" fmla="*/ 119 w 325"/>
                <a:gd name="T9" fmla="*/ 14 h 52"/>
                <a:gd name="T10" fmla="*/ 78 w 325"/>
                <a:gd name="T11" fmla="*/ 23 h 52"/>
                <a:gd name="T12" fmla="*/ 38 w 325"/>
                <a:gd name="T13" fmla="*/ 34 h 52"/>
                <a:gd name="T14" fmla="*/ 0 w 325"/>
                <a:gd name="T15" fmla="*/ 52 h 52"/>
                <a:gd name="T16" fmla="*/ 40 w 325"/>
                <a:gd name="T17" fmla="*/ 39 h 52"/>
                <a:gd name="T18" fmla="*/ 80 w 325"/>
                <a:gd name="T19" fmla="*/ 30 h 52"/>
                <a:gd name="T20" fmla="*/ 120 w 325"/>
                <a:gd name="T21" fmla="*/ 23 h 52"/>
                <a:gd name="T22" fmla="*/ 161 w 325"/>
                <a:gd name="T23" fmla="*/ 17 h 52"/>
                <a:gd name="T24" fmla="*/ 202 w 325"/>
                <a:gd name="T25" fmla="*/ 12 h 52"/>
                <a:gd name="T26" fmla="*/ 243 w 325"/>
                <a:gd name="T27" fmla="*/ 8 h 52"/>
                <a:gd name="T28" fmla="*/ 325 w 325"/>
                <a:gd name="T29" fmla="*/ 1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52">
                  <a:moveTo>
                    <a:pt x="325" y="1"/>
                  </a:moveTo>
                  <a:cubicBezTo>
                    <a:pt x="298" y="0"/>
                    <a:pt x="270" y="0"/>
                    <a:pt x="242" y="1"/>
                  </a:cubicBezTo>
                  <a:cubicBezTo>
                    <a:pt x="229" y="2"/>
                    <a:pt x="215" y="3"/>
                    <a:pt x="201" y="4"/>
                  </a:cubicBezTo>
                  <a:cubicBezTo>
                    <a:pt x="187" y="5"/>
                    <a:pt x="174" y="6"/>
                    <a:pt x="160" y="8"/>
                  </a:cubicBezTo>
                  <a:cubicBezTo>
                    <a:pt x="146" y="10"/>
                    <a:pt x="132" y="12"/>
                    <a:pt x="119" y="14"/>
                  </a:cubicBezTo>
                  <a:cubicBezTo>
                    <a:pt x="105" y="17"/>
                    <a:pt x="92" y="19"/>
                    <a:pt x="78" y="23"/>
                  </a:cubicBezTo>
                  <a:cubicBezTo>
                    <a:pt x="65" y="26"/>
                    <a:pt x="51" y="30"/>
                    <a:pt x="38" y="34"/>
                  </a:cubicBezTo>
                  <a:cubicBezTo>
                    <a:pt x="25" y="39"/>
                    <a:pt x="12" y="45"/>
                    <a:pt x="0" y="52"/>
                  </a:cubicBezTo>
                  <a:cubicBezTo>
                    <a:pt x="13" y="46"/>
                    <a:pt x="26" y="42"/>
                    <a:pt x="40" y="39"/>
                  </a:cubicBezTo>
                  <a:cubicBezTo>
                    <a:pt x="53" y="35"/>
                    <a:pt x="66" y="32"/>
                    <a:pt x="80" y="30"/>
                  </a:cubicBezTo>
                  <a:cubicBezTo>
                    <a:pt x="93" y="27"/>
                    <a:pt x="107" y="25"/>
                    <a:pt x="120" y="23"/>
                  </a:cubicBezTo>
                  <a:cubicBezTo>
                    <a:pt x="134" y="21"/>
                    <a:pt x="147" y="19"/>
                    <a:pt x="161" y="17"/>
                  </a:cubicBezTo>
                  <a:cubicBezTo>
                    <a:pt x="175" y="15"/>
                    <a:pt x="188" y="14"/>
                    <a:pt x="202" y="12"/>
                  </a:cubicBezTo>
                  <a:cubicBezTo>
                    <a:pt x="216" y="11"/>
                    <a:pt x="229" y="10"/>
                    <a:pt x="243" y="8"/>
                  </a:cubicBezTo>
                  <a:lnTo>
                    <a:pt x="325" y="1"/>
                  </a:lnTo>
                  <a:close/>
                </a:path>
              </a:pathLst>
            </a:custGeom>
            <a:solidFill>
              <a:srgbClr val="7EB22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p:nvPr userDrawn="1"/>
          </p:nvSpPr>
          <p:spPr bwMode="auto">
            <a:xfrm>
              <a:off x="3476490" y="3320671"/>
              <a:ext cx="933631" cy="966231"/>
            </a:xfrm>
            <a:custGeom>
              <a:gdLst>
                <a:gd name="T0" fmla="*/ 276 w 353"/>
                <a:gd name="T1" fmla="*/ 104 h 366"/>
                <a:gd name="T2" fmla="*/ 280 w 353"/>
                <a:gd name="T3" fmla="*/ 301 h 366"/>
                <a:gd name="T4" fmla="*/ 84 w 353"/>
                <a:gd name="T5" fmla="*/ 283 h 366"/>
                <a:gd name="T6" fmla="*/ 0 w 353"/>
                <a:gd name="T7" fmla="*/ 0 h 366"/>
                <a:gd name="T8" fmla="*/ 276 w 353"/>
                <a:gd name="T9" fmla="*/ 104 h 366"/>
              </a:gdLst>
              <a:cxnLst>
                <a:cxn ang="0">
                  <a:pos x="T0" y="T1"/>
                </a:cxn>
                <a:cxn ang="0">
                  <a:pos x="T2" y="T3"/>
                </a:cxn>
                <a:cxn ang="0">
                  <a:pos x="T4" y="T5"/>
                </a:cxn>
                <a:cxn ang="0">
                  <a:pos x="T6" y="T7"/>
                </a:cxn>
                <a:cxn ang="0">
                  <a:pos x="T8" y="T9"/>
                </a:cxn>
              </a:cxnLst>
              <a:rect l="0" t="0" r="r" b="b"/>
              <a:pathLst>
                <a:path w="353" h="366">
                  <a:moveTo>
                    <a:pt x="276" y="104"/>
                  </a:moveTo>
                  <a:cubicBezTo>
                    <a:pt x="353" y="188"/>
                    <a:pt x="280" y="301"/>
                    <a:pt x="280" y="301"/>
                  </a:cubicBezTo>
                  <a:cubicBezTo>
                    <a:pt x="280" y="301"/>
                    <a:pt x="161" y="366"/>
                    <a:pt x="84" y="283"/>
                  </a:cubicBezTo>
                  <a:cubicBezTo>
                    <a:pt x="6" y="199"/>
                    <a:pt x="0" y="0"/>
                    <a:pt x="0" y="0"/>
                  </a:cubicBezTo>
                  <a:cubicBezTo>
                    <a:pt x="0" y="0"/>
                    <a:pt x="198" y="21"/>
                    <a:pt x="276" y="104"/>
                  </a:cubicBezTo>
                  <a:close/>
                </a:path>
              </a:pathLst>
            </a:custGeom>
            <a:solidFill>
              <a:srgbClr val="98CB4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p:nvPr userDrawn="1"/>
          </p:nvSpPr>
          <p:spPr bwMode="auto">
            <a:xfrm>
              <a:off x="3625140" y="3479753"/>
              <a:ext cx="591995" cy="636330"/>
            </a:xfrm>
            <a:custGeom>
              <a:gdLst>
                <a:gd name="T0" fmla="*/ 0 w 224"/>
                <a:gd name="T1" fmla="*/ 0 h 241"/>
                <a:gd name="T2" fmla="*/ 65 w 224"/>
                <a:gd name="T3" fmla="*/ 52 h 241"/>
                <a:gd name="T4" fmla="*/ 96 w 224"/>
                <a:gd name="T5" fmla="*/ 80 h 241"/>
                <a:gd name="T6" fmla="*/ 126 w 224"/>
                <a:gd name="T7" fmla="*/ 109 h 241"/>
                <a:gd name="T8" fmla="*/ 154 w 224"/>
                <a:gd name="T9" fmla="*/ 139 h 241"/>
                <a:gd name="T10" fmla="*/ 181 w 224"/>
                <a:gd name="T11" fmla="*/ 171 h 241"/>
                <a:gd name="T12" fmla="*/ 205 w 224"/>
                <a:gd name="T13" fmla="*/ 205 h 241"/>
                <a:gd name="T14" fmla="*/ 224 w 224"/>
                <a:gd name="T15" fmla="*/ 241 h 241"/>
                <a:gd name="T16" fmla="*/ 201 w 224"/>
                <a:gd name="T17" fmla="*/ 207 h 241"/>
                <a:gd name="T18" fmla="*/ 175 w 224"/>
                <a:gd name="T19" fmla="*/ 175 h 241"/>
                <a:gd name="T20" fmla="*/ 148 w 224"/>
                <a:gd name="T21" fmla="*/ 145 h 241"/>
                <a:gd name="T22" fmla="*/ 119 w 224"/>
                <a:gd name="T23" fmla="*/ 115 h 241"/>
                <a:gd name="T24" fmla="*/ 90 w 224"/>
                <a:gd name="T25" fmla="*/ 86 h 241"/>
                <a:gd name="T26" fmla="*/ 60 w 224"/>
                <a:gd name="T27" fmla="*/ 57 h 241"/>
                <a:gd name="T28" fmla="*/ 0 w 224"/>
                <a:gd name="T29"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41">
                  <a:moveTo>
                    <a:pt x="0" y="0"/>
                  </a:moveTo>
                  <a:cubicBezTo>
                    <a:pt x="23" y="17"/>
                    <a:pt x="44" y="34"/>
                    <a:pt x="65" y="52"/>
                  </a:cubicBezTo>
                  <a:cubicBezTo>
                    <a:pt x="76" y="61"/>
                    <a:pt x="86" y="70"/>
                    <a:pt x="96" y="80"/>
                  </a:cubicBezTo>
                  <a:cubicBezTo>
                    <a:pt x="106" y="89"/>
                    <a:pt x="116" y="99"/>
                    <a:pt x="126" y="109"/>
                  </a:cubicBezTo>
                  <a:cubicBezTo>
                    <a:pt x="135" y="118"/>
                    <a:pt x="145" y="128"/>
                    <a:pt x="154" y="139"/>
                  </a:cubicBezTo>
                  <a:cubicBezTo>
                    <a:pt x="163" y="149"/>
                    <a:pt x="172" y="160"/>
                    <a:pt x="181" y="171"/>
                  </a:cubicBezTo>
                  <a:cubicBezTo>
                    <a:pt x="189" y="181"/>
                    <a:pt x="197" y="193"/>
                    <a:pt x="205" y="205"/>
                  </a:cubicBezTo>
                  <a:cubicBezTo>
                    <a:pt x="212" y="216"/>
                    <a:pt x="219" y="228"/>
                    <a:pt x="224" y="241"/>
                  </a:cubicBezTo>
                  <a:cubicBezTo>
                    <a:pt x="217" y="229"/>
                    <a:pt x="209" y="218"/>
                    <a:pt x="201" y="207"/>
                  </a:cubicBezTo>
                  <a:cubicBezTo>
                    <a:pt x="193" y="196"/>
                    <a:pt x="184" y="185"/>
                    <a:pt x="175" y="175"/>
                  </a:cubicBezTo>
                  <a:cubicBezTo>
                    <a:pt x="166" y="165"/>
                    <a:pt x="157" y="154"/>
                    <a:pt x="148" y="145"/>
                  </a:cubicBezTo>
                  <a:cubicBezTo>
                    <a:pt x="138" y="135"/>
                    <a:pt x="129" y="125"/>
                    <a:pt x="119" y="115"/>
                  </a:cubicBezTo>
                  <a:cubicBezTo>
                    <a:pt x="110" y="105"/>
                    <a:pt x="100" y="95"/>
                    <a:pt x="90" y="86"/>
                  </a:cubicBezTo>
                  <a:cubicBezTo>
                    <a:pt x="80" y="76"/>
                    <a:pt x="70" y="67"/>
                    <a:pt x="60" y="57"/>
                  </a:cubicBezTo>
                  <a:lnTo>
                    <a:pt x="0" y="0"/>
                  </a:lnTo>
                  <a:close/>
                </a:path>
              </a:pathLst>
            </a:custGeom>
            <a:solidFill>
              <a:srgbClr val="7EB22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userDrawn="1"/>
          </p:nvGrpSpPr>
          <p:grpSpPr>
            <a:xfrm>
              <a:off x="4185680" y="2712251"/>
              <a:ext cx="813990" cy="236654"/>
              <a:chOff x="4248431" y="2730797"/>
              <a:chExt cx="688488" cy="200166"/>
            </a:xfrm>
          </p:grpSpPr>
          <p:sp>
            <p:nvSpPr>
              <p:cNvPr id="28" name="Freeform 11"/>
              <p:cNvSpPr/>
              <p:nvPr userDrawn="1"/>
            </p:nvSpPr>
            <p:spPr bwMode="auto">
              <a:xfrm>
                <a:off x="4592675" y="2854030"/>
                <a:ext cx="344244" cy="76933"/>
              </a:xfrm>
              <a:custGeom>
                <a:gdLst>
                  <a:gd name="T0" fmla="*/ 130 w 130"/>
                  <a:gd name="T1" fmla="*/ 14 h 29"/>
                  <a:gd name="T2" fmla="*/ 115 w 130"/>
                  <a:gd name="T3" fmla="*/ 29 h 29"/>
                  <a:gd name="T4" fmla="*/ 0 w 130"/>
                  <a:gd name="T5" fmla="*/ 29 h 29"/>
                  <a:gd name="T6" fmla="*/ 0 w 130"/>
                  <a:gd name="T7" fmla="*/ 0 h 29"/>
                  <a:gd name="T8" fmla="*/ 115 w 130"/>
                  <a:gd name="T9" fmla="*/ 0 h 29"/>
                  <a:gd name="T10" fmla="*/ 130 w 130"/>
                  <a:gd name="T11" fmla="*/ 14 h 29"/>
                </a:gdLst>
                <a:cxnLst>
                  <a:cxn ang="0">
                    <a:pos x="T0" y="T1"/>
                  </a:cxn>
                  <a:cxn ang="0">
                    <a:pos x="T2" y="T3"/>
                  </a:cxn>
                  <a:cxn ang="0">
                    <a:pos x="T4" y="T5"/>
                  </a:cxn>
                  <a:cxn ang="0">
                    <a:pos x="T6" y="T7"/>
                  </a:cxn>
                  <a:cxn ang="0">
                    <a:pos x="T8" y="T9"/>
                  </a:cxn>
                  <a:cxn ang="0">
                    <a:pos x="T10" y="T11"/>
                  </a:cxn>
                </a:cxnLst>
                <a:rect l="0" t="0" r="r" b="b"/>
                <a:pathLst>
                  <a:path w="130" h="28">
                    <a:moveTo>
                      <a:pt x="130" y="14"/>
                    </a:moveTo>
                    <a:cubicBezTo>
                      <a:pt x="130" y="22"/>
                      <a:pt x="123" y="29"/>
                      <a:pt x="115" y="29"/>
                    </a:cubicBezTo>
                    <a:cubicBezTo>
                      <a:pt x="0" y="29"/>
                      <a:pt x="0" y="29"/>
                      <a:pt x="0" y="29"/>
                    </a:cubicBezTo>
                    <a:cubicBezTo>
                      <a:pt x="0" y="0"/>
                      <a:pt x="0" y="0"/>
                      <a:pt x="0" y="0"/>
                    </a:cubicBezTo>
                    <a:cubicBezTo>
                      <a:pt x="115" y="0"/>
                      <a:pt x="115" y="0"/>
                      <a:pt x="115" y="0"/>
                    </a:cubicBezTo>
                    <a:cubicBezTo>
                      <a:pt x="123" y="0"/>
                      <a:pt x="130" y="7"/>
                      <a:pt x="130" y="14"/>
                    </a:cubicBezTo>
                    <a:close/>
                  </a:path>
                </a:pathLst>
              </a:custGeom>
              <a:solidFill>
                <a:srgbClr val="7EB22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p:cNvSpPr/>
              <p:nvPr userDrawn="1"/>
            </p:nvSpPr>
            <p:spPr bwMode="auto">
              <a:xfrm>
                <a:off x="4248431" y="2854023"/>
                <a:ext cx="344244" cy="76933"/>
              </a:xfrm>
              <a:custGeom>
                <a:gdLst>
                  <a:gd name="T0" fmla="*/ 130 w 130"/>
                  <a:gd name="T1" fmla="*/ 0 h 29"/>
                  <a:gd name="T2" fmla="*/ 130 w 130"/>
                  <a:gd name="T3" fmla="*/ 29 h 29"/>
                  <a:gd name="T4" fmla="*/ 14 w 130"/>
                  <a:gd name="T5" fmla="*/ 29 h 29"/>
                  <a:gd name="T6" fmla="*/ 0 w 130"/>
                  <a:gd name="T7" fmla="*/ 14 h 29"/>
                  <a:gd name="T8" fmla="*/ 4 w 130"/>
                  <a:gd name="T9" fmla="*/ 4 h 29"/>
                  <a:gd name="T10" fmla="*/ 14 w 130"/>
                  <a:gd name="T11" fmla="*/ 0 h 29"/>
                  <a:gd name="T12" fmla="*/ 130 w 130"/>
                  <a:gd name="T13" fmla="*/ 0 h 29"/>
                </a:gdLst>
                <a:cxnLst>
                  <a:cxn ang="0">
                    <a:pos x="T0" y="T1"/>
                  </a:cxn>
                  <a:cxn ang="0">
                    <a:pos x="T2" y="T3"/>
                  </a:cxn>
                  <a:cxn ang="0">
                    <a:pos x="T4" y="T5"/>
                  </a:cxn>
                  <a:cxn ang="0">
                    <a:pos x="T6" y="T7"/>
                  </a:cxn>
                  <a:cxn ang="0">
                    <a:pos x="T8" y="T9"/>
                  </a:cxn>
                  <a:cxn ang="0">
                    <a:pos x="T10" y="T11"/>
                  </a:cxn>
                  <a:cxn ang="0">
                    <a:pos x="T12" y="T13"/>
                  </a:cxn>
                </a:cxnLst>
                <a:rect l="0" t="0" r="r" b="b"/>
                <a:pathLst>
                  <a:path w="130" h="28">
                    <a:moveTo>
                      <a:pt x="130" y="0"/>
                    </a:moveTo>
                    <a:cubicBezTo>
                      <a:pt x="130" y="29"/>
                      <a:pt x="130" y="29"/>
                      <a:pt x="130" y="29"/>
                    </a:cubicBezTo>
                    <a:cubicBezTo>
                      <a:pt x="14" y="29"/>
                      <a:pt x="14" y="29"/>
                      <a:pt x="14" y="29"/>
                    </a:cubicBezTo>
                    <a:cubicBezTo>
                      <a:pt x="6" y="29"/>
                      <a:pt x="0" y="22"/>
                      <a:pt x="0" y="14"/>
                    </a:cubicBezTo>
                    <a:cubicBezTo>
                      <a:pt x="0" y="10"/>
                      <a:pt x="2" y="7"/>
                      <a:pt x="4" y="4"/>
                    </a:cubicBezTo>
                    <a:cubicBezTo>
                      <a:pt x="7" y="2"/>
                      <a:pt x="10" y="0"/>
                      <a:pt x="14" y="0"/>
                    </a:cubicBezTo>
                    <a:lnTo>
                      <a:pt x="130" y="0"/>
                    </a:lnTo>
                    <a:close/>
                  </a:path>
                </a:pathLst>
              </a:custGeom>
              <a:solidFill>
                <a:srgbClr val="86C11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p:cNvSpPr/>
              <p:nvPr userDrawn="1"/>
            </p:nvSpPr>
            <p:spPr bwMode="auto">
              <a:xfrm>
                <a:off x="4592675" y="2730797"/>
                <a:ext cx="344244" cy="75629"/>
              </a:xfrm>
              <a:custGeom>
                <a:gdLst>
                  <a:gd name="T0" fmla="*/ 130 w 130"/>
                  <a:gd name="T1" fmla="*/ 14 h 29"/>
                  <a:gd name="T2" fmla="*/ 115 w 130"/>
                  <a:gd name="T3" fmla="*/ 29 h 29"/>
                  <a:gd name="T4" fmla="*/ 0 w 130"/>
                  <a:gd name="T5" fmla="*/ 29 h 29"/>
                  <a:gd name="T6" fmla="*/ 0 w 130"/>
                  <a:gd name="T7" fmla="*/ 0 h 29"/>
                  <a:gd name="T8" fmla="*/ 115 w 130"/>
                  <a:gd name="T9" fmla="*/ 0 h 29"/>
                  <a:gd name="T10" fmla="*/ 130 w 130"/>
                  <a:gd name="T11" fmla="*/ 14 h 29"/>
                </a:gdLst>
                <a:cxnLst>
                  <a:cxn ang="0">
                    <a:pos x="T0" y="T1"/>
                  </a:cxn>
                  <a:cxn ang="0">
                    <a:pos x="T2" y="T3"/>
                  </a:cxn>
                  <a:cxn ang="0">
                    <a:pos x="T4" y="T5"/>
                  </a:cxn>
                  <a:cxn ang="0">
                    <a:pos x="T6" y="T7"/>
                  </a:cxn>
                  <a:cxn ang="0">
                    <a:pos x="T8" y="T9"/>
                  </a:cxn>
                  <a:cxn ang="0">
                    <a:pos x="T10" y="T11"/>
                  </a:cxn>
                </a:cxnLst>
                <a:rect l="0" t="0" r="r" b="b"/>
                <a:pathLst>
                  <a:path w="130" h="28">
                    <a:moveTo>
                      <a:pt x="130" y="14"/>
                    </a:moveTo>
                    <a:cubicBezTo>
                      <a:pt x="130" y="22"/>
                      <a:pt x="123" y="29"/>
                      <a:pt x="115" y="29"/>
                    </a:cubicBezTo>
                    <a:cubicBezTo>
                      <a:pt x="0" y="29"/>
                      <a:pt x="0" y="29"/>
                      <a:pt x="0" y="29"/>
                    </a:cubicBezTo>
                    <a:cubicBezTo>
                      <a:pt x="0" y="0"/>
                      <a:pt x="0" y="0"/>
                      <a:pt x="0" y="0"/>
                    </a:cubicBezTo>
                    <a:cubicBezTo>
                      <a:pt x="115" y="0"/>
                      <a:pt x="115" y="0"/>
                      <a:pt x="115" y="0"/>
                    </a:cubicBezTo>
                    <a:cubicBezTo>
                      <a:pt x="123" y="0"/>
                      <a:pt x="130" y="6"/>
                      <a:pt x="130" y="14"/>
                    </a:cubicBezTo>
                    <a:close/>
                  </a:path>
                </a:pathLst>
              </a:custGeom>
              <a:solidFill>
                <a:srgbClr val="7EB22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p:cNvSpPr/>
              <p:nvPr userDrawn="1"/>
            </p:nvSpPr>
            <p:spPr bwMode="auto">
              <a:xfrm>
                <a:off x="4248431" y="2730803"/>
                <a:ext cx="344244" cy="75629"/>
              </a:xfrm>
              <a:custGeom>
                <a:gdLst>
                  <a:gd name="T0" fmla="*/ 130 w 130"/>
                  <a:gd name="T1" fmla="*/ 0 h 29"/>
                  <a:gd name="T2" fmla="*/ 130 w 130"/>
                  <a:gd name="T3" fmla="*/ 29 h 29"/>
                  <a:gd name="T4" fmla="*/ 14 w 130"/>
                  <a:gd name="T5" fmla="*/ 29 h 29"/>
                  <a:gd name="T6" fmla="*/ 0 w 130"/>
                  <a:gd name="T7" fmla="*/ 14 h 29"/>
                  <a:gd name="T8" fmla="*/ 4 w 130"/>
                  <a:gd name="T9" fmla="*/ 4 h 29"/>
                  <a:gd name="T10" fmla="*/ 14 w 130"/>
                  <a:gd name="T11" fmla="*/ 0 h 29"/>
                  <a:gd name="T12" fmla="*/ 130 w 130"/>
                  <a:gd name="T13" fmla="*/ 0 h 29"/>
                </a:gdLst>
                <a:cxnLst>
                  <a:cxn ang="0">
                    <a:pos x="T0" y="T1"/>
                  </a:cxn>
                  <a:cxn ang="0">
                    <a:pos x="T2" y="T3"/>
                  </a:cxn>
                  <a:cxn ang="0">
                    <a:pos x="T4" y="T5"/>
                  </a:cxn>
                  <a:cxn ang="0">
                    <a:pos x="T6" y="T7"/>
                  </a:cxn>
                  <a:cxn ang="0">
                    <a:pos x="T8" y="T9"/>
                  </a:cxn>
                  <a:cxn ang="0">
                    <a:pos x="T10" y="T11"/>
                  </a:cxn>
                  <a:cxn ang="0">
                    <a:pos x="T12" y="T13"/>
                  </a:cxn>
                </a:cxnLst>
                <a:rect l="0" t="0" r="r" b="b"/>
                <a:pathLst>
                  <a:path w="130" h="28">
                    <a:moveTo>
                      <a:pt x="130" y="0"/>
                    </a:moveTo>
                    <a:cubicBezTo>
                      <a:pt x="130" y="29"/>
                      <a:pt x="130" y="29"/>
                      <a:pt x="130" y="29"/>
                    </a:cubicBezTo>
                    <a:cubicBezTo>
                      <a:pt x="14" y="29"/>
                      <a:pt x="14" y="29"/>
                      <a:pt x="14" y="29"/>
                    </a:cubicBezTo>
                    <a:cubicBezTo>
                      <a:pt x="6" y="29"/>
                      <a:pt x="0" y="22"/>
                      <a:pt x="0" y="14"/>
                    </a:cubicBezTo>
                    <a:cubicBezTo>
                      <a:pt x="0" y="10"/>
                      <a:pt x="2" y="7"/>
                      <a:pt x="4" y="4"/>
                    </a:cubicBezTo>
                    <a:cubicBezTo>
                      <a:pt x="7" y="2"/>
                      <a:pt x="10" y="0"/>
                      <a:pt x="14" y="0"/>
                    </a:cubicBezTo>
                    <a:lnTo>
                      <a:pt x="130" y="0"/>
                    </a:lnTo>
                    <a:close/>
                  </a:path>
                </a:pathLst>
              </a:custGeom>
              <a:solidFill>
                <a:srgbClr val="86C11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val="242908349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1000"/>
                                        <p:tgtEl>
                                          <p:spTgt spid="64">
                                            <p:txEl>
                                              <p:pRg st="0" end="0"/>
                                            </p:txEl>
                                          </p:spTgt>
                                        </p:tgtEl>
                                      </p:cBhvr>
                                    </p:animEffect>
                                    <p:anim calcmode="lin" valueType="num">
                                      <p:cBhvr>
                                        <p:cTn id="8"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5">
                                            <p:txEl>
                                              <p:pRg st="0" end="0"/>
                                            </p:txEl>
                                          </p:spTgt>
                                        </p:tgtEl>
                                        <p:attrNameLst>
                                          <p:attrName>style.visibility</p:attrName>
                                        </p:attrNameLst>
                                      </p:cBhvr>
                                      <p:to>
                                        <p:strVal val="visible"/>
                                      </p:to>
                                    </p:set>
                                    <p:animEffect transition="in" filter="fade">
                                      <p:cBhvr>
                                        <p:cTn id="12" dur="1000"/>
                                        <p:tgtEl>
                                          <p:spTgt spid="65">
                                            <p:txEl>
                                              <p:pRg st="0" end="0"/>
                                            </p:txEl>
                                          </p:spTgt>
                                        </p:tgtEl>
                                      </p:cBhvr>
                                    </p:animEffect>
                                    <p:anim calcmode="lin" valueType="num">
                                      <p:cBhvr>
                                        <p:cTn id="13" dur="10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6">
                                            <p:txEl>
                                              <p:pRg st="0" end="0"/>
                                            </p:txEl>
                                          </p:spTgt>
                                        </p:tgtEl>
                                        <p:attrNameLst>
                                          <p:attrName>style.visibility</p:attrName>
                                        </p:attrNameLst>
                                      </p:cBhvr>
                                      <p:to>
                                        <p:strVal val="visible"/>
                                      </p:to>
                                    </p:set>
                                    <p:animEffect transition="in" filter="fade">
                                      <p:cBhvr>
                                        <p:cTn id="17" dur="1000"/>
                                        <p:tgtEl>
                                          <p:spTgt spid="66">
                                            <p:txEl>
                                              <p:pRg st="0" end="0"/>
                                            </p:txEl>
                                          </p:spTgt>
                                        </p:tgtEl>
                                      </p:cBhvr>
                                    </p:animEffect>
                                    <p:anim calcmode="lin" valueType="num">
                                      <p:cBhvr>
                                        <p:cTn id="18" dur="10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6">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7">
                                            <p:txEl>
                                              <p:pRg st="0" end="0"/>
                                            </p:txEl>
                                          </p:spTgt>
                                        </p:tgtEl>
                                        <p:attrNameLst>
                                          <p:attrName>style.visibility</p:attrName>
                                        </p:attrNameLst>
                                      </p:cBhvr>
                                      <p:to>
                                        <p:strVal val="visible"/>
                                      </p:to>
                                    </p:set>
                                    <p:animEffect transition="in" filter="fade">
                                      <p:cBhvr>
                                        <p:cTn id="22" dur="1000"/>
                                        <p:tgtEl>
                                          <p:spTgt spid="67">
                                            <p:txEl>
                                              <p:pRg st="0" end="0"/>
                                            </p:txEl>
                                          </p:spTgt>
                                        </p:tgtEl>
                                      </p:cBhvr>
                                    </p:animEffect>
                                    <p:anim calcmode="lin" valueType="num">
                                      <p:cBhvr>
                                        <p:cTn id="23"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tmplLst>
          <p:tmpl lvl="1">
            <p:tnLst>
              <p:par>
                <p:cTn presetID="42" presetClass="entr" presetSubtype="0" fill="hold" nodeType="click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1000"/>
                        <p:tgtEl>
                          <p:spTgt spid="64"/>
                        </p:tgtEl>
                      </p:cBhvr>
                    </p:animEffect>
                    <p:anim calcmode="lin" valueType="num">
                      <p:cBhvr>
                        <p:cTn dur="1000" fill="hold"/>
                        <p:tgtEl>
                          <p:spTgt spid="64"/>
                        </p:tgtEl>
                        <p:attrNameLst>
                          <p:attrName>ppt_x</p:attrName>
                        </p:attrNameLst>
                      </p:cBhvr>
                      <p:tavLst>
                        <p:tav tm="0">
                          <p:val>
                            <p:strVal val="#ppt_x"/>
                          </p:val>
                        </p:tav>
                        <p:tav tm="100000">
                          <p:val>
                            <p:strVal val="#ppt_x"/>
                          </p:val>
                        </p:tav>
                      </p:tavLst>
                    </p:anim>
                    <p:anim calcmode="lin" valueType="num">
                      <p:cBhvr>
                        <p:cTn dur="1000" fill="hold"/>
                        <p:tgtEl>
                          <p:spTgt spid="64"/>
                        </p:tgtEl>
                        <p:attrNameLst>
                          <p:attrName>ppt_y</p:attrName>
                        </p:attrNameLst>
                      </p:cBhvr>
                      <p:tavLst>
                        <p:tav tm="0">
                          <p:val>
                            <p:strVal val="#ppt_y+.1"/>
                          </p:val>
                        </p:tav>
                        <p:tav tm="100000">
                          <p:val>
                            <p:strVal val="#ppt_y"/>
                          </p:val>
                        </p:tav>
                      </p:tavLst>
                    </p:anim>
                  </p:childTnLst>
                </p:cTn>
              </p:par>
            </p:tnLst>
          </p:tmpl>
        </p:tmplLst>
      </p:bldP>
      <p:bldP spid="65" grpId="0" build="p">
        <p:tmplLst>
          <p:tmpl lvl="1">
            <p:tnLst>
              <p:par>
                <p:cTn presetID="42"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1000"/>
                        <p:tgtEl>
                          <p:spTgt spid="65"/>
                        </p:tgtEl>
                      </p:cBhvr>
                    </p:animEffect>
                    <p:anim calcmode="lin" valueType="num">
                      <p:cBhvr>
                        <p:cTn dur="1000" fill="hold"/>
                        <p:tgtEl>
                          <p:spTgt spid="65"/>
                        </p:tgtEl>
                        <p:attrNameLst>
                          <p:attrName>ppt_x</p:attrName>
                        </p:attrNameLst>
                      </p:cBhvr>
                      <p:tavLst>
                        <p:tav tm="0">
                          <p:val>
                            <p:strVal val="#ppt_x"/>
                          </p:val>
                        </p:tav>
                        <p:tav tm="100000">
                          <p:val>
                            <p:strVal val="#ppt_x"/>
                          </p:val>
                        </p:tav>
                      </p:tavLst>
                    </p:anim>
                    <p:anim calcmode="lin" valueType="num">
                      <p:cBhvr>
                        <p:cTn dur="1000" fill="hold"/>
                        <p:tgtEl>
                          <p:spTgt spid="65"/>
                        </p:tgtEl>
                        <p:attrNameLst>
                          <p:attrName>ppt_y</p:attrName>
                        </p:attrNameLst>
                      </p:cBhvr>
                      <p:tavLst>
                        <p:tav tm="0">
                          <p:val>
                            <p:strVal val="#ppt_y+.1"/>
                          </p:val>
                        </p:tav>
                        <p:tav tm="100000">
                          <p:val>
                            <p:strVal val="#ppt_y"/>
                          </p:val>
                        </p:tav>
                      </p:tavLst>
                    </p:anim>
                  </p:childTnLst>
                </p:cTn>
              </p:par>
            </p:tnLst>
          </p:tmpl>
        </p:tmplLst>
      </p:bldP>
      <p:bldP spid="66" grpId="0" build="p">
        <p:tmplLst>
          <p:tmpl lvl="1">
            <p:tnLst>
              <p:par>
                <p:cTn presetID="42"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1000"/>
                        <p:tgtEl>
                          <p:spTgt spid="66"/>
                        </p:tgtEl>
                      </p:cBhvr>
                    </p:animEffect>
                    <p:anim calcmode="lin" valueType="num">
                      <p:cBhvr>
                        <p:cTn dur="1000" fill="hold"/>
                        <p:tgtEl>
                          <p:spTgt spid="66"/>
                        </p:tgtEl>
                        <p:attrNameLst>
                          <p:attrName>ppt_x</p:attrName>
                        </p:attrNameLst>
                      </p:cBhvr>
                      <p:tavLst>
                        <p:tav tm="0">
                          <p:val>
                            <p:strVal val="#ppt_x"/>
                          </p:val>
                        </p:tav>
                        <p:tav tm="100000">
                          <p:val>
                            <p:strVal val="#ppt_x"/>
                          </p:val>
                        </p:tav>
                      </p:tavLst>
                    </p:anim>
                    <p:anim calcmode="lin" valueType="num">
                      <p:cBhvr>
                        <p:cTn dur="1000" fill="hold"/>
                        <p:tgtEl>
                          <p:spTgt spid="66"/>
                        </p:tgtEl>
                        <p:attrNameLst>
                          <p:attrName>ppt_y</p:attrName>
                        </p:attrNameLst>
                      </p:cBhvr>
                      <p:tavLst>
                        <p:tav tm="0">
                          <p:val>
                            <p:strVal val="#ppt_y+.1"/>
                          </p:val>
                        </p:tav>
                        <p:tav tm="100000">
                          <p:val>
                            <p:strVal val="#ppt_y"/>
                          </p:val>
                        </p:tav>
                      </p:tavLst>
                    </p:anim>
                  </p:childTnLst>
                </p:cTn>
              </p:par>
            </p:tnLst>
          </p:tmpl>
        </p:tmplLst>
      </p:bldP>
      <p:bldP spid="67" grpId="0" build="p">
        <p:tmplLst>
          <p:tmpl lvl="1">
            <p:tnLst>
              <p:par>
                <p:cTn presetID="42"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1000"/>
                        <p:tgtEl>
                          <p:spTgt spid="67"/>
                        </p:tgtEl>
                      </p:cBhvr>
                    </p:animEffect>
                    <p:anim calcmode="lin" valueType="num">
                      <p:cBhvr>
                        <p:cTn dur="1000" fill="hold"/>
                        <p:tgtEl>
                          <p:spTgt spid="67"/>
                        </p:tgtEl>
                        <p:attrNameLst>
                          <p:attrName>ppt_x</p:attrName>
                        </p:attrNameLst>
                      </p:cBhvr>
                      <p:tavLst>
                        <p:tav tm="0">
                          <p:val>
                            <p:strVal val="#ppt_x"/>
                          </p:val>
                        </p:tav>
                        <p:tav tm="100000">
                          <p:val>
                            <p:strVal val="#ppt_x"/>
                          </p:val>
                        </p:tav>
                      </p:tavLst>
                    </p:anim>
                    <p:anim calcmode="lin" valueType="num">
                      <p:cBhvr>
                        <p:cTn dur="1000" fill="hold"/>
                        <p:tgtEl>
                          <p:spTgt spid="6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mportant Date">
    <p:spTree>
      <p:nvGrpSpPr>
        <p:cNvPr id="1" name=""/>
        <p:cNvGrpSpPr/>
        <p:nvPr/>
      </p:nvGrpSpPr>
      <p:grpSpPr>
        <a:xfrm>
          <a:off x="0" y="0"/>
          <a:ext cx="0" cy="0"/>
        </a:xfrm>
      </p:grpSpPr>
      <p:sp>
        <p:nvSpPr>
          <p:cNvPr id="2" name="Title 1"/>
          <p:cNvSpPr>
            <a:spLocks noGrp="1"/>
          </p:cNvSpPr>
          <p:nvPr>
            <p:ph type="title" hasCustomPrompt="1"/>
          </p:nvPr>
        </p:nvSpPr>
        <p:spPr>
          <a:xfrm>
            <a:off x="457200" y="205978"/>
            <a:ext cx="8229600" cy="709588"/>
          </a:xfrm>
        </p:spPr>
        <p:txBody>
          <a:bodyPr>
            <a:normAutofit/>
          </a:bodyPr>
          <a:lstStyle>
            <a:lvl1pPr algn="l">
              <a:defRPr sz="4000" b="0" baseline="0">
                <a:solidFill>
                  <a:schemeClr val="accent6"/>
                </a:solidFill>
                <a:latin typeface="Calibri Light" panose="020f0302020204030204" pitchFamily="34" charset="0"/>
              </a:defRPr>
            </a:lvl1pPr>
          </a:lstStyle>
          <a:p>
            <a:r>
              <a:rPr lang="en-US" smtClean="0"/>
              <a:t>Important Date</a:t>
            </a:r>
          </a:p>
        </p:txBody>
      </p:sp>
      <p:sp>
        <p:nvSpPr>
          <p:cNvPr id="4" name="Date Placeholder 3"/>
          <p:cNvSpPr>
            <a:spLocks noGrp="1"/>
          </p:cNvSpPr>
          <p:nvPr>
            <p:ph type="dt" sz="half" idx="10"/>
          </p:nvPr>
        </p:nvSpPr>
        <p:spPr/>
        <p:txBody>
          <a:bodyPr/>
          <a:lstStyle>
            <a:lvl1pPr>
              <a:defRPr b="0">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p:ph type="ftr" sz="quarter" idx="11"/>
          </p:nvPr>
        </p:nvSpPr>
        <p:spPr/>
        <p:txBody>
          <a:bodyPr/>
          <a:lstStyle>
            <a:lvl1pPr>
              <a:defRPr b="0">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0">
                <a:latin typeface="Calibri Light" panose="020f0302020204030204" pitchFamily="34" charset="0"/>
              </a:defRPr>
            </a:lvl1pPr>
          </a:lstStyle>
          <a:p>
            <a:fld id="{4108E4E4-98C7-404B-BE7A-B9FEB32855D8}" type="slidenum">
              <a:rPr lang="en-US" smtClean="0"/>
              <a:t>‹#›</a:t>
            </a:fld>
            <a:endParaRPr lang="en-US"/>
          </a:p>
        </p:txBody>
      </p:sp>
      <p:sp>
        <p:nvSpPr>
          <p:cNvPr id="8" name="Text Placeholder 7"/>
          <p:cNvSpPr>
            <a:spLocks noGrp="1"/>
          </p:cNvSpPr>
          <p:nvPr>
            <p:ph type="body" sz="quarter" idx="13" hasCustomPrompt="1"/>
          </p:nvPr>
        </p:nvSpPr>
        <p:spPr>
          <a:xfrm>
            <a:off x="468313" y="771550"/>
            <a:ext cx="8207375" cy="504775"/>
          </a:xfrm>
        </p:spPr>
        <p:txBody>
          <a:bodyPr>
            <a:normAutofit/>
          </a:bodyPr>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700" b="0">
                <a:solidFill>
                  <a:schemeClr val="accent5"/>
                </a:solidFill>
                <a:latin typeface="Calibri Light" panose="020f0302020204030204" pitchFamily="34" charset="0"/>
              </a:defRPr>
            </a:lvl1pPr>
          </a:lstStyle>
          <a:p>
            <a:pPr marL="0" marR="0" lvl="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lang="en-US" smtClean="0"/>
              <a:t>This is a sample text. Insert your desired text here.</a:t>
            </a:r>
          </a:p>
        </p:txBody>
      </p:sp>
      <p:grpSp>
        <p:nvGrpSpPr>
          <p:cNvPr id="25" name="Group 24"/>
          <p:cNvGrpSpPr/>
          <p:nvPr userDrawn="1"/>
        </p:nvGrpSpPr>
        <p:grpSpPr>
          <a:xfrm>
            <a:off x="830325" y="1707654"/>
            <a:ext cx="2589547" cy="2743851"/>
            <a:chOff x="1247211" y="1635646"/>
            <a:chExt cx="2589547" cy="2743851"/>
          </a:xfrm>
        </p:grpSpPr>
        <p:grpSp>
          <p:nvGrpSpPr>
            <p:cNvPr id="27" name="Group 26"/>
            <p:cNvGrpSpPr/>
            <p:nvPr userDrawn="1"/>
          </p:nvGrpSpPr>
          <p:grpSpPr>
            <a:xfrm>
              <a:off x="1250132" y="1635646"/>
              <a:ext cx="2586626" cy="2743851"/>
              <a:chOff x="880496" y="1635646"/>
              <a:chExt cx="2796758" cy="2966756"/>
            </a:xfrm>
          </p:grpSpPr>
          <p:grpSp>
            <p:nvGrpSpPr>
              <p:cNvPr id="31" name="Group 4"/>
              <p:cNvGrpSpPr>
                <a:grpSpLocks noChangeAspect="1"/>
              </p:cNvGrpSpPr>
              <p:nvPr userDrawn="1"/>
            </p:nvGrpSpPr>
            <p:grpSpPr>
              <a:xfrm>
                <a:off x="880496" y="1635646"/>
                <a:ext cx="2796758" cy="2966756"/>
                <a:chOff x="567" y="750"/>
                <a:chExt cx="1711" cy="1815"/>
              </a:xfrm>
              <a:effectLst/>
            </p:grpSpPr>
            <p:sp>
              <p:nvSpPr>
                <p:cNvPr id="34" name="Freeform 5"/>
                <p:cNvSpPr/>
                <p:nvPr/>
              </p:nvSpPr>
              <p:spPr bwMode="auto">
                <a:xfrm>
                  <a:off x="567" y="1429"/>
                  <a:ext cx="1711" cy="1136"/>
                </a:xfrm>
                <a:custGeom>
                  <a:gdLst>
                    <a:gd name="T0" fmla="*/ 2247 w 2247"/>
                    <a:gd name="T1" fmla="*/ 0 h 1491"/>
                    <a:gd name="T2" fmla="*/ 2247 w 2247"/>
                    <a:gd name="T3" fmla="*/ 1411 h 1491"/>
                    <a:gd name="T4" fmla="*/ 2167 w 2247"/>
                    <a:gd name="T5" fmla="*/ 1491 h 1491"/>
                    <a:gd name="T6" fmla="*/ 80 w 2247"/>
                    <a:gd name="T7" fmla="*/ 1491 h 1491"/>
                    <a:gd name="T8" fmla="*/ 0 w 2247"/>
                    <a:gd name="T9" fmla="*/ 1411 h 1491"/>
                    <a:gd name="T10" fmla="*/ 0 w 2247"/>
                    <a:gd name="T11" fmla="*/ 0 h 1491"/>
                    <a:gd name="T12" fmla="*/ 2247 w 2247"/>
                    <a:gd name="T13" fmla="*/ 0 h 1491"/>
                  </a:gdLst>
                  <a:cxnLst>
                    <a:cxn ang="0">
                      <a:pos x="T0" y="T1"/>
                    </a:cxn>
                    <a:cxn ang="0">
                      <a:pos x="T2" y="T3"/>
                    </a:cxn>
                    <a:cxn ang="0">
                      <a:pos x="T4" y="T5"/>
                    </a:cxn>
                    <a:cxn ang="0">
                      <a:pos x="T6" y="T7"/>
                    </a:cxn>
                    <a:cxn ang="0">
                      <a:pos x="T8" y="T9"/>
                    </a:cxn>
                    <a:cxn ang="0">
                      <a:pos x="T10" y="T11"/>
                    </a:cxn>
                    <a:cxn ang="0">
                      <a:pos x="T12" y="T13"/>
                    </a:cxn>
                  </a:cxnLst>
                  <a:rect l="0" t="0" r="r" b="b"/>
                  <a:pathLst>
                    <a:path w="2247" h="1491">
                      <a:moveTo>
                        <a:pt x="2247" y="0"/>
                      </a:moveTo>
                      <a:cubicBezTo>
                        <a:pt x="2247" y="1411"/>
                        <a:pt x="2247" y="1411"/>
                        <a:pt x="2247" y="1411"/>
                      </a:cubicBezTo>
                      <a:cubicBezTo>
                        <a:pt x="2247" y="1455"/>
                        <a:pt x="2211" y="1491"/>
                        <a:pt x="2167" y="1491"/>
                      </a:cubicBezTo>
                      <a:cubicBezTo>
                        <a:pt x="80" y="1491"/>
                        <a:pt x="80" y="1491"/>
                        <a:pt x="80" y="1491"/>
                      </a:cubicBezTo>
                      <a:cubicBezTo>
                        <a:pt x="36" y="1491"/>
                        <a:pt x="0" y="1455"/>
                        <a:pt x="0" y="1411"/>
                      </a:cubicBezTo>
                      <a:cubicBezTo>
                        <a:pt x="0" y="0"/>
                        <a:pt x="0" y="0"/>
                        <a:pt x="0" y="0"/>
                      </a:cubicBezTo>
                      <a:lnTo>
                        <a:pt x="2247" y="0"/>
                      </a:lnTo>
                      <a:close/>
                    </a:path>
                  </a:pathLst>
                </a:custGeom>
                <a:solidFill>
                  <a:schemeClr val="accent4"/>
                </a:solidFill>
                <a:ln w="12700">
                  <a:solidFill>
                    <a:schemeClr val="bg1">
                      <a:lumMod val="95000"/>
                    </a:schemeClr>
                  </a:solidFill>
                  <a:round/>
                </a:ln>
              </p:spPr>
              <p:txBody>
                <a:bodyPr vert="horz" wrap="square" lIns="91440" tIns="45720" rIns="91440" bIns="45720" numCol="1" anchor="t" anchorCtr="0" compatLnSpc="1">
                  <a:prstTxWarp prst="textNoShape">
                    <a:avLst/>
                  </a:prstTxWarp>
                </a:bodyPr>
                <a:lstStyle/>
                <a:p>
                  <a:endParaRPr lang="en-US">
                    <a:latin typeface="Calibri Light" pitchFamily="34" charset="0"/>
                    <a:ea typeface="Roboto" panose="02000000000000000000" pitchFamily="2" charset="0"/>
                  </a:endParaRPr>
                </a:p>
              </p:txBody>
            </p:sp>
            <p:sp>
              <p:nvSpPr>
                <p:cNvPr id="35" name="Freeform 6"/>
                <p:cNvSpPr>
                  <a:spLocks noEditPoints="1"/>
                </p:cNvSpPr>
                <p:nvPr/>
              </p:nvSpPr>
              <p:spPr bwMode="auto">
                <a:xfrm>
                  <a:off x="567" y="854"/>
                  <a:ext cx="1711" cy="575"/>
                </a:xfrm>
                <a:custGeom>
                  <a:gdLst>
                    <a:gd name="T0" fmla="*/ 2167 w 2247"/>
                    <a:gd name="T1" fmla="*/ 0 h 756"/>
                    <a:gd name="T2" fmla="*/ 80 w 2247"/>
                    <a:gd name="T3" fmla="*/ 0 h 756"/>
                    <a:gd name="T4" fmla="*/ 0 w 2247"/>
                    <a:gd name="T5" fmla="*/ 80 h 756"/>
                    <a:gd name="T6" fmla="*/ 0 w 2247"/>
                    <a:gd name="T7" fmla="*/ 756 h 756"/>
                    <a:gd name="T8" fmla="*/ 2247 w 2247"/>
                    <a:gd name="T9" fmla="*/ 756 h 756"/>
                    <a:gd name="T10" fmla="*/ 2247 w 2247"/>
                    <a:gd name="T11" fmla="*/ 80 h 756"/>
                    <a:gd name="T12" fmla="*/ 2167 w 2247"/>
                    <a:gd name="T13" fmla="*/ 0 h 756"/>
                    <a:gd name="T14" fmla="*/ 542 w 2247"/>
                    <a:gd name="T15" fmla="*/ 270 h 756"/>
                    <a:gd name="T16" fmla="*/ 478 w 2247"/>
                    <a:gd name="T17" fmla="*/ 205 h 756"/>
                    <a:gd name="T18" fmla="*/ 542 w 2247"/>
                    <a:gd name="T19" fmla="*/ 141 h 756"/>
                    <a:gd name="T20" fmla="*/ 607 w 2247"/>
                    <a:gd name="T21" fmla="*/ 205 h 756"/>
                    <a:gd name="T22" fmla="*/ 542 w 2247"/>
                    <a:gd name="T23" fmla="*/ 270 h 756"/>
                    <a:gd name="T24" fmla="*/ 1688 w 2247"/>
                    <a:gd name="T25" fmla="*/ 141 h 756"/>
                    <a:gd name="T26" fmla="*/ 1752 w 2247"/>
                    <a:gd name="T27" fmla="*/ 205 h 756"/>
                    <a:gd name="T28" fmla="*/ 1688 w 2247"/>
                    <a:gd name="T29" fmla="*/ 270 h 756"/>
                    <a:gd name="T30" fmla="*/ 1624 w 2247"/>
                    <a:gd name="T31" fmla="*/ 205 h 756"/>
                    <a:gd name="T32" fmla="*/ 1688 w 2247"/>
                    <a:gd name="T33" fmla="*/ 141 h 7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7" h="756">
                      <a:moveTo>
                        <a:pt x="2167" y="0"/>
                      </a:moveTo>
                      <a:cubicBezTo>
                        <a:pt x="80" y="0"/>
                        <a:pt x="80" y="0"/>
                        <a:pt x="80" y="0"/>
                      </a:cubicBezTo>
                      <a:cubicBezTo>
                        <a:pt x="36" y="0"/>
                        <a:pt x="0" y="36"/>
                        <a:pt x="0" y="80"/>
                      </a:cubicBezTo>
                      <a:cubicBezTo>
                        <a:pt x="0" y="756"/>
                        <a:pt x="0" y="756"/>
                        <a:pt x="0" y="756"/>
                      </a:cubicBezTo>
                      <a:cubicBezTo>
                        <a:pt x="2247" y="756"/>
                        <a:pt x="2247" y="756"/>
                        <a:pt x="2247" y="756"/>
                      </a:cubicBezTo>
                      <a:cubicBezTo>
                        <a:pt x="2247" y="80"/>
                        <a:pt x="2247" y="80"/>
                        <a:pt x="2247" y="80"/>
                      </a:cubicBezTo>
                      <a:cubicBezTo>
                        <a:pt x="2247" y="36"/>
                        <a:pt x="2211" y="0"/>
                        <a:pt x="2167" y="0"/>
                      </a:cubicBezTo>
                      <a:close/>
                      <a:moveTo>
                        <a:pt x="542" y="270"/>
                      </a:moveTo>
                      <a:cubicBezTo>
                        <a:pt x="507" y="270"/>
                        <a:pt x="478" y="241"/>
                        <a:pt x="478" y="205"/>
                      </a:cubicBezTo>
                      <a:cubicBezTo>
                        <a:pt x="478" y="170"/>
                        <a:pt x="507" y="141"/>
                        <a:pt x="542" y="141"/>
                      </a:cubicBezTo>
                      <a:cubicBezTo>
                        <a:pt x="578" y="141"/>
                        <a:pt x="607" y="170"/>
                        <a:pt x="607" y="205"/>
                      </a:cubicBezTo>
                      <a:cubicBezTo>
                        <a:pt x="607" y="241"/>
                        <a:pt x="578" y="270"/>
                        <a:pt x="542" y="270"/>
                      </a:cubicBezTo>
                      <a:close/>
                      <a:moveTo>
                        <a:pt x="1688" y="141"/>
                      </a:moveTo>
                      <a:cubicBezTo>
                        <a:pt x="1724" y="141"/>
                        <a:pt x="1752" y="170"/>
                        <a:pt x="1752" y="205"/>
                      </a:cubicBezTo>
                      <a:cubicBezTo>
                        <a:pt x="1752" y="241"/>
                        <a:pt x="1724" y="270"/>
                        <a:pt x="1688" y="270"/>
                      </a:cubicBezTo>
                      <a:cubicBezTo>
                        <a:pt x="1653" y="270"/>
                        <a:pt x="1624" y="241"/>
                        <a:pt x="1624" y="205"/>
                      </a:cubicBezTo>
                      <a:cubicBezTo>
                        <a:pt x="1624" y="170"/>
                        <a:pt x="1653" y="141"/>
                        <a:pt x="1688" y="141"/>
                      </a:cubicBezTo>
                      <a:close/>
                    </a:path>
                  </a:pathLst>
                </a:custGeom>
                <a:solidFill>
                  <a:schemeClr val="accent1">
                    <a:lumMod val="75000"/>
                  </a:schemeClr>
                </a:solidFill>
                <a:ln w="12700">
                  <a:solidFill>
                    <a:schemeClr val="bg1">
                      <a:lumMod val="95000"/>
                    </a:schemeClr>
                  </a:solidFill>
                  <a:rou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panose="02000000000000000000" pitchFamily="2" charset="0"/>
                  </a:endParaRPr>
                </a:p>
              </p:txBody>
            </p:sp>
            <p:sp>
              <p:nvSpPr>
                <p:cNvPr id="37" name="Freeform 7"/>
                <p:cNvSpPr/>
                <p:nvPr/>
              </p:nvSpPr>
              <p:spPr bwMode="auto">
                <a:xfrm>
                  <a:off x="956" y="750"/>
                  <a:ext cx="46" cy="280"/>
                </a:xfrm>
                <a:custGeom>
                  <a:gdLst>
                    <a:gd name="T0" fmla="*/ 60 w 60"/>
                    <a:gd name="T1" fmla="*/ 338 h 368"/>
                    <a:gd name="T2" fmla="*/ 30 w 60"/>
                    <a:gd name="T3" fmla="*/ 368 h 368"/>
                    <a:gd name="T4" fmla="*/ 30 w 60"/>
                    <a:gd name="T5" fmla="*/ 368 h 368"/>
                    <a:gd name="T6" fmla="*/ 0 w 60"/>
                    <a:gd name="T7" fmla="*/ 338 h 368"/>
                    <a:gd name="T8" fmla="*/ 0 w 60"/>
                    <a:gd name="T9" fmla="*/ 30 h 368"/>
                    <a:gd name="T10" fmla="*/ 30 w 60"/>
                    <a:gd name="T11" fmla="*/ 0 h 368"/>
                    <a:gd name="T12" fmla="*/ 30 w 60"/>
                    <a:gd name="T13" fmla="*/ 0 h 368"/>
                    <a:gd name="T14" fmla="*/ 60 w 60"/>
                    <a:gd name="T15" fmla="*/ 30 h 368"/>
                    <a:gd name="T16" fmla="*/ 60 w 60"/>
                    <a:gd name="T17" fmla="*/ 338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8">
                      <a:moveTo>
                        <a:pt x="60" y="338"/>
                      </a:moveTo>
                      <a:cubicBezTo>
                        <a:pt x="60" y="355"/>
                        <a:pt x="47" y="368"/>
                        <a:pt x="30" y="368"/>
                      </a:cubicBezTo>
                      <a:cubicBezTo>
                        <a:pt x="30" y="368"/>
                        <a:pt x="30" y="368"/>
                        <a:pt x="30" y="368"/>
                      </a:cubicBezTo>
                      <a:cubicBezTo>
                        <a:pt x="13" y="368"/>
                        <a:pt x="0" y="355"/>
                        <a:pt x="0" y="338"/>
                      </a:cubicBezTo>
                      <a:cubicBezTo>
                        <a:pt x="0" y="30"/>
                        <a:pt x="0" y="30"/>
                        <a:pt x="0" y="30"/>
                      </a:cubicBezTo>
                      <a:cubicBezTo>
                        <a:pt x="0" y="13"/>
                        <a:pt x="13" y="0"/>
                        <a:pt x="30" y="0"/>
                      </a:cubicBezTo>
                      <a:cubicBezTo>
                        <a:pt x="30" y="0"/>
                        <a:pt x="30" y="0"/>
                        <a:pt x="30" y="0"/>
                      </a:cubicBezTo>
                      <a:cubicBezTo>
                        <a:pt x="47" y="0"/>
                        <a:pt x="60" y="13"/>
                        <a:pt x="60" y="30"/>
                      </a:cubicBezTo>
                      <a:lnTo>
                        <a:pt x="60" y="338"/>
                      </a:lnTo>
                      <a:close/>
                    </a:path>
                  </a:pathLst>
                </a:custGeom>
                <a:gradFill flip="none" rotWithShape="1">
                  <a:gsLst>
                    <a:gs pos="51000">
                      <a:srgbClr val="CFCFCF"/>
                    </a:gs>
                    <a:gs pos="22000">
                      <a:schemeClr val="bg1">
                        <a:lumMod val="85000"/>
                      </a:schemeClr>
                    </a:gs>
                    <a:gs pos="82000">
                      <a:schemeClr val="bg1">
                        <a:lumMod val="95000"/>
                      </a:schemeClr>
                    </a:gs>
                    <a:gs pos="0">
                      <a:schemeClr val="bg1">
                        <a:lumMod val="65000"/>
                      </a:schemeClr>
                    </a:gs>
                    <a:gs pos="100000">
                      <a:srgbClr val="E0E0E0">
                        <a:shade val="100000"/>
                        <a:satMod val="115000"/>
                      </a:srgbClr>
                    </a:gs>
                  </a:gsLst>
                  <a:lin ang="0" scaled="0"/>
                </a:gra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panose="02000000000000000000" pitchFamily="2" charset="0"/>
                  </a:endParaRPr>
                </a:p>
              </p:txBody>
            </p:sp>
            <p:sp>
              <p:nvSpPr>
                <p:cNvPr id="38" name="Freeform 8"/>
                <p:cNvSpPr/>
                <p:nvPr/>
              </p:nvSpPr>
              <p:spPr bwMode="auto">
                <a:xfrm>
                  <a:off x="1830" y="750"/>
                  <a:ext cx="46" cy="280"/>
                </a:xfrm>
                <a:custGeom>
                  <a:gdLst>
                    <a:gd name="T0" fmla="*/ 60 w 60"/>
                    <a:gd name="T1" fmla="*/ 338 h 368"/>
                    <a:gd name="T2" fmla="*/ 30 w 60"/>
                    <a:gd name="T3" fmla="*/ 368 h 368"/>
                    <a:gd name="T4" fmla="*/ 30 w 60"/>
                    <a:gd name="T5" fmla="*/ 368 h 368"/>
                    <a:gd name="T6" fmla="*/ 0 w 60"/>
                    <a:gd name="T7" fmla="*/ 338 h 368"/>
                    <a:gd name="T8" fmla="*/ 0 w 60"/>
                    <a:gd name="T9" fmla="*/ 30 h 368"/>
                    <a:gd name="T10" fmla="*/ 30 w 60"/>
                    <a:gd name="T11" fmla="*/ 0 h 368"/>
                    <a:gd name="T12" fmla="*/ 30 w 60"/>
                    <a:gd name="T13" fmla="*/ 0 h 368"/>
                    <a:gd name="T14" fmla="*/ 60 w 60"/>
                    <a:gd name="T15" fmla="*/ 30 h 368"/>
                    <a:gd name="T16" fmla="*/ 60 w 60"/>
                    <a:gd name="T17" fmla="*/ 338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8">
                      <a:moveTo>
                        <a:pt x="60" y="338"/>
                      </a:moveTo>
                      <a:cubicBezTo>
                        <a:pt x="60" y="355"/>
                        <a:pt x="47" y="368"/>
                        <a:pt x="30" y="368"/>
                      </a:cubicBezTo>
                      <a:cubicBezTo>
                        <a:pt x="30" y="368"/>
                        <a:pt x="30" y="368"/>
                        <a:pt x="30" y="368"/>
                      </a:cubicBezTo>
                      <a:cubicBezTo>
                        <a:pt x="13" y="368"/>
                        <a:pt x="0" y="355"/>
                        <a:pt x="0" y="338"/>
                      </a:cubicBezTo>
                      <a:cubicBezTo>
                        <a:pt x="0" y="30"/>
                        <a:pt x="0" y="30"/>
                        <a:pt x="0" y="30"/>
                      </a:cubicBezTo>
                      <a:cubicBezTo>
                        <a:pt x="0" y="13"/>
                        <a:pt x="13" y="0"/>
                        <a:pt x="30" y="0"/>
                      </a:cubicBezTo>
                      <a:cubicBezTo>
                        <a:pt x="30" y="0"/>
                        <a:pt x="30" y="0"/>
                        <a:pt x="30" y="0"/>
                      </a:cubicBezTo>
                      <a:cubicBezTo>
                        <a:pt x="47" y="0"/>
                        <a:pt x="60" y="13"/>
                        <a:pt x="60" y="30"/>
                      </a:cubicBezTo>
                      <a:lnTo>
                        <a:pt x="60" y="338"/>
                      </a:lnTo>
                      <a:close/>
                    </a:path>
                  </a:pathLst>
                </a:custGeom>
                <a:gradFill>
                  <a:gsLst>
                    <a:gs pos="51000">
                      <a:srgbClr val="CFCFCF"/>
                    </a:gs>
                    <a:gs pos="22000">
                      <a:schemeClr val="bg1">
                        <a:lumMod val="85000"/>
                      </a:schemeClr>
                    </a:gs>
                    <a:gs pos="82000">
                      <a:schemeClr val="bg1">
                        <a:lumMod val="95000"/>
                      </a:schemeClr>
                    </a:gs>
                    <a:gs pos="0">
                      <a:schemeClr val="bg1">
                        <a:lumMod val="65000"/>
                      </a:schemeClr>
                    </a:gs>
                    <a:gs pos="100000">
                      <a:srgbClr val="E0E0E0">
                        <a:shade val="100000"/>
                        <a:satMod val="115000"/>
                      </a:srgbClr>
                    </a:gs>
                  </a:gsLst>
                  <a:lin ang="0" scaled="0"/>
                </a:gra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panose="02000000000000000000" pitchFamily="2" charset="0"/>
                  </a:endParaRPr>
                </a:p>
              </p:txBody>
            </p:sp>
          </p:grpSp>
          <p:sp>
            <p:nvSpPr>
              <p:cNvPr id="33" name="TextBox 32"/>
              <p:cNvSpPr txBox="1"/>
              <p:nvPr/>
            </p:nvSpPr>
            <p:spPr>
              <a:xfrm>
                <a:off x="966620" y="2169928"/>
                <a:ext cx="2624511" cy="632281"/>
              </a:xfrm>
              <a:prstGeom prst="rect">
                <a:avLst/>
              </a:prstGeom>
              <a:noFill/>
            </p:spPr>
            <p:txBody>
              <a:bodyPr wrap="square" rtlCol="0">
                <a:spAutoFit/>
              </a:bodyPr>
              <a:lstStyle/>
              <a:p>
                <a:pPr algn="ctr"/>
                <a:r>
                  <a:rPr lang="fr-CA" sz="3200" b="1" smtClean="0">
                    <a:solidFill>
                      <a:schemeClr val="bg1"/>
                    </a:solidFill>
                    <a:latin typeface="Calibri Light" panose="020f0302020204030204" pitchFamily="34" charset="0"/>
                    <a:ea typeface="Roboto" panose="02000000000000000000" pitchFamily="2" charset="0"/>
                  </a:rPr>
                  <a:t>MONTH</a:t>
                </a:r>
                <a:endParaRPr lang="en-US" sz="3200" b="1">
                  <a:solidFill>
                    <a:schemeClr val="bg1"/>
                  </a:solidFill>
                  <a:latin typeface="Calibri Light" pitchFamily="34" charset="0"/>
                  <a:ea typeface="Roboto" panose="02000000000000000000" pitchFamily="2" charset="0"/>
                </a:endParaRPr>
              </a:p>
            </p:txBody>
          </p:sp>
        </p:grpSp>
        <p:sp>
          <p:nvSpPr>
            <p:cNvPr id="28" name="TextBox 27"/>
            <p:cNvSpPr txBox="1"/>
            <p:nvPr userDrawn="1"/>
          </p:nvSpPr>
          <p:spPr>
            <a:xfrm>
              <a:off x="1329785" y="2721814"/>
              <a:ext cx="2427320" cy="1569660"/>
            </a:xfrm>
            <a:prstGeom prst="rect">
              <a:avLst/>
            </a:prstGeom>
            <a:noFill/>
            <a:effectLst/>
          </p:spPr>
          <p:txBody>
            <a:bodyPr wrap="square" rtlCol="0">
              <a:spAutoFit/>
            </a:bodyPr>
            <a:lstStyle/>
            <a:p>
              <a:pPr algn="ctr"/>
              <a:r>
                <a:rPr lang="fr-CA" sz="9600" b="1" smtClean="0">
                  <a:solidFill>
                    <a:schemeClr val="bg1"/>
                  </a:solidFill>
                  <a:latin typeface="Calibri Light" panose="020f0302020204030204" pitchFamily="34" charset="0"/>
                  <a:ea typeface="Roboto" panose="02000000000000000000" pitchFamily="2" charset="0"/>
                </a:rPr>
                <a:t>31</a:t>
              </a:r>
              <a:endParaRPr lang="en-US" sz="9600" b="1">
                <a:solidFill>
                  <a:schemeClr val="bg1"/>
                </a:solidFill>
                <a:latin typeface="Calibri Light" pitchFamily="34" charset="0"/>
                <a:ea typeface="Roboto" panose="02000000000000000000" pitchFamily="2" charset="0"/>
              </a:endParaRPr>
            </a:p>
          </p:txBody>
        </p:sp>
        <p:sp>
          <p:nvSpPr>
            <p:cNvPr id="29" name="Freeform 5"/>
            <p:cNvSpPr/>
            <p:nvPr userDrawn="1"/>
          </p:nvSpPr>
          <p:spPr bwMode="auto">
            <a:xfrm flipH="1">
              <a:off x="1247211" y="2662134"/>
              <a:ext cx="1296234" cy="1717363"/>
            </a:xfrm>
            <a:custGeom>
              <a:rect l="l" t="t" r="r" b="b"/>
              <a:pathLst>
                <a:path w="1296234" h="1717362">
                  <a:moveTo>
                    <a:pt x="0" y="0"/>
                  </a:moveTo>
                  <a:lnTo>
                    <a:pt x="1296234" y="0"/>
                  </a:lnTo>
                  <a:cubicBezTo>
                    <a:pt x="1296234" y="1625218"/>
                    <a:pt x="1296234" y="1625218"/>
                    <a:pt x="1296234" y="1625218"/>
                  </a:cubicBezTo>
                  <a:cubicBezTo>
                    <a:pt x="1296234" y="1675898"/>
                    <a:pt x="1254793" y="1717363"/>
                    <a:pt x="1204142" y="1717363"/>
                  </a:cubicBezTo>
                  <a:cubicBezTo>
                    <a:pt x="706973" y="1717363"/>
                    <a:pt x="312689" y="1717363"/>
                    <a:pt x="0" y="1717363"/>
                  </a:cubicBezTo>
                  <a:cubicBezTo>
                    <a:pt x="0" y="1416686"/>
                    <a:pt x="0" y="897273"/>
                    <a:pt x="0" y="0"/>
                  </a:cubicBezTo>
                  <a:close/>
                </a:path>
              </a:pathLst>
            </a:custGeom>
            <a:solidFill>
              <a:schemeClr val="bg1">
                <a:alpha val="15000"/>
              </a:schemeClr>
            </a:solidFill>
            <a:ln w="12700">
              <a:noFill/>
              <a:rou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panose="02000000000000000000" pitchFamily="2" charset="0"/>
              </a:endParaRPr>
            </a:p>
          </p:txBody>
        </p:sp>
        <p:sp>
          <p:nvSpPr>
            <p:cNvPr id="30" name="Freeform 5"/>
            <p:cNvSpPr/>
            <p:nvPr userDrawn="1"/>
          </p:nvSpPr>
          <p:spPr bwMode="auto">
            <a:xfrm flipH="1" flipV="1">
              <a:off x="1259632" y="1803452"/>
              <a:ext cx="1283813" cy="858682"/>
            </a:xfrm>
            <a:custGeom>
              <a:rect l="l" t="t" r="r" b="b"/>
              <a:pathLst>
                <a:path w="1296234" h="858681">
                  <a:moveTo>
                    <a:pt x="1204142" y="858682"/>
                  </a:moveTo>
                  <a:cubicBezTo>
                    <a:pt x="706973" y="858682"/>
                    <a:pt x="312689" y="858682"/>
                    <a:pt x="0" y="858682"/>
                  </a:cubicBezTo>
                  <a:cubicBezTo>
                    <a:pt x="0" y="670801"/>
                    <a:pt x="0" y="397515"/>
                    <a:pt x="0" y="0"/>
                  </a:cubicBezTo>
                  <a:lnTo>
                    <a:pt x="1296234" y="0"/>
                  </a:lnTo>
                  <a:cubicBezTo>
                    <a:pt x="1296234" y="766537"/>
                    <a:pt x="1296234" y="766537"/>
                    <a:pt x="1296234" y="766537"/>
                  </a:cubicBezTo>
                  <a:cubicBezTo>
                    <a:pt x="1296234" y="817217"/>
                    <a:pt x="1254793" y="858682"/>
                    <a:pt x="1204142" y="858682"/>
                  </a:cubicBezTo>
                  <a:close/>
                </a:path>
              </a:pathLst>
            </a:custGeom>
            <a:solidFill>
              <a:schemeClr val="bg1">
                <a:alpha val="15000"/>
              </a:schemeClr>
            </a:solidFill>
            <a:ln w="12700">
              <a:noFill/>
              <a:rou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panose="02000000000000000000" pitchFamily="2" charset="0"/>
              </a:endParaRPr>
            </a:p>
          </p:txBody>
        </p:sp>
      </p:grpSp>
      <p:sp>
        <p:nvSpPr>
          <p:cNvPr id="39" name="Text Placeholder 7"/>
          <p:cNvSpPr>
            <a:spLocks noGrp="1"/>
          </p:cNvSpPr>
          <p:nvPr>
            <p:ph type="body" sz="quarter" idx="20" hasCustomPrompt="1"/>
          </p:nvPr>
        </p:nvSpPr>
        <p:spPr>
          <a:xfrm>
            <a:off x="3923928" y="1942365"/>
            <a:ext cx="4104456" cy="479954"/>
          </a:xfrm>
        </p:spPr>
        <p:txBody>
          <a:bodyPr anchor="ctr">
            <a:noAutofit/>
          </a:bodyPr>
          <a:lstStyle>
            <a:lvl1pPr marL="0" indent="0" algn="l">
              <a:buNone/>
              <a:defRPr sz="2200">
                <a:solidFill>
                  <a:schemeClr val="accent6"/>
                </a:solidFill>
                <a:latin typeface="Calibri Light" panose="020f0302020204030204" pitchFamily="34" charset="0"/>
                <a:ea typeface="Roboto Light" panose="02000000000000000000" pitchFamily="2" charset="0"/>
              </a:defRPr>
            </a:lvl1pPr>
          </a:lstStyle>
          <a:p>
            <a:pPr lvl="0"/>
            <a:r>
              <a:rPr lang="en-US" smtClean="0"/>
              <a:t>Insert your desired text here.</a:t>
            </a:r>
            <a:endParaRPr lang="en-US"/>
          </a:p>
        </p:txBody>
      </p:sp>
      <p:sp>
        <p:nvSpPr>
          <p:cNvPr id="40" name="Text Placeholder 7"/>
          <p:cNvSpPr>
            <a:spLocks noGrp="1"/>
          </p:cNvSpPr>
          <p:nvPr>
            <p:ph type="body" sz="quarter" idx="22" hasCustomPrompt="1"/>
          </p:nvPr>
        </p:nvSpPr>
        <p:spPr>
          <a:xfrm>
            <a:off x="3923928" y="2456344"/>
            <a:ext cx="4104456" cy="1921348"/>
          </a:xfrm>
        </p:spPr>
        <p:txBody>
          <a:bodyPr anchor="t">
            <a:noAutofit/>
          </a:bodyPr>
          <a:lstStyle>
            <a:lvl1pPr marL="0" indent="0" algn="l">
              <a:buNone/>
              <a:defRPr sz="2000">
                <a:solidFill>
                  <a:schemeClr val="accent6"/>
                </a:solidFill>
                <a:latin typeface="Calibri Light" panose="020f0302020204030204" pitchFamily="34" charset="0"/>
                <a:ea typeface="Roboto Light" panose="02000000000000000000" pitchFamily="2" charset="0"/>
              </a:defRPr>
            </a:lvl1pPr>
          </a:lstStyle>
          <a:p>
            <a:pPr lvl="0"/>
            <a:r>
              <a:rPr lang="en-US" err="1" smtClean="0"/>
              <a:t>Ut enim ad minim veniam, quis nostrud exercitation ullamco laboris nisi ut aliquip ex ea commodo consequat.</a:t>
            </a:r>
            <a:endParaRPr lang="en-US"/>
          </a:p>
        </p:txBody>
      </p:sp>
    </p:spTree>
    <p:extLst>
      <p:ext uri="{BB962C8B-B14F-4D97-AF65-F5344CB8AC3E}">
        <p14:creationId val="2652816701"/>
      </p:ext>
    </p:extLst>
  </p:cSld>
  <p:clrMapOvr>
    <a:masterClrMapping/>
  </p:clrMapOvr>
  <mc:AlternateContent>
    <mc:Choice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tmplLst>
          <p:tmpl lvl="1">
            <p:tnLst>
              <p:par>
                <p:cTn presetID="10" presetClass="entr" presetSubtype="0" fill="hold" nodeType="click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ustainable Development Timeline">
    <p:spTree>
      <p:nvGrpSpPr>
        <p:cNvPr id="1" name=""/>
        <p:cNvGrpSpPr/>
        <p:nvPr/>
      </p:nvGrpSpPr>
      <p:grpSpPr>
        <a:xfrm>
          <a:off x="0" y="0"/>
          <a: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pic>
        <p:nvPicPr>
          <p:cNvPr id="7" name="Picture 6"/>
          <p:cNvPicPr>
            <a:picLocks noChangeAspect="1"/>
          </p:cNvPicPr>
          <p:nvPr userDrawn="1"/>
        </p:nvPicPr>
        <p:blipFill>
          <a:blip r:embed="rId1">
            <a:extLst>
              <a:ext uri="{28A0092B-C50C-407E-A947-70E740481C1C}">
                <a14:useLocalDpi val="0"/>
              </a:ext>
            </a:extLst>
          </a:blip>
          <a:stretch>
            <a:fillRect/>
          </a:stretch>
        </p:blipFill>
        <p:spPr>
          <a:xfrm>
            <a:off x="770626" y="2973820"/>
            <a:ext cx="7602748" cy="591570"/>
          </a:xfrm>
          <a:prstGeom prst="rect">
            <a:avLst/>
          </a:prstGeom>
        </p:spPr>
      </p:pic>
      <p:grpSp>
        <p:nvGrpSpPr>
          <p:cNvPr id="40" name="Group 39"/>
          <p:cNvGrpSpPr/>
          <p:nvPr userDrawn="1"/>
        </p:nvGrpSpPr>
        <p:grpSpPr>
          <a:xfrm>
            <a:off x="1331640" y="2016994"/>
            <a:ext cx="978247" cy="1316174"/>
            <a:chOff x="6042025" y="1973214"/>
            <a:chExt cx="978247" cy="1316174"/>
          </a:xfrm>
        </p:grpSpPr>
        <p:grpSp>
          <p:nvGrpSpPr>
            <p:cNvPr id="42" name="Group 4"/>
            <p:cNvGrpSpPr>
              <a:grpSpLocks noChangeAspect="1"/>
            </p:cNvGrpSpPr>
            <p:nvPr userDrawn="1"/>
          </p:nvGrpSpPr>
          <p:grpSpPr>
            <a:xfrm>
              <a:off x="6042025" y="2419348"/>
              <a:ext cx="400050" cy="733425"/>
              <a:chOff x="3806" y="1524"/>
              <a:chExt cx="252" cy="462"/>
            </a:xfrm>
          </p:grpSpPr>
          <p:sp>
            <p:nvSpPr>
              <p:cNvPr id="43" name="Freeform 5"/>
              <p:cNvSpPr/>
              <p:nvPr userDrawn="1"/>
            </p:nvSpPr>
            <p:spPr bwMode="auto">
              <a:xfrm>
                <a:off x="3806" y="1524"/>
                <a:ext cx="126" cy="327"/>
              </a:xfrm>
              <a:custGeom>
                <a:gdLst>
                  <a:gd name="T0" fmla="*/ 293 w 293"/>
                  <a:gd name="T1" fmla="*/ 0 h 761"/>
                  <a:gd name="T2" fmla="*/ 293 w 293"/>
                  <a:gd name="T3" fmla="*/ 761 h 761"/>
                  <a:gd name="T4" fmla="*/ 0 w 293"/>
                  <a:gd name="T5" fmla="*/ 468 h 761"/>
                  <a:gd name="T6" fmla="*/ 293 w 293"/>
                  <a:gd name="T7" fmla="*/ 0 h 761"/>
                </a:gdLst>
                <a:cxnLst>
                  <a:cxn ang="0">
                    <a:pos x="T0" y="T1"/>
                  </a:cxn>
                  <a:cxn ang="0">
                    <a:pos x="T2" y="T3"/>
                  </a:cxn>
                  <a:cxn ang="0">
                    <a:pos x="T4" y="T5"/>
                  </a:cxn>
                  <a:cxn ang="0">
                    <a:pos x="T6" y="T7"/>
                  </a:cxn>
                </a:cxnLst>
                <a:rect l="0" t="0" r="r" b="b"/>
                <a:pathLst>
                  <a:path w="293" h="761">
                    <a:moveTo>
                      <a:pt x="293" y="0"/>
                    </a:moveTo>
                    <a:cubicBezTo>
                      <a:pt x="293" y="761"/>
                      <a:pt x="293" y="761"/>
                      <a:pt x="293" y="761"/>
                    </a:cubicBezTo>
                    <a:cubicBezTo>
                      <a:pt x="131" y="761"/>
                      <a:pt x="0" y="630"/>
                      <a:pt x="0" y="468"/>
                    </a:cubicBezTo>
                    <a:cubicBezTo>
                      <a:pt x="0" y="307"/>
                      <a:pt x="131" y="0"/>
                      <a:pt x="293" y="0"/>
                    </a:cubicBezTo>
                    <a:close/>
                  </a:path>
                </a:pathLst>
              </a:custGeom>
              <a:solidFill>
                <a:srgbClr val="A6D35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4" name="Freeform 6"/>
              <p:cNvSpPr/>
              <p:nvPr userDrawn="1"/>
            </p:nvSpPr>
            <p:spPr bwMode="auto">
              <a:xfrm>
                <a:off x="3932" y="1524"/>
                <a:ext cx="126" cy="327"/>
              </a:xfrm>
              <a:custGeom>
                <a:gdLst>
                  <a:gd name="T0" fmla="*/ 293 w 293"/>
                  <a:gd name="T1" fmla="*/ 468 h 761"/>
                  <a:gd name="T2" fmla="*/ 0 w 293"/>
                  <a:gd name="T3" fmla="*/ 761 h 761"/>
                  <a:gd name="T4" fmla="*/ 0 w 293"/>
                  <a:gd name="T5" fmla="*/ 0 h 761"/>
                  <a:gd name="T6" fmla="*/ 293 w 293"/>
                  <a:gd name="T7" fmla="*/ 468 h 761"/>
                </a:gdLst>
                <a:cxnLst>
                  <a:cxn ang="0">
                    <a:pos x="T0" y="T1"/>
                  </a:cxn>
                  <a:cxn ang="0">
                    <a:pos x="T2" y="T3"/>
                  </a:cxn>
                  <a:cxn ang="0">
                    <a:pos x="T4" y="T5"/>
                  </a:cxn>
                  <a:cxn ang="0">
                    <a:pos x="T6" y="T7"/>
                  </a:cxn>
                </a:cxnLst>
                <a:rect l="0" t="0" r="r" b="b"/>
                <a:pathLst>
                  <a:path w="293" h="761">
                    <a:moveTo>
                      <a:pt x="293" y="468"/>
                    </a:moveTo>
                    <a:cubicBezTo>
                      <a:pt x="293" y="630"/>
                      <a:pt x="162" y="761"/>
                      <a:pt x="0" y="761"/>
                    </a:cubicBezTo>
                    <a:cubicBezTo>
                      <a:pt x="0" y="0"/>
                      <a:pt x="0" y="0"/>
                      <a:pt x="0" y="0"/>
                    </a:cubicBezTo>
                    <a:cubicBezTo>
                      <a:pt x="162" y="0"/>
                      <a:pt x="293" y="307"/>
                      <a:pt x="293" y="468"/>
                    </a:cubicBezTo>
                    <a:close/>
                  </a:path>
                </a:pathLst>
              </a:custGeom>
              <a:solidFill>
                <a:srgbClr val="83B5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5" name="Oval 7"/>
              <p:cNvSpPr>
                <a:spLocks noChangeArrowheads="1"/>
              </p:cNvSpPr>
              <p:nvPr userDrawn="1"/>
            </p:nvSpPr>
            <p:spPr bwMode="auto">
              <a:xfrm>
                <a:off x="3806" y="1938"/>
                <a:ext cx="252" cy="48"/>
              </a:xfrm>
              <a:prstGeom prst="ellipse">
                <a:avLst/>
              </a:pr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6" name="Freeform 8"/>
              <p:cNvSpPr/>
              <p:nvPr userDrawn="1"/>
            </p:nvSpPr>
            <p:spPr bwMode="auto">
              <a:xfrm>
                <a:off x="3930" y="1796"/>
                <a:ext cx="7" cy="166"/>
              </a:xfrm>
              <a:custGeom>
                <a:gdLst>
                  <a:gd name="T0" fmla="*/ 16 w 16"/>
                  <a:gd name="T1" fmla="*/ 0 h 388"/>
                  <a:gd name="T2" fmla="*/ 16 w 16"/>
                  <a:gd name="T3" fmla="*/ 388 h 388"/>
                  <a:gd name="T4" fmla="*/ 0 w 16"/>
                  <a:gd name="T5" fmla="*/ 388 h 388"/>
                  <a:gd name="T6" fmla="*/ 0 w 16"/>
                  <a:gd name="T7" fmla="*/ 6 h 388"/>
                  <a:gd name="T8" fmla="*/ 5 w 16"/>
                  <a:gd name="T9" fmla="*/ 3 h 388"/>
                  <a:gd name="T10" fmla="*/ 10 w 16"/>
                  <a:gd name="T11" fmla="*/ 0 h 388"/>
                  <a:gd name="T12" fmla="*/ 16 w 16"/>
                  <a:gd name="T13" fmla="*/ 0 h 388"/>
                </a:gdLst>
                <a:cxnLst>
                  <a:cxn ang="0">
                    <a:pos x="T0" y="T1"/>
                  </a:cxn>
                  <a:cxn ang="0">
                    <a:pos x="T2" y="T3"/>
                  </a:cxn>
                  <a:cxn ang="0">
                    <a:pos x="T4" y="T5"/>
                  </a:cxn>
                  <a:cxn ang="0">
                    <a:pos x="T6" y="T7"/>
                  </a:cxn>
                  <a:cxn ang="0">
                    <a:pos x="T8" y="T9"/>
                  </a:cxn>
                  <a:cxn ang="0">
                    <a:pos x="T10" y="T11"/>
                  </a:cxn>
                  <a:cxn ang="0">
                    <a:pos x="T12" y="T13"/>
                  </a:cxn>
                </a:cxnLst>
                <a:rect l="0" t="0" r="r" b="b"/>
                <a:pathLst>
                  <a:path w="16" h="388">
                    <a:moveTo>
                      <a:pt x="16" y="0"/>
                    </a:moveTo>
                    <a:cubicBezTo>
                      <a:pt x="16" y="388"/>
                      <a:pt x="16" y="388"/>
                      <a:pt x="16" y="388"/>
                    </a:cubicBezTo>
                    <a:cubicBezTo>
                      <a:pt x="0" y="388"/>
                      <a:pt x="0" y="388"/>
                      <a:pt x="0" y="388"/>
                    </a:cubicBezTo>
                    <a:cubicBezTo>
                      <a:pt x="0" y="6"/>
                      <a:pt x="0" y="6"/>
                      <a:pt x="0" y="6"/>
                    </a:cubicBezTo>
                    <a:cubicBezTo>
                      <a:pt x="1" y="5"/>
                      <a:pt x="3" y="4"/>
                      <a:pt x="5" y="3"/>
                    </a:cubicBezTo>
                    <a:cubicBezTo>
                      <a:pt x="6" y="2"/>
                      <a:pt x="8" y="1"/>
                      <a:pt x="10" y="0"/>
                    </a:cubicBezTo>
                    <a:lnTo>
                      <a:pt x="16" y="0"/>
                    </a:lnTo>
                    <a:close/>
                  </a:path>
                </a:pathLst>
              </a:custGeom>
              <a:solidFill>
                <a:srgbClr val="7C69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7" name="Freeform 9"/>
              <p:cNvSpPr/>
              <p:nvPr userDrawn="1"/>
            </p:nvSpPr>
            <p:spPr bwMode="auto">
              <a:xfrm>
                <a:off x="3932" y="1786"/>
                <a:ext cx="17" cy="176"/>
              </a:xfrm>
              <a:custGeom>
                <a:gdLst>
                  <a:gd name="T0" fmla="*/ 39 w 39"/>
                  <a:gd name="T1" fmla="*/ 0 h 410"/>
                  <a:gd name="T2" fmla="*/ 39 w 39"/>
                  <a:gd name="T3" fmla="*/ 410 h 410"/>
                  <a:gd name="T4" fmla="*/ 0 w 39"/>
                  <a:gd name="T5" fmla="*/ 410 h 410"/>
                  <a:gd name="T6" fmla="*/ 0 w 39"/>
                  <a:gd name="T7" fmla="*/ 25 h 410"/>
                  <a:gd name="T8" fmla="*/ 5 w 39"/>
                  <a:gd name="T9" fmla="*/ 22 h 410"/>
                  <a:gd name="T10" fmla="*/ 39 w 39"/>
                  <a:gd name="T11" fmla="*/ 0 h 410"/>
                </a:gdLst>
                <a:cxnLst>
                  <a:cxn ang="0">
                    <a:pos x="T0" y="T1"/>
                  </a:cxn>
                  <a:cxn ang="0">
                    <a:pos x="T2" y="T3"/>
                  </a:cxn>
                  <a:cxn ang="0">
                    <a:pos x="T4" y="T5"/>
                  </a:cxn>
                  <a:cxn ang="0">
                    <a:pos x="T6" y="T7"/>
                  </a:cxn>
                  <a:cxn ang="0">
                    <a:pos x="T8" y="T9"/>
                  </a:cxn>
                  <a:cxn ang="0">
                    <a:pos x="T10" y="T11"/>
                  </a:cxn>
                </a:cxnLst>
                <a:rect l="0" t="0" r="r" b="b"/>
                <a:pathLst>
                  <a:path w="39" h="410">
                    <a:moveTo>
                      <a:pt x="39" y="0"/>
                    </a:moveTo>
                    <a:cubicBezTo>
                      <a:pt x="39" y="410"/>
                      <a:pt x="39" y="410"/>
                      <a:pt x="39" y="410"/>
                    </a:cubicBezTo>
                    <a:cubicBezTo>
                      <a:pt x="0" y="410"/>
                      <a:pt x="0" y="410"/>
                      <a:pt x="0" y="410"/>
                    </a:cubicBezTo>
                    <a:cubicBezTo>
                      <a:pt x="0" y="25"/>
                      <a:pt x="0" y="25"/>
                      <a:pt x="0" y="25"/>
                    </a:cubicBezTo>
                    <a:cubicBezTo>
                      <a:pt x="1" y="24"/>
                      <a:pt x="3" y="23"/>
                      <a:pt x="5" y="22"/>
                    </a:cubicBezTo>
                    <a:cubicBezTo>
                      <a:pt x="18" y="15"/>
                      <a:pt x="29" y="7"/>
                      <a:pt x="39" y="0"/>
                    </a:cubicBezTo>
                    <a:close/>
                  </a:path>
                </a:pathLst>
              </a:custGeom>
              <a:solidFill>
                <a:srgbClr val="6D582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8" name="Freeform 10"/>
              <p:cNvSpPr/>
              <p:nvPr userDrawn="1"/>
            </p:nvSpPr>
            <p:spPr bwMode="auto">
              <a:xfrm>
                <a:off x="3915" y="1797"/>
                <a:ext cx="17" cy="165"/>
              </a:xfrm>
              <a:custGeom>
                <a:gdLst>
                  <a:gd name="T0" fmla="*/ 39 w 39"/>
                  <a:gd name="T1" fmla="*/ 0 h 385"/>
                  <a:gd name="T2" fmla="*/ 39 w 39"/>
                  <a:gd name="T3" fmla="*/ 385 h 385"/>
                  <a:gd name="T4" fmla="*/ 0 w 39"/>
                  <a:gd name="T5" fmla="*/ 385 h 385"/>
                  <a:gd name="T6" fmla="*/ 0 w 39"/>
                  <a:gd name="T7" fmla="*/ 19 h 385"/>
                  <a:gd name="T8" fmla="*/ 34 w 39"/>
                  <a:gd name="T9" fmla="*/ 3 h 385"/>
                  <a:gd name="T10" fmla="*/ 39 w 39"/>
                  <a:gd name="T11" fmla="*/ 0 h 385"/>
                </a:gdLst>
                <a:cxnLst>
                  <a:cxn ang="0">
                    <a:pos x="T0" y="T1"/>
                  </a:cxn>
                  <a:cxn ang="0">
                    <a:pos x="T2" y="T3"/>
                  </a:cxn>
                  <a:cxn ang="0">
                    <a:pos x="T4" y="T5"/>
                  </a:cxn>
                  <a:cxn ang="0">
                    <a:pos x="T6" y="T7"/>
                  </a:cxn>
                  <a:cxn ang="0">
                    <a:pos x="T8" y="T9"/>
                  </a:cxn>
                  <a:cxn ang="0">
                    <a:pos x="T10" y="T11"/>
                  </a:cxn>
                </a:cxnLst>
                <a:rect l="0" t="0" r="r" b="b"/>
                <a:pathLst>
                  <a:path w="39" h="385">
                    <a:moveTo>
                      <a:pt x="39" y="0"/>
                    </a:moveTo>
                    <a:cubicBezTo>
                      <a:pt x="39" y="385"/>
                      <a:pt x="39" y="385"/>
                      <a:pt x="39" y="385"/>
                    </a:cubicBezTo>
                    <a:cubicBezTo>
                      <a:pt x="0" y="385"/>
                      <a:pt x="0" y="385"/>
                      <a:pt x="0" y="385"/>
                    </a:cubicBezTo>
                    <a:cubicBezTo>
                      <a:pt x="0" y="19"/>
                      <a:pt x="0" y="19"/>
                      <a:pt x="0" y="19"/>
                    </a:cubicBezTo>
                    <a:cubicBezTo>
                      <a:pt x="12" y="14"/>
                      <a:pt x="23" y="9"/>
                      <a:pt x="34" y="3"/>
                    </a:cubicBezTo>
                    <a:cubicBezTo>
                      <a:pt x="35" y="2"/>
                      <a:pt x="37" y="1"/>
                      <a:pt x="39" y="0"/>
                    </a:cubicBezTo>
                    <a:close/>
                  </a:path>
                </a:pathLst>
              </a:custGeom>
              <a:solidFill>
                <a:srgbClr val="7C69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9" name="Freeform 11"/>
              <p:cNvSpPr/>
              <p:nvPr userDrawn="1"/>
            </p:nvSpPr>
            <p:spPr bwMode="auto">
              <a:xfrm>
                <a:off x="3864" y="1804"/>
                <a:ext cx="60" cy="31"/>
              </a:xfrm>
              <a:custGeom>
                <a:gdLst>
                  <a:gd name="T0" fmla="*/ 140 w 140"/>
                  <a:gd name="T1" fmla="*/ 30 h 72"/>
                  <a:gd name="T2" fmla="*/ 103 w 140"/>
                  <a:gd name="T3" fmla="*/ 30 h 72"/>
                  <a:gd name="T4" fmla="*/ 67 w 140"/>
                  <a:gd name="T5" fmla="*/ 28 h 72"/>
                  <a:gd name="T6" fmla="*/ 31 w 140"/>
                  <a:gd name="T7" fmla="*/ 20 h 72"/>
                  <a:gd name="T8" fmla="*/ 0 w 140"/>
                  <a:gd name="T9" fmla="*/ 0 h 72"/>
                  <a:gd name="T10" fmla="*/ 26 w 140"/>
                  <a:gd name="T11" fmla="*/ 29 h 72"/>
                  <a:gd name="T12" fmla="*/ 61 w 140"/>
                  <a:gd name="T13" fmla="*/ 48 h 72"/>
                  <a:gd name="T14" fmla="*/ 98 w 140"/>
                  <a:gd name="T15" fmla="*/ 62 h 72"/>
                  <a:gd name="T16" fmla="*/ 137 w 140"/>
                  <a:gd name="T17" fmla="*/ 72 h 72"/>
                  <a:gd name="T18" fmla="*/ 140 w 140"/>
                  <a:gd name="T19" fmla="*/ 3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72">
                    <a:moveTo>
                      <a:pt x="140" y="30"/>
                    </a:moveTo>
                    <a:cubicBezTo>
                      <a:pt x="128" y="31"/>
                      <a:pt x="116" y="31"/>
                      <a:pt x="103" y="30"/>
                    </a:cubicBezTo>
                    <a:cubicBezTo>
                      <a:pt x="91" y="30"/>
                      <a:pt x="79" y="29"/>
                      <a:pt x="67" y="28"/>
                    </a:cubicBezTo>
                    <a:cubicBezTo>
                      <a:pt x="54" y="26"/>
                      <a:pt x="42" y="24"/>
                      <a:pt x="31" y="20"/>
                    </a:cubicBezTo>
                    <a:cubicBezTo>
                      <a:pt x="19" y="16"/>
                      <a:pt x="8" y="10"/>
                      <a:pt x="0" y="0"/>
                    </a:cubicBezTo>
                    <a:cubicBezTo>
                      <a:pt x="4" y="12"/>
                      <a:pt x="15" y="22"/>
                      <a:pt x="26" y="29"/>
                    </a:cubicBezTo>
                    <a:cubicBezTo>
                      <a:pt x="37" y="37"/>
                      <a:pt x="49" y="43"/>
                      <a:pt x="61" y="48"/>
                    </a:cubicBezTo>
                    <a:cubicBezTo>
                      <a:pt x="73" y="54"/>
                      <a:pt x="85" y="58"/>
                      <a:pt x="98" y="62"/>
                    </a:cubicBezTo>
                    <a:cubicBezTo>
                      <a:pt x="111" y="66"/>
                      <a:pt x="123" y="69"/>
                      <a:pt x="137" y="72"/>
                    </a:cubicBezTo>
                    <a:lnTo>
                      <a:pt x="140" y="30"/>
                    </a:lnTo>
                    <a:close/>
                  </a:path>
                </a:pathLst>
              </a:custGeom>
              <a:solidFill>
                <a:srgbClr val="7C69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pic>
          <p:nvPicPr>
            <p:cNvPr id="41" name="Picture 40"/>
            <p:cNvPicPr>
              <a:picLocks noChangeAspect="1"/>
            </p:cNvPicPr>
            <p:nvPr userDrawn="1"/>
          </p:nvPicPr>
          <p:blipFill>
            <a:blip r:embed="rId2">
              <a:extLst>
                <a:ext uri="{28A0092B-C50C-407E-A947-70E740481C1C}">
                  <a14:useLocalDpi val="0"/>
                </a:ext>
              </a:extLst>
            </a:blip>
            <a:stretch>
              <a:fillRect/>
            </a:stretch>
          </p:blipFill>
          <p:spPr>
            <a:xfrm>
              <a:off x="6294295" y="1973214"/>
              <a:ext cx="725977" cy="1316174"/>
            </a:xfrm>
            <a:prstGeom prst="rect">
              <a:avLst/>
            </a:prstGeom>
          </p:spPr>
        </p:pic>
      </p:grpSp>
      <p:grpSp>
        <p:nvGrpSpPr>
          <p:cNvPr id="51" name="Group 41"/>
          <p:cNvGrpSpPr>
            <a:grpSpLocks noChangeAspect="1"/>
          </p:cNvGrpSpPr>
          <p:nvPr userDrawn="1"/>
        </p:nvGrpSpPr>
        <p:grpSpPr>
          <a:xfrm>
            <a:off x="6732240" y="929033"/>
            <a:ext cx="1493028" cy="2334243"/>
            <a:chOff x="3698" y="307"/>
            <a:chExt cx="1679" cy="2625"/>
          </a:xfrm>
        </p:grpSpPr>
        <p:sp>
          <p:nvSpPr>
            <p:cNvPr id="52" name="Freeform 42"/>
            <p:cNvSpPr/>
            <p:nvPr userDrawn="1"/>
          </p:nvSpPr>
          <p:spPr bwMode="auto">
            <a:xfrm>
              <a:off x="4398" y="1322"/>
              <a:ext cx="73" cy="1610"/>
            </a:xfrm>
            <a:custGeom>
              <a:gdLst>
                <a:gd name="T0" fmla="*/ 73 w 73"/>
                <a:gd name="T1" fmla="*/ 0 h 1610"/>
                <a:gd name="T2" fmla="*/ 73 w 73"/>
                <a:gd name="T3" fmla="*/ 1610 h 1610"/>
                <a:gd name="T4" fmla="*/ 0 w 73"/>
                <a:gd name="T5" fmla="*/ 1610 h 1610"/>
                <a:gd name="T6" fmla="*/ 46 w 73"/>
                <a:gd name="T7" fmla="*/ 0 h 1610"/>
                <a:gd name="T8" fmla="*/ 73 w 73"/>
                <a:gd name="T9" fmla="*/ 0 h 1610"/>
              </a:gdLst>
              <a:cxnLst>
                <a:cxn ang="0">
                  <a:pos x="T0" y="T1"/>
                </a:cxn>
                <a:cxn ang="0">
                  <a:pos x="T2" y="T3"/>
                </a:cxn>
                <a:cxn ang="0">
                  <a:pos x="T4" y="T5"/>
                </a:cxn>
                <a:cxn ang="0">
                  <a:pos x="T6" y="T7"/>
                </a:cxn>
                <a:cxn ang="0">
                  <a:pos x="T8" y="T9"/>
                </a:cxn>
              </a:cxnLst>
              <a:rect l="0" t="0" r="r" b="b"/>
              <a:pathLst>
                <a:path w="73" h="1610">
                  <a:moveTo>
                    <a:pt x="73" y="0"/>
                  </a:moveTo>
                  <a:lnTo>
                    <a:pt x="73" y="1610"/>
                  </a:lnTo>
                  <a:lnTo>
                    <a:pt x="0" y="1610"/>
                  </a:lnTo>
                  <a:lnTo>
                    <a:pt x="46" y="0"/>
                  </a:lnTo>
                  <a:lnTo>
                    <a:pt x="73" y="0"/>
                  </a:ln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53" name="Freeform 43"/>
            <p:cNvSpPr/>
            <p:nvPr userDrawn="1"/>
          </p:nvSpPr>
          <p:spPr bwMode="auto">
            <a:xfrm>
              <a:off x="4461" y="1322"/>
              <a:ext cx="73" cy="1610"/>
            </a:xfrm>
            <a:custGeom>
              <a:gdLst>
                <a:gd name="T0" fmla="*/ 73 w 73"/>
                <a:gd name="T1" fmla="*/ 1610 h 1610"/>
                <a:gd name="T2" fmla="*/ 0 w 73"/>
                <a:gd name="T3" fmla="*/ 1610 h 1610"/>
                <a:gd name="T4" fmla="*/ 0 w 73"/>
                <a:gd name="T5" fmla="*/ 0 h 1610"/>
                <a:gd name="T6" fmla="*/ 27 w 73"/>
                <a:gd name="T7" fmla="*/ 0 h 1610"/>
                <a:gd name="T8" fmla="*/ 73 w 73"/>
                <a:gd name="T9" fmla="*/ 1610 h 1610"/>
              </a:gdLst>
              <a:cxnLst>
                <a:cxn ang="0">
                  <a:pos x="T0" y="T1"/>
                </a:cxn>
                <a:cxn ang="0">
                  <a:pos x="T2" y="T3"/>
                </a:cxn>
                <a:cxn ang="0">
                  <a:pos x="T4" y="T5"/>
                </a:cxn>
                <a:cxn ang="0">
                  <a:pos x="T6" y="T7"/>
                </a:cxn>
                <a:cxn ang="0">
                  <a:pos x="T8" y="T9"/>
                </a:cxn>
              </a:cxnLst>
              <a:rect l="0" t="0" r="r" b="b"/>
              <a:pathLst>
                <a:path w="73" h="1610">
                  <a:moveTo>
                    <a:pt x="73" y="1610"/>
                  </a:moveTo>
                  <a:lnTo>
                    <a:pt x="0" y="1610"/>
                  </a:lnTo>
                  <a:lnTo>
                    <a:pt x="0" y="0"/>
                  </a:lnTo>
                  <a:lnTo>
                    <a:pt x="27" y="0"/>
                  </a:lnTo>
                  <a:lnTo>
                    <a:pt x="73" y="1610"/>
                  </a:lnTo>
                  <a:close/>
                </a:path>
              </a:pathLst>
            </a:custGeom>
            <a:solidFill>
              <a:srgbClr val="72B25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54" name="Freeform 44"/>
            <p:cNvSpPr/>
            <p:nvPr userDrawn="1"/>
          </p:nvSpPr>
          <p:spPr bwMode="auto">
            <a:xfrm>
              <a:off x="4488" y="1362"/>
              <a:ext cx="885" cy="424"/>
            </a:xfrm>
            <a:custGeom>
              <a:gdLst>
                <a:gd name="T0" fmla="*/ 882 w 885"/>
                <a:gd name="T1" fmla="*/ 424 h 424"/>
                <a:gd name="T2" fmla="*/ 0 w 885"/>
                <a:gd name="T3" fmla="*/ 24 h 424"/>
                <a:gd name="T4" fmla="*/ 13 w 885"/>
                <a:gd name="T5" fmla="*/ 0 h 424"/>
                <a:gd name="T6" fmla="*/ 885 w 885"/>
                <a:gd name="T7" fmla="*/ 394 h 424"/>
                <a:gd name="T8" fmla="*/ 882 w 885"/>
                <a:gd name="T9" fmla="*/ 424 h 424"/>
              </a:gdLst>
              <a:cxnLst>
                <a:cxn ang="0">
                  <a:pos x="T0" y="T1"/>
                </a:cxn>
                <a:cxn ang="0">
                  <a:pos x="T2" y="T3"/>
                </a:cxn>
                <a:cxn ang="0">
                  <a:pos x="T4" y="T5"/>
                </a:cxn>
                <a:cxn ang="0">
                  <a:pos x="T6" y="T7"/>
                </a:cxn>
                <a:cxn ang="0">
                  <a:pos x="T8" y="T9"/>
                </a:cxn>
              </a:cxnLst>
              <a:rect l="0" t="0" r="r" b="b"/>
              <a:pathLst>
                <a:path w="885" h="422">
                  <a:moveTo>
                    <a:pt x="882" y="424"/>
                  </a:moveTo>
                  <a:lnTo>
                    <a:pt x="0" y="24"/>
                  </a:lnTo>
                  <a:lnTo>
                    <a:pt x="13" y="0"/>
                  </a:lnTo>
                  <a:lnTo>
                    <a:pt x="885" y="394"/>
                  </a:lnTo>
                  <a:lnTo>
                    <a:pt x="882" y="424"/>
                  </a:lnTo>
                  <a:close/>
                </a:path>
              </a:pathLst>
            </a:cu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55" name="Freeform 45"/>
            <p:cNvSpPr/>
            <p:nvPr userDrawn="1"/>
          </p:nvSpPr>
          <p:spPr bwMode="auto">
            <a:xfrm>
              <a:off x="4501" y="1267"/>
              <a:ext cx="876" cy="489"/>
            </a:xfrm>
            <a:custGeom>
              <a:gdLst>
                <a:gd name="T0" fmla="*/ 477 w 479"/>
                <a:gd name="T1" fmla="*/ 268 h 268"/>
                <a:gd name="T2" fmla="*/ 0 w 479"/>
                <a:gd name="T3" fmla="*/ 52 h 268"/>
                <a:gd name="T4" fmla="*/ 15 w 479"/>
                <a:gd name="T5" fmla="*/ 25 h 268"/>
                <a:gd name="T6" fmla="*/ 120 w 479"/>
                <a:gd name="T7" fmla="*/ 0 h 268"/>
                <a:gd name="T8" fmla="*/ 479 w 479"/>
                <a:gd name="T9" fmla="*/ 240 h 268"/>
                <a:gd name="T10" fmla="*/ 477 w 479"/>
                <a:gd name="T11" fmla="*/ 268 h 268"/>
              </a:gdLst>
              <a:cxnLst>
                <a:cxn ang="0">
                  <a:pos x="T0" y="T1"/>
                </a:cxn>
                <a:cxn ang="0">
                  <a:pos x="T2" y="T3"/>
                </a:cxn>
                <a:cxn ang="0">
                  <a:pos x="T4" y="T5"/>
                </a:cxn>
                <a:cxn ang="0">
                  <a:pos x="T6" y="T7"/>
                </a:cxn>
                <a:cxn ang="0">
                  <a:pos x="T8" y="T9"/>
                </a:cxn>
                <a:cxn ang="0">
                  <a:pos x="T10" y="T11"/>
                </a:cxn>
              </a:cxnLst>
              <a:rect l="0" t="0" r="r" b="b"/>
              <a:pathLst>
                <a:path w="479" h="268">
                  <a:moveTo>
                    <a:pt x="477" y="268"/>
                  </a:moveTo>
                  <a:cubicBezTo>
                    <a:pt x="0" y="52"/>
                    <a:pt x="0" y="52"/>
                    <a:pt x="0" y="52"/>
                  </a:cubicBezTo>
                  <a:cubicBezTo>
                    <a:pt x="15" y="25"/>
                    <a:pt x="15" y="25"/>
                    <a:pt x="15" y="25"/>
                  </a:cubicBezTo>
                  <a:cubicBezTo>
                    <a:pt x="37" y="36"/>
                    <a:pt x="120" y="0"/>
                    <a:pt x="120" y="0"/>
                  </a:cubicBezTo>
                  <a:cubicBezTo>
                    <a:pt x="479" y="240"/>
                    <a:pt x="479" y="240"/>
                    <a:pt x="479" y="240"/>
                  </a:cubicBezTo>
                  <a:lnTo>
                    <a:pt x="477" y="268"/>
                  </a:ln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56" name="Freeform 46"/>
            <p:cNvSpPr/>
            <p:nvPr userDrawn="1"/>
          </p:nvSpPr>
          <p:spPr bwMode="auto">
            <a:xfrm>
              <a:off x="4373" y="307"/>
              <a:ext cx="139" cy="962"/>
            </a:xfrm>
            <a:custGeom>
              <a:gdLst>
                <a:gd name="T0" fmla="*/ 25 w 139"/>
                <a:gd name="T1" fmla="*/ 0 h 962"/>
                <a:gd name="T2" fmla="*/ 139 w 139"/>
                <a:gd name="T3" fmla="*/ 962 h 962"/>
                <a:gd name="T4" fmla="*/ 109 w 139"/>
                <a:gd name="T5" fmla="*/ 962 h 962"/>
                <a:gd name="T6" fmla="*/ 0 w 139"/>
                <a:gd name="T7" fmla="*/ 14 h 962"/>
                <a:gd name="T8" fmla="*/ 25 w 139"/>
                <a:gd name="T9" fmla="*/ 0 h 962"/>
              </a:gdLst>
              <a:cxnLst>
                <a:cxn ang="0">
                  <a:pos x="T0" y="T1"/>
                </a:cxn>
                <a:cxn ang="0">
                  <a:pos x="T2" y="T3"/>
                </a:cxn>
                <a:cxn ang="0">
                  <a:pos x="T4" y="T5"/>
                </a:cxn>
                <a:cxn ang="0">
                  <a:pos x="T6" y="T7"/>
                </a:cxn>
                <a:cxn ang="0">
                  <a:pos x="T8" y="T9"/>
                </a:cxn>
              </a:cxnLst>
              <a:rect l="0" t="0" r="r" b="b"/>
              <a:pathLst>
                <a:path w="139" h="962">
                  <a:moveTo>
                    <a:pt x="25" y="0"/>
                  </a:moveTo>
                  <a:lnTo>
                    <a:pt x="139" y="962"/>
                  </a:lnTo>
                  <a:lnTo>
                    <a:pt x="109" y="962"/>
                  </a:lnTo>
                  <a:lnTo>
                    <a:pt x="0" y="14"/>
                  </a:lnTo>
                  <a:lnTo>
                    <a:pt x="25" y="0"/>
                  </a:lnTo>
                  <a:close/>
                </a:path>
              </a:pathLst>
            </a:cu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57" name="Freeform 47"/>
            <p:cNvSpPr/>
            <p:nvPr userDrawn="1"/>
          </p:nvSpPr>
          <p:spPr bwMode="auto">
            <a:xfrm>
              <a:off x="4289" y="321"/>
              <a:ext cx="193" cy="952"/>
            </a:xfrm>
            <a:custGeom>
              <a:gdLst>
                <a:gd name="T0" fmla="*/ 46 w 106"/>
                <a:gd name="T1" fmla="*/ 0 h 521"/>
                <a:gd name="T2" fmla="*/ 106 w 106"/>
                <a:gd name="T3" fmla="*/ 519 h 521"/>
                <a:gd name="T4" fmla="*/ 75 w 106"/>
                <a:gd name="T5" fmla="*/ 521 h 521"/>
                <a:gd name="T6" fmla="*/ 0 w 106"/>
                <a:gd name="T7" fmla="*/ 443 h 521"/>
                <a:gd name="T8" fmla="*/ 21 w 106"/>
                <a:gd name="T9" fmla="*/ 12 h 521"/>
                <a:gd name="T10" fmla="*/ 46 w 106"/>
                <a:gd name="T11" fmla="*/ 0 h 521"/>
              </a:gdLst>
              <a:cxnLst>
                <a:cxn ang="0">
                  <a:pos x="T0" y="T1"/>
                </a:cxn>
                <a:cxn ang="0">
                  <a:pos x="T2" y="T3"/>
                </a:cxn>
                <a:cxn ang="0">
                  <a:pos x="T4" y="T5"/>
                </a:cxn>
                <a:cxn ang="0">
                  <a:pos x="T6" y="T7"/>
                </a:cxn>
                <a:cxn ang="0">
                  <a:pos x="T8" y="T9"/>
                </a:cxn>
                <a:cxn ang="0">
                  <a:pos x="T10" y="T11"/>
                </a:cxn>
              </a:cxnLst>
              <a:rect l="0" t="0" r="r" b="b"/>
              <a:pathLst>
                <a:path w="105" h="521">
                  <a:moveTo>
                    <a:pt x="46" y="0"/>
                  </a:moveTo>
                  <a:cubicBezTo>
                    <a:pt x="106" y="519"/>
                    <a:pt x="106" y="519"/>
                    <a:pt x="106" y="519"/>
                  </a:cubicBezTo>
                  <a:cubicBezTo>
                    <a:pt x="75" y="521"/>
                    <a:pt x="75" y="521"/>
                    <a:pt x="75" y="521"/>
                  </a:cubicBezTo>
                  <a:cubicBezTo>
                    <a:pt x="74" y="496"/>
                    <a:pt x="0" y="443"/>
                    <a:pt x="0" y="443"/>
                  </a:cubicBezTo>
                  <a:cubicBezTo>
                    <a:pt x="21" y="12"/>
                    <a:pt x="21" y="12"/>
                    <a:pt x="21" y="12"/>
                  </a:cubicBezTo>
                  <a:lnTo>
                    <a:pt x="46" y="0"/>
                  </a:ln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58" name="Freeform 48"/>
            <p:cNvSpPr/>
            <p:nvPr userDrawn="1"/>
          </p:nvSpPr>
          <p:spPr bwMode="auto">
            <a:xfrm>
              <a:off x="3698" y="1316"/>
              <a:ext cx="717" cy="685"/>
            </a:xfrm>
            <a:custGeom>
              <a:gdLst>
                <a:gd name="T0" fmla="*/ 0 w 717"/>
                <a:gd name="T1" fmla="*/ 671 h 685"/>
                <a:gd name="T2" fmla="*/ 699 w 717"/>
                <a:gd name="T3" fmla="*/ 0 h 685"/>
                <a:gd name="T4" fmla="*/ 717 w 717"/>
                <a:gd name="T5" fmla="*/ 22 h 685"/>
                <a:gd name="T6" fmla="*/ 27 w 717"/>
                <a:gd name="T7" fmla="*/ 685 h 685"/>
                <a:gd name="T8" fmla="*/ 0 w 717"/>
                <a:gd name="T9" fmla="*/ 671 h 685"/>
              </a:gdLst>
              <a:cxnLst>
                <a:cxn ang="0">
                  <a:pos x="T0" y="T1"/>
                </a:cxn>
                <a:cxn ang="0">
                  <a:pos x="T2" y="T3"/>
                </a:cxn>
                <a:cxn ang="0">
                  <a:pos x="T4" y="T5"/>
                </a:cxn>
                <a:cxn ang="0">
                  <a:pos x="T6" y="T7"/>
                </a:cxn>
                <a:cxn ang="0">
                  <a:pos x="T8" y="T9"/>
                </a:cxn>
              </a:cxnLst>
              <a:rect l="0" t="0" r="r" b="b"/>
              <a:pathLst>
                <a:path w="717" h="685">
                  <a:moveTo>
                    <a:pt x="0" y="671"/>
                  </a:moveTo>
                  <a:lnTo>
                    <a:pt x="699" y="0"/>
                  </a:lnTo>
                  <a:lnTo>
                    <a:pt x="717" y="22"/>
                  </a:lnTo>
                  <a:lnTo>
                    <a:pt x="27" y="685"/>
                  </a:lnTo>
                  <a:lnTo>
                    <a:pt x="0" y="671"/>
                  </a:lnTo>
                  <a:close/>
                </a:path>
              </a:pathLst>
            </a:cu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59" name="Freeform 49"/>
            <p:cNvSpPr/>
            <p:nvPr userDrawn="1"/>
          </p:nvSpPr>
          <p:spPr bwMode="auto">
            <a:xfrm>
              <a:off x="3725" y="1338"/>
              <a:ext cx="726" cy="685"/>
            </a:xfrm>
            <a:custGeom>
              <a:gdLst>
                <a:gd name="T0" fmla="*/ 0 w 397"/>
                <a:gd name="T1" fmla="*/ 363 h 375"/>
                <a:gd name="T2" fmla="*/ 377 w 397"/>
                <a:gd name="T3" fmla="*/ 0 h 375"/>
                <a:gd name="T4" fmla="*/ 397 w 397"/>
                <a:gd name="T5" fmla="*/ 24 h 375"/>
                <a:gd name="T6" fmla="*/ 381 w 397"/>
                <a:gd name="T7" fmla="*/ 130 h 375"/>
                <a:gd name="T8" fmla="*/ 25 w 397"/>
                <a:gd name="T9" fmla="*/ 375 h 375"/>
                <a:gd name="T10" fmla="*/ 0 w 397"/>
                <a:gd name="T11" fmla="*/ 363 h 375"/>
              </a:gdLst>
              <a:cxnLst>
                <a:cxn ang="0">
                  <a:pos x="T0" y="T1"/>
                </a:cxn>
                <a:cxn ang="0">
                  <a:pos x="T2" y="T3"/>
                </a:cxn>
                <a:cxn ang="0">
                  <a:pos x="T4" y="T5"/>
                </a:cxn>
                <a:cxn ang="0">
                  <a:pos x="T6" y="T7"/>
                </a:cxn>
                <a:cxn ang="0">
                  <a:pos x="T8" y="T9"/>
                </a:cxn>
                <a:cxn ang="0">
                  <a:pos x="T10" y="T11"/>
                </a:cxn>
              </a:cxnLst>
              <a:rect l="0" t="0" r="r" b="b"/>
              <a:pathLst>
                <a:path w="397" h="375">
                  <a:moveTo>
                    <a:pt x="0" y="363"/>
                  </a:moveTo>
                  <a:cubicBezTo>
                    <a:pt x="377" y="0"/>
                    <a:pt x="377" y="0"/>
                    <a:pt x="377" y="0"/>
                  </a:cubicBezTo>
                  <a:cubicBezTo>
                    <a:pt x="397" y="24"/>
                    <a:pt x="397" y="24"/>
                    <a:pt x="397" y="24"/>
                  </a:cubicBezTo>
                  <a:cubicBezTo>
                    <a:pt x="378" y="40"/>
                    <a:pt x="381" y="130"/>
                    <a:pt x="381" y="130"/>
                  </a:cubicBezTo>
                  <a:cubicBezTo>
                    <a:pt x="25" y="375"/>
                    <a:pt x="25" y="375"/>
                    <a:pt x="25" y="375"/>
                  </a:cubicBezTo>
                  <a:lnTo>
                    <a:pt x="0" y="363"/>
                  </a:ln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0" name="Freeform 50"/>
            <p:cNvSpPr/>
            <p:nvPr userDrawn="1"/>
          </p:nvSpPr>
          <p:spPr bwMode="auto">
            <a:xfrm>
              <a:off x="4389" y="1245"/>
              <a:ext cx="154" cy="152"/>
            </a:xfrm>
            <a:custGeom>
              <a:gdLst>
                <a:gd name="T0" fmla="*/ 39 w 84"/>
                <a:gd name="T1" fmla="*/ 81 h 83"/>
                <a:gd name="T2" fmla="*/ 2 w 84"/>
                <a:gd name="T3" fmla="*/ 38 h 83"/>
                <a:gd name="T4" fmla="*/ 45 w 84"/>
                <a:gd name="T5" fmla="*/ 1 h 83"/>
                <a:gd name="T6" fmla="*/ 82 w 84"/>
                <a:gd name="T7" fmla="*/ 44 h 83"/>
                <a:gd name="T8" fmla="*/ 39 w 84"/>
                <a:gd name="T9" fmla="*/ 81 h 83"/>
              </a:gdLst>
              <a:cxnLst>
                <a:cxn ang="0">
                  <a:pos x="T0" y="T1"/>
                </a:cxn>
                <a:cxn ang="0">
                  <a:pos x="T2" y="T3"/>
                </a:cxn>
                <a:cxn ang="0">
                  <a:pos x="T4" y="T5"/>
                </a:cxn>
                <a:cxn ang="0">
                  <a:pos x="T6" y="T7"/>
                </a:cxn>
                <a:cxn ang="0">
                  <a:pos x="T8" y="T9"/>
                </a:cxn>
              </a:cxnLst>
              <a:rect l="0" t="0" r="r" b="b"/>
              <a:pathLst>
                <a:path w="84" h="83">
                  <a:moveTo>
                    <a:pt x="39" y="81"/>
                  </a:moveTo>
                  <a:cubicBezTo>
                    <a:pt x="17" y="79"/>
                    <a:pt x="0" y="60"/>
                    <a:pt x="2" y="38"/>
                  </a:cubicBezTo>
                  <a:cubicBezTo>
                    <a:pt x="4" y="16"/>
                    <a:pt x="23" y="0"/>
                    <a:pt x="45" y="1"/>
                  </a:cubicBezTo>
                  <a:cubicBezTo>
                    <a:pt x="67" y="3"/>
                    <a:pt x="84" y="22"/>
                    <a:pt x="82" y="44"/>
                  </a:cubicBezTo>
                  <a:cubicBezTo>
                    <a:pt x="80" y="66"/>
                    <a:pt x="61" y="83"/>
                    <a:pt x="39" y="81"/>
                  </a:cubicBezTo>
                  <a:close/>
                </a:path>
              </a:pathLst>
            </a:custGeom>
            <a:solidFill>
              <a:srgbClr val="D3E7E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1" name="Freeform 51"/>
            <p:cNvSpPr/>
            <p:nvPr userDrawn="1"/>
          </p:nvSpPr>
          <p:spPr bwMode="auto">
            <a:xfrm>
              <a:off x="4439" y="1295"/>
              <a:ext cx="54" cy="53"/>
            </a:xfrm>
            <a:custGeom>
              <a:gdLst>
                <a:gd name="T0" fmla="*/ 14 w 30"/>
                <a:gd name="T1" fmla="*/ 28 h 29"/>
                <a:gd name="T2" fmla="*/ 1 w 30"/>
                <a:gd name="T3" fmla="*/ 13 h 29"/>
                <a:gd name="T4" fmla="*/ 16 w 30"/>
                <a:gd name="T5" fmla="*/ 0 h 29"/>
                <a:gd name="T6" fmla="*/ 29 w 30"/>
                <a:gd name="T7" fmla="*/ 15 h 29"/>
                <a:gd name="T8" fmla="*/ 14 w 30"/>
                <a:gd name="T9" fmla="*/ 28 h 29"/>
              </a:gdLst>
              <a:cxnLst>
                <a:cxn ang="0">
                  <a:pos x="T0" y="T1"/>
                </a:cxn>
                <a:cxn ang="0">
                  <a:pos x="T2" y="T3"/>
                </a:cxn>
                <a:cxn ang="0">
                  <a:pos x="T4" y="T5"/>
                </a:cxn>
                <a:cxn ang="0">
                  <a:pos x="T6" y="T7"/>
                </a:cxn>
                <a:cxn ang="0">
                  <a:pos x="T8" y="T9"/>
                </a:cxn>
              </a:cxnLst>
              <a:rect l="0" t="0" r="r" b="b"/>
              <a:pathLst>
                <a:path w="30" h="28">
                  <a:moveTo>
                    <a:pt x="14" y="28"/>
                  </a:moveTo>
                  <a:cubicBezTo>
                    <a:pt x="6" y="28"/>
                    <a:pt x="0" y="21"/>
                    <a:pt x="1" y="13"/>
                  </a:cubicBezTo>
                  <a:cubicBezTo>
                    <a:pt x="2" y="5"/>
                    <a:pt x="8" y="0"/>
                    <a:pt x="16" y="0"/>
                  </a:cubicBezTo>
                  <a:cubicBezTo>
                    <a:pt x="24" y="1"/>
                    <a:pt x="30" y="8"/>
                    <a:pt x="29" y="15"/>
                  </a:cubicBezTo>
                  <a:cubicBezTo>
                    <a:pt x="29" y="23"/>
                    <a:pt x="22" y="29"/>
                    <a:pt x="14" y="28"/>
                  </a:cubicBez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sp>
        <p:nvSpPr>
          <p:cNvPr id="64" name="Text Placeholder 63"/>
          <p:cNvSpPr>
            <a:spLocks noGrp="1"/>
          </p:cNvSpPr>
          <p:nvPr>
            <p:ph type="body" sz="quarter" idx="14" hasCustomPrompt="1"/>
          </p:nvPr>
        </p:nvSpPr>
        <p:spPr>
          <a:xfrm>
            <a:off x="1465390" y="3601170"/>
            <a:ext cx="725562" cy="365100"/>
          </a:xfrm>
        </p:spPr>
        <p:txBody>
          <a:bodyPr>
            <a:normAutofit/>
          </a:bodyPr>
          <a:lstStyle>
            <a:lvl1pPr marL="0" indent="0">
              <a:buNone/>
              <a:defRPr sz="2000" b="0">
                <a:solidFill>
                  <a:srgbClr val="5A8E50"/>
                </a:solidFill>
                <a:latin typeface="Calibri Light" panose="020f0302020204030204" pitchFamily="34" charset="0"/>
              </a:defRPr>
            </a:lvl1pPr>
          </a:lstStyle>
          <a:p>
            <a:pPr lvl="0"/>
            <a:r>
              <a:rPr lang="en-US" smtClean="0"/>
              <a:t>2016</a:t>
            </a:r>
            <a:endParaRPr lang="en-US"/>
          </a:p>
        </p:txBody>
      </p:sp>
      <p:sp>
        <p:nvSpPr>
          <p:cNvPr id="65" name="Text Placeholder 63"/>
          <p:cNvSpPr>
            <a:spLocks noGrp="1"/>
          </p:cNvSpPr>
          <p:nvPr>
            <p:ph type="body" sz="quarter" idx="15" hasCustomPrompt="1"/>
          </p:nvPr>
        </p:nvSpPr>
        <p:spPr>
          <a:xfrm>
            <a:off x="3284034" y="3601170"/>
            <a:ext cx="725562" cy="365100"/>
          </a:xfrm>
        </p:spPr>
        <p:txBody>
          <a:bodyPr>
            <a:normAutofit/>
          </a:bodyPr>
          <a:lstStyle>
            <a:lvl1pPr marL="0" indent="0">
              <a:buNone/>
              <a:defRPr sz="2000" b="0">
                <a:solidFill>
                  <a:srgbClr val="5A8E50"/>
                </a:solidFill>
                <a:latin typeface="Calibri Light" panose="020f0302020204030204" pitchFamily="34" charset="0"/>
              </a:defRPr>
            </a:lvl1pPr>
          </a:lstStyle>
          <a:p>
            <a:pPr lvl="0"/>
            <a:r>
              <a:rPr lang="en-US" smtClean="0"/>
              <a:t>2017</a:t>
            </a:r>
            <a:endParaRPr lang="en-US"/>
          </a:p>
        </p:txBody>
      </p:sp>
      <p:sp>
        <p:nvSpPr>
          <p:cNvPr id="66" name="Text Placeholder 63"/>
          <p:cNvSpPr>
            <a:spLocks noGrp="1"/>
          </p:cNvSpPr>
          <p:nvPr>
            <p:ph type="body" sz="quarter" idx="16" hasCustomPrompt="1"/>
          </p:nvPr>
        </p:nvSpPr>
        <p:spPr>
          <a:xfrm>
            <a:off x="5156242" y="3601170"/>
            <a:ext cx="725562" cy="365100"/>
          </a:xfrm>
        </p:spPr>
        <p:txBody>
          <a:bodyPr>
            <a:normAutofit/>
          </a:bodyPr>
          <a:lstStyle>
            <a:lvl1pPr marL="0" indent="0">
              <a:buNone/>
              <a:defRPr sz="2000" b="0">
                <a:solidFill>
                  <a:srgbClr val="5A8E50"/>
                </a:solidFill>
                <a:latin typeface="Calibri Light" panose="020f0302020204030204" pitchFamily="34" charset="0"/>
              </a:defRPr>
            </a:lvl1pPr>
          </a:lstStyle>
          <a:p>
            <a:pPr lvl="0"/>
            <a:r>
              <a:rPr lang="en-US" smtClean="0"/>
              <a:t>2018</a:t>
            </a:r>
            <a:endParaRPr lang="en-US"/>
          </a:p>
        </p:txBody>
      </p:sp>
      <p:sp>
        <p:nvSpPr>
          <p:cNvPr id="67" name="Text Placeholder 63"/>
          <p:cNvSpPr>
            <a:spLocks noGrp="1"/>
          </p:cNvSpPr>
          <p:nvPr>
            <p:ph type="body" sz="quarter" idx="17" hasCustomPrompt="1"/>
          </p:nvPr>
        </p:nvSpPr>
        <p:spPr>
          <a:xfrm>
            <a:off x="6969694" y="3601170"/>
            <a:ext cx="725562" cy="365100"/>
          </a:xfrm>
        </p:spPr>
        <p:txBody>
          <a:bodyPr>
            <a:normAutofit/>
          </a:bodyPr>
          <a:lstStyle>
            <a:lvl1pPr marL="0" indent="0">
              <a:buNone/>
              <a:defRPr sz="2000" b="0">
                <a:solidFill>
                  <a:srgbClr val="5A8E50"/>
                </a:solidFill>
                <a:latin typeface="Calibri Light" panose="020f0302020204030204" pitchFamily="34" charset="0"/>
              </a:defRPr>
            </a:lvl1pPr>
          </a:lstStyle>
          <a:p>
            <a:pPr lvl="0"/>
            <a:r>
              <a:rPr lang="en-US" smtClean="0"/>
              <a:t>2019</a:t>
            </a:r>
            <a:endParaRPr lang="en-US"/>
          </a:p>
        </p:txBody>
      </p:sp>
      <p:sp>
        <p:nvSpPr>
          <p:cNvPr id="68" name="Text Placeholder 20"/>
          <p:cNvSpPr>
            <a:spLocks noGrp="1"/>
          </p:cNvSpPr>
          <p:nvPr>
            <p:ph type="body" sz="quarter" idx="18" hasCustomPrompt="1"/>
          </p:nvPr>
        </p:nvSpPr>
        <p:spPr>
          <a:xfrm>
            <a:off x="1041009" y="3889202"/>
            <a:ext cx="1574324" cy="698772"/>
          </a:xfrm>
        </p:spPr>
        <p:txBody>
          <a:bodyPr>
            <a:noAutofit/>
          </a:bodyPr>
          <a:lstStyle>
            <a:lvl1pPr marL="0" indent="0" algn="ctr">
              <a:buNone/>
              <a:defRPr sz="1800">
                <a:solidFill>
                  <a:schemeClr val="accent6"/>
                </a:solidFill>
                <a:latin typeface="Calibri Light" panose="020f0302020204030204" pitchFamily="34" charset="0"/>
              </a:defRPr>
            </a:lvl1pPr>
          </a:lstStyle>
          <a:p>
            <a:pPr lvl="0"/>
            <a:r>
              <a:rPr lang="en-US" smtClean="0"/>
              <a:t>This is a sample text. </a:t>
            </a:r>
            <a:endParaRPr lang="en-US"/>
          </a:p>
        </p:txBody>
      </p:sp>
      <p:sp>
        <p:nvSpPr>
          <p:cNvPr id="69" name="Text Placeholder 20"/>
          <p:cNvSpPr>
            <a:spLocks noGrp="1"/>
          </p:cNvSpPr>
          <p:nvPr>
            <p:ph type="body" sz="quarter" idx="19" hasCustomPrompt="1"/>
          </p:nvPr>
        </p:nvSpPr>
        <p:spPr>
          <a:xfrm>
            <a:off x="2859653" y="3889202"/>
            <a:ext cx="1574324" cy="698772"/>
          </a:xfrm>
        </p:spPr>
        <p:txBody>
          <a:bodyPr>
            <a:noAutofit/>
          </a:bodyPr>
          <a:lstStyle>
            <a:lvl1pPr marL="0" indent="0" algn="ctr">
              <a:buNone/>
              <a:defRPr sz="1800">
                <a:solidFill>
                  <a:schemeClr val="accent6"/>
                </a:solidFill>
                <a:latin typeface="Calibri Light" panose="020f0302020204030204" pitchFamily="34" charset="0"/>
              </a:defRPr>
            </a:lvl1pPr>
          </a:lstStyle>
          <a:p>
            <a:pPr lvl="0"/>
            <a:r>
              <a:rPr lang="en-US" smtClean="0"/>
              <a:t>This is a sample text. </a:t>
            </a:r>
            <a:endParaRPr lang="en-US"/>
          </a:p>
        </p:txBody>
      </p:sp>
      <p:sp>
        <p:nvSpPr>
          <p:cNvPr id="70" name="Text Placeholder 20"/>
          <p:cNvSpPr>
            <a:spLocks noGrp="1"/>
          </p:cNvSpPr>
          <p:nvPr>
            <p:ph type="body" sz="quarter" idx="20" hasCustomPrompt="1"/>
          </p:nvPr>
        </p:nvSpPr>
        <p:spPr>
          <a:xfrm>
            <a:off x="4731861" y="3889202"/>
            <a:ext cx="1574324" cy="698772"/>
          </a:xfrm>
        </p:spPr>
        <p:txBody>
          <a:bodyPr>
            <a:noAutofit/>
          </a:bodyPr>
          <a:lstStyle>
            <a:lvl1pPr marL="0" indent="0" algn="ctr">
              <a:buNone/>
              <a:defRPr sz="1800">
                <a:solidFill>
                  <a:schemeClr val="accent6"/>
                </a:solidFill>
                <a:latin typeface="Calibri Light" panose="020f0302020204030204" pitchFamily="34" charset="0"/>
              </a:defRPr>
            </a:lvl1pPr>
          </a:lstStyle>
          <a:p>
            <a:pPr lvl="0"/>
            <a:r>
              <a:rPr lang="en-US" smtClean="0"/>
              <a:t>This is a sample text. </a:t>
            </a:r>
            <a:endParaRPr lang="en-US"/>
          </a:p>
        </p:txBody>
      </p:sp>
      <p:sp>
        <p:nvSpPr>
          <p:cNvPr id="71" name="Text Placeholder 20"/>
          <p:cNvSpPr>
            <a:spLocks noGrp="1"/>
          </p:cNvSpPr>
          <p:nvPr>
            <p:ph type="body" sz="quarter" idx="21" hasCustomPrompt="1"/>
          </p:nvPr>
        </p:nvSpPr>
        <p:spPr>
          <a:xfrm>
            <a:off x="6545313" y="3889202"/>
            <a:ext cx="1574324" cy="698772"/>
          </a:xfrm>
        </p:spPr>
        <p:txBody>
          <a:bodyPr>
            <a:noAutofit/>
          </a:bodyPr>
          <a:lstStyle>
            <a:lvl1pPr marL="0" indent="0" algn="ctr">
              <a:buNone/>
              <a:defRPr sz="1800">
                <a:solidFill>
                  <a:schemeClr val="accent6"/>
                </a:solidFill>
                <a:latin typeface="Calibri Light" panose="020f0302020204030204" pitchFamily="34" charset="0"/>
              </a:defRPr>
            </a:lvl1pPr>
          </a:lstStyle>
          <a:p>
            <a:pPr lvl="0"/>
            <a:r>
              <a:rPr lang="en-US" smtClean="0"/>
              <a:t>This is a sample text. </a:t>
            </a:r>
            <a:endParaRPr lang="en-US"/>
          </a:p>
        </p:txBody>
      </p:sp>
      <p:sp>
        <p:nvSpPr>
          <p:cNvPr id="37"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Sustainable Development Timeline</a:t>
            </a:r>
            <a:endParaRPr lang="en-US"/>
          </a:p>
        </p:txBody>
      </p:sp>
      <p:sp>
        <p:nvSpPr>
          <p:cNvPr id="38"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text here.</a:t>
            </a:r>
            <a:endParaRPr lang="en-US"/>
          </a:p>
        </p:txBody>
      </p:sp>
    </p:spTree>
    <p:extLst>
      <p:ext uri="{BB962C8B-B14F-4D97-AF65-F5344CB8AC3E}">
        <p14:creationId val="260595795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1000"/>
                                        <p:tgtEl>
                                          <p:spTgt spid="64">
                                            <p:txEl>
                                              <p:pRg st="0" end="0"/>
                                            </p:txEl>
                                          </p:spTgt>
                                        </p:tgtEl>
                                      </p:cBhvr>
                                    </p:animEffect>
                                    <p:anim calcmode="lin" valueType="num">
                                      <p:cBhvr>
                                        <p:cTn id="8"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5">
                                            <p:txEl>
                                              <p:pRg st="0" end="0"/>
                                            </p:txEl>
                                          </p:spTgt>
                                        </p:tgtEl>
                                        <p:attrNameLst>
                                          <p:attrName>style.visibility</p:attrName>
                                        </p:attrNameLst>
                                      </p:cBhvr>
                                      <p:to>
                                        <p:strVal val="visible"/>
                                      </p:to>
                                    </p:set>
                                    <p:animEffect transition="in" filter="fade">
                                      <p:cBhvr>
                                        <p:cTn id="12" dur="1000"/>
                                        <p:tgtEl>
                                          <p:spTgt spid="65">
                                            <p:txEl>
                                              <p:pRg st="0" end="0"/>
                                            </p:txEl>
                                          </p:spTgt>
                                        </p:tgtEl>
                                      </p:cBhvr>
                                    </p:animEffect>
                                    <p:anim calcmode="lin" valueType="num">
                                      <p:cBhvr>
                                        <p:cTn id="13" dur="10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6">
                                            <p:txEl>
                                              <p:pRg st="0" end="0"/>
                                            </p:txEl>
                                          </p:spTgt>
                                        </p:tgtEl>
                                        <p:attrNameLst>
                                          <p:attrName>style.visibility</p:attrName>
                                        </p:attrNameLst>
                                      </p:cBhvr>
                                      <p:to>
                                        <p:strVal val="visible"/>
                                      </p:to>
                                    </p:set>
                                    <p:animEffect transition="in" filter="fade">
                                      <p:cBhvr>
                                        <p:cTn id="17" dur="1000"/>
                                        <p:tgtEl>
                                          <p:spTgt spid="66">
                                            <p:txEl>
                                              <p:pRg st="0" end="0"/>
                                            </p:txEl>
                                          </p:spTgt>
                                        </p:tgtEl>
                                      </p:cBhvr>
                                    </p:animEffect>
                                    <p:anim calcmode="lin" valueType="num">
                                      <p:cBhvr>
                                        <p:cTn id="18" dur="10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6">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7">
                                            <p:txEl>
                                              <p:pRg st="0" end="0"/>
                                            </p:txEl>
                                          </p:spTgt>
                                        </p:tgtEl>
                                        <p:attrNameLst>
                                          <p:attrName>style.visibility</p:attrName>
                                        </p:attrNameLst>
                                      </p:cBhvr>
                                      <p:to>
                                        <p:strVal val="visible"/>
                                      </p:to>
                                    </p:set>
                                    <p:animEffect transition="in" filter="fade">
                                      <p:cBhvr>
                                        <p:cTn id="22" dur="1000"/>
                                        <p:tgtEl>
                                          <p:spTgt spid="67">
                                            <p:txEl>
                                              <p:pRg st="0" end="0"/>
                                            </p:txEl>
                                          </p:spTgt>
                                        </p:tgtEl>
                                      </p:cBhvr>
                                    </p:animEffect>
                                    <p:anim calcmode="lin" valueType="num">
                                      <p:cBhvr>
                                        <p:cTn id="23"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8">
                                            <p:txEl>
                                              <p:pRg st="0" end="0"/>
                                            </p:txEl>
                                          </p:spTgt>
                                        </p:tgtEl>
                                        <p:attrNameLst>
                                          <p:attrName>style.visibility</p:attrName>
                                        </p:attrNameLst>
                                      </p:cBhvr>
                                      <p:to>
                                        <p:strVal val="visible"/>
                                      </p:to>
                                    </p:set>
                                    <p:animEffect transition="in" filter="fade">
                                      <p:cBhvr>
                                        <p:cTn id="29" dur="500"/>
                                        <p:tgtEl>
                                          <p:spTgt spid="68">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9">
                                            <p:txEl>
                                              <p:pRg st="0" end="0"/>
                                            </p:txEl>
                                          </p:spTgt>
                                        </p:tgtEl>
                                        <p:attrNameLst>
                                          <p:attrName>style.visibility</p:attrName>
                                        </p:attrNameLst>
                                      </p:cBhvr>
                                      <p:to>
                                        <p:strVal val="visible"/>
                                      </p:to>
                                    </p:set>
                                    <p:animEffect transition="in" filter="fade">
                                      <p:cBhvr>
                                        <p:cTn id="32" dur="500"/>
                                        <p:tgtEl>
                                          <p:spTgt spid="6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0">
                                            <p:txEl>
                                              <p:pRg st="0" end="0"/>
                                            </p:txEl>
                                          </p:spTgt>
                                        </p:tgtEl>
                                        <p:attrNameLst>
                                          <p:attrName>style.visibility</p:attrName>
                                        </p:attrNameLst>
                                      </p:cBhvr>
                                      <p:to>
                                        <p:strVal val="visible"/>
                                      </p:to>
                                    </p:set>
                                    <p:animEffect transition="in" filter="fade">
                                      <p:cBhvr>
                                        <p:cTn id="35" dur="500"/>
                                        <p:tgtEl>
                                          <p:spTgt spid="7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1">
                                            <p:txEl>
                                              <p:pRg st="0" end="0"/>
                                            </p:txEl>
                                          </p:spTgt>
                                        </p:tgtEl>
                                        <p:attrNameLst>
                                          <p:attrName>style.visibility</p:attrName>
                                        </p:attrNameLst>
                                      </p:cBhvr>
                                      <p:to>
                                        <p:strVal val="visible"/>
                                      </p:to>
                                    </p:set>
                                    <p:animEffect transition="in" filter="fade">
                                      <p:cBhvr>
                                        <p:cTn id="38"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tmplLst>
          <p:tmpl lvl="1">
            <p:tnLst>
              <p:par>
                <p:cTn presetID="42" presetClass="entr" presetSubtype="0" fill="hold" nodeType="click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1000"/>
                        <p:tgtEl>
                          <p:spTgt spid="64"/>
                        </p:tgtEl>
                      </p:cBhvr>
                    </p:animEffect>
                    <p:anim calcmode="lin" valueType="num">
                      <p:cBhvr>
                        <p:cTn dur="1000" fill="hold"/>
                        <p:tgtEl>
                          <p:spTgt spid="64"/>
                        </p:tgtEl>
                        <p:attrNameLst>
                          <p:attrName>ppt_x</p:attrName>
                        </p:attrNameLst>
                      </p:cBhvr>
                      <p:tavLst>
                        <p:tav tm="0">
                          <p:val>
                            <p:strVal val="#ppt_x"/>
                          </p:val>
                        </p:tav>
                        <p:tav tm="100000">
                          <p:val>
                            <p:strVal val="#ppt_x"/>
                          </p:val>
                        </p:tav>
                      </p:tavLst>
                    </p:anim>
                    <p:anim calcmode="lin" valueType="num">
                      <p:cBhvr>
                        <p:cTn dur="1000" fill="hold"/>
                        <p:tgtEl>
                          <p:spTgt spid="64"/>
                        </p:tgtEl>
                        <p:attrNameLst>
                          <p:attrName>ppt_y</p:attrName>
                        </p:attrNameLst>
                      </p:cBhvr>
                      <p:tavLst>
                        <p:tav tm="0">
                          <p:val>
                            <p:strVal val="#ppt_y+.1"/>
                          </p:val>
                        </p:tav>
                        <p:tav tm="100000">
                          <p:val>
                            <p:strVal val="#ppt_y"/>
                          </p:val>
                        </p:tav>
                      </p:tavLst>
                    </p:anim>
                  </p:childTnLst>
                </p:cTn>
              </p:par>
            </p:tnLst>
          </p:tmpl>
        </p:tmplLst>
      </p:bldP>
      <p:bldP spid="65" grpId="0" build="p">
        <p:tmplLst>
          <p:tmpl lvl="1">
            <p:tnLst>
              <p:par>
                <p:cTn presetID="42"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1000"/>
                        <p:tgtEl>
                          <p:spTgt spid="65"/>
                        </p:tgtEl>
                      </p:cBhvr>
                    </p:animEffect>
                    <p:anim calcmode="lin" valueType="num">
                      <p:cBhvr>
                        <p:cTn dur="1000" fill="hold"/>
                        <p:tgtEl>
                          <p:spTgt spid="65"/>
                        </p:tgtEl>
                        <p:attrNameLst>
                          <p:attrName>ppt_x</p:attrName>
                        </p:attrNameLst>
                      </p:cBhvr>
                      <p:tavLst>
                        <p:tav tm="0">
                          <p:val>
                            <p:strVal val="#ppt_x"/>
                          </p:val>
                        </p:tav>
                        <p:tav tm="100000">
                          <p:val>
                            <p:strVal val="#ppt_x"/>
                          </p:val>
                        </p:tav>
                      </p:tavLst>
                    </p:anim>
                    <p:anim calcmode="lin" valueType="num">
                      <p:cBhvr>
                        <p:cTn dur="1000" fill="hold"/>
                        <p:tgtEl>
                          <p:spTgt spid="65"/>
                        </p:tgtEl>
                        <p:attrNameLst>
                          <p:attrName>ppt_y</p:attrName>
                        </p:attrNameLst>
                      </p:cBhvr>
                      <p:tavLst>
                        <p:tav tm="0">
                          <p:val>
                            <p:strVal val="#ppt_y+.1"/>
                          </p:val>
                        </p:tav>
                        <p:tav tm="100000">
                          <p:val>
                            <p:strVal val="#ppt_y"/>
                          </p:val>
                        </p:tav>
                      </p:tavLst>
                    </p:anim>
                  </p:childTnLst>
                </p:cTn>
              </p:par>
            </p:tnLst>
          </p:tmpl>
        </p:tmplLst>
      </p:bldP>
      <p:bldP spid="66" grpId="0" build="p">
        <p:tmplLst>
          <p:tmpl lvl="1">
            <p:tnLst>
              <p:par>
                <p:cTn presetID="42"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1000"/>
                        <p:tgtEl>
                          <p:spTgt spid="66"/>
                        </p:tgtEl>
                      </p:cBhvr>
                    </p:animEffect>
                    <p:anim calcmode="lin" valueType="num">
                      <p:cBhvr>
                        <p:cTn dur="1000" fill="hold"/>
                        <p:tgtEl>
                          <p:spTgt spid="66"/>
                        </p:tgtEl>
                        <p:attrNameLst>
                          <p:attrName>ppt_x</p:attrName>
                        </p:attrNameLst>
                      </p:cBhvr>
                      <p:tavLst>
                        <p:tav tm="0">
                          <p:val>
                            <p:strVal val="#ppt_x"/>
                          </p:val>
                        </p:tav>
                        <p:tav tm="100000">
                          <p:val>
                            <p:strVal val="#ppt_x"/>
                          </p:val>
                        </p:tav>
                      </p:tavLst>
                    </p:anim>
                    <p:anim calcmode="lin" valueType="num">
                      <p:cBhvr>
                        <p:cTn dur="1000" fill="hold"/>
                        <p:tgtEl>
                          <p:spTgt spid="66"/>
                        </p:tgtEl>
                        <p:attrNameLst>
                          <p:attrName>ppt_y</p:attrName>
                        </p:attrNameLst>
                      </p:cBhvr>
                      <p:tavLst>
                        <p:tav tm="0">
                          <p:val>
                            <p:strVal val="#ppt_y+.1"/>
                          </p:val>
                        </p:tav>
                        <p:tav tm="100000">
                          <p:val>
                            <p:strVal val="#ppt_y"/>
                          </p:val>
                        </p:tav>
                      </p:tavLst>
                    </p:anim>
                  </p:childTnLst>
                </p:cTn>
              </p:par>
            </p:tnLst>
          </p:tmpl>
        </p:tmplLst>
      </p:bldP>
      <p:bldP spid="67" grpId="0" build="p">
        <p:tmplLst>
          <p:tmpl lvl="1">
            <p:tnLst>
              <p:par>
                <p:cTn presetID="42"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1000"/>
                        <p:tgtEl>
                          <p:spTgt spid="67"/>
                        </p:tgtEl>
                      </p:cBhvr>
                    </p:animEffect>
                    <p:anim calcmode="lin" valueType="num">
                      <p:cBhvr>
                        <p:cTn dur="1000" fill="hold"/>
                        <p:tgtEl>
                          <p:spTgt spid="67"/>
                        </p:tgtEl>
                        <p:attrNameLst>
                          <p:attrName>ppt_x</p:attrName>
                        </p:attrNameLst>
                      </p:cBhvr>
                      <p:tavLst>
                        <p:tav tm="0">
                          <p:val>
                            <p:strVal val="#ppt_x"/>
                          </p:val>
                        </p:tav>
                        <p:tav tm="100000">
                          <p:val>
                            <p:strVal val="#ppt_x"/>
                          </p:val>
                        </p:tav>
                      </p:tavLst>
                    </p:anim>
                    <p:anim calcmode="lin" valueType="num">
                      <p:cBhvr>
                        <p:cTn dur="1000" fill="hold"/>
                        <p:tgtEl>
                          <p:spTgt spid="67"/>
                        </p:tgtEl>
                        <p:attrNameLst>
                          <p:attrName>ppt_y</p:attrName>
                        </p:attrNameLst>
                      </p:cBhvr>
                      <p:tavLst>
                        <p:tav tm="0">
                          <p:val>
                            <p:strVal val="#ppt_y+.1"/>
                          </p:val>
                        </p:tav>
                        <p:tav tm="100000">
                          <p:val>
                            <p:strVal val="#ppt_y"/>
                          </p:val>
                        </p:tav>
                      </p:tavLst>
                    </p:anim>
                  </p:childTnLst>
                </p:cTn>
              </p:par>
            </p:tnLst>
          </p:tmpl>
        </p:tmplLst>
      </p:bldP>
      <p:bldP spid="68" grpId="0" build="p">
        <p:tmplLst>
          <p:tmpl lvl="1">
            <p:tnLst>
              <p:par>
                <p:cTn presetID="10" presetClass="entr" presetSubtype="0" fill="hold" nodeType="click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Milestones">
    <p:spTree>
      <p:nvGrpSpPr>
        <p:cNvPr id="1" name=""/>
        <p:cNvGrpSpPr/>
        <p:nvPr/>
      </p:nvGrpSpPr>
      <p:grpSpPr>
        <a:xfrm>
          <a:off x="0" y="0"/>
          <a:ext cx="0" cy="0"/>
        </a:xfrm>
      </p:grpSpPr>
      <p:sp>
        <p:nvSpPr>
          <p:cNvPr id="2" name="Title 1"/>
          <p:cNvSpPr>
            <a:spLocks noGrp="1"/>
          </p:cNvSpPr>
          <p:nvPr>
            <p:ph type="title" hasCustomPrompt="1"/>
          </p:nvPr>
        </p:nvSpPr>
        <p:spPr>
          <a:xfrm>
            <a:off x="457200" y="205978"/>
            <a:ext cx="8229600" cy="709588"/>
          </a:xfrm>
        </p:spPr>
        <p:txBody>
          <a:bodyPr>
            <a:normAutofit/>
          </a:bodyPr>
          <a:lstStyle>
            <a:lvl1pPr algn="l">
              <a:defRPr sz="4000" b="0" baseline="0">
                <a:solidFill>
                  <a:schemeClr val="accent6"/>
                </a:solidFill>
                <a:latin typeface="Calibri Light" panose="020f0302020204030204" pitchFamily="34" charset="0"/>
              </a:defRPr>
            </a:lvl1pPr>
          </a:lstStyle>
          <a:p>
            <a:r>
              <a:rPr lang="en-US" smtClean="0"/>
              <a:t>Milestones</a:t>
            </a:r>
          </a:p>
        </p:txBody>
      </p:sp>
      <p:sp>
        <p:nvSpPr>
          <p:cNvPr id="4" name="Date Placeholder 3"/>
          <p:cNvSpPr>
            <a:spLocks noGrp="1"/>
          </p:cNvSpPr>
          <p:nvPr>
            <p:ph type="dt" sz="half" idx="10"/>
          </p:nvPr>
        </p:nvSpPr>
        <p:spPr/>
        <p:txBody>
          <a:bodyPr/>
          <a:lstStyle>
            <a:lvl1pPr>
              <a:defRPr b="0">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p:ph type="ftr" sz="quarter" idx="11"/>
          </p:nvPr>
        </p:nvSpPr>
        <p:spPr/>
        <p:txBody>
          <a:bodyPr/>
          <a:lstStyle>
            <a:lvl1pPr>
              <a:defRPr b="0">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0">
                <a:latin typeface="Calibri Light" panose="020f0302020204030204" pitchFamily="34" charset="0"/>
              </a:defRPr>
            </a:lvl1pPr>
          </a:lstStyle>
          <a:p>
            <a:fld id="{4108E4E4-98C7-404B-BE7A-B9FEB32855D8}" type="slidenum">
              <a:rPr lang="en-US" smtClean="0"/>
              <a:t>‹#›</a:t>
            </a:fld>
            <a:endParaRPr lang="en-US"/>
          </a:p>
        </p:txBody>
      </p:sp>
      <p:sp>
        <p:nvSpPr>
          <p:cNvPr id="8" name="Text Placeholder 7"/>
          <p:cNvSpPr>
            <a:spLocks noGrp="1"/>
          </p:cNvSpPr>
          <p:nvPr>
            <p:ph type="body" sz="quarter" idx="13" hasCustomPrompt="1"/>
          </p:nvPr>
        </p:nvSpPr>
        <p:spPr>
          <a:xfrm>
            <a:off x="468313" y="771550"/>
            <a:ext cx="8207375" cy="504775"/>
          </a:xfrm>
        </p:spPr>
        <p:txBody>
          <a:bodyPr>
            <a:normAutofit/>
          </a:bodyPr>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700" b="0">
                <a:solidFill>
                  <a:schemeClr val="accent5"/>
                </a:solidFill>
                <a:latin typeface="Calibri Light" panose="020f0302020204030204" pitchFamily="34" charset="0"/>
              </a:defRPr>
            </a:lvl1pPr>
          </a:lstStyle>
          <a:p>
            <a:pPr marL="0" marR="0" lvl="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lang="en-US" smtClean="0"/>
              <a:t>This is a sample text. Insert your desired text here.</a:t>
            </a:r>
          </a:p>
        </p:txBody>
      </p:sp>
      <p:pic>
        <p:nvPicPr>
          <p:cNvPr id="3" name="Picture 2"/>
          <p:cNvPicPr>
            <a:picLocks noChangeAspect="1"/>
          </p:cNvPicPr>
          <p:nvPr userDrawn="1"/>
        </p:nvPicPr>
        <p:blipFill>
          <a:blip r:embed="rId1">
            <a:extLst>
              <a:ext uri="{28A0092B-C50C-407E-A947-70E740481C1C}">
                <a14:useLocalDpi val="0"/>
              </a:ext>
            </a:extLst>
          </a:blip>
          <a:stretch>
            <a:fillRect/>
          </a:stretch>
        </p:blipFill>
        <p:spPr>
          <a:xfrm>
            <a:off x="1835695" y="2364478"/>
            <a:ext cx="5472610" cy="1539464"/>
          </a:xfrm>
          <a:prstGeom prst="rect">
            <a:avLst/>
          </a:prstGeom>
        </p:spPr>
      </p:pic>
      <p:sp>
        <p:nvSpPr>
          <p:cNvPr id="20" name="Text Placeholder 20"/>
          <p:cNvSpPr>
            <a:spLocks noGrp="1"/>
          </p:cNvSpPr>
          <p:nvPr>
            <p:ph type="body" sz="quarter" idx="22" hasCustomPrompt="1"/>
          </p:nvPr>
        </p:nvSpPr>
        <p:spPr>
          <a:xfrm>
            <a:off x="395536" y="2944527"/>
            <a:ext cx="1296144" cy="360040"/>
          </a:xfrm>
        </p:spPr>
        <p:txBody>
          <a:bodyPr>
            <a:noAutofit/>
          </a:bodyPr>
          <a:lstStyle>
            <a:lvl1pPr marL="0" indent="0" algn="ctr">
              <a:buNone/>
              <a:defRPr sz="2000" b="0" baseline="0">
                <a:solidFill>
                  <a:schemeClr val="accent6"/>
                </a:solidFill>
                <a:latin typeface="Calibri Light" panose="020f0302020204030204" pitchFamily="34" charset="0"/>
              </a:defRPr>
            </a:lvl1pPr>
          </a:lstStyle>
          <a:p>
            <a:pPr lvl="0"/>
            <a:r>
              <a:rPr lang="en-US" smtClean="0"/>
              <a:t>Start</a:t>
            </a:r>
            <a:endParaRPr lang="en-US"/>
          </a:p>
        </p:txBody>
      </p:sp>
      <p:sp>
        <p:nvSpPr>
          <p:cNvPr id="26" name="Text Placeholder 20"/>
          <p:cNvSpPr>
            <a:spLocks noGrp="1"/>
          </p:cNvSpPr>
          <p:nvPr>
            <p:ph type="body" sz="quarter" idx="23" hasCustomPrompt="1"/>
          </p:nvPr>
        </p:nvSpPr>
        <p:spPr>
          <a:xfrm>
            <a:off x="7452320" y="2944527"/>
            <a:ext cx="1296144" cy="360040"/>
          </a:xfrm>
        </p:spPr>
        <p:txBody>
          <a:bodyPr>
            <a:noAutofit/>
          </a:bodyPr>
          <a:lstStyle>
            <a:lvl1pPr marL="0" indent="0" algn="ctr">
              <a:buNone/>
              <a:defRPr sz="2000" b="0" baseline="0">
                <a:solidFill>
                  <a:schemeClr val="accent6"/>
                </a:solidFill>
                <a:latin typeface="Calibri Light" panose="020f0302020204030204" pitchFamily="34" charset="0"/>
              </a:defRPr>
            </a:lvl1pPr>
          </a:lstStyle>
          <a:p>
            <a:pPr lvl="0"/>
            <a:r>
              <a:rPr lang="fr-CA" smtClean="0"/>
              <a:t>End</a:t>
            </a:r>
            <a:endParaRPr lang="en-US"/>
          </a:p>
        </p:txBody>
      </p:sp>
      <p:pic>
        <p:nvPicPr>
          <p:cNvPr id="36" name="Picture 35"/>
          <p:cNvPicPr>
            <a:picLocks noChangeAspect="1"/>
          </p:cNvPicPr>
          <p:nvPr userDrawn="1"/>
        </p:nvPicPr>
        <p:blipFill>
          <a:blip r:embed="rId2">
            <a:extLst>
              <a:ext uri="{28A0092B-C50C-407E-A947-70E740481C1C}">
                <a14:useLocalDpi val="0"/>
              </a:ext>
            </a:extLst>
          </a:blip>
          <a:stretch>
            <a:fillRect/>
          </a:stretch>
        </p:blipFill>
        <p:spPr>
          <a:xfrm>
            <a:off x="3702419" y="2484651"/>
            <a:ext cx="384620" cy="722144"/>
          </a:xfrm>
          <a:prstGeom prst="rect">
            <a:avLst/>
          </a:prstGeom>
        </p:spPr>
      </p:pic>
      <p:sp>
        <p:nvSpPr>
          <p:cNvPr id="41" name="Text Placeholder 20"/>
          <p:cNvSpPr>
            <a:spLocks noGrp="1"/>
          </p:cNvSpPr>
          <p:nvPr userDrawn="1">
            <p:ph type="body" sz="quarter" idx="24" hasCustomPrompt="1"/>
          </p:nvPr>
        </p:nvSpPr>
        <p:spPr>
          <a:xfrm>
            <a:off x="1682360" y="1851670"/>
            <a:ext cx="1746832" cy="360040"/>
          </a:xfrm>
        </p:spPr>
        <p:txBody>
          <a:bodyPr>
            <a:noAutofit/>
          </a:bodyPr>
          <a:lstStyle>
            <a:lvl1pPr marL="0" indent="0" algn="ctr">
              <a:buNone/>
              <a:defRPr sz="2000" b="0" baseline="0">
                <a:solidFill>
                  <a:schemeClr val="accent6"/>
                </a:solidFill>
                <a:latin typeface="Calibri Light" panose="020f0302020204030204" pitchFamily="34" charset="0"/>
              </a:defRPr>
            </a:lvl1pPr>
          </a:lstStyle>
          <a:p>
            <a:pPr lvl="0"/>
            <a:r>
              <a:rPr lang="en-US" smtClean="0"/>
              <a:t>Milestone 1</a:t>
            </a:r>
            <a:endParaRPr lang="en-US"/>
          </a:p>
        </p:txBody>
      </p:sp>
      <p:sp>
        <p:nvSpPr>
          <p:cNvPr id="42" name="Text Placeholder 20"/>
          <p:cNvSpPr>
            <a:spLocks noGrp="1"/>
          </p:cNvSpPr>
          <p:nvPr userDrawn="1">
            <p:ph type="body" sz="quarter" idx="25" hasCustomPrompt="1"/>
          </p:nvPr>
        </p:nvSpPr>
        <p:spPr>
          <a:xfrm>
            <a:off x="3076600" y="4011910"/>
            <a:ext cx="1746832" cy="360040"/>
          </a:xfrm>
        </p:spPr>
        <p:txBody>
          <a:bodyPr>
            <a:noAutofit/>
          </a:bodyPr>
          <a:lstStyle>
            <a:lvl1pPr marL="0" indent="0" algn="ctr">
              <a:buNone/>
              <a:defRPr sz="2000" b="0" baseline="0">
                <a:solidFill>
                  <a:schemeClr val="accent6"/>
                </a:solidFill>
                <a:latin typeface="Calibri Light" panose="020f0302020204030204" pitchFamily="34" charset="0"/>
              </a:defRPr>
            </a:lvl1pPr>
          </a:lstStyle>
          <a:p>
            <a:pPr lvl="0"/>
            <a:r>
              <a:rPr lang="en-US" smtClean="0"/>
              <a:t>Milestone 2</a:t>
            </a:r>
            <a:endParaRPr lang="en-US"/>
          </a:p>
        </p:txBody>
      </p:sp>
      <p:sp>
        <p:nvSpPr>
          <p:cNvPr id="43" name="Text Placeholder 20"/>
          <p:cNvSpPr>
            <a:spLocks noGrp="1"/>
          </p:cNvSpPr>
          <p:nvPr userDrawn="1">
            <p:ph type="body" sz="quarter" idx="26" hasCustomPrompt="1"/>
          </p:nvPr>
        </p:nvSpPr>
        <p:spPr>
          <a:xfrm>
            <a:off x="4346656" y="1851670"/>
            <a:ext cx="1746832" cy="360040"/>
          </a:xfrm>
        </p:spPr>
        <p:txBody>
          <a:bodyPr>
            <a:noAutofit/>
          </a:bodyPr>
          <a:lstStyle>
            <a:lvl1pPr marL="0" indent="0" algn="ctr">
              <a:buNone/>
              <a:defRPr sz="2000" b="0" baseline="0">
                <a:solidFill>
                  <a:schemeClr val="accent6"/>
                </a:solidFill>
                <a:latin typeface="Calibri Light" panose="020f0302020204030204" pitchFamily="34" charset="0"/>
              </a:defRPr>
            </a:lvl1pPr>
          </a:lstStyle>
          <a:p>
            <a:pPr lvl="0"/>
            <a:r>
              <a:rPr lang="en-US" smtClean="0"/>
              <a:t>Milestone 3</a:t>
            </a:r>
            <a:endParaRPr lang="en-US"/>
          </a:p>
        </p:txBody>
      </p:sp>
      <p:sp>
        <p:nvSpPr>
          <p:cNvPr id="44" name="Text Placeholder 20"/>
          <p:cNvSpPr>
            <a:spLocks noGrp="1"/>
          </p:cNvSpPr>
          <p:nvPr userDrawn="1">
            <p:ph type="body" sz="quarter" idx="27" hasCustomPrompt="1"/>
          </p:nvPr>
        </p:nvSpPr>
        <p:spPr>
          <a:xfrm>
            <a:off x="5740896" y="4011910"/>
            <a:ext cx="1746832" cy="360040"/>
          </a:xfrm>
        </p:spPr>
        <p:txBody>
          <a:bodyPr>
            <a:noAutofit/>
          </a:bodyPr>
          <a:lstStyle>
            <a:lvl1pPr marL="0" indent="0" algn="ctr">
              <a:buNone/>
              <a:defRPr sz="2000" b="0" baseline="0">
                <a:solidFill>
                  <a:schemeClr val="accent6"/>
                </a:solidFill>
                <a:latin typeface="Calibri Light" panose="020f0302020204030204" pitchFamily="34" charset="0"/>
              </a:defRPr>
            </a:lvl1pPr>
          </a:lstStyle>
          <a:p>
            <a:pPr lvl="0"/>
            <a:r>
              <a:rPr lang="en-US" smtClean="0"/>
              <a:t>Milestone 4</a:t>
            </a:r>
            <a:endParaRPr lang="en-US"/>
          </a:p>
        </p:txBody>
      </p:sp>
      <p:grpSp>
        <p:nvGrpSpPr>
          <p:cNvPr id="18" name="Group 17"/>
          <p:cNvGrpSpPr/>
          <p:nvPr userDrawn="1"/>
        </p:nvGrpSpPr>
        <p:grpSpPr>
          <a:xfrm>
            <a:off x="6042025" y="1973214"/>
            <a:ext cx="978247" cy="1316174"/>
            <a:chOff x="6042025" y="1973214"/>
            <a:chExt cx="978247" cy="1316174"/>
          </a:xfrm>
        </p:grpSpPr>
        <p:grpSp>
          <p:nvGrpSpPr>
            <p:cNvPr id="7" name="Group 4"/>
            <p:cNvGrpSpPr>
              <a:grpSpLocks noChangeAspect="1"/>
            </p:cNvGrpSpPr>
            <p:nvPr userDrawn="1"/>
          </p:nvGrpSpPr>
          <p:grpSpPr>
            <a:xfrm>
              <a:off x="6042025" y="2419348"/>
              <a:ext cx="400050" cy="733425"/>
              <a:chOff x="3806" y="1524"/>
              <a:chExt cx="252" cy="462"/>
            </a:xfrm>
          </p:grpSpPr>
          <p:sp>
            <p:nvSpPr>
              <p:cNvPr id="10" name="Freeform 5"/>
              <p:cNvSpPr/>
              <p:nvPr userDrawn="1"/>
            </p:nvSpPr>
            <p:spPr bwMode="auto">
              <a:xfrm>
                <a:off x="3806" y="1524"/>
                <a:ext cx="126" cy="327"/>
              </a:xfrm>
              <a:custGeom>
                <a:gdLst>
                  <a:gd name="T0" fmla="*/ 293 w 293"/>
                  <a:gd name="T1" fmla="*/ 0 h 761"/>
                  <a:gd name="T2" fmla="*/ 293 w 293"/>
                  <a:gd name="T3" fmla="*/ 761 h 761"/>
                  <a:gd name="T4" fmla="*/ 0 w 293"/>
                  <a:gd name="T5" fmla="*/ 468 h 761"/>
                  <a:gd name="T6" fmla="*/ 293 w 293"/>
                  <a:gd name="T7" fmla="*/ 0 h 761"/>
                </a:gdLst>
                <a:cxnLst>
                  <a:cxn ang="0">
                    <a:pos x="T0" y="T1"/>
                  </a:cxn>
                  <a:cxn ang="0">
                    <a:pos x="T2" y="T3"/>
                  </a:cxn>
                  <a:cxn ang="0">
                    <a:pos x="T4" y="T5"/>
                  </a:cxn>
                  <a:cxn ang="0">
                    <a:pos x="T6" y="T7"/>
                  </a:cxn>
                </a:cxnLst>
                <a:rect l="0" t="0" r="r" b="b"/>
                <a:pathLst>
                  <a:path w="293" h="761">
                    <a:moveTo>
                      <a:pt x="293" y="0"/>
                    </a:moveTo>
                    <a:cubicBezTo>
                      <a:pt x="293" y="761"/>
                      <a:pt x="293" y="761"/>
                      <a:pt x="293" y="761"/>
                    </a:cubicBezTo>
                    <a:cubicBezTo>
                      <a:pt x="131" y="761"/>
                      <a:pt x="0" y="630"/>
                      <a:pt x="0" y="468"/>
                    </a:cubicBezTo>
                    <a:cubicBezTo>
                      <a:pt x="0" y="307"/>
                      <a:pt x="131" y="0"/>
                      <a:pt x="293" y="0"/>
                    </a:cubicBezTo>
                    <a:close/>
                  </a:path>
                </a:pathLst>
              </a:custGeom>
              <a:solidFill>
                <a:srgbClr val="A6D35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Light" panose="020f0302020204030204" pitchFamily="34" charset="0"/>
                </a:endParaRPr>
              </a:p>
            </p:txBody>
          </p:sp>
          <p:sp>
            <p:nvSpPr>
              <p:cNvPr id="11" name="Freeform 6"/>
              <p:cNvSpPr/>
              <p:nvPr userDrawn="1"/>
            </p:nvSpPr>
            <p:spPr bwMode="auto">
              <a:xfrm>
                <a:off x="3932" y="1524"/>
                <a:ext cx="126" cy="327"/>
              </a:xfrm>
              <a:custGeom>
                <a:gdLst>
                  <a:gd name="T0" fmla="*/ 293 w 293"/>
                  <a:gd name="T1" fmla="*/ 468 h 761"/>
                  <a:gd name="T2" fmla="*/ 0 w 293"/>
                  <a:gd name="T3" fmla="*/ 761 h 761"/>
                  <a:gd name="T4" fmla="*/ 0 w 293"/>
                  <a:gd name="T5" fmla="*/ 0 h 761"/>
                  <a:gd name="T6" fmla="*/ 293 w 293"/>
                  <a:gd name="T7" fmla="*/ 468 h 761"/>
                </a:gdLst>
                <a:cxnLst>
                  <a:cxn ang="0">
                    <a:pos x="T0" y="T1"/>
                  </a:cxn>
                  <a:cxn ang="0">
                    <a:pos x="T2" y="T3"/>
                  </a:cxn>
                  <a:cxn ang="0">
                    <a:pos x="T4" y="T5"/>
                  </a:cxn>
                  <a:cxn ang="0">
                    <a:pos x="T6" y="T7"/>
                  </a:cxn>
                </a:cxnLst>
                <a:rect l="0" t="0" r="r" b="b"/>
                <a:pathLst>
                  <a:path w="293" h="761">
                    <a:moveTo>
                      <a:pt x="293" y="468"/>
                    </a:moveTo>
                    <a:cubicBezTo>
                      <a:pt x="293" y="630"/>
                      <a:pt x="162" y="761"/>
                      <a:pt x="0" y="761"/>
                    </a:cubicBezTo>
                    <a:cubicBezTo>
                      <a:pt x="0" y="0"/>
                      <a:pt x="0" y="0"/>
                      <a:pt x="0" y="0"/>
                    </a:cubicBezTo>
                    <a:cubicBezTo>
                      <a:pt x="162" y="0"/>
                      <a:pt x="293" y="307"/>
                      <a:pt x="293" y="468"/>
                    </a:cubicBezTo>
                    <a:close/>
                  </a:path>
                </a:pathLst>
              </a:custGeom>
              <a:solidFill>
                <a:srgbClr val="83B5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Light" panose="020f0302020204030204" pitchFamily="34" charset="0"/>
                </a:endParaRPr>
              </a:p>
            </p:txBody>
          </p:sp>
          <p:sp>
            <p:nvSpPr>
              <p:cNvPr id="12" name="Oval 7"/>
              <p:cNvSpPr>
                <a:spLocks noChangeArrowheads="1"/>
              </p:cNvSpPr>
              <p:nvPr userDrawn="1"/>
            </p:nvSpPr>
            <p:spPr bwMode="auto">
              <a:xfrm>
                <a:off x="3806" y="1938"/>
                <a:ext cx="252" cy="48"/>
              </a:xfrm>
              <a:prstGeom prst="ellipse">
                <a:avLst/>
              </a:pr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Light" panose="020f0302020204030204" pitchFamily="34" charset="0"/>
                </a:endParaRPr>
              </a:p>
            </p:txBody>
          </p:sp>
          <p:sp>
            <p:nvSpPr>
              <p:cNvPr id="13" name="Freeform 8"/>
              <p:cNvSpPr/>
              <p:nvPr userDrawn="1"/>
            </p:nvSpPr>
            <p:spPr bwMode="auto">
              <a:xfrm>
                <a:off x="3930" y="1796"/>
                <a:ext cx="7" cy="166"/>
              </a:xfrm>
              <a:custGeom>
                <a:gdLst>
                  <a:gd name="T0" fmla="*/ 16 w 16"/>
                  <a:gd name="T1" fmla="*/ 0 h 388"/>
                  <a:gd name="T2" fmla="*/ 16 w 16"/>
                  <a:gd name="T3" fmla="*/ 388 h 388"/>
                  <a:gd name="T4" fmla="*/ 0 w 16"/>
                  <a:gd name="T5" fmla="*/ 388 h 388"/>
                  <a:gd name="T6" fmla="*/ 0 w 16"/>
                  <a:gd name="T7" fmla="*/ 6 h 388"/>
                  <a:gd name="T8" fmla="*/ 5 w 16"/>
                  <a:gd name="T9" fmla="*/ 3 h 388"/>
                  <a:gd name="T10" fmla="*/ 10 w 16"/>
                  <a:gd name="T11" fmla="*/ 0 h 388"/>
                  <a:gd name="T12" fmla="*/ 16 w 16"/>
                  <a:gd name="T13" fmla="*/ 0 h 388"/>
                </a:gdLst>
                <a:cxnLst>
                  <a:cxn ang="0">
                    <a:pos x="T0" y="T1"/>
                  </a:cxn>
                  <a:cxn ang="0">
                    <a:pos x="T2" y="T3"/>
                  </a:cxn>
                  <a:cxn ang="0">
                    <a:pos x="T4" y="T5"/>
                  </a:cxn>
                  <a:cxn ang="0">
                    <a:pos x="T6" y="T7"/>
                  </a:cxn>
                  <a:cxn ang="0">
                    <a:pos x="T8" y="T9"/>
                  </a:cxn>
                  <a:cxn ang="0">
                    <a:pos x="T10" y="T11"/>
                  </a:cxn>
                  <a:cxn ang="0">
                    <a:pos x="T12" y="T13"/>
                  </a:cxn>
                </a:cxnLst>
                <a:rect l="0" t="0" r="r" b="b"/>
                <a:pathLst>
                  <a:path w="16" h="388">
                    <a:moveTo>
                      <a:pt x="16" y="0"/>
                    </a:moveTo>
                    <a:cubicBezTo>
                      <a:pt x="16" y="388"/>
                      <a:pt x="16" y="388"/>
                      <a:pt x="16" y="388"/>
                    </a:cubicBezTo>
                    <a:cubicBezTo>
                      <a:pt x="0" y="388"/>
                      <a:pt x="0" y="388"/>
                      <a:pt x="0" y="388"/>
                    </a:cubicBezTo>
                    <a:cubicBezTo>
                      <a:pt x="0" y="6"/>
                      <a:pt x="0" y="6"/>
                      <a:pt x="0" y="6"/>
                    </a:cubicBezTo>
                    <a:cubicBezTo>
                      <a:pt x="1" y="5"/>
                      <a:pt x="3" y="4"/>
                      <a:pt x="5" y="3"/>
                    </a:cubicBezTo>
                    <a:cubicBezTo>
                      <a:pt x="6" y="2"/>
                      <a:pt x="8" y="1"/>
                      <a:pt x="10" y="0"/>
                    </a:cubicBezTo>
                    <a:lnTo>
                      <a:pt x="16" y="0"/>
                    </a:lnTo>
                    <a:close/>
                  </a:path>
                </a:pathLst>
              </a:custGeom>
              <a:solidFill>
                <a:srgbClr val="7C69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Light" panose="020f0302020204030204" pitchFamily="34" charset="0"/>
                </a:endParaRPr>
              </a:p>
            </p:txBody>
          </p:sp>
          <p:sp>
            <p:nvSpPr>
              <p:cNvPr id="14" name="Freeform 9"/>
              <p:cNvSpPr/>
              <p:nvPr userDrawn="1"/>
            </p:nvSpPr>
            <p:spPr bwMode="auto">
              <a:xfrm>
                <a:off x="3932" y="1786"/>
                <a:ext cx="17" cy="176"/>
              </a:xfrm>
              <a:custGeom>
                <a:gdLst>
                  <a:gd name="T0" fmla="*/ 39 w 39"/>
                  <a:gd name="T1" fmla="*/ 0 h 410"/>
                  <a:gd name="T2" fmla="*/ 39 w 39"/>
                  <a:gd name="T3" fmla="*/ 410 h 410"/>
                  <a:gd name="T4" fmla="*/ 0 w 39"/>
                  <a:gd name="T5" fmla="*/ 410 h 410"/>
                  <a:gd name="T6" fmla="*/ 0 w 39"/>
                  <a:gd name="T7" fmla="*/ 25 h 410"/>
                  <a:gd name="T8" fmla="*/ 5 w 39"/>
                  <a:gd name="T9" fmla="*/ 22 h 410"/>
                  <a:gd name="T10" fmla="*/ 39 w 39"/>
                  <a:gd name="T11" fmla="*/ 0 h 410"/>
                </a:gdLst>
                <a:cxnLst>
                  <a:cxn ang="0">
                    <a:pos x="T0" y="T1"/>
                  </a:cxn>
                  <a:cxn ang="0">
                    <a:pos x="T2" y="T3"/>
                  </a:cxn>
                  <a:cxn ang="0">
                    <a:pos x="T4" y="T5"/>
                  </a:cxn>
                  <a:cxn ang="0">
                    <a:pos x="T6" y="T7"/>
                  </a:cxn>
                  <a:cxn ang="0">
                    <a:pos x="T8" y="T9"/>
                  </a:cxn>
                  <a:cxn ang="0">
                    <a:pos x="T10" y="T11"/>
                  </a:cxn>
                </a:cxnLst>
                <a:rect l="0" t="0" r="r" b="b"/>
                <a:pathLst>
                  <a:path w="39" h="410">
                    <a:moveTo>
                      <a:pt x="39" y="0"/>
                    </a:moveTo>
                    <a:cubicBezTo>
                      <a:pt x="39" y="410"/>
                      <a:pt x="39" y="410"/>
                      <a:pt x="39" y="410"/>
                    </a:cubicBezTo>
                    <a:cubicBezTo>
                      <a:pt x="0" y="410"/>
                      <a:pt x="0" y="410"/>
                      <a:pt x="0" y="410"/>
                    </a:cubicBezTo>
                    <a:cubicBezTo>
                      <a:pt x="0" y="25"/>
                      <a:pt x="0" y="25"/>
                      <a:pt x="0" y="25"/>
                    </a:cubicBezTo>
                    <a:cubicBezTo>
                      <a:pt x="1" y="24"/>
                      <a:pt x="3" y="23"/>
                      <a:pt x="5" y="22"/>
                    </a:cubicBezTo>
                    <a:cubicBezTo>
                      <a:pt x="18" y="15"/>
                      <a:pt x="29" y="7"/>
                      <a:pt x="39" y="0"/>
                    </a:cubicBezTo>
                    <a:close/>
                  </a:path>
                </a:pathLst>
              </a:custGeom>
              <a:solidFill>
                <a:srgbClr val="6D582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Light" panose="020f0302020204030204" pitchFamily="34" charset="0"/>
                </a:endParaRPr>
              </a:p>
            </p:txBody>
          </p:sp>
          <p:sp>
            <p:nvSpPr>
              <p:cNvPr id="15" name="Freeform 10"/>
              <p:cNvSpPr/>
              <p:nvPr userDrawn="1"/>
            </p:nvSpPr>
            <p:spPr bwMode="auto">
              <a:xfrm>
                <a:off x="3915" y="1797"/>
                <a:ext cx="17" cy="165"/>
              </a:xfrm>
              <a:custGeom>
                <a:gdLst>
                  <a:gd name="T0" fmla="*/ 39 w 39"/>
                  <a:gd name="T1" fmla="*/ 0 h 385"/>
                  <a:gd name="T2" fmla="*/ 39 w 39"/>
                  <a:gd name="T3" fmla="*/ 385 h 385"/>
                  <a:gd name="T4" fmla="*/ 0 w 39"/>
                  <a:gd name="T5" fmla="*/ 385 h 385"/>
                  <a:gd name="T6" fmla="*/ 0 w 39"/>
                  <a:gd name="T7" fmla="*/ 19 h 385"/>
                  <a:gd name="T8" fmla="*/ 34 w 39"/>
                  <a:gd name="T9" fmla="*/ 3 h 385"/>
                  <a:gd name="T10" fmla="*/ 39 w 39"/>
                  <a:gd name="T11" fmla="*/ 0 h 385"/>
                </a:gdLst>
                <a:cxnLst>
                  <a:cxn ang="0">
                    <a:pos x="T0" y="T1"/>
                  </a:cxn>
                  <a:cxn ang="0">
                    <a:pos x="T2" y="T3"/>
                  </a:cxn>
                  <a:cxn ang="0">
                    <a:pos x="T4" y="T5"/>
                  </a:cxn>
                  <a:cxn ang="0">
                    <a:pos x="T6" y="T7"/>
                  </a:cxn>
                  <a:cxn ang="0">
                    <a:pos x="T8" y="T9"/>
                  </a:cxn>
                  <a:cxn ang="0">
                    <a:pos x="T10" y="T11"/>
                  </a:cxn>
                </a:cxnLst>
                <a:rect l="0" t="0" r="r" b="b"/>
                <a:pathLst>
                  <a:path w="39" h="385">
                    <a:moveTo>
                      <a:pt x="39" y="0"/>
                    </a:moveTo>
                    <a:cubicBezTo>
                      <a:pt x="39" y="385"/>
                      <a:pt x="39" y="385"/>
                      <a:pt x="39" y="385"/>
                    </a:cubicBezTo>
                    <a:cubicBezTo>
                      <a:pt x="0" y="385"/>
                      <a:pt x="0" y="385"/>
                      <a:pt x="0" y="385"/>
                    </a:cubicBezTo>
                    <a:cubicBezTo>
                      <a:pt x="0" y="19"/>
                      <a:pt x="0" y="19"/>
                      <a:pt x="0" y="19"/>
                    </a:cubicBezTo>
                    <a:cubicBezTo>
                      <a:pt x="12" y="14"/>
                      <a:pt x="23" y="9"/>
                      <a:pt x="34" y="3"/>
                    </a:cubicBezTo>
                    <a:cubicBezTo>
                      <a:pt x="35" y="2"/>
                      <a:pt x="37" y="1"/>
                      <a:pt x="39" y="0"/>
                    </a:cubicBezTo>
                    <a:close/>
                  </a:path>
                </a:pathLst>
              </a:custGeom>
              <a:solidFill>
                <a:srgbClr val="7C69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Light" panose="020f0302020204030204" pitchFamily="34" charset="0"/>
                </a:endParaRPr>
              </a:p>
            </p:txBody>
          </p:sp>
          <p:sp>
            <p:nvSpPr>
              <p:cNvPr id="17" name="Freeform 11"/>
              <p:cNvSpPr/>
              <p:nvPr userDrawn="1"/>
            </p:nvSpPr>
            <p:spPr bwMode="auto">
              <a:xfrm>
                <a:off x="3864" y="1804"/>
                <a:ext cx="60" cy="31"/>
              </a:xfrm>
              <a:custGeom>
                <a:gdLst>
                  <a:gd name="T0" fmla="*/ 140 w 140"/>
                  <a:gd name="T1" fmla="*/ 30 h 72"/>
                  <a:gd name="T2" fmla="*/ 103 w 140"/>
                  <a:gd name="T3" fmla="*/ 30 h 72"/>
                  <a:gd name="T4" fmla="*/ 67 w 140"/>
                  <a:gd name="T5" fmla="*/ 28 h 72"/>
                  <a:gd name="T6" fmla="*/ 31 w 140"/>
                  <a:gd name="T7" fmla="*/ 20 h 72"/>
                  <a:gd name="T8" fmla="*/ 0 w 140"/>
                  <a:gd name="T9" fmla="*/ 0 h 72"/>
                  <a:gd name="T10" fmla="*/ 26 w 140"/>
                  <a:gd name="T11" fmla="*/ 29 h 72"/>
                  <a:gd name="T12" fmla="*/ 61 w 140"/>
                  <a:gd name="T13" fmla="*/ 48 h 72"/>
                  <a:gd name="T14" fmla="*/ 98 w 140"/>
                  <a:gd name="T15" fmla="*/ 62 h 72"/>
                  <a:gd name="T16" fmla="*/ 137 w 140"/>
                  <a:gd name="T17" fmla="*/ 72 h 72"/>
                  <a:gd name="T18" fmla="*/ 140 w 140"/>
                  <a:gd name="T19" fmla="*/ 3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72">
                    <a:moveTo>
                      <a:pt x="140" y="30"/>
                    </a:moveTo>
                    <a:cubicBezTo>
                      <a:pt x="128" y="31"/>
                      <a:pt x="116" y="31"/>
                      <a:pt x="103" y="30"/>
                    </a:cubicBezTo>
                    <a:cubicBezTo>
                      <a:pt x="91" y="30"/>
                      <a:pt x="79" y="29"/>
                      <a:pt x="67" y="28"/>
                    </a:cubicBezTo>
                    <a:cubicBezTo>
                      <a:pt x="54" y="26"/>
                      <a:pt x="42" y="24"/>
                      <a:pt x="31" y="20"/>
                    </a:cubicBezTo>
                    <a:cubicBezTo>
                      <a:pt x="19" y="16"/>
                      <a:pt x="8" y="10"/>
                      <a:pt x="0" y="0"/>
                    </a:cubicBezTo>
                    <a:cubicBezTo>
                      <a:pt x="4" y="12"/>
                      <a:pt x="15" y="22"/>
                      <a:pt x="26" y="29"/>
                    </a:cubicBezTo>
                    <a:cubicBezTo>
                      <a:pt x="37" y="37"/>
                      <a:pt x="49" y="43"/>
                      <a:pt x="61" y="48"/>
                    </a:cubicBezTo>
                    <a:cubicBezTo>
                      <a:pt x="73" y="54"/>
                      <a:pt x="85" y="58"/>
                      <a:pt x="98" y="62"/>
                    </a:cubicBezTo>
                    <a:cubicBezTo>
                      <a:pt x="111" y="66"/>
                      <a:pt x="123" y="69"/>
                      <a:pt x="137" y="72"/>
                    </a:cubicBezTo>
                    <a:lnTo>
                      <a:pt x="140" y="30"/>
                    </a:lnTo>
                    <a:close/>
                  </a:path>
                </a:pathLst>
              </a:custGeom>
              <a:solidFill>
                <a:srgbClr val="7C69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Light" panose="020f0302020204030204" pitchFamily="34" charset="0"/>
                </a:endParaRPr>
              </a:p>
            </p:txBody>
          </p:sp>
        </p:grpSp>
        <p:pic>
          <p:nvPicPr>
            <p:cNvPr id="32" name="Picture 31"/>
            <p:cNvPicPr>
              <a:picLocks noChangeAspect="1"/>
            </p:cNvPicPr>
            <p:nvPr userDrawn="1"/>
          </p:nvPicPr>
          <p:blipFill>
            <a:blip r:embed="rId3">
              <a:extLst>
                <a:ext uri="{28A0092B-C50C-407E-A947-70E740481C1C}">
                  <a14:useLocalDpi val="0"/>
                </a:ext>
              </a:extLst>
            </a:blip>
            <a:stretch>
              <a:fillRect/>
            </a:stretch>
          </p:blipFill>
          <p:spPr>
            <a:xfrm>
              <a:off x="6294295" y="1973214"/>
              <a:ext cx="725977" cy="1316174"/>
            </a:xfrm>
            <a:prstGeom prst="rect">
              <a:avLst/>
            </a:prstGeom>
          </p:spPr>
        </p:pic>
      </p:grpSp>
    </p:spTree>
    <p:extLst>
      <p:ext uri="{BB962C8B-B14F-4D97-AF65-F5344CB8AC3E}">
        <p14:creationId val="306408837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fade">
                                      <p:cBhvr>
                                        <p:cTn id="12" dur="500"/>
                                        <p:tgtEl>
                                          <p:spTgt spid="42">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fade">
                                      <p:cBhvr>
                                        <p:cTn id="2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tmplLst>
          <p:tmpl lvl="1">
            <p:tnLst>
              <p:par>
                <p:cTn presetID="10" presetClass="entr" presetSubtype="0" fill="hold" nodeType="click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Weekly Task Chart">
    <p:spTree>
      <p:nvGrpSpPr>
        <p:cNvPr id="1" name=""/>
        <p:cNvGrpSpPr/>
        <p:nvPr/>
      </p:nvGrpSpPr>
      <p:grpSpPr>
        <a:xfrm>
          <a:off x="0" y="0"/>
          <a:ext cx="0" cy="0"/>
        </a:xfrm>
      </p:grpSpPr>
      <p:sp>
        <p:nvSpPr>
          <p:cNvPr id="298" name="Rectangle 168"/>
          <p:cNvSpPr>
            <a:spLocks noChangeArrowheads="1"/>
          </p:cNvSpPr>
          <p:nvPr userDrawn="1"/>
        </p:nvSpPr>
        <p:spPr bwMode="auto">
          <a:xfrm>
            <a:off x="6045385" y="3384354"/>
            <a:ext cx="745979" cy="332575"/>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itchFamily="34" charset="0"/>
              <a:ea typeface="Roboto Condensed Light" panose="02000000000000000000" pitchFamily="2" charset="0"/>
            </a:endParaRPr>
          </a:p>
        </p:txBody>
      </p:sp>
      <p:sp>
        <p:nvSpPr>
          <p:cNvPr id="281" name="Rectangle 124"/>
          <p:cNvSpPr>
            <a:spLocks noChangeArrowheads="1"/>
          </p:cNvSpPr>
          <p:nvPr userDrawn="1"/>
        </p:nvSpPr>
        <p:spPr bwMode="auto">
          <a:xfrm>
            <a:off x="3808996" y="2717950"/>
            <a:ext cx="745979" cy="333830"/>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4" name="Date Placeholder 3"/>
          <p:cNvSpPr>
            <a:spLocks noGrp="1"/>
          </p:cNvSpPr>
          <p:nvPr userDrawn="1">
            <p:ph type="dt" sz="half" idx="10"/>
          </p:nvPr>
        </p:nvSpPr>
        <p:spPr>
          <a:effectLst/>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userDrawn="1">
            <p:ph type="ftr" sz="quarter" idx="11"/>
          </p:nvPr>
        </p:nvSpPr>
        <p:spPr>
          <a:effectLst/>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userDrawn="1">
            <p:ph type="sldNum" sz="quarter" idx="12"/>
          </p:nvPr>
        </p:nvSpPr>
        <p:spPr>
          <a:effectLst/>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32" name="Title 1"/>
          <p:cNvSpPr>
            <a:spLocks noGrp="1"/>
          </p:cNvSpPr>
          <p:nvPr userDrawn="1">
            <p:ph type="title" hasCustomPrompt="1"/>
          </p:nvPr>
        </p:nvSpPr>
        <p:spPr>
          <a:xfrm>
            <a:off x="457200" y="205978"/>
            <a:ext cx="8229600" cy="709588"/>
          </a:xfrm>
          <a:effectLst/>
        </p:spPr>
        <p:txBody>
          <a:bodyPr>
            <a:normAutofit/>
          </a:bodyPr>
          <a:lstStyle>
            <a:lvl1pPr algn="l">
              <a:defRPr sz="4000" baseline="0">
                <a:solidFill>
                  <a:schemeClr val="tx2"/>
                </a:solidFill>
                <a:latin typeface="Calibri Light" panose="020f0302020204030204" pitchFamily="34" charset="0"/>
              </a:defRPr>
            </a:lvl1pPr>
          </a:lstStyle>
          <a:p>
            <a:r>
              <a:rPr lang="en-US" smtClean="0"/>
              <a:t>Weekly Task Chart</a:t>
            </a:r>
            <a:endParaRPr lang="en-US"/>
          </a:p>
        </p:txBody>
      </p:sp>
      <p:sp>
        <p:nvSpPr>
          <p:cNvPr id="170" name="Rectangle 97"/>
          <p:cNvSpPr>
            <a:spLocks noChangeArrowheads="1"/>
          </p:cNvSpPr>
          <p:nvPr userDrawn="1"/>
        </p:nvSpPr>
        <p:spPr bwMode="auto">
          <a:xfrm>
            <a:off x="3064566" y="1059582"/>
            <a:ext cx="744432" cy="332575"/>
          </a:xfrm>
          <a:prstGeom prst="rect">
            <a:avLst/>
          </a:prstGeom>
          <a:solidFill>
            <a:schemeClr val="accent1">
              <a:lumMod val="90000"/>
            </a:schemeClr>
          </a:solidFill>
          <a:ln w="19050" cap="flat">
            <a:solidFill>
              <a:srgbClr val="FFFFFF"/>
            </a:solidFill>
            <a:prstDash val="solid"/>
            <a:miter lim="800000"/>
          </a:ln>
        </p:spPr>
        <p:txBody>
          <a:bodyPr vert="horz" wrap="square" lIns="91440" tIns="45720" rIns="91440" bIns="45720" numCol="1" anchor="ctr" anchorCtr="0" compatLnSpc="1">
            <a:prstTxWarp prst="textNoShape">
              <a:avLst/>
            </a:prstTxWarp>
          </a:bodyPr>
          <a:lstStyle/>
          <a:p>
            <a:pPr algn="ctr"/>
            <a:r>
              <a:rPr lang="fr-CA" sz="1700" b="0" noProof="1" smtClean="0">
                <a:solidFill>
                  <a:schemeClr val="bg1"/>
                </a:solidFill>
                <a:latin typeface="Calibri Light" panose="020f0302020204030204" pitchFamily="34" charset="0"/>
                <a:ea typeface="Roboto Condensed Light" panose="02000000000000000000" pitchFamily="2" charset="0"/>
              </a:rPr>
              <a:t>Mon</a:t>
            </a:r>
            <a:endParaRPr lang="en-US" sz="1700" b="0" noProof="1">
              <a:solidFill>
                <a:schemeClr val="bg1"/>
              </a:solidFill>
              <a:latin typeface="Calibri Light" pitchFamily="34" charset="0"/>
              <a:ea typeface="Roboto Condensed Light" panose="02000000000000000000" pitchFamily="2" charset="0"/>
            </a:endParaRPr>
          </a:p>
        </p:txBody>
      </p:sp>
      <p:sp>
        <p:nvSpPr>
          <p:cNvPr id="171" name="Rectangle 98"/>
          <p:cNvSpPr>
            <a:spLocks noChangeArrowheads="1"/>
          </p:cNvSpPr>
          <p:nvPr userDrawn="1"/>
        </p:nvSpPr>
        <p:spPr bwMode="auto">
          <a:xfrm>
            <a:off x="3808998" y="1059582"/>
            <a:ext cx="745979" cy="332575"/>
          </a:xfrm>
          <a:prstGeom prst="rect">
            <a:avLst/>
          </a:prstGeom>
          <a:solidFill>
            <a:schemeClr val="accent1">
              <a:lumMod val="90000"/>
            </a:schemeClr>
          </a:solidFill>
          <a:ln w="19050" cap="flat">
            <a:solidFill>
              <a:srgbClr val="FFFFFF"/>
            </a:solidFill>
            <a:prstDash val="solid"/>
            <a:miter lim="800000"/>
          </a:ln>
        </p:spPr>
        <p:txBody>
          <a:bodyPr vert="horz" wrap="square" lIns="91440" tIns="45720" rIns="91440" bIns="45720" numCol="1" anchor="ctr" anchorCtr="0" compatLnSpc="1">
            <a:prstTxWarp prst="textNoShape">
              <a:avLst/>
            </a:prstTxWarp>
          </a:bodyPr>
          <a:lstStyle/>
          <a:p>
            <a:pPr algn="ctr"/>
            <a:r>
              <a:rPr lang="fr-CA" sz="1700" b="0" noProof="1" smtClean="0">
                <a:solidFill>
                  <a:schemeClr val="bg1"/>
                </a:solidFill>
                <a:latin typeface="Calibri Light" panose="020f0302020204030204" pitchFamily="34" charset="0"/>
                <a:ea typeface="Roboto Condensed Light" panose="02000000000000000000" pitchFamily="2" charset="0"/>
              </a:rPr>
              <a:t>Tues</a:t>
            </a:r>
            <a:endParaRPr lang="en-US" sz="1700" b="0" noProof="1">
              <a:solidFill>
                <a:schemeClr val="bg1"/>
              </a:solidFill>
              <a:latin typeface="Calibri Light" panose="020f0302020204030204" pitchFamily="34" charset="0"/>
              <a:ea typeface="Roboto Condensed Light" panose="02000000000000000000" pitchFamily="2" charset="0"/>
            </a:endParaRPr>
          </a:p>
        </p:txBody>
      </p:sp>
      <p:sp>
        <p:nvSpPr>
          <p:cNvPr id="172" name="Rectangle 99"/>
          <p:cNvSpPr>
            <a:spLocks noChangeArrowheads="1"/>
          </p:cNvSpPr>
          <p:nvPr userDrawn="1"/>
        </p:nvSpPr>
        <p:spPr bwMode="auto">
          <a:xfrm>
            <a:off x="4554977" y="1059582"/>
            <a:ext cx="744432" cy="332575"/>
          </a:xfrm>
          <a:prstGeom prst="rect">
            <a:avLst/>
          </a:prstGeom>
          <a:solidFill>
            <a:schemeClr val="accent1">
              <a:lumMod val="90000"/>
            </a:schemeClr>
          </a:solidFill>
          <a:ln w="19050" cap="flat">
            <a:solidFill>
              <a:srgbClr val="FFFFFF"/>
            </a:solidFill>
            <a:prstDash val="solid"/>
            <a:miter lim="800000"/>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Calibri Light" panose="020f0302020204030204" pitchFamily="34" charset="0"/>
                <a:ea typeface="Roboto Condensed Light" panose="02000000000000000000" pitchFamily="2" charset="0"/>
              </a:rPr>
              <a:t>Wed</a:t>
            </a:r>
            <a:endParaRPr lang="en-US" sz="1700" b="0" noProof="1">
              <a:solidFill>
                <a:schemeClr val="bg1"/>
              </a:solidFill>
              <a:latin typeface="Calibri Light" panose="020f0302020204030204" pitchFamily="34" charset="0"/>
              <a:ea typeface="Roboto Condensed Light" panose="02000000000000000000" pitchFamily="2" charset="0"/>
            </a:endParaRPr>
          </a:p>
        </p:txBody>
      </p:sp>
      <p:sp>
        <p:nvSpPr>
          <p:cNvPr id="176" name="Rectangle 100"/>
          <p:cNvSpPr>
            <a:spLocks noChangeArrowheads="1"/>
          </p:cNvSpPr>
          <p:nvPr userDrawn="1"/>
        </p:nvSpPr>
        <p:spPr bwMode="auto">
          <a:xfrm>
            <a:off x="5299408" y="1059582"/>
            <a:ext cx="745979" cy="332575"/>
          </a:xfrm>
          <a:prstGeom prst="rect">
            <a:avLst/>
          </a:prstGeom>
          <a:solidFill>
            <a:schemeClr val="accent1">
              <a:lumMod val="90000"/>
            </a:schemeClr>
          </a:solidFill>
          <a:ln w="19050" cap="flat">
            <a:solidFill>
              <a:srgbClr val="FFFFFF"/>
            </a:solidFill>
            <a:prstDash val="solid"/>
            <a:miter lim="800000"/>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Calibri Light" panose="020f0302020204030204" pitchFamily="34" charset="0"/>
                <a:ea typeface="Roboto Condensed Light" panose="02000000000000000000" pitchFamily="2" charset="0"/>
              </a:rPr>
              <a:t>Thurs</a:t>
            </a:r>
            <a:endParaRPr lang="en-US" sz="1700" b="0" noProof="1">
              <a:solidFill>
                <a:schemeClr val="bg1"/>
              </a:solidFill>
              <a:latin typeface="Calibri Light" panose="020f0302020204030204" pitchFamily="34" charset="0"/>
              <a:ea typeface="Roboto Condensed Light" panose="02000000000000000000" pitchFamily="2" charset="0"/>
            </a:endParaRPr>
          </a:p>
        </p:txBody>
      </p:sp>
      <p:sp>
        <p:nvSpPr>
          <p:cNvPr id="177" name="Rectangle 101"/>
          <p:cNvSpPr>
            <a:spLocks noChangeArrowheads="1"/>
          </p:cNvSpPr>
          <p:nvPr userDrawn="1"/>
        </p:nvSpPr>
        <p:spPr bwMode="auto">
          <a:xfrm>
            <a:off x="6045388" y="1059582"/>
            <a:ext cx="745979" cy="332575"/>
          </a:xfrm>
          <a:prstGeom prst="rect">
            <a:avLst/>
          </a:prstGeom>
          <a:solidFill>
            <a:schemeClr val="accent1">
              <a:lumMod val="90000"/>
            </a:schemeClr>
          </a:solidFill>
          <a:ln w="19050" cap="flat">
            <a:solidFill>
              <a:srgbClr val="FFFFFF"/>
            </a:solidFill>
            <a:prstDash val="solid"/>
            <a:miter lim="800000"/>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Calibri Light" panose="020f0302020204030204" pitchFamily="34" charset="0"/>
                <a:ea typeface="Roboto Condensed Light" panose="02000000000000000000" pitchFamily="2" charset="0"/>
              </a:rPr>
              <a:t>Fri</a:t>
            </a:r>
            <a:endParaRPr lang="en-US" sz="1700" b="0" noProof="1">
              <a:solidFill>
                <a:schemeClr val="bg1"/>
              </a:solidFill>
              <a:latin typeface="Calibri Light" panose="020f0302020204030204" pitchFamily="34" charset="0"/>
              <a:ea typeface="Roboto Condensed Light" panose="02000000000000000000" pitchFamily="2" charset="0"/>
            </a:endParaRPr>
          </a:p>
        </p:txBody>
      </p:sp>
      <p:sp>
        <p:nvSpPr>
          <p:cNvPr id="178" name="Rectangle 102"/>
          <p:cNvSpPr>
            <a:spLocks noChangeArrowheads="1"/>
          </p:cNvSpPr>
          <p:nvPr userDrawn="1"/>
        </p:nvSpPr>
        <p:spPr bwMode="auto">
          <a:xfrm>
            <a:off x="6791367" y="1059582"/>
            <a:ext cx="744432" cy="332575"/>
          </a:xfrm>
          <a:prstGeom prst="rect">
            <a:avLst/>
          </a:prstGeom>
          <a:solidFill>
            <a:schemeClr val="accent1">
              <a:lumMod val="90000"/>
            </a:schemeClr>
          </a:solidFill>
          <a:ln w="19050" cap="flat">
            <a:solidFill>
              <a:srgbClr val="FFFFFF"/>
            </a:solidFill>
            <a:prstDash val="solid"/>
            <a:miter lim="800000"/>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Calibri Light" panose="020f0302020204030204" pitchFamily="34" charset="0"/>
                <a:ea typeface="Roboto Condensed Light" panose="02000000000000000000" pitchFamily="2" charset="0"/>
              </a:rPr>
              <a:t>Sat</a:t>
            </a:r>
            <a:endParaRPr lang="en-US" sz="1700" b="0" noProof="1">
              <a:solidFill>
                <a:schemeClr val="bg1"/>
              </a:solidFill>
              <a:latin typeface="Calibri Light" panose="020f0302020204030204" pitchFamily="34" charset="0"/>
              <a:ea typeface="Roboto Condensed Light" panose="02000000000000000000" pitchFamily="2" charset="0"/>
            </a:endParaRPr>
          </a:p>
        </p:txBody>
      </p:sp>
      <p:sp>
        <p:nvSpPr>
          <p:cNvPr id="180" name="Freeform 104"/>
          <p:cNvSpPr/>
          <p:nvPr userDrawn="1"/>
        </p:nvSpPr>
        <p:spPr bwMode="auto">
          <a:xfrm>
            <a:off x="857581" y="1392157"/>
            <a:ext cx="2206985" cy="332575"/>
          </a:xfrm>
          <a:custGeom>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FEFCE8"/>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itchFamily="34" charset="0"/>
              <a:ea typeface="Roboto Condensed Light" panose="02000000000000000000" pitchFamily="2" charset="0"/>
            </a:endParaRPr>
          </a:p>
        </p:txBody>
      </p:sp>
      <p:sp>
        <p:nvSpPr>
          <p:cNvPr id="181" name="Rectangle 105"/>
          <p:cNvSpPr>
            <a:spLocks noChangeArrowheads="1"/>
          </p:cNvSpPr>
          <p:nvPr userDrawn="1"/>
        </p:nvSpPr>
        <p:spPr bwMode="auto">
          <a:xfrm>
            <a:off x="3064565" y="1392157"/>
            <a:ext cx="744432" cy="332575"/>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82" name="Rectangle 106"/>
          <p:cNvSpPr>
            <a:spLocks noChangeArrowheads="1"/>
          </p:cNvSpPr>
          <p:nvPr userDrawn="1"/>
        </p:nvSpPr>
        <p:spPr bwMode="auto">
          <a:xfrm>
            <a:off x="3808998" y="1392157"/>
            <a:ext cx="745979"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83" name="Rectangle 107"/>
          <p:cNvSpPr>
            <a:spLocks noChangeArrowheads="1"/>
          </p:cNvSpPr>
          <p:nvPr userDrawn="1"/>
        </p:nvSpPr>
        <p:spPr bwMode="auto">
          <a:xfrm>
            <a:off x="4554977" y="1392157"/>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84" name="Rectangle 108"/>
          <p:cNvSpPr>
            <a:spLocks noChangeArrowheads="1"/>
          </p:cNvSpPr>
          <p:nvPr userDrawn="1"/>
        </p:nvSpPr>
        <p:spPr bwMode="auto">
          <a:xfrm>
            <a:off x="5299408" y="1392157"/>
            <a:ext cx="745979"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86" name="Freeform 110"/>
          <p:cNvSpPr/>
          <p:nvPr userDrawn="1"/>
        </p:nvSpPr>
        <p:spPr bwMode="auto">
          <a:xfrm>
            <a:off x="857581" y="1724732"/>
            <a:ext cx="2206985" cy="333830"/>
          </a:xfrm>
          <a:custGeom>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chemeClr val="bg1">
              <a:lumMod val="95000"/>
            </a:schemeClr>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anose="020f0302020204030204" pitchFamily="34" charset="0"/>
              <a:ea typeface="Roboto Condensed Light" panose="02000000000000000000" pitchFamily="2" charset="0"/>
            </a:endParaRPr>
          </a:p>
        </p:txBody>
      </p:sp>
      <p:sp>
        <p:nvSpPr>
          <p:cNvPr id="187" name="Rectangle 111"/>
          <p:cNvSpPr>
            <a:spLocks noChangeArrowheads="1"/>
          </p:cNvSpPr>
          <p:nvPr userDrawn="1"/>
        </p:nvSpPr>
        <p:spPr bwMode="auto">
          <a:xfrm>
            <a:off x="3064566" y="1724732"/>
            <a:ext cx="744432" cy="333830"/>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88" name="Rectangle 112"/>
          <p:cNvSpPr>
            <a:spLocks noChangeArrowheads="1"/>
          </p:cNvSpPr>
          <p:nvPr userDrawn="1"/>
        </p:nvSpPr>
        <p:spPr bwMode="auto">
          <a:xfrm>
            <a:off x="3808997" y="1724732"/>
            <a:ext cx="745979" cy="333830"/>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90" name="Freeform 114"/>
          <p:cNvSpPr/>
          <p:nvPr userDrawn="1"/>
        </p:nvSpPr>
        <p:spPr bwMode="auto">
          <a:xfrm>
            <a:off x="857581" y="2058561"/>
            <a:ext cx="2206985" cy="332575"/>
          </a:xfrm>
          <a:custGeom>
            <a:gdLst>
              <a:gd name="T0" fmla="*/ 3299 w 3299"/>
              <a:gd name="T1" fmla="*/ 0 h 614"/>
              <a:gd name="T2" fmla="*/ 3299 w 3299"/>
              <a:gd name="T3" fmla="*/ 614 h 614"/>
              <a:gd name="T4" fmla="*/ 74 w 3299"/>
              <a:gd name="T5" fmla="*/ 614 h 614"/>
              <a:gd name="T6" fmla="*/ 0 w 3299"/>
              <a:gd name="T7" fmla="*/ 539 h 614"/>
              <a:gd name="T8" fmla="*/ 0 w 3299"/>
              <a:gd name="T9" fmla="*/ 74 h 614"/>
              <a:gd name="T10" fmla="*/ 74 w 3299"/>
              <a:gd name="T11" fmla="*/ 0 h 614"/>
              <a:gd name="T12" fmla="*/ 3299 w 3299"/>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0"/>
                  <a:pt x="0" y="539"/>
                </a:cubicBezTo>
                <a:cubicBezTo>
                  <a:pt x="0" y="74"/>
                  <a:pt x="0" y="74"/>
                  <a:pt x="0" y="74"/>
                </a:cubicBezTo>
                <a:cubicBezTo>
                  <a:pt x="0" y="33"/>
                  <a:pt x="33" y="0"/>
                  <a:pt x="74" y="0"/>
                </a:cubicBezTo>
                <a:lnTo>
                  <a:pt x="3299" y="0"/>
                </a:lnTo>
                <a:close/>
              </a:path>
            </a:pathLst>
          </a:custGeom>
          <a:solidFill>
            <a:srgbClr val="FEFCE8"/>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anose="020f0302020204030204" pitchFamily="34" charset="0"/>
              <a:ea typeface="Roboto Condensed Light" panose="02000000000000000000" pitchFamily="2" charset="0"/>
            </a:endParaRPr>
          </a:p>
        </p:txBody>
      </p:sp>
      <p:sp>
        <p:nvSpPr>
          <p:cNvPr id="191" name="Rectangle 115"/>
          <p:cNvSpPr>
            <a:spLocks noChangeArrowheads="1"/>
          </p:cNvSpPr>
          <p:nvPr userDrawn="1"/>
        </p:nvSpPr>
        <p:spPr bwMode="auto">
          <a:xfrm>
            <a:off x="3064566" y="2058561"/>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92" name="Rectangle 116"/>
          <p:cNvSpPr>
            <a:spLocks noChangeArrowheads="1"/>
          </p:cNvSpPr>
          <p:nvPr userDrawn="1"/>
        </p:nvSpPr>
        <p:spPr bwMode="auto">
          <a:xfrm>
            <a:off x="3808998" y="2058561"/>
            <a:ext cx="745979"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94" name="Freeform 118"/>
          <p:cNvSpPr/>
          <p:nvPr userDrawn="1"/>
        </p:nvSpPr>
        <p:spPr bwMode="auto">
          <a:xfrm>
            <a:off x="857581" y="2391137"/>
            <a:ext cx="2206985" cy="332575"/>
          </a:xfrm>
          <a:custGeom>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chemeClr val="bg1">
              <a:lumMod val="95000"/>
            </a:schemeClr>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anose="020f0302020204030204" pitchFamily="34" charset="0"/>
              <a:ea typeface="Roboto Condensed Light" panose="02000000000000000000" pitchFamily="2" charset="0"/>
            </a:endParaRPr>
          </a:p>
        </p:txBody>
      </p:sp>
      <p:sp>
        <p:nvSpPr>
          <p:cNvPr id="195" name="Rectangle 119"/>
          <p:cNvSpPr>
            <a:spLocks noChangeArrowheads="1"/>
          </p:cNvSpPr>
          <p:nvPr userDrawn="1"/>
        </p:nvSpPr>
        <p:spPr bwMode="auto">
          <a:xfrm>
            <a:off x="3064566" y="2391137"/>
            <a:ext cx="744432"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96" name="Rectangle 120"/>
          <p:cNvSpPr>
            <a:spLocks noChangeArrowheads="1"/>
          </p:cNvSpPr>
          <p:nvPr userDrawn="1"/>
        </p:nvSpPr>
        <p:spPr bwMode="auto">
          <a:xfrm>
            <a:off x="3808998" y="2391137"/>
            <a:ext cx="745979"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98" name="Freeform 122"/>
          <p:cNvSpPr/>
          <p:nvPr userDrawn="1"/>
        </p:nvSpPr>
        <p:spPr bwMode="auto">
          <a:xfrm>
            <a:off x="857581" y="2723711"/>
            <a:ext cx="2206985" cy="333830"/>
          </a:xfrm>
          <a:custGeom>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rgbClr val="FEFCE8"/>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anose="020f0302020204030204" pitchFamily="34" charset="0"/>
              <a:ea typeface="Roboto Condensed Light" panose="02000000000000000000" pitchFamily="2" charset="0"/>
            </a:endParaRPr>
          </a:p>
        </p:txBody>
      </p:sp>
      <p:sp>
        <p:nvSpPr>
          <p:cNvPr id="199" name="Rectangle 123"/>
          <p:cNvSpPr>
            <a:spLocks noChangeArrowheads="1"/>
          </p:cNvSpPr>
          <p:nvPr userDrawn="1"/>
        </p:nvSpPr>
        <p:spPr bwMode="auto">
          <a:xfrm>
            <a:off x="3064566" y="2723711"/>
            <a:ext cx="744432" cy="333830"/>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02" name="Freeform 126"/>
          <p:cNvSpPr/>
          <p:nvPr userDrawn="1"/>
        </p:nvSpPr>
        <p:spPr bwMode="auto">
          <a:xfrm>
            <a:off x="857581" y="3057541"/>
            <a:ext cx="2206985" cy="332575"/>
          </a:xfrm>
          <a:custGeom>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chemeClr val="bg1">
              <a:lumMod val="95000"/>
            </a:schemeClr>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anose="020f0302020204030204" pitchFamily="34" charset="0"/>
              <a:ea typeface="Roboto Condensed Light" panose="02000000000000000000" pitchFamily="2" charset="0"/>
            </a:endParaRPr>
          </a:p>
        </p:txBody>
      </p:sp>
      <p:sp>
        <p:nvSpPr>
          <p:cNvPr id="203" name="Rectangle 127"/>
          <p:cNvSpPr>
            <a:spLocks noChangeArrowheads="1"/>
          </p:cNvSpPr>
          <p:nvPr userDrawn="1"/>
        </p:nvSpPr>
        <p:spPr bwMode="auto">
          <a:xfrm>
            <a:off x="3064566" y="3057541"/>
            <a:ext cx="744432"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04" name="Rectangle 128"/>
          <p:cNvSpPr>
            <a:spLocks noChangeArrowheads="1"/>
          </p:cNvSpPr>
          <p:nvPr userDrawn="1"/>
        </p:nvSpPr>
        <p:spPr bwMode="auto">
          <a:xfrm>
            <a:off x="3808998" y="3057541"/>
            <a:ext cx="745979"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06" name="Freeform 130"/>
          <p:cNvSpPr/>
          <p:nvPr userDrawn="1"/>
        </p:nvSpPr>
        <p:spPr bwMode="auto">
          <a:xfrm>
            <a:off x="857581" y="3390115"/>
            <a:ext cx="2206985" cy="332575"/>
          </a:xfrm>
          <a:custGeom>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4"/>
                  <a:pt x="33" y="0"/>
                  <a:pt x="74" y="0"/>
                </a:cubicBezTo>
                <a:lnTo>
                  <a:pt x="3299" y="0"/>
                </a:lnTo>
                <a:close/>
              </a:path>
            </a:pathLst>
          </a:custGeom>
          <a:solidFill>
            <a:srgbClr val="FEFCE8"/>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anose="020f0302020204030204" pitchFamily="34" charset="0"/>
              <a:ea typeface="Roboto Condensed Light" panose="02000000000000000000" pitchFamily="2" charset="0"/>
            </a:endParaRPr>
          </a:p>
        </p:txBody>
      </p:sp>
      <p:sp>
        <p:nvSpPr>
          <p:cNvPr id="207" name="Rectangle 131"/>
          <p:cNvSpPr>
            <a:spLocks noChangeArrowheads="1"/>
          </p:cNvSpPr>
          <p:nvPr userDrawn="1"/>
        </p:nvSpPr>
        <p:spPr bwMode="auto">
          <a:xfrm>
            <a:off x="3064566" y="3390115"/>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08" name="Rectangle 132"/>
          <p:cNvSpPr>
            <a:spLocks noChangeArrowheads="1"/>
          </p:cNvSpPr>
          <p:nvPr userDrawn="1"/>
        </p:nvSpPr>
        <p:spPr bwMode="auto">
          <a:xfrm>
            <a:off x="3808998" y="3390115"/>
            <a:ext cx="745979"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10" name="Freeform 134"/>
          <p:cNvSpPr/>
          <p:nvPr userDrawn="1"/>
        </p:nvSpPr>
        <p:spPr bwMode="auto">
          <a:xfrm>
            <a:off x="857581" y="3722691"/>
            <a:ext cx="2206985" cy="333830"/>
          </a:xfrm>
          <a:custGeom>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chemeClr val="bg1">
              <a:lumMod val="95000"/>
            </a:schemeClr>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anose="020f0302020204030204" pitchFamily="34" charset="0"/>
              <a:ea typeface="Roboto Condensed Light" panose="02000000000000000000" pitchFamily="2" charset="0"/>
            </a:endParaRPr>
          </a:p>
        </p:txBody>
      </p:sp>
      <p:sp>
        <p:nvSpPr>
          <p:cNvPr id="211" name="Rectangle 135"/>
          <p:cNvSpPr>
            <a:spLocks noChangeArrowheads="1"/>
          </p:cNvSpPr>
          <p:nvPr userDrawn="1"/>
        </p:nvSpPr>
        <p:spPr bwMode="auto">
          <a:xfrm>
            <a:off x="3064566" y="3722691"/>
            <a:ext cx="744432" cy="333830"/>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12" name="Rectangle 136"/>
          <p:cNvSpPr>
            <a:spLocks noChangeArrowheads="1"/>
          </p:cNvSpPr>
          <p:nvPr userDrawn="1"/>
        </p:nvSpPr>
        <p:spPr bwMode="auto">
          <a:xfrm>
            <a:off x="3808998" y="3722691"/>
            <a:ext cx="745979" cy="333830"/>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14" name="Freeform 138"/>
          <p:cNvSpPr/>
          <p:nvPr userDrawn="1"/>
        </p:nvSpPr>
        <p:spPr bwMode="auto">
          <a:xfrm>
            <a:off x="857581" y="4056520"/>
            <a:ext cx="2206985" cy="332575"/>
          </a:xfrm>
          <a:custGeom>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FEFCE8"/>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anose="020f0302020204030204" pitchFamily="34" charset="0"/>
              <a:ea typeface="Roboto Condensed Light" panose="02000000000000000000" pitchFamily="2" charset="0"/>
            </a:endParaRPr>
          </a:p>
        </p:txBody>
      </p:sp>
      <p:sp>
        <p:nvSpPr>
          <p:cNvPr id="215" name="Rectangle 139"/>
          <p:cNvSpPr>
            <a:spLocks noChangeArrowheads="1"/>
          </p:cNvSpPr>
          <p:nvPr userDrawn="1"/>
        </p:nvSpPr>
        <p:spPr bwMode="auto">
          <a:xfrm>
            <a:off x="3064566" y="4056520"/>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16" name="Rectangle 140"/>
          <p:cNvSpPr>
            <a:spLocks noChangeArrowheads="1"/>
          </p:cNvSpPr>
          <p:nvPr userDrawn="1"/>
        </p:nvSpPr>
        <p:spPr bwMode="auto">
          <a:xfrm>
            <a:off x="3808998" y="4056520"/>
            <a:ext cx="745979"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17" name="Rectangle 141"/>
          <p:cNvSpPr>
            <a:spLocks noChangeArrowheads="1"/>
          </p:cNvSpPr>
          <p:nvPr userDrawn="1"/>
        </p:nvSpPr>
        <p:spPr bwMode="auto">
          <a:xfrm>
            <a:off x="4554977" y="4056520"/>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18" name="Rectangle 142"/>
          <p:cNvSpPr>
            <a:spLocks noChangeArrowheads="1"/>
          </p:cNvSpPr>
          <p:nvPr userDrawn="1"/>
        </p:nvSpPr>
        <p:spPr bwMode="auto">
          <a:xfrm>
            <a:off x="5299408" y="4056520"/>
            <a:ext cx="745979"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0" name="Freeform 144"/>
          <p:cNvSpPr/>
          <p:nvPr userDrawn="1"/>
        </p:nvSpPr>
        <p:spPr bwMode="auto">
          <a:xfrm>
            <a:off x="857581" y="4389095"/>
            <a:ext cx="2206985" cy="332575"/>
          </a:xfrm>
          <a:custGeom>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chemeClr val="bg1">
              <a:lumMod val="95000"/>
            </a:schemeClr>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anose="020f0302020204030204" pitchFamily="34" charset="0"/>
              <a:ea typeface="Roboto Condensed Light" panose="02000000000000000000" pitchFamily="2" charset="0"/>
            </a:endParaRPr>
          </a:p>
        </p:txBody>
      </p:sp>
      <p:sp>
        <p:nvSpPr>
          <p:cNvPr id="221" name="Rectangle 145"/>
          <p:cNvSpPr>
            <a:spLocks noChangeArrowheads="1"/>
          </p:cNvSpPr>
          <p:nvPr userDrawn="1"/>
        </p:nvSpPr>
        <p:spPr bwMode="auto">
          <a:xfrm>
            <a:off x="3064566" y="4389095"/>
            <a:ext cx="744432"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2" name="Rectangle 146"/>
          <p:cNvSpPr>
            <a:spLocks noChangeArrowheads="1"/>
          </p:cNvSpPr>
          <p:nvPr userDrawn="1"/>
        </p:nvSpPr>
        <p:spPr bwMode="auto">
          <a:xfrm>
            <a:off x="3808998" y="4389095"/>
            <a:ext cx="745979"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3" name="Rectangle 147"/>
          <p:cNvSpPr>
            <a:spLocks noChangeArrowheads="1"/>
          </p:cNvSpPr>
          <p:nvPr userDrawn="1"/>
        </p:nvSpPr>
        <p:spPr bwMode="auto">
          <a:xfrm>
            <a:off x="4554977" y="4389095"/>
            <a:ext cx="744432" cy="332575"/>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4" name="Rectangle 148"/>
          <p:cNvSpPr>
            <a:spLocks noChangeArrowheads="1"/>
          </p:cNvSpPr>
          <p:nvPr userDrawn="1"/>
        </p:nvSpPr>
        <p:spPr bwMode="auto">
          <a:xfrm>
            <a:off x="5299408" y="4389095"/>
            <a:ext cx="745979"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5" name="Rectangle 149"/>
          <p:cNvSpPr>
            <a:spLocks noChangeArrowheads="1"/>
          </p:cNvSpPr>
          <p:nvPr userDrawn="1"/>
        </p:nvSpPr>
        <p:spPr bwMode="auto">
          <a:xfrm>
            <a:off x="6045388" y="4389095"/>
            <a:ext cx="745979"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6" name="Rectangle 150"/>
          <p:cNvSpPr>
            <a:spLocks noChangeArrowheads="1"/>
          </p:cNvSpPr>
          <p:nvPr userDrawn="1"/>
        </p:nvSpPr>
        <p:spPr bwMode="auto">
          <a:xfrm>
            <a:off x="6791367" y="4389095"/>
            <a:ext cx="744432"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8" name="Rectangle 152"/>
          <p:cNvSpPr>
            <a:spLocks noChangeArrowheads="1"/>
          </p:cNvSpPr>
          <p:nvPr userDrawn="1"/>
        </p:nvSpPr>
        <p:spPr bwMode="auto">
          <a:xfrm>
            <a:off x="4554977" y="3722691"/>
            <a:ext cx="744432" cy="333830"/>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9" name="Rectangle 153"/>
          <p:cNvSpPr>
            <a:spLocks noChangeArrowheads="1"/>
          </p:cNvSpPr>
          <p:nvPr userDrawn="1"/>
        </p:nvSpPr>
        <p:spPr bwMode="auto">
          <a:xfrm>
            <a:off x="4554977" y="3390115"/>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0" name="Rectangle 154"/>
          <p:cNvSpPr>
            <a:spLocks noChangeArrowheads="1"/>
          </p:cNvSpPr>
          <p:nvPr userDrawn="1"/>
        </p:nvSpPr>
        <p:spPr bwMode="auto">
          <a:xfrm>
            <a:off x="4554977" y="3057541"/>
            <a:ext cx="744432" cy="332575"/>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1" name="Rectangle 155"/>
          <p:cNvSpPr>
            <a:spLocks noChangeArrowheads="1"/>
          </p:cNvSpPr>
          <p:nvPr userDrawn="1"/>
        </p:nvSpPr>
        <p:spPr bwMode="auto">
          <a:xfrm>
            <a:off x="4554977" y="2723711"/>
            <a:ext cx="744432" cy="333830"/>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2" name="Rectangle 156"/>
          <p:cNvSpPr>
            <a:spLocks noChangeArrowheads="1"/>
          </p:cNvSpPr>
          <p:nvPr userDrawn="1"/>
        </p:nvSpPr>
        <p:spPr bwMode="auto">
          <a:xfrm>
            <a:off x="4554977" y="2391137"/>
            <a:ext cx="744432"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3" name="Rectangle 157"/>
          <p:cNvSpPr>
            <a:spLocks noChangeArrowheads="1"/>
          </p:cNvSpPr>
          <p:nvPr userDrawn="1"/>
        </p:nvSpPr>
        <p:spPr bwMode="auto">
          <a:xfrm>
            <a:off x="4554977" y="2058561"/>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4" name="Rectangle 158"/>
          <p:cNvSpPr>
            <a:spLocks noChangeArrowheads="1"/>
          </p:cNvSpPr>
          <p:nvPr userDrawn="1"/>
        </p:nvSpPr>
        <p:spPr bwMode="auto">
          <a:xfrm>
            <a:off x="4554976" y="1724732"/>
            <a:ext cx="744432" cy="333830"/>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lvl="0"/>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5" name="Rectangle 159"/>
          <p:cNvSpPr>
            <a:spLocks noChangeArrowheads="1"/>
          </p:cNvSpPr>
          <p:nvPr userDrawn="1"/>
        </p:nvSpPr>
        <p:spPr bwMode="auto">
          <a:xfrm>
            <a:off x="5299408" y="1724732"/>
            <a:ext cx="745979" cy="333830"/>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6" name="Rectangle 160"/>
          <p:cNvSpPr>
            <a:spLocks noChangeArrowheads="1"/>
          </p:cNvSpPr>
          <p:nvPr userDrawn="1"/>
        </p:nvSpPr>
        <p:spPr bwMode="auto">
          <a:xfrm>
            <a:off x="5299408" y="2058561"/>
            <a:ext cx="745979" cy="332575"/>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7" name="Rectangle 161"/>
          <p:cNvSpPr>
            <a:spLocks noChangeArrowheads="1"/>
          </p:cNvSpPr>
          <p:nvPr userDrawn="1"/>
        </p:nvSpPr>
        <p:spPr bwMode="auto">
          <a:xfrm>
            <a:off x="5299408" y="2391137"/>
            <a:ext cx="745979"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8" name="Rectangle 162"/>
          <p:cNvSpPr>
            <a:spLocks noChangeArrowheads="1"/>
          </p:cNvSpPr>
          <p:nvPr userDrawn="1"/>
        </p:nvSpPr>
        <p:spPr bwMode="auto">
          <a:xfrm>
            <a:off x="5299408" y="2723711"/>
            <a:ext cx="745979" cy="333830"/>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lvl="0"/>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9" name="Rectangle 163"/>
          <p:cNvSpPr>
            <a:spLocks noChangeArrowheads="1"/>
          </p:cNvSpPr>
          <p:nvPr userDrawn="1"/>
        </p:nvSpPr>
        <p:spPr bwMode="auto">
          <a:xfrm>
            <a:off x="5299408" y="3057541"/>
            <a:ext cx="745979"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0" name="Rectangle 164"/>
          <p:cNvSpPr>
            <a:spLocks noChangeArrowheads="1"/>
          </p:cNvSpPr>
          <p:nvPr userDrawn="1"/>
        </p:nvSpPr>
        <p:spPr bwMode="auto">
          <a:xfrm>
            <a:off x="5299408" y="3390115"/>
            <a:ext cx="745979"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1" name="Rectangle 165"/>
          <p:cNvSpPr>
            <a:spLocks noChangeArrowheads="1"/>
          </p:cNvSpPr>
          <p:nvPr userDrawn="1"/>
        </p:nvSpPr>
        <p:spPr bwMode="auto">
          <a:xfrm>
            <a:off x="5299408" y="3722691"/>
            <a:ext cx="745979" cy="333830"/>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3" name="Rectangle 167"/>
          <p:cNvSpPr>
            <a:spLocks noChangeArrowheads="1"/>
          </p:cNvSpPr>
          <p:nvPr userDrawn="1"/>
        </p:nvSpPr>
        <p:spPr bwMode="auto">
          <a:xfrm>
            <a:off x="6045388" y="3722691"/>
            <a:ext cx="745979" cy="328068"/>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5" name="Rectangle 169"/>
          <p:cNvSpPr>
            <a:spLocks noChangeArrowheads="1"/>
          </p:cNvSpPr>
          <p:nvPr userDrawn="1"/>
        </p:nvSpPr>
        <p:spPr bwMode="auto">
          <a:xfrm>
            <a:off x="6045388" y="3057541"/>
            <a:ext cx="745979"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6" name="Rectangle 170"/>
          <p:cNvSpPr>
            <a:spLocks noChangeArrowheads="1"/>
          </p:cNvSpPr>
          <p:nvPr userDrawn="1"/>
        </p:nvSpPr>
        <p:spPr bwMode="auto">
          <a:xfrm>
            <a:off x="6045387" y="2723711"/>
            <a:ext cx="745979" cy="333830"/>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7" name="Rectangle 171"/>
          <p:cNvSpPr>
            <a:spLocks noChangeArrowheads="1"/>
          </p:cNvSpPr>
          <p:nvPr userDrawn="1"/>
        </p:nvSpPr>
        <p:spPr bwMode="auto">
          <a:xfrm>
            <a:off x="6045388" y="2391137"/>
            <a:ext cx="745979"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8" name="Rectangle 172"/>
          <p:cNvSpPr>
            <a:spLocks noChangeArrowheads="1"/>
          </p:cNvSpPr>
          <p:nvPr userDrawn="1"/>
        </p:nvSpPr>
        <p:spPr bwMode="auto">
          <a:xfrm>
            <a:off x="6045387" y="2058561"/>
            <a:ext cx="745979"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9" name="Rectangle 173"/>
          <p:cNvSpPr>
            <a:spLocks noChangeArrowheads="1"/>
          </p:cNvSpPr>
          <p:nvPr userDrawn="1"/>
        </p:nvSpPr>
        <p:spPr bwMode="auto">
          <a:xfrm>
            <a:off x="6045388" y="1724732"/>
            <a:ext cx="745979" cy="333830"/>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0" name="Rectangle 174"/>
          <p:cNvSpPr>
            <a:spLocks noChangeArrowheads="1"/>
          </p:cNvSpPr>
          <p:nvPr userDrawn="1"/>
        </p:nvSpPr>
        <p:spPr bwMode="auto">
          <a:xfrm>
            <a:off x="6045388" y="1392157"/>
            <a:ext cx="745979" cy="332575"/>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1" name="Rectangle 175"/>
          <p:cNvSpPr>
            <a:spLocks noChangeArrowheads="1"/>
          </p:cNvSpPr>
          <p:nvPr userDrawn="1"/>
        </p:nvSpPr>
        <p:spPr bwMode="auto">
          <a:xfrm>
            <a:off x="6791367" y="1392157"/>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2" name="Rectangle 176"/>
          <p:cNvSpPr>
            <a:spLocks noChangeArrowheads="1"/>
          </p:cNvSpPr>
          <p:nvPr userDrawn="1"/>
        </p:nvSpPr>
        <p:spPr bwMode="auto">
          <a:xfrm>
            <a:off x="6791367" y="1724732"/>
            <a:ext cx="744432" cy="333830"/>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3" name="Rectangle 177"/>
          <p:cNvSpPr>
            <a:spLocks noChangeArrowheads="1"/>
          </p:cNvSpPr>
          <p:nvPr userDrawn="1"/>
        </p:nvSpPr>
        <p:spPr bwMode="auto">
          <a:xfrm>
            <a:off x="6791367" y="2058561"/>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4" name="Rectangle 178"/>
          <p:cNvSpPr>
            <a:spLocks noChangeArrowheads="1"/>
          </p:cNvSpPr>
          <p:nvPr userDrawn="1"/>
        </p:nvSpPr>
        <p:spPr bwMode="auto">
          <a:xfrm>
            <a:off x="6791366" y="2391137"/>
            <a:ext cx="744432" cy="332575"/>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5" name="Rectangle 179"/>
          <p:cNvSpPr>
            <a:spLocks noChangeArrowheads="1"/>
          </p:cNvSpPr>
          <p:nvPr userDrawn="1"/>
        </p:nvSpPr>
        <p:spPr bwMode="auto">
          <a:xfrm>
            <a:off x="6791367" y="2723711"/>
            <a:ext cx="744432" cy="333830"/>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6" name="Rectangle 180"/>
          <p:cNvSpPr>
            <a:spLocks noChangeArrowheads="1"/>
          </p:cNvSpPr>
          <p:nvPr userDrawn="1"/>
        </p:nvSpPr>
        <p:spPr bwMode="auto">
          <a:xfrm>
            <a:off x="6791367" y="3057541"/>
            <a:ext cx="744432"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7" name="Rectangle 181"/>
          <p:cNvSpPr>
            <a:spLocks noChangeArrowheads="1"/>
          </p:cNvSpPr>
          <p:nvPr userDrawn="1"/>
        </p:nvSpPr>
        <p:spPr bwMode="auto">
          <a:xfrm>
            <a:off x="6791367" y="3390115"/>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8" name="Rectangle 182"/>
          <p:cNvSpPr>
            <a:spLocks noChangeArrowheads="1"/>
          </p:cNvSpPr>
          <p:nvPr userDrawn="1"/>
        </p:nvSpPr>
        <p:spPr bwMode="auto">
          <a:xfrm>
            <a:off x="6791367" y="3722691"/>
            <a:ext cx="744432" cy="333830"/>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9" name="Rectangle 183"/>
          <p:cNvSpPr>
            <a:spLocks noChangeArrowheads="1"/>
          </p:cNvSpPr>
          <p:nvPr userDrawn="1"/>
        </p:nvSpPr>
        <p:spPr bwMode="auto">
          <a:xfrm>
            <a:off x="6791367" y="4056520"/>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60" name="Text Placeholder 68"/>
          <p:cNvSpPr>
            <a:spLocks noGrp="1"/>
          </p:cNvSpPr>
          <p:nvPr>
            <p:ph type="body" sz="quarter" idx="18" hasCustomPrompt="1"/>
          </p:nvPr>
        </p:nvSpPr>
        <p:spPr>
          <a:xfrm>
            <a:off x="857581" y="1392157"/>
            <a:ext cx="2206985" cy="335962"/>
          </a:xfrm>
          <a:solidFill>
            <a:srgbClr val="FEFCE8"/>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1</a:t>
            </a:r>
            <a:endParaRPr lang="en-US" noProof="0"/>
          </a:p>
        </p:txBody>
      </p:sp>
      <p:sp>
        <p:nvSpPr>
          <p:cNvPr id="261" name="Text Placeholder 68"/>
          <p:cNvSpPr>
            <a:spLocks noGrp="1"/>
          </p:cNvSpPr>
          <p:nvPr>
            <p:ph type="body" sz="quarter" idx="19" hasCustomPrompt="1"/>
          </p:nvPr>
        </p:nvSpPr>
        <p:spPr>
          <a:xfrm>
            <a:off x="857581" y="1728969"/>
            <a:ext cx="2206985" cy="335962"/>
          </a:xfrm>
          <a:solidFill>
            <a:schemeClr val="bg1">
              <a:lumMod val="95000"/>
            </a:schemeClr>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2</a:t>
            </a:r>
            <a:endParaRPr lang="en-US" noProof="0"/>
          </a:p>
        </p:txBody>
      </p:sp>
      <p:sp>
        <p:nvSpPr>
          <p:cNvPr id="262" name="Text Placeholder 68"/>
          <p:cNvSpPr>
            <a:spLocks noGrp="1"/>
          </p:cNvSpPr>
          <p:nvPr>
            <p:ph type="body" sz="quarter" idx="20" hasCustomPrompt="1"/>
          </p:nvPr>
        </p:nvSpPr>
        <p:spPr>
          <a:xfrm>
            <a:off x="857581" y="2052716"/>
            <a:ext cx="2206985" cy="335962"/>
          </a:xfrm>
          <a:solidFill>
            <a:srgbClr val="FEFCE8"/>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3</a:t>
            </a:r>
            <a:endParaRPr lang="en-US" noProof="0"/>
          </a:p>
        </p:txBody>
      </p:sp>
      <p:sp>
        <p:nvSpPr>
          <p:cNvPr id="263" name="Text Placeholder 68"/>
          <p:cNvSpPr>
            <a:spLocks noGrp="1"/>
          </p:cNvSpPr>
          <p:nvPr>
            <p:ph type="body" sz="quarter" idx="21" hasCustomPrompt="1"/>
          </p:nvPr>
        </p:nvSpPr>
        <p:spPr>
          <a:xfrm>
            <a:off x="857581" y="2391137"/>
            <a:ext cx="2206985" cy="335962"/>
          </a:xfrm>
          <a:solidFill>
            <a:schemeClr val="bg1">
              <a:lumMod val="95000"/>
            </a:schemeClr>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4</a:t>
            </a:r>
            <a:endParaRPr lang="en-US" noProof="0"/>
          </a:p>
        </p:txBody>
      </p:sp>
      <p:sp>
        <p:nvSpPr>
          <p:cNvPr id="264" name="Text Placeholder 68"/>
          <p:cNvSpPr>
            <a:spLocks noGrp="1"/>
          </p:cNvSpPr>
          <p:nvPr>
            <p:ph type="body" sz="quarter" idx="22" hasCustomPrompt="1"/>
          </p:nvPr>
        </p:nvSpPr>
        <p:spPr>
          <a:xfrm>
            <a:off x="857581" y="2723712"/>
            <a:ext cx="2206985" cy="335962"/>
          </a:xfrm>
          <a:solidFill>
            <a:srgbClr val="FEFCE8"/>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5</a:t>
            </a:r>
            <a:endParaRPr lang="en-US" noProof="0"/>
          </a:p>
        </p:txBody>
      </p:sp>
      <p:sp>
        <p:nvSpPr>
          <p:cNvPr id="265" name="Text Placeholder 68"/>
          <p:cNvSpPr>
            <a:spLocks noGrp="1"/>
          </p:cNvSpPr>
          <p:nvPr>
            <p:ph type="body" sz="quarter" idx="23" hasCustomPrompt="1"/>
          </p:nvPr>
        </p:nvSpPr>
        <p:spPr>
          <a:xfrm>
            <a:off x="857581" y="3057541"/>
            <a:ext cx="2206985" cy="335962"/>
          </a:xfrm>
          <a:solidFill>
            <a:schemeClr val="bg1">
              <a:lumMod val="95000"/>
            </a:schemeClr>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6</a:t>
            </a:r>
            <a:endParaRPr lang="en-US" noProof="0"/>
          </a:p>
        </p:txBody>
      </p:sp>
      <p:sp>
        <p:nvSpPr>
          <p:cNvPr id="266" name="Text Placeholder 68"/>
          <p:cNvSpPr>
            <a:spLocks noGrp="1"/>
          </p:cNvSpPr>
          <p:nvPr>
            <p:ph type="body" sz="quarter" idx="24" hasCustomPrompt="1"/>
          </p:nvPr>
        </p:nvSpPr>
        <p:spPr>
          <a:xfrm>
            <a:off x="857581" y="3386728"/>
            <a:ext cx="2206985" cy="335962"/>
          </a:xfrm>
          <a:solidFill>
            <a:srgbClr val="FEFCE8"/>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7</a:t>
            </a:r>
            <a:endParaRPr lang="en-US" noProof="0"/>
          </a:p>
        </p:txBody>
      </p:sp>
      <p:sp>
        <p:nvSpPr>
          <p:cNvPr id="267" name="Text Placeholder 68"/>
          <p:cNvSpPr>
            <a:spLocks noGrp="1"/>
          </p:cNvSpPr>
          <p:nvPr>
            <p:ph type="body" sz="quarter" idx="25" hasCustomPrompt="1"/>
          </p:nvPr>
        </p:nvSpPr>
        <p:spPr>
          <a:xfrm>
            <a:off x="857581" y="3720558"/>
            <a:ext cx="2206985" cy="335962"/>
          </a:xfrm>
          <a:solidFill>
            <a:schemeClr val="bg1">
              <a:lumMod val="95000"/>
            </a:schemeClr>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8</a:t>
            </a:r>
            <a:endParaRPr lang="en-US" noProof="0"/>
          </a:p>
        </p:txBody>
      </p:sp>
      <p:sp>
        <p:nvSpPr>
          <p:cNvPr id="268" name="Text Placeholder 68"/>
          <p:cNvSpPr>
            <a:spLocks noGrp="1"/>
          </p:cNvSpPr>
          <p:nvPr>
            <p:ph type="body" sz="quarter" idx="26" hasCustomPrompt="1"/>
          </p:nvPr>
        </p:nvSpPr>
        <p:spPr>
          <a:xfrm>
            <a:off x="857581" y="4054826"/>
            <a:ext cx="2206985" cy="335962"/>
          </a:xfrm>
          <a:solidFill>
            <a:srgbClr val="FEFCE8"/>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9</a:t>
            </a:r>
            <a:endParaRPr lang="en-US" noProof="0"/>
          </a:p>
        </p:txBody>
      </p:sp>
      <p:sp>
        <p:nvSpPr>
          <p:cNvPr id="269" name="Text Placeholder 68"/>
          <p:cNvSpPr>
            <a:spLocks noGrp="1"/>
          </p:cNvSpPr>
          <p:nvPr>
            <p:ph type="body" sz="quarter" idx="27" hasCustomPrompt="1"/>
          </p:nvPr>
        </p:nvSpPr>
        <p:spPr>
          <a:xfrm>
            <a:off x="857581" y="4383333"/>
            <a:ext cx="2206985" cy="335962"/>
          </a:xfrm>
          <a:solidFill>
            <a:schemeClr val="bg1">
              <a:lumMod val="95000"/>
            </a:schemeClr>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10</a:t>
            </a:r>
            <a:endParaRPr lang="en-US" noProof="0"/>
          </a:p>
        </p:txBody>
      </p:sp>
      <p:sp>
        <p:nvSpPr>
          <p:cNvPr id="270" name="Freeform 104"/>
          <p:cNvSpPr/>
          <p:nvPr userDrawn="1"/>
        </p:nvSpPr>
        <p:spPr bwMode="auto">
          <a:xfrm>
            <a:off x="857579" y="1386396"/>
            <a:ext cx="2206985" cy="332575"/>
          </a:xfrm>
          <a:custGeom>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FBFBFB"/>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anose="020f0302020204030204" pitchFamily="34" charset="0"/>
              <a:ea typeface="Roboto Condensed Light" panose="02000000000000000000" pitchFamily="2" charset="0"/>
            </a:endParaRPr>
          </a:p>
        </p:txBody>
      </p:sp>
      <p:sp>
        <p:nvSpPr>
          <p:cNvPr id="271" name="Rectangle 106"/>
          <p:cNvSpPr>
            <a:spLocks noChangeArrowheads="1"/>
          </p:cNvSpPr>
          <p:nvPr userDrawn="1"/>
        </p:nvSpPr>
        <p:spPr bwMode="auto">
          <a:xfrm>
            <a:off x="3808996" y="1386396"/>
            <a:ext cx="745979"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72" name="Rectangle 107"/>
          <p:cNvSpPr>
            <a:spLocks noChangeArrowheads="1"/>
          </p:cNvSpPr>
          <p:nvPr userDrawn="1"/>
        </p:nvSpPr>
        <p:spPr bwMode="auto">
          <a:xfrm>
            <a:off x="4554975" y="1386396"/>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73" name="Rectangle 108"/>
          <p:cNvSpPr>
            <a:spLocks noChangeArrowheads="1"/>
          </p:cNvSpPr>
          <p:nvPr userDrawn="1"/>
        </p:nvSpPr>
        <p:spPr bwMode="auto">
          <a:xfrm>
            <a:off x="5299406" y="1386396"/>
            <a:ext cx="745979"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75" name="Freeform 114"/>
          <p:cNvSpPr/>
          <p:nvPr userDrawn="1"/>
        </p:nvSpPr>
        <p:spPr bwMode="auto">
          <a:xfrm>
            <a:off x="857579" y="2052800"/>
            <a:ext cx="2206985" cy="332575"/>
          </a:xfrm>
          <a:custGeom>
            <a:gdLst>
              <a:gd name="T0" fmla="*/ 3299 w 3299"/>
              <a:gd name="T1" fmla="*/ 0 h 614"/>
              <a:gd name="T2" fmla="*/ 3299 w 3299"/>
              <a:gd name="T3" fmla="*/ 614 h 614"/>
              <a:gd name="T4" fmla="*/ 74 w 3299"/>
              <a:gd name="T5" fmla="*/ 614 h 614"/>
              <a:gd name="T6" fmla="*/ 0 w 3299"/>
              <a:gd name="T7" fmla="*/ 539 h 614"/>
              <a:gd name="T8" fmla="*/ 0 w 3299"/>
              <a:gd name="T9" fmla="*/ 74 h 614"/>
              <a:gd name="T10" fmla="*/ 74 w 3299"/>
              <a:gd name="T11" fmla="*/ 0 h 614"/>
              <a:gd name="T12" fmla="*/ 3299 w 3299"/>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0"/>
                  <a:pt x="0" y="539"/>
                </a:cubicBezTo>
                <a:cubicBezTo>
                  <a:pt x="0" y="74"/>
                  <a:pt x="0" y="74"/>
                  <a:pt x="0" y="74"/>
                </a:cubicBezTo>
                <a:cubicBezTo>
                  <a:pt x="0" y="33"/>
                  <a:pt x="33" y="0"/>
                  <a:pt x="74" y="0"/>
                </a:cubicBezTo>
                <a:lnTo>
                  <a:pt x="3299" y="0"/>
                </a:lnTo>
                <a:close/>
              </a:path>
            </a:pathLst>
          </a:custGeom>
          <a:solidFill>
            <a:srgbClr val="FBFBFB"/>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anose="020f0302020204030204" pitchFamily="34" charset="0"/>
              <a:ea typeface="Roboto Condensed Light" panose="02000000000000000000" pitchFamily="2" charset="0"/>
            </a:endParaRPr>
          </a:p>
        </p:txBody>
      </p:sp>
      <p:sp>
        <p:nvSpPr>
          <p:cNvPr id="276" name="Rectangle 115"/>
          <p:cNvSpPr>
            <a:spLocks noChangeArrowheads="1"/>
          </p:cNvSpPr>
          <p:nvPr userDrawn="1"/>
        </p:nvSpPr>
        <p:spPr bwMode="auto">
          <a:xfrm>
            <a:off x="3064564" y="2052800"/>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77" name="Rectangle 116"/>
          <p:cNvSpPr>
            <a:spLocks noChangeArrowheads="1"/>
          </p:cNvSpPr>
          <p:nvPr userDrawn="1"/>
        </p:nvSpPr>
        <p:spPr bwMode="auto">
          <a:xfrm>
            <a:off x="3808996" y="2052800"/>
            <a:ext cx="745979"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79" name="Freeform 122"/>
          <p:cNvSpPr/>
          <p:nvPr userDrawn="1"/>
        </p:nvSpPr>
        <p:spPr bwMode="auto">
          <a:xfrm>
            <a:off x="857579" y="2717950"/>
            <a:ext cx="2206985" cy="333830"/>
          </a:xfrm>
          <a:custGeom>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rgbClr val="FBFBFB"/>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anose="020f0302020204030204" pitchFamily="34" charset="0"/>
              <a:ea typeface="Roboto Condensed Light" panose="02000000000000000000" pitchFamily="2" charset="0"/>
            </a:endParaRPr>
          </a:p>
        </p:txBody>
      </p:sp>
      <p:sp>
        <p:nvSpPr>
          <p:cNvPr id="280" name="Rectangle 123"/>
          <p:cNvSpPr>
            <a:spLocks noChangeArrowheads="1"/>
          </p:cNvSpPr>
          <p:nvPr userDrawn="1"/>
        </p:nvSpPr>
        <p:spPr bwMode="auto">
          <a:xfrm>
            <a:off x="3064564" y="2717950"/>
            <a:ext cx="744432" cy="333830"/>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83" name="Freeform 130"/>
          <p:cNvSpPr/>
          <p:nvPr userDrawn="1"/>
        </p:nvSpPr>
        <p:spPr bwMode="auto">
          <a:xfrm>
            <a:off x="857579" y="3384354"/>
            <a:ext cx="2206985" cy="332575"/>
          </a:xfrm>
          <a:custGeom>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4"/>
                  <a:pt x="33" y="0"/>
                  <a:pt x="74" y="0"/>
                </a:cubicBezTo>
                <a:lnTo>
                  <a:pt x="3299" y="0"/>
                </a:lnTo>
                <a:close/>
              </a:path>
            </a:pathLst>
          </a:custGeom>
          <a:solidFill>
            <a:srgbClr val="FBFBFB"/>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anose="020f0302020204030204" pitchFamily="34" charset="0"/>
              <a:ea typeface="Roboto Condensed Light" panose="02000000000000000000" pitchFamily="2" charset="0"/>
            </a:endParaRPr>
          </a:p>
        </p:txBody>
      </p:sp>
      <p:sp>
        <p:nvSpPr>
          <p:cNvPr id="284" name="Rectangle 131"/>
          <p:cNvSpPr>
            <a:spLocks noChangeArrowheads="1"/>
          </p:cNvSpPr>
          <p:nvPr userDrawn="1"/>
        </p:nvSpPr>
        <p:spPr bwMode="auto">
          <a:xfrm>
            <a:off x="3064564" y="3384354"/>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85" name="Rectangle 132"/>
          <p:cNvSpPr>
            <a:spLocks noChangeArrowheads="1"/>
          </p:cNvSpPr>
          <p:nvPr userDrawn="1"/>
        </p:nvSpPr>
        <p:spPr bwMode="auto">
          <a:xfrm>
            <a:off x="3808996" y="3384354"/>
            <a:ext cx="745979"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87" name="Freeform 138"/>
          <p:cNvSpPr/>
          <p:nvPr userDrawn="1"/>
        </p:nvSpPr>
        <p:spPr bwMode="auto">
          <a:xfrm>
            <a:off x="857579" y="4050759"/>
            <a:ext cx="2206985" cy="332575"/>
          </a:xfrm>
          <a:custGeom>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FBFBFB"/>
          </a:solidFill>
          <a:ln w="19050" cap="flat">
            <a:solidFill>
              <a:schemeClr val="bg1"/>
            </a:solidFill>
            <a:prstDash val="solid"/>
            <a:miter lim="800000"/>
          </a:ln>
        </p:spPr>
        <p:txBody>
          <a:bodyPr vert="horz" wrap="square" lIns="91440" tIns="45720" rIns="91440" bIns="45720" numCol="1" anchor="ctr" anchorCtr="0" compatLnSpc="1">
            <a:prstTxWarp prst="textNoShape">
              <a:avLst/>
            </a:prstTxWarp>
          </a:bodyPr>
          <a:lstStyle/>
          <a:p>
            <a:pPr algn="ctr"/>
            <a:endParaRPr lang="en-US" sz="1400" noProof="1">
              <a:solidFill>
                <a:schemeClr val="tx1"/>
              </a:solidFill>
              <a:latin typeface="Calibri Light" panose="020f0302020204030204" pitchFamily="34" charset="0"/>
              <a:ea typeface="Roboto Condensed Light" panose="02000000000000000000" pitchFamily="2" charset="0"/>
            </a:endParaRPr>
          </a:p>
        </p:txBody>
      </p:sp>
      <p:sp>
        <p:nvSpPr>
          <p:cNvPr id="288" name="Rectangle 139"/>
          <p:cNvSpPr>
            <a:spLocks noChangeArrowheads="1"/>
          </p:cNvSpPr>
          <p:nvPr userDrawn="1"/>
        </p:nvSpPr>
        <p:spPr bwMode="auto">
          <a:xfrm>
            <a:off x="3064564" y="4050759"/>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89" name="Rectangle 140"/>
          <p:cNvSpPr>
            <a:spLocks noChangeArrowheads="1"/>
          </p:cNvSpPr>
          <p:nvPr userDrawn="1"/>
        </p:nvSpPr>
        <p:spPr bwMode="auto">
          <a:xfrm>
            <a:off x="3808996" y="4050759"/>
            <a:ext cx="745979"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90" name="Rectangle 141"/>
          <p:cNvSpPr>
            <a:spLocks noChangeArrowheads="1"/>
          </p:cNvSpPr>
          <p:nvPr userDrawn="1"/>
        </p:nvSpPr>
        <p:spPr bwMode="auto">
          <a:xfrm>
            <a:off x="4554975" y="4050759"/>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91" name="Rectangle 142"/>
          <p:cNvSpPr>
            <a:spLocks noChangeArrowheads="1"/>
          </p:cNvSpPr>
          <p:nvPr userDrawn="1"/>
        </p:nvSpPr>
        <p:spPr bwMode="auto">
          <a:xfrm>
            <a:off x="5299406" y="4050759"/>
            <a:ext cx="745979"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93" name="Rectangle 153"/>
          <p:cNvSpPr>
            <a:spLocks noChangeArrowheads="1"/>
          </p:cNvSpPr>
          <p:nvPr userDrawn="1"/>
        </p:nvSpPr>
        <p:spPr bwMode="auto">
          <a:xfrm>
            <a:off x="4554975" y="3384354"/>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94" name="Rectangle 155"/>
          <p:cNvSpPr>
            <a:spLocks noChangeArrowheads="1"/>
          </p:cNvSpPr>
          <p:nvPr userDrawn="1"/>
        </p:nvSpPr>
        <p:spPr bwMode="auto">
          <a:xfrm>
            <a:off x="4554975" y="2717950"/>
            <a:ext cx="744432" cy="333830"/>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95" name="Rectangle 294"/>
          <p:cNvSpPr>
            <a:spLocks noChangeArrowheads="1"/>
          </p:cNvSpPr>
          <p:nvPr userDrawn="1"/>
        </p:nvSpPr>
        <p:spPr bwMode="auto">
          <a:xfrm>
            <a:off x="4554975" y="2052800"/>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96" name="Rectangle 164"/>
          <p:cNvSpPr>
            <a:spLocks noChangeArrowheads="1"/>
          </p:cNvSpPr>
          <p:nvPr userDrawn="1"/>
        </p:nvSpPr>
        <p:spPr bwMode="auto">
          <a:xfrm>
            <a:off x="5299406" y="3384354"/>
            <a:ext cx="745979"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99" name="Rectangle 170"/>
          <p:cNvSpPr>
            <a:spLocks noChangeArrowheads="1"/>
          </p:cNvSpPr>
          <p:nvPr userDrawn="1"/>
        </p:nvSpPr>
        <p:spPr bwMode="auto">
          <a:xfrm>
            <a:off x="6045385" y="2717950"/>
            <a:ext cx="745979" cy="333830"/>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300" name="Rectangle 172"/>
          <p:cNvSpPr>
            <a:spLocks noChangeArrowheads="1"/>
          </p:cNvSpPr>
          <p:nvPr userDrawn="1"/>
        </p:nvSpPr>
        <p:spPr bwMode="auto">
          <a:xfrm>
            <a:off x="6045385" y="2052800"/>
            <a:ext cx="745979"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301" name="Rectangle 175"/>
          <p:cNvSpPr>
            <a:spLocks noChangeArrowheads="1"/>
          </p:cNvSpPr>
          <p:nvPr userDrawn="1"/>
        </p:nvSpPr>
        <p:spPr bwMode="auto">
          <a:xfrm>
            <a:off x="6791365" y="1386396"/>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302" name="Rectangle 177"/>
          <p:cNvSpPr>
            <a:spLocks noChangeArrowheads="1"/>
          </p:cNvSpPr>
          <p:nvPr userDrawn="1"/>
        </p:nvSpPr>
        <p:spPr bwMode="auto">
          <a:xfrm>
            <a:off x="6791365" y="2052800"/>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303" name="Rectangle 179"/>
          <p:cNvSpPr>
            <a:spLocks noChangeArrowheads="1"/>
          </p:cNvSpPr>
          <p:nvPr userDrawn="1"/>
        </p:nvSpPr>
        <p:spPr bwMode="auto">
          <a:xfrm>
            <a:off x="6791365" y="2717950"/>
            <a:ext cx="744432" cy="333830"/>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304" name="Rectangle 181"/>
          <p:cNvSpPr>
            <a:spLocks noChangeArrowheads="1"/>
          </p:cNvSpPr>
          <p:nvPr userDrawn="1"/>
        </p:nvSpPr>
        <p:spPr bwMode="auto">
          <a:xfrm>
            <a:off x="6791365" y="3384354"/>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305" name="Rectangle 183"/>
          <p:cNvSpPr>
            <a:spLocks noChangeArrowheads="1"/>
          </p:cNvSpPr>
          <p:nvPr userDrawn="1"/>
        </p:nvSpPr>
        <p:spPr bwMode="auto">
          <a:xfrm>
            <a:off x="6791365" y="4050759"/>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306" name="Text Placeholder 68"/>
          <p:cNvSpPr>
            <a:spLocks noGrp="1"/>
          </p:cNvSpPr>
          <p:nvPr>
            <p:ph type="body" sz="quarter" idx="28" hasCustomPrompt="1"/>
          </p:nvPr>
        </p:nvSpPr>
        <p:spPr>
          <a:xfrm>
            <a:off x="857579" y="1386396"/>
            <a:ext cx="2206985" cy="335962"/>
          </a:xfrm>
          <a:solidFill>
            <a:srgbClr val="FBFBFB"/>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1</a:t>
            </a:r>
            <a:endParaRPr lang="en-US" noProof="0"/>
          </a:p>
        </p:txBody>
      </p:sp>
      <p:sp>
        <p:nvSpPr>
          <p:cNvPr id="307" name="Text Placeholder 68"/>
          <p:cNvSpPr>
            <a:spLocks noGrp="1"/>
          </p:cNvSpPr>
          <p:nvPr>
            <p:ph type="body" sz="quarter" idx="29" hasCustomPrompt="1"/>
          </p:nvPr>
        </p:nvSpPr>
        <p:spPr>
          <a:xfrm>
            <a:off x="857579" y="2046955"/>
            <a:ext cx="2206985" cy="335962"/>
          </a:xfrm>
          <a:solidFill>
            <a:srgbClr val="FBFBFB"/>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3</a:t>
            </a:r>
            <a:endParaRPr lang="en-US" noProof="0"/>
          </a:p>
        </p:txBody>
      </p:sp>
      <p:sp>
        <p:nvSpPr>
          <p:cNvPr id="308" name="Text Placeholder 68"/>
          <p:cNvSpPr>
            <a:spLocks noGrp="1"/>
          </p:cNvSpPr>
          <p:nvPr>
            <p:ph type="body" sz="quarter" idx="30" hasCustomPrompt="1"/>
          </p:nvPr>
        </p:nvSpPr>
        <p:spPr>
          <a:xfrm>
            <a:off x="857579" y="2717951"/>
            <a:ext cx="2206985" cy="335962"/>
          </a:xfrm>
          <a:solidFill>
            <a:srgbClr val="FBFBFB"/>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5</a:t>
            </a:r>
            <a:endParaRPr lang="en-US" noProof="0"/>
          </a:p>
        </p:txBody>
      </p:sp>
      <p:sp>
        <p:nvSpPr>
          <p:cNvPr id="309" name="Text Placeholder 68"/>
          <p:cNvSpPr>
            <a:spLocks noGrp="1"/>
          </p:cNvSpPr>
          <p:nvPr>
            <p:ph type="body" sz="quarter" idx="31" hasCustomPrompt="1"/>
          </p:nvPr>
        </p:nvSpPr>
        <p:spPr>
          <a:xfrm>
            <a:off x="857579" y="3380967"/>
            <a:ext cx="2206985" cy="335962"/>
          </a:xfrm>
          <a:solidFill>
            <a:srgbClr val="FBFBFB"/>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7</a:t>
            </a:r>
            <a:endParaRPr lang="en-US" noProof="0"/>
          </a:p>
        </p:txBody>
      </p:sp>
      <p:sp>
        <p:nvSpPr>
          <p:cNvPr id="310" name="Text Placeholder 68"/>
          <p:cNvSpPr>
            <a:spLocks noGrp="1"/>
          </p:cNvSpPr>
          <p:nvPr>
            <p:ph type="body" sz="quarter" idx="32" hasCustomPrompt="1"/>
          </p:nvPr>
        </p:nvSpPr>
        <p:spPr>
          <a:xfrm>
            <a:off x="857579" y="4049065"/>
            <a:ext cx="2206985" cy="335962"/>
          </a:xfrm>
          <a:solidFill>
            <a:srgbClr val="FBFBFB"/>
          </a:solidFill>
          <a:ln w="19050">
            <a:solidFill>
              <a:schemeClr val="bg1"/>
            </a:solidFill>
          </a:ln>
        </p:spPr>
        <p:txBody>
          <a:bodyPr anchor="ctr">
            <a:noAutofit/>
          </a:bodyPr>
          <a:lstStyle>
            <a:lvl1pPr marL="0" indent="0" algn="l">
              <a:buNone/>
              <a:defRPr sz="1400"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smtClean="0"/>
              <a:t>Activity 9</a:t>
            </a:r>
            <a:endParaRPr lang="en-US" noProof="0"/>
          </a:p>
        </p:txBody>
      </p:sp>
      <p:sp>
        <p:nvSpPr>
          <p:cNvPr id="145" name="Rectangle 102"/>
          <p:cNvSpPr>
            <a:spLocks noChangeArrowheads="1"/>
          </p:cNvSpPr>
          <p:nvPr userDrawn="1"/>
        </p:nvSpPr>
        <p:spPr bwMode="auto">
          <a:xfrm>
            <a:off x="7535797" y="1059582"/>
            <a:ext cx="744432" cy="332575"/>
          </a:xfrm>
          <a:prstGeom prst="rect">
            <a:avLst/>
          </a:prstGeom>
          <a:solidFill>
            <a:schemeClr val="accent1">
              <a:lumMod val="90000"/>
            </a:schemeClr>
          </a:solidFill>
          <a:ln w="19050" cap="flat">
            <a:solidFill>
              <a:srgbClr val="FFFFFF"/>
            </a:solidFill>
            <a:prstDash val="solid"/>
            <a:miter lim="800000"/>
          </a:ln>
        </p:spPr>
        <p:txBody>
          <a:bodyPr vert="horz" wrap="square" lIns="91440" tIns="45720" rIns="91440" bIns="45720" numCol="1" anchor="ctr" anchorCtr="0" compatLnSpc="1">
            <a:prstTxWarp prst="textNoShape">
              <a:avLst/>
            </a:prstTxWarp>
          </a:bodyPr>
          <a:lstStyle/>
          <a:p>
            <a:pPr algn="ctr"/>
            <a:r>
              <a:rPr lang="fr-CA" sz="1700" b="0" noProof="1" smtClean="0">
                <a:solidFill>
                  <a:schemeClr val="bg1"/>
                </a:solidFill>
                <a:latin typeface="Calibri Light" panose="020f0302020204030204" pitchFamily="34" charset="0"/>
                <a:ea typeface="Roboto Condensed Light" panose="02000000000000000000" pitchFamily="2" charset="0"/>
              </a:rPr>
              <a:t>Sun</a:t>
            </a:r>
            <a:endParaRPr lang="en-US" sz="1700" b="0" noProof="1">
              <a:solidFill>
                <a:schemeClr val="bg1"/>
              </a:solidFill>
              <a:latin typeface="Calibri Light" panose="020f0302020204030204" pitchFamily="34" charset="0"/>
              <a:ea typeface="Roboto Condensed Light" panose="02000000000000000000" pitchFamily="2" charset="0"/>
            </a:endParaRPr>
          </a:p>
        </p:txBody>
      </p:sp>
      <p:sp>
        <p:nvSpPr>
          <p:cNvPr id="146" name="Rectangle 150"/>
          <p:cNvSpPr>
            <a:spLocks noChangeArrowheads="1"/>
          </p:cNvSpPr>
          <p:nvPr userDrawn="1"/>
        </p:nvSpPr>
        <p:spPr bwMode="auto">
          <a:xfrm>
            <a:off x="7535797" y="4389095"/>
            <a:ext cx="744432" cy="332575"/>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47" name="Rectangle 175"/>
          <p:cNvSpPr>
            <a:spLocks noChangeArrowheads="1"/>
          </p:cNvSpPr>
          <p:nvPr userDrawn="1"/>
        </p:nvSpPr>
        <p:spPr bwMode="auto">
          <a:xfrm>
            <a:off x="7535797" y="1392157"/>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48" name="Rectangle 176"/>
          <p:cNvSpPr>
            <a:spLocks noChangeArrowheads="1"/>
          </p:cNvSpPr>
          <p:nvPr userDrawn="1"/>
        </p:nvSpPr>
        <p:spPr bwMode="auto">
          <a:xfrm>
            <a:off x="7535797" y="1724732"/>
            <a:ext cx="744432" cy="333830"/>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49" name="Rectangle 177"/>
          <p:cNvSpPr>
            <a:spLocks noChangeArrowheads="1"/>
          </p:cNvSpPr>
          <p:nvPr userDrawn="1"/>
        </p:nvSpPr>
        <p:spPr bwMode="auto">
          <a:xfrm>
            <a:off x="7535797" y="2058561"/>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0" name="Rectangle 178"/>
          <p:cNvSpPr>
            <a:spLocks noChangeArrowheads="1"/>
          </p:cNvSpPr>
          <p:nvPr userDrawn="1"/>
        </p:nvSpPr>
        <p:spPr bwMode="auto">
          <a:xfrm>
            <a:off x="7535796" y="2391137"/>
            <a:ext cx="744432" cy="332575"/>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lvl="0"/>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1" name="Rectangle 179"/>
          <p:cNvSpPr>
            <a:spLocks noChangeArrowheads="1"/>
          </p:cNvSpPr>
          <p:nvPr userDrawn="1"/>
        </p:nvSpPr>
        <p:spPr bwMode="auto">
          <a:xfrm>
            <a:off x="7535797" y="2723711"/>
            <a:ext cx="744432" cy="333830"/>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2" name="Rectangle 180"/>
          <p:cNvSpPr>
            <a:spLocks noChangeArrowheads="1"/>
          </p:cNvSpPr>
          <p:nvPr userDrawn="1"/>
        </p:nvSpPr>
        <p:spPr bwMode="auto">
          <a:xfrm>
            <a:off x="7535797" y="3057541"/>
            <a:ext cx="744432" cy="332575"/>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3" name="Rectangle 181"/>
          <p:cNvSpPr>
            <a:spLocks noChangeArrowheads="1"/>
          </p:cNvSpPr>
          <p:nvPr userDrawn="1"/>
        </p:nvSpPr>
        <p:spPr bwMode="auto">
          <a:xfrm>
            <a:off x="7535797" y="3390115"/>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4" name="Rectangle 182"/>
          <p:cNvSpPr>
            <a:spLocks noChangeArrowheads="1"/>
          </p:cNvSpPr>
          <p:nvPr userDrawn="1"/>
        </p:nvSpPr>
        <p:spPr bwMode="auto">
          <a:xfrm>
            <a:off x="7535797" y="3722691"/>
            <a:ext cx="744432" cy="333830"/>
          </a:xfrm>
          <a:prstGeom prst="rect">
            <a:avLst/>
          </a:prstGeom>
          <a:solidFill>
            <a:schemeClr val="bg1">
              <a:lumMod val="95000"/>
            </a:schemeClr>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lvl="0"/>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5" name="Rectangle 183"/>
          <p:cNvSpPr>
            <a:spLocks noChangeArrowheads="1"/>
          </p:cNvSpPr>
          <p:nvPr userDrawn="1"/>
        </p:nvSpPr>
        <p:spPr bwMode="auto">
          <a:xfrm>
            <a:off x="7535797" y="4056520"/>
            <a:ext cx="744432" cy="332575"/>
          </a:xfrm>
          <a:prstGeom prst="rect">
            <a:avLst/>
          </a:prstGeom>
          <a:solidFill>
            <a:srgbClr val="FEFCE8"/>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6" name="Rectangle 175"/>
          <p:cNvSpPr>
            <a:spLocks noChangeArrowheads="1"/>
          </p:cNvSpPr>
          <p:nvPr userDrawn="1"/>
        </p:nvSpPr>
        <p:spPr bwMode="auto">
          <a:xfrm>
            <a:off x="7535795" y="1386396"/>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7" name="Rectangle 177"/>
          <p:cNvSpPr>
            <a:spLocks noChangeArrowheads="1"/>
          </p:cNvSpPr>
          <p:nvPr userDrawn="1"/>
        </p:nvSpPr>
        <p:spPr bwMode="auto">
          <a:xfrm>
            <a:off x="7535795" y="2052800"/>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8" name="Rectangle 179"/>
          <p:cNvSpPr>
            <a:spLocks noChangeArrowheads="1"/>
          </p:cNvSpPr>
          <p:nvPr userDrawn="1"/>
        </p:nvSpPr>
        <p:spPr bwMode="auto">
          <a:xfrm>
            <a:off x="7535795" y="2717950"/>
            <a:ext cx="744432" cy="333830"/>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9" name="Rectangle 181"/>
          <p:cNvSpPr>
            <a:spLocks noChangeArrowheads="1"/>
          </p:cNvSpPr>
          <p:nvPr userDrawn="1"/>
        </p:nvSpPr>
        <p:spPr bwMode="auto">
          <a:xfrm>
            <a:off x="7535795" y="3384354"/>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60" name="Rectangle 183"/>
          <p:cNvSpPr>
            <a:spLocks noChangeArrowheads="1"/>
          </p:cNvSpPr>
          <p:nvPr userDrawn="1"/>
        </p:nvSpPr>
        <p:spPr bwMode="auto">
          <a:xfrm>
            <a:off x="7535795" y="4050759"/>
            <a:ext cx="744432" cy="332575"/>
          </a:xfrm>
          <a:prstGeom prst="rect">
            <a:avLst/>
          </a:prstGeom>
          <a:solidFill>
            <a:srgbClr val="FBFBFB"/>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61" name="Rectangle 102"/>
          <p:cNvSpPr>
            <a:spLocks noChangeArrowheads="1"/>
          </p:cNvSpPr>
          <p:nvPr userDrawn="1"/>
        </p:nvSpPr>
        <p:spPr bwMode="auto">
          <a:xfrm>
            <a:off x="857581" y="1059582"/>
            <a:ext cx="2206983" cy="332575"/>
          </a:xfrm>
          <a:prstGeom prst="rect">
            <a:avLst/>
          </a:prstGeom>
          <a:solidFill>
            <a:schemeClr val="accent5"/>
          </a:solidFill>
          <a:ln w="19050" cap="flat">
            <a:solidFill>
              <a:srgbClr val="FFFFFF"/>
            </a:solidFill>
            <a:prstDash val="solid"/>
            <a:miter lim="800000"/>
          </a:ln>
        </p:spPr>
        <p:txBody>
          <a:bodyPr vert="horz" wrap="square" lIns="91440" tIns="45720" rIns="91440" bIns="45720" numCol="1" anchor="ctr" anchorCtr="0" compatLnSpc="1">
            <a:prstTxWarp prst="textNoShape">
              <a:avLst/>
            </a:prstTxWarp>
          </a:bodyPr>
          <a:lstStyle/>
          <a:p>
            <a:pPr algn="ctr"/>
            <a:r>
              <a:rPr lang="fr-CA" sz="1700" b="0" noProof="1" smtClean="0">
                <a:solidFill>
                  <a:schemeClr val="bg1"/>
                </a:solidFill>
                <a:latin typeface="Calibri Light" panose="020f0302020204030204" pitchFamily="34" charset="0"/>
                <a:ea typeface="Roboto Condensed Light" panose="02000000000000000000" pitchFamily="2" charset="0"/>
              </a:rPr>
              <a:t>Task</a:t>
            </a:r>
            <a:endParaRPr lang="en-US" sz="1700" b="0" noProof="1">
              <a:solidFill>
                <a:schemeClr val="bg1"/>
              </a:solidFill>
              <a:latin typeface="Calibri Light" panose="020f0302020204030204" pitchFamily="34" charset="0"/>
              <a:ea typeface="Roboto Condensed Light" panose="02000000000000000000" pitchFamily="2" charset="0"/>
            </a:endParaRPr>
          </a:p>
        </p:txBody>
      </p:sp>
      <p:sp>
        <p:nvSpPr>
          <p:cNvPr id="297" name="Rectangle 166"/>
          <p:cNvSpPr>
            <a:spLocks noChangeArrowheads="1"/>
          </p:cNvSpPr>
          <p:nvPr userDrawn="1"/>
        </p:nvSpPr>
        <p:spPr bwMode="auto">
          <a:xfrm>
            <a:off x="6045386" y="4050759"/>
            <a:ext cx="745979" cy="332575"/>
          </a:xfrm>
          <a:prstGeom prst="rect">
            <a:avLst/>
          </a:prstGeom>
          <a:solidFill>
            <a:schemeClr val="accent4"/>
          </a:solidFill>
          <a:ln w="19050"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endParaRPr lang="en-US" sz="1400" noProof="1">
              <a:solidFill>
                <a:schemeClr val="bg2">
                  <a:lumMod val="25000"/>
                </a:schemeClr>
              </a:solidFill>
              <a:latin typeface="Calibri Light" panose="020f0302020204030204" pitchFamily="34" charset="0"/>
              <a:ea typeface="Roboto Condensed Light" panose="02000000000000000000" pitchFamily="2" charset="0"/>
            </a:endParaRPr>
          </a:p>
        </p:txBody>
      </p:sp>
    </p:spTree>
    <p:extLst>
      <p:ext uri="{BB962C8B-B14F-4D97-AF65-F5344CB8AC3E}">
        <p14:creationId val="3986369625"/>
      </p:ext>
    </p:extLst>
  </p:cSld>
  <p:clrMapOvr>
    <a:masterClrMapping/>
  </p:clrMapOvr>
  <p:transition spd="slow">
    <p:push dir="u"/>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imple Checklist">
    <p:spTree>
      <p:nvGrpSpPr>
        <p:cNvPr id="1" name=""/>
        <p:cNvGrpSpPr/>
        <p:nvPr/>
      </p:nvGrpSpPr>
      <p:grpSpPr>
        <a:xfrm>
          <a:off x="0" y="0"/>
          <a:ext cx="0" cy="0"/>
        </a:xfrm>
      </p:grpSpPr>
      <p:sp>
        <p:nvSpPr>
          <p:cNvPr id="4" name="Date Placeholder 3"/>
          <p:cNvSpPr>
            <a:spLocks noGrp="1"/>
          </p:cNvSpPr>
          <p:nvPr userDrawn="1">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userDrawn="1">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userDrawn="1">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32" name="Title 1"/>
          <p:cNvSpPr>
            <a:spLocks noGrp="1"/>
          </p:cNvSpPr>
          <p:nvPr userDrawn="1">
            <p:ph type="title" hasCustomPrompt="1"/>
          </p:nvPr>
        </p:nvSpPr>
        <p:spPr>
          <a:xfrm>
            <a:off x="457200" y="205978"/>
            <a:ext cx="8229600" cy="709588"/>
          </a:xfrm>
        </p:spPr>
        <p:txBody>
          <a:bodyPr>
            <a:normAutofit/>
          </a:bodyPr>
          <a:lstStyle>
            <a:lvl1pPr algn="l">
              <a:defRPr sz="4000" baseline="0">
                <a:solidFill>
                  <a:schemeClr val="tx2"/>
                </a:solidFill>
                <a:latin typeface="Calibri Light" panose="020f0302020204030204" pitchFamily="34" charset="0"/>
              </a:defRPr>
            </a:lvl1pPr>
          </a:lstStyle>
          <a:p>
            <a:r>
              <a:rPr lang="en-US" smtClean="0"/>
              <a:t>Simple Checklist</a:t>
            </a:r>
            <a:endParaRPr lang="en-US"/>
          </a:p>
        </p:txBody>
      </p:sp>
      <p:sp>
        <p:nvSpPr>
          <p:cNvPr id="33" name="Text Placeholder 7"/>
          <p:cNvSpPr>
            <a:spLocks noGrp="1"/>
          </p:cNvSpPr>
          <p:nvPr userDrawn="1">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grpSp>
        <p:nvGrpSpPr>
          <p:cNvPr id="74" name="Group 4"/>
          <p:cNvGrpSpPr>
            <a:grpSpLocks noChangeAspect="1"/>
          </p:cNvGrpSpPr>
          <p:nvPr userDrawn="1"/>
        </p:nvGrpSpPr>
        <p:grpSpPr>
          <a:xfrm rot="5400000" flipV="1">
            <a:off x="-335195" y="2697922"/>
            <a:ext cx="3254974" cy="717422"/>
            <a:chOff x="431" y="1080"/>
            <a:chExt cx="4900" cy="1080"/>
          </a:xfrm>
        </p:grpSpPr>
        <p:sp>
          <p:nvSpPr>
            <p:cNvPr id="75" name="Rectangle 5"/>
            <p:cNvSpPr>
              <a:spLocks noChangeArrowheads="1"/>
            </p:cNvSpPr>
            <p:nvPr userDrawn="1"/>
          </p:nvSpPr>
          <p:spPr bwMode="auto">
            <a:xfrm>
              <a:off x="431" y="1274"/>
              <a:ext cx="4854" cy="31"/>
            </a:xfrm>
            <a:prstGeom prst="rect">
              <a:avLst/>
            </a:prstGeom>
            <a:solidFill>
              <a:schemeClr val="bg1">
                <a:lumMod val="85000"/>
              </a:schemeClr>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itchFamily="34" charset="0"/>
                <a:ea typeface="Roboto Light" panose="02000000000000000000" pitchFamily="2" charset="0"/>
              </a:endParaRPr>
            </a:p>
          </p:txBody>
        </p:sp>
        <p:sp>
          <p:nvSpPr>
            <p:cNvPr id="76" name="Freeform 6"/>
            <p:cNvSpPr/>
            <p:nvPr userDrawn="1"/>
          </p:nvSpPr>
          <p:spPr bwMode="auto">
            <a:xfrm>
              <a:off x="624" y="1080"/>
              <a:ext cx="918" cy="1080"/>
            </a:xfrm>
            <a:custGeom>
              <a:gdLst>
                <a:gd name="T0" fmla="*/ 1340 w 1340"/>
                <a:gd name="T1" fmla="*/ 283 h 1574"/>
                <a:gd name="T2" fmla="*/ 1340 w 1340"/>
                <a:gd name="T3" fmla="*/ 1291 h 1574"/>
                <a:gd name="T4" fmla="*/ 812 w 1340"/>
                <a:gd name="T5" fmla="*/ 1574 h 1574"/>
                <a:gd name="T6" fmla="*/ 284 w 1340"/>
                <a:gd name="T7" fmla="*/ 1291 h 1574"/>
                <a:gd name="T8" fmla="*/ 284 w 1340"/>
                <a:gd name="T9" fmla="*/ 283 h 1574"/>
                <a:gd name="T10" fmla="*/ 0 w 1340"/>
                <a:gd name="T11" fmla="*/ 0 h 1574"/>
                <a:gd name="T12" fmla="*/ 1056 w 1340"/>
                <a:gd name="T13" fmla="*/ 0 h 1574"/>
                <a:gd name="T14" fmla="*/ 1340 w 1340"/>
                <a:gd name="T15" fmla="*/ 283 h 15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0" h="1574">
                  <a:moveTo>
                    <a:pt x="1340" y="283"/>
                  </a:moveTo>
                  <a:cubicBezTo>
                    <a:pt x="1340" y="1291"/>
                    <a:pt x="1340" y="1291"/>
                    <a:pt x="1340" y="1291"/>
                  </a:cubicBezTo>
                  <a:cubicBezTo>
                    <a:pt x="812" y="1574"/>
                    <a:pt x="812" y="1574"/>
                    <a:pt x="812" y="1574"/>
                  </a:cubicBezTo>
                  <a:cubicBezTo>
                    <a:pt x="284" y="1291"/>
                    <a:pt x="284" y="1291"/>
                    <a:pt x="284" y="1291"/>
                  </a:cubicBezTo>
                  <a:cubicBezTo>
                    <a:pt x="284" y="283"/>
                    <a:pt x="284" y="283"/>
                    <a:pt x="284" y="283"/>
                  </a:cubicBezTo>
                  <a:cubicBezTo>
                    <a:pt x="284" y="126"/>
                    <a:pt x="157" y="0"/>
                    <a:pt x="0" y="0"/>
                  </a:cubicBezTo>
                  <a:cubicBezTo>
                    <a:pt x="1056" y="0"/>
                    <a:pt x="1056" y="0"/>
                    <a:pt x="1056" y="0"/>
                  </a:cubicBezTo>
                  <a:cubicBezTo>
                    <a:pt x="1213" y="0"/>
                    <a:pt x="1340" y="126"/>
                    <a:pt x="1340" y="283"/>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Light" panose="02000000000000000000" pitchFamily="2" charset="0"/>
              </a:endParaRPr>
            </a:p>
          </p:txBody>
        </p:sp>
        <p:sp>
          <p:nvSpPr>
            <p:cNvPr id="77" name="Freeform 7"/>
            <p:cNvSpPr/>
            <p:nvPr userDrawn="1"/>
          </p:nvSpPr>
          <p:spPr bwMode="auto">
            <a:xfrm>
              <a:off x="431" y="1080"/>
              <a:ext cx="388" cy="194"/>
            </a:xfrm>
            <a:custGeom>
              <a:gdLst>
                <a:gd name="T0" fmla="*/ 567 w 567"/>
                <a:gd name="T1" fmla="*/ 283 h 283"/>
                <a:gd name="T2" fmla="*/ 284 w 567"/>
                <a:gd name="T3" fmla="*/ 0 h 283"/>
                <a:gd name="T4" fmla="*/ 0 w 567"/>
                <a:gd name="T5" fmla="*/ 283 h 283"/>
              </a:gd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1">
                <a:lumMod val="75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Light" panose="02000000000000000000" pitchFamily="2" charset="0"/>
              </a:endParaRPr>
            </a:p>
          </p:txBody>
        </p:sp>
        <p:sp>
          <p:nvSpPr>
            <p:cNvPr id="78" name="Freeform 8"/>
            <p:cNvSpPr/>
            <p:nvPr userDrawn="1"/>
          </p:nvSpPr>
          <p:spPr bwMode="auto">
            <a:xfrm>
              <a:off x="1888" y="1080"/>
              <a:ext cx="917" cy="1080"/>
            </a:xfrm>
            <a:custGeom>
              <a:gdLst>
                <a:gd name="T0" fmla="*/ 1339 w 1339"/>
                <a:gd name="T1" fmla="*/ 283 h 1574"/>
                <a:gd name="T2" fmla="*/ 1339 w 1339"/>
                <a:gd name="T3" fmla="*/ 1291 h 1574"/>
                <a:gd name="T4" fmla="*/ 811 w 1339"/>
                <a:gd name="T5" fmla="*/ 1574 h 1574"/>
                <a:gd name="T6" fmla="*/ 283 w 1339"/>
                <a:gd name="T7" fmla="*/ 1291 h 1574"/>
                <a:gd name="T8" fmla="*/ 283 w 1339"/>
                <a:gd name="T9" fmla="*/ 283 h 1574"/>
                <a:gd name="T10" fmla="*/ 0 w 1339"/>
                <a:gd name="T11" fmla="*/ 0 h 1574"/>
                <a:gd name="T12" fmla="*/ 1056 w 1339"/>
                <a:gd name="T13" fmla="*/ 0 h 1574"/>
                <a:gd name="T14" fmla="*/ 1339 w 1339"/>
                <a:gd name="T15" fmla="*/ 283 h 15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3" y="1291"/>
                    <a:pt x="283" y="1291"/>
                    <a:pt x="283" y="1291"/>
                  </a:cubicBezTo>
                  <a:cubicBezTo>
                    <a:pt x="283" y="283"/>
                    <a:pt x="283" y="283"/>
                    <a:pt x="283" y="283"/>
                  </a:cubicBezTo>
                  <a:cubicBezTo>
                    <a:pt x="283" y="126"/>
                    <a:pt x="156" y="0"/>
                    <a:pt x="0" y="0"/>
                  </a:cubicBezTo>
                  <a:cubicBezTo>
                    <a:pt x="1056" y="0"/>
                    <a:pt x="1056" y="0"/>
                    <a:pt x="1056" y="0"/>
                  </a:cubicBezTo>
                  <a:cubicBezTo>
                    <a:pt x="1212" y="0"/>
                    <a:pt x="1339" y="126"/>
                    <a:pt x="1339" y="283"/>
                  </a:cubicBezTo>
                  <a:close/>
                </a:path>
              </a:pathLst>
            </a:custGeom>
            <a:solidFill>
              <a:schemeClr val="accent2">
                <a:lumMod val="75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Light" panose="02000000000000000000" pitchFamily="2" charset="0"/>
              </a:endParaRPr>
            </a:p>
          </p:txBody>
        </p:sp>
        <p:sp>
          <p:nvSpPr>
            <p:cNvPr id="79" name="Freeform 9"/>
            <p:cNvSpPr/>
            <p:nvPr userDrawn="1"/>
          </p:nvSpPr>
          <p:spPr bwMode="auto">
            <a:xfrm>
              <a:off x="1694" y="1080"/>
              <a:ext cx="388" cy="194"/>
            </a:xfrm>
            <a:custGeom>
              <a:gdLst>
                <a:gd name="T0" fmla="*/ 567 w 567"/>
                <a:gd name="T1" fmla="*/ 283 h 283"/>
                <a:gd name="T2" fmla="*/ 284 w 567"/>
                <a:gd name="T3" fmla="*/ 0 h 283"/>
                <a:gd name="T4" fmla="*/ 0 w 567"/>
                <a:gd name="T5" fmla="*/ 283 h 283"/>
              </a:gd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2">
                <a:lumMod val="50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Light" panose="02000000000000000000" pitchFamily="2" charset="0"/>
              </a:endParaRPr>
            </a:p>
          </p:txBody>
        </p:sp>
        <p:sp>
          <p:nvSpPr>
            <p:cNvPr id="80" name="Freeform 10"/>
            <p:cNvSpPr/>
            <p:nvPr userDrawn="1"/>
          </p:nvSpPr>
          <p:spPr bwMode="auto">
            <a:xfrm>
              <a:off x="3151" y="1080"/>
              <a:ext cx="917" cy="1080"/>
            </a:xfrm>
            <a:custGeom>
              <a:gdLst>
                <a:gd name="T0" fmla="*/ 1339 w 1339"/>
                <a:gd name="T1" fmla="*/ 283 h 1574"/>
                <a:gd name="T2" fmla="*/ 1339 w 1339"/>
                <a:gd name="T3" fmla="*/ 1291 h 1574"/>
                <a:gd name="T4" fmla="*/ 811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4" y="1291"/>
                    <a:pt x="284" y="1291"/>
                    <a:pt x="284" y="1291"/>
                  </a:cubicBezTo>
                  <a:cubicBezTo>
                    <a:pt x="284" y="283"/>
                    <a:pt x="284" y="283"/>
                    <a:pt x="284" y="283"/>
                  </a:cubicBezTo>
                  <a:cubicBezTo>
                    <a:pt x="283" y="126"/>
                    <a:pt x="156" y="0"/>
                    <a:pt x="0" y="0"/>
                  </a:cubicBezTo>
                  <a:cubicBezTo>
                    <a:pt x="1056" y="0"/>
                    <a:pt x="1056" y="0"/>
                    <a:pt x="1056" y="0"/>
                  </a:cubicBezTo>
                  <a:cubicBezTo>
                    <a:pt x="1212" y="0"/>
                    <a:pt x="1339" y="126"/>
                    <a:pt x="1339" y="283"/>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Light" panose="02000000000000000000" pitchFamily="2" charset="0"/>
              </a:endParaRPr>
            </a:p>
          </p:txBody>
        </p:sp>
        <p:sp>
          <p:nvSpPr>
            <p:cNvPr id="81" name="Freeform 11"/>
            <p:cNvSpPr/>
            <p:nvPr userDrawn="1"/>
          </p:nvSpPr>
          <p:spPr bwMode="auto">
            <a:xfrm>
              <a:off x="2957" y="1080"/>
              <a:ext cx="388" cy="194"/>
            </a:xfrm>
            <a:custGeom>
              <a:gdLst>
                <a:gd name="T0" fmla="*/ 567 w 567"/>
                <a:gd name="T1" fmla="*/ 283 h 283"/>
                <a:gd name="T2" fmla="*/ 283 w 567"/>
                <a:gd name="T3" fmla="*/ 0 h 283"/>
                <a:gd name="T4" fmla="*/ 0 w 567"/>
                <a:gd name="T5" fmla="*/ 283 h 283"/>
              </a:gdLst>
              <a:cxnLst>
                <a:cxn ang="0">
                  <a:pos x="T0" y="T1"/>
                </a:cxn>
                <a:cxn ang="0">
                  <a:pos x="T2" y="T3"/>
                </a:cxn>
                <a:cxn ang="0">
                  <a:pos x="T4" y="T5"/>
                </a:cxn>
              </a:cxnLst>
              <a:rect l="0" t="0" r="r" b="b"/>
              <a:pathLst>
                <a:path w="567" h="283">
                  <a:moveTo>
                    <a:pt x="567" y="283"/>
                  </a:moveTo>
                  <a:cubicBezTo>
                    <a:pt x="567" y="126"/>
                    <a:pt x="440" y="0"/>
                    <a:pt x="283" y="0"/>
                  </a:cubicBezTo>
                  <a:cubicBezTo>
                    <a:pt x="126" y="0"/>
                    <a:pt x="0" y="126"/>
                    <a:pt x="0" y="283"/>
                  </a:cubicBezTo>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Light" panose="02000000000000000000" pitchFamily="2" charset="0"/>
              </a:endParaRPr>
            </a:p>
          </p:txBody>
        </p:sp>
        <p:sp>
          <p:nvSpPr>
            <p:cNvPr id="82" name="Freeform 12"/>
            <p:cNvSpPr/>
            <p:nvPr userDrawn="1"/>
          </p:nvSpPr>
          <p:spPr bwMode="auto">
            <a:xfrm>
              <a:off x="4414" y="1080"/>
              <a:ext cx="917" cy="1080"/>
            </a:xfrm>
            <a:custGeom>
              <a:gdLst>
                <a:gd name="T0" fmla="*/ 1339 w 1339"/>
                <a:gd name="T1" fmla="*/ 283 h 1574"/>
                <a:gd name="T2" fmla="*/ 1339 w 1339"/>
                <a:gd name="T3" fmla="*/ 1291 h 1574"/>
                <a:gd name="T4" fmla="*/ 812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2" y="1574"/>
                    <a:pt x="812" y="1574"/>
                    <a:pt x="812" y="1574"/>
                  </a:cubicBezTo>
                  <a:cubicBezTo>
                    <a:pt x="284" y="1291"/>
                    <a:pt x="284" y="1291"/>
                    <a:pt x="284" y="1291"/>
                  </a:cubicBezTo>
                  <a:cubicBezTo>
                    <a:pt x="284" y="283"/>
                    <a:pt x="284" y="283"/>
                    <a:pt x="284" y="283"/>
                  </a:cubicBezTo>
                  <a:cubicBezTo>
                    <a:pt x="283" y="126"/>
                    <a:pt x="157" y="0"/>
                    <a:pt x="0" y="0"/>
                  </a:cubicBezTo>
                  <a:cubicBezTo>
                    <a:pt x="1056" y="0"/>
                    <a:pt x="1056" y="0"/>
                    <a:pt x="1056" y="0"/>
                  </a:cubicBezTo>
                  <a:cubicBezTo>
                    <a:pt x="1213" y="0"/>
                    <a:pt x="1339" y="126"/>
                    <a:pt x="1339" y="283"/>
                  </a:cubicBezTo>
                  <a:close/>
                </a:path>
              </a:pathLst>
            </a:custGeom>
            <a:solidFill>
              <a:schemeClr val="accent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Light" panose="02000000000000000000" pitchFamily="2" charset="0"/>
              </a:endParaRPr>
            </a:p>
          </p:txBody>
        </p:sp>
        <p:sp>
          <p:nvSpPr>
            <p:cNvPr id="83" name="Freeform 13"/>
            <p:cNvSpPr/>
            <p:nvPr userDrawn="1"/>
          </p:nvSpPr>
          <p:spPr bwMode="auto">
            <a:xfrm>
              <a:off x="4220" y="1080"/>
              <a:ext cx="388" cy="194"/>
            </a:xfrm>
            <a:custGeom>
              <a:gdLst>
                <a:gd name="T0" fmla="*/ 567 w 567"/>
                <a:gd name="T1" fmla="*/ 283 h 283"/>
                <a:gd name="T2" fmla="*/ 283 w 567"/>
                <a:gd name="T3" fmla="*/ 0 h 283"/>
                <a:gd name="T4" fmla="*/ 0 w 567"/>
                <a:gd name="T5" fmla="*/ 283 h 283"/>
              </a:gdLst>
              <a:cxnLst>
                <a:cxn ang="0">
                  <a:pos x="T0" y="T1"/>
                </a:cxn>
                <a:cxn ang="0">
                  <a:pos x="T2" y="T3"/>
                </a:cxn>
                <a:cxn ang="0">
                  <a:pos x="T4" y="T5"/>
                </a:cxn>
              </a:cxnLst>
              <a:rect l="0" t="0" r="r" b="b"/>
              <a:pathLst>
                <a:path w="567" h="283">
                  <a:moveTo>
                    <a:pt x="567" y="283"/>
                  </a:moveTo>
                  <a:cubicBezTo>
                    <a:pt x="567" y="126"/>
                    <a:pt x="440" y="0"/>
                    <a:pt x="283" y="0"/>
                  </a:cubicBezTo>
                  <a:cubicBezTo>
                    <a:pt x="127" y="0"/>
                    <a:pt x="0" y="126"/>
                    <a:pt x="0" y="283"/>
                  </a:cubicBezTo>
                </a:path>
              </a:pathLst>
            </a:custGeom>
            <a:solidFill>
              <a:schemeClr val="accent5">
                <a:lumMod val="75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Light" panose="02000000000000000000" pitchFamily="2" charset="0"/>
              </a:endParaRPr>
            </a:p>
          </p:txBody>
        </p:sp>
      </p:grpSp>
      <p:sp>
        <p:nvSpPr>
          <p:cNvPr id="84" name="Text Placeholder 59"/>
          <p:cNvSpPr>
            <a:spLocks noGrp="1"/>
          </p:cNvSpPr>
          <p:nvPr>
            <p:ph type="body" sz="quarter" idx="27" hasCustomPrompt="1"/>
          </p:nvPr>
        </p:nvSpPr>
        <p:spPr>
          <a:xfrm>
            <a:off x="1754552" y="1663512"/>
            <a:ext cx="5985798" cy="527026"/>
          </a:xfrm>
        </p:spPr>
        <p:txBody>
          <a:bodyPr anchor="ctr">
            <a:noAutofit/>
          </a:bodyPr>
          <a:lstStyle>
            <a:lvl1pPr marL="0" indent="0" algn="l">
              <a:buNone/>
              <a:defRPr sz="2000" b="0">
                <a:solidFill>
                  <a:schemeClr val="accent6"/>
                </a:solidFill>
                <a:latin typeface="Calibri Light" panose="020f0302020204030204" pitchFamily="34" charset="0"/>
                <a:ea typeface="Roboto Light" panose="02000000000000000000" pitchFamily="2" charset="0"/>
              </a:defRPr>
            </a:lvl1pPr>
          </a:lstStyle>
          <a:p>
            <a:pPr lvl="0"/>
            <a:r>
              <a:rPr lang="en-US" smtClean="0"/>
              <a:t>This is a sample text. Insert your desired text here.</a:t>
            </a:r>
            <a:endParaRPr lang="en-US"/>
          </a:p>
        </p:txBody>
      </p:sp>
      <p:sp>
        <p:nvSpPr>
          <p:cNvPr id="85" name="Text Placeholder 59"/>
          <p:cNvSpPr>
            <a:spLocks noGrp="1"/>
          </p:cNvSpPr>
          <p:nvPr>
            <p:ph type="body" sz="quarter" idx="28" hasCustomPrompt="1"/>
          </p:nvPr>
        </p:nvSpPr>
        <p:spPr>
          <a:xfrm>
            <a:off x="1754552" y="2502498"/>
            <a:ext cx="5985798" cy="527026"/>
          </a:xfrm>
        </p:spPr>
        <p:txBody>
          <a:bodyPr anchor="ctr">
            <a:noAutofit/>
          </a:bodyPr>
          <a:lstStyle>
            <a:lvl1pPr marL="0" indent="0" algn="l">
              <a:buNone/>
              <a:defRPr sz="2000" b="0">
                <a:solidFill>
                  <a:schemeClr val="accent6"/>
                </a:solidFill>
                <a:latin typeface="Calibri Light" panose="020f0302020204030204" pitchFamily="34" charset="0"/>
                <a:ea typeface="Roboto Light" panose="02000000000000000000" pitchFamily="2" charset="0"/>
              </a:defRPr>
            </a:lvl1pPr>
          </a:lstStyle>
          <a:p>
            <a:pPr lvl="0"/>
            <a:r>
              <a:rPr lang="en-US" smtClean="0"/>
              <a:t>This is a sample text. Insert your desired text here.</a:t>
            </a:r>
            <a:endParaRPr lang="en-US"/>
          </a:p>
        </p:txBody>
      </p:sp>
      <p:sp>
        <p:nvSpPr>
          <p:cNvPr id="86" name="Text Placeholder 59"/>
          <p:cNvSpPr>
            <a:spLocks noGrp="1"/>
          </p:cNvSpPr>
          <p:nvPr>
            <p:ph type="body" sz="quarter" idx="29" hasCustomPrompt="1"/>
          </p:nvPr>
        </p:nvSpPr>
        <p:spPr>
          <a:xfrm>
            <a:off x="1754552" y="3341485"/>
            <a:ext cx="5985798" cy="527024"/>
          </a:xfrm>
        </p:spPr>
        <p:txBody>
          <a:bodyPr anchor="ctr">
            <a:noAutofit/>
          </a:bodyPr>
          <a:lstStyle>
            <a:lvl1pPr marL="0" indent="0" algn="l">
              <a:buNone/>
              <a:defRPr sz="2000" b="0">
                <a:solidFill>
                  <a:schemeClr val="accent6"/>
                </a:solidFill>
                <a:latin typeface="Calibri Light" panose="020f0302020204030204" pitchFamily="34" charset="0"/>
                <a:ea typeface="Roboto Light" panose="02000000000000000000" pitchFamily="2" charset="0"/>
              </a:defRPr>
            </a:lvl1pPr>
          </a:lstStyle>
          <a:p>
            <a:pPr lvl="0"/>
            <a:r>
              <a:rPr lang="en-US" smtClean="0"/>
              <a:t>This is a sample text. Insert your desired text here.</a:t>
            </a:r>
            <a:endParaRPr lang="en-US"/>
          </a:p>
        </p:txBody>
      </p:sp>
      <p:sp>
        <p:nvSpPr>
          <p:cNvPr id="87" name="Text Placeholder 59"/>
          <p:cNvSpPr>
            <a:spLocks noGrp="1"/>
          </p:cNvSpPr>
          <p:nvPr>
            <p:ph type="body" sz="quarter" idx="30" hasCustomPrompt="1"/>
          </p:nvPr>
        </p:nvSpPr>
        <p:spPr>
          <a:xfrm>
            <a:off x="1754552" y="4180471"/>
            <a:ext cx="5985798" cy="527024"/>
          </a:xfrm>
        </p:spPr>
        <p:txBody>
          <a:bodyPr anchor="ctr">
            <a:noAutofit/>
          </a:bodyPr>
          <a:lstStyle>
            <a:lvl1pPr marL="0" indent="0" algn="l">
              <a:buNone/>
              <a:defRPr sz="2000" b="0">
                <a:solidFill>
                  <a:schemeClr val="accent6"/>
                </a:solidFill>
                <a:latin typeface="Calibri Light" panose="020f0302020204030204" pitchFamily="34" charset="0"/>
                <a:ea typeface="Roboto Light" panose="02000000000000000000" pitchFamily="2" charset="0"/>
              </a:defRPr>
            </a:lvl1pPr>
          </a:lstStyle>
          <a:p>
            <a:pPr lvl="0"/>
            <a:r>
              <a:rPr lang="en-US" smtClean="0"/>
              <a:t>This is a sample text. Insert your desired text here.</a:t>
            </a:r>
            <a:endParaRPr lang="en-US"/>
          </a:p>
        </p:txBody>
      </p:sp>
    </p:spTree>
    <p:extLst>
      <p:ext uri="{BB962C8B-B14F-4D97-AF65-F5344CB8AC3E}">
        <p14:creationId val="342004828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500"/>
                                        <p:tgtEl>
                                          <p:spTgt spid="84">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5">
                                            <p:txEl>
                                              <p:pRg st="0" end="0"/>
                                            </p:txEl>
                                          </p:spTgt>
                                        </p:tgtEl>
                                        <p:attrNameLst>
                                          <p:attrName>style.visibility</p:attrName>
                                        </p:attrNameLst>
                                      </p:cBhvr>
                                      <p:to>
                                        <p:strVal val="visible"/>
                                      </p:to>
                                    </p:set>
                                    <p:animEffect transition="in" filter="fade">
                                      <p:cBhvr>
                                        <p:cTn id="12" dur="500"/>
                                        <p:tgtEl>
                                          <p:spTgt spid="85">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
                                            <p:txEl>
                                              <p:pRg st="0" end="0"/>
                                            </p:txEl>
                                          </p:spTgt>
                                        </p:tgtEl>
                                        <p:attrNameLst>
                                          <p:attrName>style.visibility</p:attrName>
                                        </p:attrNameLst>
                                      </p:cBhvr>
                                      <p:to>
                                        <p:strVal val="visible"/>
                                      </p:to>
                                    </p:set>
                                    <p:animEffect transition="in" filter="fade">
                                      <p:cBhvr>
                                        <p:cTn id="17" dur="500"/>
                                        <p:tgtEl>
                                          <p:spTgt spid="86">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
                                            <p:txEl>
                                              <p:pRg st="0" end="0"/>
                                            </p:txEl>
                                          </p:spTgt>
                                        </p:tgtEl>
                                        <p:attrNameLst>
                                          <p:attrName>style.visibility</p:attrName>
                                        </p:attrNameLst>
                                      </p:cBhvr>
                                      <p:to>
                                        <p:strVal val="visible"/>
                                      </p:to>
                                    </p:set>
                                    <p:animEffect transition="in" filter="fade">
                                      <p:cBhvr>
                                        <p:cTn id="22" dur="500"/>
                                        <p:tgtEl>
                                          <p:spTgt spid="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tmplLst>
          <p:tmpl lvl="1">
            <p:tnLst>
              <p:par>
                <p:cTn presetID="10" presetClass="entr" presetSubtype="0" fill="hold" nodeType="click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5" grpId="0" build="p">
        <p:tmplLst>
          <p:tmpl lvl="1">
            <p:tnLst>
              <p:par>
                <p:cTn presetID="10" presetClass="entr" presetSubtype="0" fill="hold" nodeType="click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click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click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Greening Our Environment">
    <p:spTree>
      <p:nvGrpSpPr>
        <p:cNvPr id="1" name=""/>
        <p:cNvGrpSpPr/>
        <p:nvPr/>
      </p:nvGrpSpPr>
      <p:grpSpPr>
        <a:xfrm>
          <a:off x="0" y="0"/>
          <a: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noProof="0" smtClean="0"/>
              <a:t>9/22/2018</a:t>
            </a:fld>
            <a:endParaRPr lang="en-US" noProof="0"/>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noProof="0"/>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noProof="0" smtClean="0"/>
              <a:t>‹#›</a:t>
            </a:fld>
            <a:endParaRPr lang="en-US" noProof="0"/>
          </a:p>
        </p:txBody>
      </p:sp>
      <p:sp>
        <p:nvSpPr>
          <p:cNvPr id="21" name="Text Placeholder 20"/>
          <p:cNvSpPr>
            <a:spLocks noGrp="1"/>
          </p:cNvSpPr>
          <p:nvPr>
            <p:ph type="body" sz="quarter" idx="14" hasCustomPrompt="1"/>
          </p:nvPr>
        </p:nvSpPr>
        <p:spPr>
          <a:xfrm>
            <a:off x="467544" y="2377034"/>
            <a:ext cx="3744416" cy="1922908"/>
          </a:xfrm>
        </p:spPr>
        <p:txBody>
          <a:bodyPr>
            <a:noAutofit/>
          </a:bodyPr>
          <a:lstStyle>
            <a:lvl1pPr marL="0" indent="0" algn="r">
              <a:buNone/>
              <a:defRPr sz="1800" baseline="0">
                <a:solidFill>
                  <a:schemeClr val="accent6"/>
                </a:solidFill>
                <a:latin typeface="Calibri Light" panose="020f0302020204030204" pitchFamily="34" charset="0"/>
              </a:defRPr>
            </a:lvl1pPr>
          </a:lstStyle>
          <a:p>
            <a:r>
              <a:rPr lang="en-US" noProof="0" smtClean="0"/>
              <a:t>Lorem ipsum dolor sit amet, consectetur adipisicing elit, sed do eiusmod tempor incididunt ut labore et dolore magna aliqua.</a:t>
            </a:r>
            <a:endParaRPr lang="en-US" noProof="0"/>
          </a:p>
        </p:txBody>
      </p:sp>
      <p:sp>
        <p:nvSpPr>
          <p:cNvPr id="22" name="Text Placeholder 20"/>
          <p:cNvSpPr>
            <a:spLocks noGrp="1"/>
          </p:cNvSpPr>
          <p:nvPr>
            <p:ph type="body" sz="quarter" idx="22" hasCustomPrompt="1"/>
          </p:nvPr>
        </p:nvSpPr>
        <p:spPr>
          <a:xfrm>
            <a:off x="467544" y="2016994"/>
            <a:ext cx="3744416" cy="360040"/>
          </a:xfrm>
        </p:spPr>
        <p:txBody>
          <a:bodyPr>
            <a:noAutofit/>
          </a:bodyPr>
          <a:lstStyle>
            <a:lvl1pPr marL="0" indent="0" algn="r">
              <a:buNone/>
              <a:defRPr sz="2200" b="0" baseline="0">
                <a:solidFill>
                  <a:schemeClr val="accent5"/>
                </a:solidFill>
                <a:latin typeface="Calibri Light" panose="020f0302020204030204" pitchFamily="34" charset="0"/>
              </a:defRPr>
            </a:lvl1pPr>
          </a:lstStyle>
          <a:p>
            <a:pPr lvl="0"/>
            <a:r>
              <a:rPr lang="en-US" noProof="0" smtClean="0"/>
              <a:t>Your text here</a:t>
            </a:r>
            <a:endParaRPr lang="en-US" noProof="0"/>
          </a:p>
        </p:txBody>
      </p:sp>
      <p:grpSp>
        <p:nvGrpSpPr>
          <p:cNvPr id="8" name="Group 7"/>
          <p:cNvGrpSpPr/>
          <p:nvPr userDrawn="1"/>
        </p:nvGrpSpPr>
        <p:grpSpPr>
          <a:xfrm>
            <a:off x="4431404" y="1636272"/>
            <a:ext cx="3941970" cy="2807462"/>
            <a:chOff x="4431404" y="1636272"/>
            <a:chExt cx="3941970" cy="2807462"/>
          </a:xfrm>
        </p:grpSpPr>
        <p:sp>
          <p:nvSpPr>
            <p:cNvPr id="119" name="Oval 118"/>
            <p:cNvSpPr/>
            <p:nvPr userDrawn="1"/>
          </p:nvSpPr>
          <p:spPr>
            <a:xfrm>
              <a:off x="7446847" y="4251591"/>
              <a:ext cx="884632" cy="62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Calibri Light" pitchFamily="34" charset="0"/>
              </a:endParaRPr>
            </a:p>
          </p:txBody>
        </p:sp>
        <p:sp>
          <p:nvSpPr>
            <p:cNvPr id="117" name="Oval 116"/>
            <p:cNvSpPr/>
            <p:nvPr userDrawn="1"/>
          </p:nvSpPr>
          <p:spPr>
            <a:xfrm>
              <a:off x="4953573" y="4365639"/>
              <a:ext cx="1113137" cy="780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Calibri Light" panose="020f0302020204030204" pitchFamily="34" charset="0"/>
              </a:endParaRPr>
            </a:p>
          </p:txBody>
        </p:sp>
        <p:grpSp>
          <p:nvGrpSpPr>
            <p:cNvPr id="2" name="Group 1"/>
            <p:cNvGrpSpPr/>
            <p:nvPr userDrawn="1"/>
          </p:nvGrpSpPr>
          <p:grpSpPr>
            <a:xfrm>
              <a:off x="4431404" y="1636272"/>
              <a:ext cx="3941970" cy="2760164"/>
              <a:chOff x="4272338" y="1493558"/>
              <a:chExt cx="4260102" cy="2982919"/>
            </a:xfrm>
          </p:grpSpPr>
          <p:sp>
            <p:nvSpPr>
              <p:cNvPr id="76" name="Freeform 8"/>
              <p:cNvSpPr/>
              <p:nvPr userDrawn="1"/>
            </p:nvSpPr>
            <p:spPr bwMode="auto">
              <a:xfrm>
                <a:off x="7158707" y="2159888"/>
                <a:ext cx="1373733" cy="2191432"/>
              </a:xfrm>
              <a:custGeom>
                <a:rect l="l" t="t" r="r" b="b"/>
                <a:pathLst>
                  <a:path w="1373733" h="2191432">
                    <a:moveTo>
                      <a:pt x="888943" y="875583"/>
                    </a:moveTo>
                    <a:lnTo>
                      <a:pt x="888968" y="876472"/>
                    </a:lnTo>
                    <a:lnTo>
                      <a:pt x="1141124" y="1232542"/>
                    </a:lnTo>
                    <a:cubicBezTo>
                      <a:pt x="972369" y="993672"/>
                      <a:pt x="911151" y="907018"/>
                      <a:pt x="888943" y="875583"/>
                    </a:cubicBezTo>
                    <a:close/>
                    <a:moveTo>
                      <a:pt x="1172034" y="0"/>
                    </a:moveTo>
                    <a:lnTo>
                      <a:pt x="924019" y="784704"/>
                    </a:lnTo>
                    <a:cubicBezTo>
                      <a:pt x="925221" y="785537"/>
                      <a:pt x="925796" y="786711"/>
                      <a:pt x="926336" y="787911"/>
                    </a:cubicBezTo>
                    <a:cubicBezTo>
                      <a:pt x="933934" y="804796"/>
                      <a:pt x="933295" y="823512"/>
                      <a:pt x="925305" y="839065"/>
                    </a:cubicBezTo>
                    <a:cubicBezTo>
                      <a:pt x="958329" y="869221"/>
                      <a:pt x="1079653" y="882685"/>
                      <a:pt x="1079653" y="882685"/>
                    </a:cubicBezTo>
                    <a:cubicBezTo>
                      <a:pt x="1373733" y="1490437"/>
                      <a:pt x="1373733" y="1490437"/>
                      <a:pt x="1373733" y="1490437"/>
                    </a:cubicBezTo>
                    <a:lnTo>
                      <a:pt x="1348952" y="1526017"/>
                    </a:lnTo>
                    <a:lnTo>
                      <a:pt x="1349202" y="1526371"/>
                    </a:lnTo>
                    <a:lnTo>
                      <a:pt x="1334211" y="1546813"/>
                    </a:lnTo>
                    <a:lnTo>
                      <a:pt x="890200" y="919379"/>
                    </a:lnTo>
                    <a:lnTo>
                      <a:pt x="926724" y="2191432"/>
                    </a:lnTo>
                    <a:lnTo>
                      <a:pt x="873574" y="2191432"/>
                    </a:lnTo>
                    <a:lnTo>
                      <a:pt x="864034" y="2191432"/>
                    </a:lnTo>
                    <a:lnTo>
                      <a:pt x="810884" y="2191432"/>
                    </a:lnTo>
                    <a:lnTo>
                      <a:pt x="848764" y="872184"/>
                    </a:lnTo>
                    <a:cubicBezTo>
                      <a:pt x="836268" y="868224"/>
                      <a:pt x="825292" y="859917"/>
                      <a:pt x="818638" y="847761"/>
                    </a:cubicBezTo>
                    <a:cubicBezTo>
                      <a:pt x="777893" y="858812"/>
                      <a:pt x="700566" y="958070"/>
                      <a:pt x="700566" y="958070"/>
                    </a:cubicBezTo>
                    <a:cubicBezTo>
                      <a:pt x="28106" y="895618"/>
                      <a:pt x="28106" y="895618"/>
                      <a:pt x="28106" y="895618"/>
                    </a:cubicBezTo>
                    <a:lnTo>
                      <a:pt x="11175" y="857201"/>
                    </a:lnTo>
                    <a:lnTo>
                      <a:pt x="10902" y="857221"/>
                    </a:lnTo>
                    <a:lnTo>
                      <a:pt x="0" y="832690"/>
                    </a:lnTo>
                    <a:lnTo>
                      <a:pt x="822663" y="773057"/>
                    </a:lnTo>
                    <a:cubicBezTo>
                      <a:pt x="828094" y="766126"/>
                      <a:pt x="835306" y="760577"/>
                      <a:pt x="843787" y="756761"/>
                    </a:cubicBezTo>
                    <a:lnTo>
                      <a:pt x="855847" y="754041"/>
                    </a:lnTo>
                    <a:cubicBezTo>
                      <a:pt x="860134" y="710896"/>
                      <a:pt x="797256" y="604373"/>
                      <a:pt x="797256" y="604373"/>
                    </a:cubicBezTo>
                    <a:cubicBezTo>
                      <a:pt x="1103722" y="2925"/>
                      <a:pt x="1103722" y="2925"/>
                      <a:pt x="1103722" y="2925"/>
                    </a:cubicBezTo>
                    <a:lnTo>
                      <a:pt x="1147503" y="1363"/>
                    </a:lnTo>
                    <a:lnTo>
                      <a:pt x="1147503" y="1363"/>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44" name="Freeform 8"/>
              <p:cNvSpPr/>
              <p:nvPr userDrawn="1"/>
            </p:nvSpPr>
            <p:spPr bwMode="auto">
              <a:xfrm>
                <a:off x="4272338" y="1493558"/>
                <a:ext cx="1869889" cy="2982919"/>
              </a:xfrm>
              <a:custGeom>
                <a:rect l="l" t="t" r="r" b="b"/>
                <a:pathLst>
                  <a:path w="1869889" h="2982919">
                    <a:moveTo>
                      <a:pt x="1210005" y="1191821"/>
                    </a:moveTo>
                    <a:lnTo>
                      <a:pt x="1210040" y="1193031"/>
                    </a:lnTo>
                    <a:lnTo>
                      <a:pt x="1553172" y="1677567"/>
                    </a:lnTo>
                    <a:cubicBezTo>
                      <a:pt x="1323541" y="1352528"/>
                      <a:pt x="1240231" y="1234604"/>
                      <a:pt x="1210005" y="1191821"/>
                    </a:cubicBezTo>
                    <a:close/>
                    <a:moveTo>
                      <a:pt x="1595342" y="0"/>
                    </a:moveTo>
                    <a:lnTo>
                      <a:pt x="1257750" y="1068119"/>
                    </a:lnTo>
                    <a:cubicBezTo>
                      <a:pt x="1259386" y="1069253"/>
                      <a:pt x="1260168" y="1070851"/>
                      <a:pt x="1260903" y="1072483"/>
                    </a:cubicBezTo>
                    <a:cubicBezTo>
                      <a:pt x="1271245" y="1095467"/>
                      <a:pt x="1270376" y="1120943"/>
                      <a:pt x="1259500" y="1142112"/>
                    </a:cubicBezTo>
                    <a:cubicBezTo>
                      <a:pt x="1304452" y="1183160"/>
                      <a:pt x="1469595" y="1201487"/>
                      <a:pt x="1469595" y="1201487"/>
                    </a:cubicBezTo>
                    <a:cubicBezTo>
                      <a:pt x="1869889" y="2028743"/>
                      <a:pt x="1869889" y="2028743"/>
                      <a:pt x="1869889" y="2028743"/>
                    </a:cubicBezTo>
                    <a:lnTo>
                      <a:pt x="1836158" y="2077173"/>
                    </a:lnTo>
                    <a:lnTo>
                      <a:pt x="1836499" y="2077655"/>
                    </a:lnTo>
                    <a:lnTo>
                      <a:pt x="1816094" y="2105481"/>
                    </a:lnTo>
                    <a:lnTo>
                      <a:pt x="1211717" y="1251434"/>
                    </a:lnTo>
                    <a:lnTo>
                      <a:pt x="1261433" y="2982919"/>
                    </a:lnTo>
                    <a:lnTo>
                      <a:pt x="1189086" y="2982919"/>
                    </a:lnTo>
                    <a:lnTo>
                      <a:pt x="1176101" y="2982919"/>
                    </a:lnTo>
                    <a:lnTo>
                      <a:pt x="1103754" y="2982919"/>
                    </a:lnTo>
                    <a:lnTo>
                      <a:pt x="1155315" y="1187194"/>
                    </a:lnTo>
                    <a:cubicBezTo>
                      <a:pt x="1138305" y="1181804"/>
                      <a:pt x="1123365" y="1170497"/>
                      <a:pt x="1114308" y="1153950"/>
                    </a:cubicBezTo>
                    <a:cubicBezTo>
                      <a:pt x="1058846" y="1168993"/>
                      <a:pt x="953591" y="1304100"/>
                      <a:pt x="953591" y="1304100"/>
                    </a:cubicBezTo>
                    <a:cubicBezTo>
                      <a:pt x="38256" y="1219092"/>
                      <a:pt x="38256" y="1219092"/>
                      <a:pt x="38256" y="1219092"/>
                    </a:cubicBezTo>
                    <a:lnTo>
                      <a:pt x="15209" y="1166799"/>
                    </a:lnTo>
                    <a:lnTo>
                      <a:pt x="14841" y="1166826"/>
                    </a:lnTo>
                    <a:lnTo>
                      <a:pt x="0" y="1133435"/>
                    </a:lnTo>
                    <a:lnTo>
                      <a:pt x="1119785" y="1052264"/>
                    </a:lnTo>
                    <a:cubicBezTo>
                      <a:pt x="1127179" y="1042830"/>
                      <a:pt x="1136995" y="1035278"/>
                      <a:pt x="1148540" y="1030082"/>
                    </a:cubicBezTo>
                    <a:lnTo>
                      <a:pt x="1164956" y="1026381"/>
                    </a:lnTo>
                    <a:cubicBezTo>
                      <a:pt x="1170790" y="967652"/>
                      <a:pt x="1085203" y="822656"/>
                      <a:pt x="1085203" y="822656"/>
                    </a:cubicBezTo>
                    <a:cubicBezTo>
                      <a:pt x="1502357" y="3981"/>
                      <a:pt x="1502357" y="3981"/>
                      <a:pt x="1502357" y="3981"/>
                    </a:cubicBezTo>
                    <a:lnTo>
                      <a:pt x="1561950" y="1855"/>
                    </a:lnTo>
                    <a:lnTo>
                      <a:pt x="1561705" y="2628"/>
                    </a:lnTo>
                    <a:lnTo>
                      <a:pt x="1561951" y="1855"/>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grpSp>
      </p:grpSp>
      <p:grpSp>
        <p:nvGrpSpPr>
          <p:cNvPr id="7" name="Group 6"/>
          <p:cNvGrpSpPr/>
          <p:nvPr userDrawn="1"/>
        </p:nvGrpSpPr>
        <p:grpSpPr>
          <a:xfrm>
            <a:off x="5898227" y="968181"/>
            <a:ext cx="2259122" cy="3592824"/>
            <a:chOff x="5898227" y="968181"/>
            <a:chExt cx="2259122" cy="3592824"/>
          </a:xfrm>
        </p:grpSpPr>
        <p:sp>
          <p:nvSpPr>
            <p:cNvPr id="118" name="Oval 117"/>
            <p:cNvSpPr/>
            <p:nvPr userDrawn="1"/>
          </p:nvSpPr>
          <p:spPr>
            <a:xfrm>
              <a:off x="6200781" y="4443733"/>
              <a:ext cx="1465306" cy="1172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Calibri Light" panose="020f0302020204030204" pitchFamily="34" charset="0"/>
              </a:endParaRPr>
            </a:p>
          </p:txBody>
        </p:sp>
        <p:grpSp>
          <p:nvGrpSpPr>
            <p:cNvPr id="120" name="Group 41"/>
            <p:cNvGrpSpPr>
              <a:grpSpLocks noChangeAspect="1"/>
            </p:cNvGrpSpPr>
            <p:nvPr userDrawn="1"/>
          </p:nvGrpSpPr>
          <p:grpSpPr>
            <a:xfrm>
              <a:off x="5898227" y="968181"/>
              <a:ext cx="2259122" cy="3531980"/>
              <a:chOff x="3698" y="307"/>
              <a:chExt cx="1679" cy="2625"/>
            </a:xfrm>
          </p:grpSpPr>
          <p:sp>
            <p:nvSpPr>
              <p:cNvPr id="122" name="Freeform 42"/>
              <p:cNvSpPr/>
              <p:nvPr userDrawn="1"/>
            </p:nvSpPr>
            <p:spPr bwMode="auto">
              <a:xfrm>
                <a:off x="4398" y="1322"/>
                <a:ext cx="73" cy="1610"/>
              </a:xfrm>
              <a:custGeom>
                <a:gdLst>
                  <a:gd name="T0" fmla="*/ 73 w 73"/>
                  <a:gd name="T1" fmla="*/ 0 h 1610"/>
                  <a:gd name="T2" fmla="*/ 73 w 73"/>
                  <a:gd name="T3" fmla="*/ 1610 h 1610"/>
                  <a:gd name="T4" fmla="*/ 0 w 73"/>
                  <a:gd name="T5" fmla="*/ 1610 h 1610"/>
                  <a:gd name="T6" fmla="*/ 46 w 73"/>
                  <a:gd name="T7" fmla="*/ 0 h 1610"/>
                  <a:gd name="T8" fmla="*/ 73 w 73"/>
                  <a:gd name="T9" fmla="*/ 0 h 1610"/>
                </a:gdLst>
                <a:cxnLst>
                  <a:cxn ang="0">
                    <a:pos x="T0" y="T1"/>
                  </a:cxn>
                  <a:cxn ang="0">
                    <a:pos x="T2" y="T3"/>
                  </a:cxn>
                  <a:cxn ang="0">
                    <a:pos x="T4" y="T5"/>
                  </a:cxn>
                  <a:cxn ang="0">
                    <a:pos x="T6" y="T7"/>
                  </a:cxn>
                  <a:cxn ang="0">
                    <a:pos x="T8" y="T9"/>
                  </a:cxn>
                </a:cxnLst>
                <a:rect l="0" t="0" r="r" b="b"/>
                <a:pathLst>
                  <a:path w="73" h="1610">
                    <a:moveTo>
                      <a:pt x="73" y="0"/>
                    </a:moveTo>
                    <a:lnTo>
                      <a:pt x="73" y="1610"/>
                    </a:lnTo>
                    <a:lnTo>
                      <a:pt x="0" y="1610"/>
                    </a:lnTo>
                    <a:lnTo>
                      <a:pt x="46" y="0"/>
                    </a:lnTo>
                    <a:lnTo>
                      <a:pt x="73" y="0"/>
                    </a:ln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23" name="Freeform 43"/>
              <p:cNvSpPr/>
              <p:nvPr userDrawn="1"/>
            </p:nvSpPr>
            <p:spPr bwMode="auto">
              <a:xfrm>
                <a:off x="4461" y="1322"/>
                <a:ext cx="73" cy="1610"/>
              </a:xfrm>
              <a:custGeom>
                <a:gdLst>
                  <a:gd name="T0" fmla="*/ 73 w 73"/>
                  <a:gd name="T1" fmla="*/ 1610 h 1610"/>
                  <a:gd name="T2" fmla="*/ 0 w 73"/>
                  <a:gd name="T3" fmla="*/ 1610 h 1610"/>
                  <a:gd name="T4" fmla="*/ 0 w 73"/>
                  <a:gd name="T5" fmla="*/ 0 h 1610"/>
                  <a:gd name="T6" fmla="*/ 27 w 73"/>
                  <a:gd name="T7" fmla="*/ 0 h 1610"/>
                  <a:gd name="T8" fmla="*/ 73 w 73"/>
                  <a:gd name="T9" fmla="*/ 1610 h 1610"/>
                </a:gdLst>
                <a:cxnLst>
                  <a:cxn ang="0">
                    <a:pos x="T0" y="T1"/>
                  </a:cxn>
                  <a:cxn ang="0">
                    <a:pos x="T2" y="T3"/>
                  </a:cxn>
                  <a:cxn ang="0">
                    <a:pos x="T4" y="T5"/>
                  </a:cxn>
                  <a:cxn ang="0">
                    <a:pos x="T6" y="T7"/>
                  </a:cxn>
                  <a:cxn ang="0">
                    <a:pos x="T8" y="T9"/>
                  </a:cxn>
                </a:cxnLst>
                <a:rect l="0" t="0" r="r" b="b"/>
                <a:pathLst>
                  <a:path w="73" h="1610">
                    <a:moveTo>
                      <a:pt x="73" y="1610"/>
                    </a:moveTo>
                    <a:lnTo>
                      <a:pt x="0" y="1610"/>
                    </a:lnTo>
                    <a:lnTo>
                      <a:pt x="0" y="0"/>
                    </a:lnTo>
                    <a:lnTo>
                      <a:pt x="27" y="0"/>
                    </a:lnTo>
                    <a:lnTo>
                      <a:pt x="73" y="1610"/>
                    </a:lnTo>
                    <a:close/>
                  </a:path>
                </a:pathLst>
              </a:custGeom>
              <a:solidFill>
                <a:srgbClr val="72B25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24" name="Freeform 44"/>
              <p:cNvSpPr/>
              <p:nvPr userDrawn="1"/>
            </p:nvSpPr>
            <p:spPr bwMode="auto">
              <a:xfrm>
                <a:off x="4488" y="1362"/>
                <a:ext cx="885" cy="424"/>
              </a:xfrm>
              <a:custGeom>
                <a:gdLst>
                  <a:gd name="T0" fmla="*/ 882 w 885"/>
                  <a:gd name="T1" fmla="*/ 424 h 424"/>
                  <a:gd name="T2" fmla="*/ 0 w 885"/>
                  <a:gd name="T3" fmla="*/ 24 h 424"/>
                  <a:gd name="T4" fmla="*/ 13 w 885"/>
                  <a:gd name="T5" fmla="*/ 0 h 424"/>
                  <a:gd name="T6" fmla="*/ 885 w 885"/>
                  <a:gd name="T7" fmla="*/ 394 h 424"/>
                  <a:gd name="T8" fmla="*/ 882 w 885"/>
                  <a:gd name="T9" fmla="*/ 424 h 424"/>
                </a:gdLst>
                <a:cxnLst>
                  <a:cxn ang="0">
                    <a:pos x="T0" y="T1"/>
                  </a:cxn>
                  <a:cxn ang="0">
                    <a:pos x="T2" y="T3"/>
                  </a:cxn>
                  <a:cxn ang="0">
                    <a:pos x="T4" y="T5"/>
                  </a:cxn>
                  <a:cxn ang="0">
                    <a:pos x="T6" y="T7"/>
                  </a:cxn>
                  <a:cxn ang="0">
                    <a:pos x="T8" y="T9"/>
                  </a:cxn>
                </a:cxnLst>
                <a:rect l="0" t="0" r="r" b="b"/>
                <a:pathLst>
                  <a:path w="885" h="422">
                    <a:moveTo>
                      <a:pt x="882" y="424"/>
                    </a:moveTo>
                    <a:lnTo>
                      <a:pt x="0" y="24"/>
                    </a:lnTo>
                    <a:lnTo>
                      <a:pt x="13" y="0"/>
                    </a:lnTo>
                    <a:lnTo>
                      <a:pt x="885" y="394"/>
                    </a:lnTo>
                    <a:lnTo>
                      <a:pt x="882" y="424"/>
                    </a:lnTo>
                    <a:close/>
                  </a:path>
                </a:pathLst>
              </a:cu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25" name="Freeform 45"/>
              <p:cNvSpPr/>
              <p:nvPr userDrawn="1"/>
            </p:nvSpPr>
            <p:spPr bwMode="auto">
              <a:xfrm>
                <a:off x="4501" y="1267"/>
                <a:ext cx="876" cy="489"/>
              </a:xfrm>
              <a:custGeom>
                <a:gdLst>
                  <a:gd name="T0" fmla="*/ 477 w 479"/>
                  <a:gd name="T1" fmla="*/ 268 h 268"/>
                  <a:gd name="T2" fmla="*/ 0 w 479"/>
                  <a:gd name="T3" fmla="*/ 52 h 268"/>
                  <a:gd name="T4" fmla="*/ 15 w 479"/>
                  <a:gd name="T5" fmla="*/ 25 h 268"/>
                  <a:gd name="T6" fmla="*/ 120 w 479"/>
                  <a:gd name="T7" fmla="*/ 0 h 268"/>
                  <a:gd name="T8" fmla="*/ 479 w 479"/>
                  <a:gd name="T9" fmla="*/ 240 h 268"/>
                  <a:gd name="T10" fmla="*/ 477 w 479"/>
                  <a:gd name="T11" fmla="*/ 268 h 268"/>
                </a:gdLst>
                <a:cxnLst>
                  <a:cxn ang="0">
                    <a:pos x="T0" y="T1"/>
                  </a:cxn>
                  <a:cxn ang="0">
                    <a:pos x="T2" y="T3"/>
                  </a:cxn>
                  <a:cxn ang="0">
                    <a:pos x="T4" y="T5"/>
                  </a:cxn>
                  <a:cxn ang="0">
                    <a:pos x="T6" y="T7"/>
                  </a:cxn>
                  <a:cxn ang="0">
                    <a:pos x="T8" y="T9"/>
                  </a:cxn>
                  <a:cxn ang="0">
                    <a:pos x="T10" y="T11"/>
                  </a:cxn>
                </a:cxnLst>
                <a:rect l="0" t="0" r="r" b="b"/>
                <a:pathLst>
                  <a:path w="479" h="268">
                    <a:moveTo>
                      <a:pt x="477" y="268"/>
                    </a:moveTo>
                    <a:cubicBezTo>
                      <a:pt x="0" y="52"/>
                      <a:pt x="0" y="52"/>
                      <a:pt x="0" y="52"/>
                    </a:cubicBezTo>
                    <a:cubicBezTo>
                      <a:pt x="15" y="25"/>
                      <a:pt x="15" y="25"/>
                      <a:pt x="15" y="25"/>
                    </a:cubicBezTo>
                    <a:cubicBezTo>
                      <a:pt x="37" y="36"/>
                      <a:pt x="120" y="0"/>
                      <a:pt x="120" y="0"/>
                    </a:cubicBezTo>
                    <a:cubicBezTo>
                      <a:pt x="479" y="240"/>
                      <a:pt x="479" y="240"/>
                      <a:pt x="479" y="240"/>
                    </a:cubicBezTo>
                    <a:lnTo>
                      <a:pt x="477" y="268"/>
                    </a:ln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26" name="Freeform 46"/>
              <p:cNvSpPr/>
              <p:nvPr userDrawn="1"/>
            </p:nvSpPr>
            <p:spPr bwMode="auto">
              <a:xfrm>
                <a:off x="4373" y="307"/>
                <a:ext cx="139" cy="962"/>
              </a:xfrm>
              <a:custGeom>
                <a:gdLst>
                  <a:gd name="T0" fmla="*/ 25 w 139"/>
                  <a:gd name="T1" fmla="*/ 0 h 962"/>
                  <a:gd name="T2" fmla="*/ 139 w 139"/>
                  <a:gd name="T3" fmla="*/ 962 h 962"/>
                  <a:gd name="T4" fmla="*/ 109 w 139"/>
                  <a:gd name="T5" fmla="*/ 962 h 962"/>
                  <a:gd name="T6" fmla="*/ 0 w 139"/>
                  <a:gd name="T7" fmla="*/ 14 h 962"/>
                  <a:gd name="T8" fmla="*/ 25 w 139"/>
                  <a:gd name="T9" fmla="*/ 0 h 962"/>
                </a:gdLst>
                <a:cxnLst>
                  <a:cxn ang="0">
                    <a:pos x="T0" y="T1"/>
                  </a:cxn>
                  <a:cxn ang="0">
                    <a:pos x="T2" y="T3"/>
                  </a:cxn>
                  <a:cxn ang="0">
                    <a:pos x="T4" y="T5"/>
                  </a:cxn>
                  <a:cxn ang="0">
                    <a:pos x="T6" y="T7"/>
                  </a:cxn>
                  <a:cxn ang="0">
                    <a:pos x="T8" y="T9"/>
                  </a:cxn>
                </a:cxnLst>
                <a:rect l="0" t="0" r="r" b="b"/>
                <a:pathLst>
                  <a:path w="139" h="962">
                    <a:moveTo>
                      <a:pt x="25" y="0"/>
                    </a:moveTo>
                    <a:lnTo>
                      <a:pt x="139" y="962"/>
                    </a:lnTo>
                    <a:lnTo>
                      <a:pt x="109" y="962"/>
                    </a:lnTo>
                    <a:lnTo>
                      <a:pt x="0" y="14"/>
                    </a:lnTo>
                    <a:lnTo>
                      <a:pt x="25" y="0"/>
                    </a:lnTo>
                    <a:close/>
                  </a:path>
                </a:pathLst>
              </a:cu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27" name="Freeform 47"/>
              <p:cNvSpPr/>
              <p:nvPr userDrawn="1"/>
            </p:nvSpPr>
            <p:spPr bwMode="auto">
              <a:xfrm>
                <a:off x="4289" y="321"/>
                <a:ext cx="193" cy="952"/>
              </a:xfrm>
              <a:custGeom>
                <a:gdLst>
                  <a:gd name="T0" fmla="*/ 46 w 106"/>
                  <a:gd name="T1" fmla="*/ 0 h 521"/>
                  <a:gd name="T2" fmla="*/ 106 w 106"/>
                  <a:gd name="T3" fmla="*/ 519 h 521"/>
                  <a:gd name="T4" fmla="*/ 75 w 106"/>
                  <a:gd name="T5" fmla="*/ 521 h 521"/>
                  <a:gd name="T6" fmla="*/ 0 w 106"/>
                  <a:gd name="T7" fmla="*/ 443 h 521"/>
                  <a:gd name="T8" fmla="*/ 21 w 106"/>
                  <a:gd name="T9" fmla="*/ 12 h 521"/>
                  <a:gd name="T10" fmla="*/ 46 w 106"/>
                  <a:gd name="T11" fmla="*/ 0 h 521"/>
                </a:gdLst>
                <a:cxnLst>
                  <a:cxn ang="0">
                    <a:pos x="T0" y="T1"/>
                  </a:cxn>
                  <a:cxn ang="0">
                    <a:pos x="T2" y="T3"/>
                  </a:cxn>
                  <a:cxn ang="0">
                    <a:pos x="T4" y="T5"/>
                  </a:cxn>
                  <a:cxn ang="0">
                    <a:pos x="T6" y="T7"/>
                  </a:cxn>
                  <a:cxn ang="0">
                    <a:pos x="T8" y="T9"/>
                  </a:cxn>
                  <a:cxn ang="0">
                    <a:pos x="T10" y="T11"/>
                  </a:cxn>
                </a:cxnLst>
                <a:rect l="0" t="0" r="r" b="b"/>
                <a:pathLst>
                  <a:path w="105" h="521">
                    <a:moveTo>
                      <a:pt x="46" y="0"/>
                    </a:moveTo>
                    <a:cubicBezTo>
                      <a:pt x="106" y="519"/>
                      <a:pt x="106" y="519"/>
                      <a:pt x="106" y="519"/>
                    </a:cubicBezTo>
                    <a:cubicBezTo>
                      <a:pt x="75" y="521"/>
                      <a:pt x="75" y="521"/>
                      <a:pt x="75" y="521"/>
                    </a:cubicBezTo>
                    <a:cubicBezTo>
                      <a:pt x="74" y="496"/>
                      <a:pt x="0" y="443"/>
                      <a:pt x="0" y="443"/>
                    </a:cubicBezTo>
                    <a:cubicBezTo>
                      <a:pt x="21" y="12"/>
                      <a:pt x="21" y="12"/>
                      <a:pt x="21" y="12"/>
                    </a:cubicBezTo>
                    <a:lnTo>
                      <a:pt x="46" y="0"/>
                    </a:ln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28" name="Freeform 48"/>
              <p:cNvSpPr/>
              <p:nvPr userDrawn="1"/>
            </p:nvSpPr>
            <p:spPr bwMode="auto">
              <a:xfrm>
                <a:off x="3698" y="1316"/>
                <a:ext cx="717" cy="685"/>
              </a:xfrm>
              <a:custGeom>
                <a:gdLst>
                  <a:gd name="T0" fmla="*/ 0 w 717"/>
                  <a:gd name="T1" fmla="*/ 671 h 685"/>
                  <a:gd name="T2" fmla="*/ 699 w 717"/>
                  <a:gd name="T3" fmla="*/ 0 h 685"/>
                  <a:gd name="T4" fmla="*/ 717 w 717"/>
                  <a:gd name="T5" fmla="*/ 22 h 685"/>
                  <a:gd name="T6" fmla="*/ 27 w 717"/>
                  <a:gd name="T7" fmla="*/ 685 h 685"/>
                  <a:gd name="T8" fmla="*/ 0 w 717"/>
                  <a:gd name="T9" fmla="*/ 671 h 685"/>
                </a:gdLst>
                <a:cxnLst>
                  <a:cxn ang="0">
                    <a:pos x="T0" y="T1"/>
                  </a:cxn>
                  <a:cxn ang="0">
                    <a:pos x="T2" y="T3"/>
                  </a:cxn>
                  <a:cxn ang="0">
                    <a:pos x="T4" y="T5"/>
                  </a:cxn>
                  <a:cxn ang="0">
                    <a:pos x="T6" y="T7"/>
                  </a:cxn>
                  <a:cxn ang="0">
                    <a:pos x="T8" y="T9"/>
                  </a:cxn>
                </a:cxnLst>
                <a:rect l="0" t="0" r="r" b="b"/>
                <a:pathLst>
                  <a:path w="717" h="685">
                    <a:moveTo>
                      <a:pt x="0" y="671"/>
                    </a:moveTo>
                    <a:lnTo>
                      <a:pt x="699" y="0"/>
                    </a:lnTo>
                    <a:lnTo>
                      <a:pt x="717" y="22"/>
                    </a:lnTo>
                    <a:lnTo>
                      <a:pt x="27" y="685"/>
                    </a:lnTo>
                    <a:lnTo>
                      <a:pt x="0" y="671"/>
                    </a:lnTo>
                    <a:close/>
                  </a:path>
                </a:pathLst>
              </a:cu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29" name="Freeform 49"/>
              <p:cNvSpPr/>
              <p:nvPr userDrawn="1"/>
            </p:nvSpPr>
            <p:spPr bwMode="auto">
              <a:xfrm>
                <a:off x="3725" y="1338"/>
                <a:ext cx="726" cy="685"/>
              </a:xfrm>
              <a:custGeom>
                <a:gdLst>
                  <a:gd name="T0" fmla="*/ 0 w 397"/>
                  <a:gd name="T1" fmla="*/ 363 h 375"/>
                  <a:gd name="T2" fmla="*/ 377 w 397"/>
                  <a:gd name="T3" fmla="*/ 0 h 375"/>
                  <a:gd name="T4" fmla="*/ 397 w 397"/>
                  <a:gd name="T5" fmla="*/ 24 h 375"/>
                  <a:gd name="T6" fmla="*/ 381 w 397"/>
                  <a:gd name="T7" fmla="*/ 130 h 375"/>
                  <a:gd name="T8" fmla="*/ 25 w 397"/>
                  <a:gd name="T9" fmla="*/ 375 h 375"/>
                  <a:gd name="T10" fmla="*/ 0 w 397"/>
                  <a:gd name="T11" fmla="*/ 363 h 375"/>
                </a:gdLst>
                <a:cxnLst>
                  <a:cxn ang="0">
                    <a:pos x="T0" y="T1"/>
                  </a:cxn>
                  <a:cxn ang="0">
                    <a:pos x="T2" y="T3"/>
                  </a:cxn>
                  <a:cxn ang="0">
                    <a:pos x="T4" y="T5"/>
                  </a:cxn>
                  <a:cxn ang="0">
                    <a:pos x="T6" y="T7"/>
                  </a:cxn>
                  <a:cxn ang="0">
                    <a:pos x="T8" y="T9"/>
                  </a:cxn>
                  <a:cxn ang="0">
                    <a:pos x="T10" y="T11"/>
                  </a:cxn>
                </a:cxnLst>
                <a:rect l="0" t="0" r="r" b="b"/>
                <a:pathLst>
                  <a:path w="397" h="375">
                    <a:moveTo>
                      <a:pt x="0" y="363"/>
                    </a:moveTo>
                    <a:cubicBezTo>
                      <a:pt x="377" y="0"/>
                      <a:pt x="377" y="0"/>
                      <a:pt x="377" y="0"/>
                    </a:cubicBezTo>
                    <a:cubicBezTo>
                      <a:pt x="397" y="24"/>
                      <a:pt x="397" y="24"/>
                      <a:pt x="397" y="24"/>
                    </a:cubicBezTo>
                    <a:cubicBezTo>
                      <a:pt x="378" y="40"/>
                      <a:pt x="381" y="130"/>
                      <a:pt x="381" y="130"/>
                    </a:cubicBezTo>
                    <a:cubicBezTo>
                      <a:pt x="25" y="375"/>
                      <a:pt x="25" y="375"/>
                      <a:pt x="25" y="375"/>
                    </a:cubicBezTo>
                    <a:lnTo>
                      <a:pt x="0" y="363"/>
                    </a:ln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30" name="Freeform 50"/>
              <p:cNvSpPr/>
              <p:nvPr userDrawn="1"/>
            </p:nvSpPr>
            <p:spPr bwMode="auto">
              <a:xfrm>
                <a:off x="4389" y="1245"/>
                <a:ext cx="154" cy="152"/>
              </a:xfrm>
              <a:custGeom>
                <a:gdLst>
                  <a:gd name="T0" fmla="*/ 39 w 84"/>
                  <a:gd name="T1" fmla="*/ 81 h 83"/>
                  <a:gd name="T2" fmla="*/ 2 w 84"/>
                  <a:gd name="T3" fmla="*/ 38 h 83"/>
                  <a:gd name="T4" fmla="*/ 45 w 84"/>
                  <a:gd name="T5" fmla="*/ 1 h 83"/>
                  <a:gd name="T6" fmla="*/ 82 w 84"/>
                  <a:gd name="T7" fmla="*/ 44 h 83"/>
                  <a:gd name="T8" fmla="*/ 39 w 84"/>
                  <a:gd name="T9" fmla="*/ 81 h 83"/>
                </a:gdLst>
                <a:cxnLst>
                  <a:cxn ang="0">
                    <a:pos x="T0" y="T1"/>
                  </a:cxn>
                  <a:cxn ang="0">
                    <a:pos x="T2" y="T3"/>
                  </a:cxn>
                  <a:cxn ang="0">
                    <a:pos x="T4" y="T5"/>
                  </a:cxn>
                  <a:cxn ang="0">
                    <a:pos x="T6" y="T7"/>
                  </a:cxn>
                  <a:cxn ang="0">
                    <a:pos x="T8" y="T9"/>
                  </a:cxn>
                </a:cxnLst>
                <a:rect l="0" t="0" r="r" b="b"/>
                <a:pathLst>
                  <a:path w="84" h="83">
                    <a:moveTo>
                      <a:pt x="39" y="81"/>
                    </a:moveTo>
                    <a:cubicBezTo>
                      <a:pt x="17" y="79"/>
                      <a:pt x="0" y="60"/>
                      <a:pt x="2" y="38"/>
                    </a:cubicBezTo>
                    <a:cubicBezTo>
                      <a:pt x="4" y="16"/>
                      <a:pt x="23" y="0"/>
                      <a:pt x="45" y="1"/>
                    </a:cubicBezTo>
                    <a:cubicBezTo>
                      <a:pt x="67" y="3"/>
                      <a:pt x="84" y="22"/>
                      <a:pt x="82" y="44"/>
                    </a:cubicBezTo>
                    <a:cubicBezTo>
                      <a:pt x="80" y="66"/>
                      <a:pt x="61" y="83"/>
                      <a:pt x="39" y="81"/>
                    </a:cubicBezTo>
                    <a:close/>
                  </a:path>
                </a:pathLst>
              </a:custGeom>
              <a:solidFill>
                <a:srgbClr val="D3E7E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sp>
            <p:nvSpPr>
              <p:cNvPr id="131" name="Freeform 51"/>
              <p:cNvSpPr/>
              <p:nvPr userDrawn="1"/>
            </p:nvSpPr>
            <p:spPr bwMode="auto">
              <a:xfrm>
                <a:off x="4439" y="1295"/>
                <a:ext cx="54" cy="53"/>
              </a:xfrm>
              <a:custGeom>
                <a:gdLst>
                  <a:gd name="T0" fmla="*/ 14 w 30"/>
                  <a:gd name="T1" fmla="*/ 28 h 29"/>
                  <a:gd name="T2" fmla="*/ 1 w 30"/>
                  <a:gd name="T3" fmla="*/ 13 h 29"/>
                  <a:gd name="T4" fmla="*/ 16 w 30"/>
                  <a:gd name="T5" fmla="*/ 0 h 29"/>
                  <a:gd name="T6" fmla="*/ 29 w 30"/>
                  <a:gd name="T7" fmla="*/ 15 h 29"/>
                  <a:gd name="T8" fmla="*/ 14 w 30"/>
                  <a:gd name="T9" fmla="*/ 28 h 29"/>
                </a:gdLst>
                <a:cxnLst>
                  <a:cxn ang="0">
                    <a:pos x="T0" y="T1"/>
                  </a:cxn>
                  <a:cxn ang="0">
                    <a:pos x="T2" y="T3"/>
                  </a:cxn>
                  <a:cxn ang="0">
                    <a:pos x="T4" y="T5"/>
                  </a:cxn>
                  <a:cxn ang="0">
                    <a:pos x="T6" y="T7"/>
                  </a:cxn>
                  <a:cxn ang="0">
                    <a:pos x="T8" y="T9"/>
                  </a:cxn>
                </a:cxnLst>
                <a:rect l="0" t="0" r="r" b="b"/>
                <a:pathLst>
                  <a:path w="30" h="28">
                    <a:moveTo>
                      <a:pt x="14" y="28"/>
                    </a:moveTo>
                    <a:cubicBezTo>
                      <a:pt x="6" y="28"/>
                      <a:pt x="0" y="21"/>
                      <a:pt x="1" y="13"/>
                    </a:cubicBezTo>
                    <a:cubicBezTo>
                      <a:pt x="2" y="5"/>
                      <a:pt x="8" y="0"/>
                      <a:pt x="16" y="0"/>
                    </a:cubicBezTo>
                    <a:cubicBezTo>
                      <a:pt x="24" y="1"/>
                      <a:pt x="30" y="8"/>
                      <a:pt x="29" y="15"/>
                    </a:cubicBezTo>
                    <a:cubicBezTo>
                      <a:pt x="29" y="23"/>
                      <a:pt x="22" y="29"/>
                      <a:pt x="14" y="28"/>
                    </a:cubicBez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latin typeface="Calibri Light" panose="020f0302020204030204" pitchFamily="34" charset="0"/>
                </a:endParaRPr>
              </a:p>
            </p:txBody>
          </p:sp>
        </p:grpSp>
      </p:grpSp>
      <p:sp>
        <p:nvSpPr>
          <p:cNvPr id="51" name="Title 1"/>
          <p:cNvSpPr>
            <a:spLocks noGrp="1"/>
          </p:cNvSpPr>
          <p:nvPr userDrawn="1">
            <p:ph type="title" hasCustomPrompt="1"/>
          </p:nvPr>
        </p:nvSpPr>
        <p:spPr>
          <a:xfrm>
            <a:off x="457200" y="205978"/>
            <a:ext cx="8229600" cy="709588"/>
          </a:xfrm>
        </p:spPr>
        <p:txBody>
          <a:bodyPr>
            <a:normAutofit/>
          </a:bodyPr>
          <a:lstStyle>
            <a:lvl1pPr algn="l">
              <a:defRPr sz="4000" baseline="0">
                <a:solidFill>
                  <a:schemeClr val="tx2"/>
                </a:solidFill>
                <a:latin typeface="Calibri Light" panose="020f0302020204030204" pitchFamily="34" charset="0"/>
              </a:defRPr>
            </a:lvl1pPr>
          </a:lstStyle>
          <a:p>
            <a:r>
              <a:rPr lang="en-US" noProof="0" smtClean="0"/>
              <a:t>Greening Our Environment</a:t>
            </a:r>
            <a:endParaRPr lang="en-US" noProof="0"/>
          </a:p>
        </p:txBody>
      </p:sp>
      <p:sp>
        <p:nvSpPr>
          <p:cNvPr id="52" name="Text Placeholder 7"/>
          <p:cNvSpPr>
            <a:spLocks noGrp="1"/>
          </p:cNvSpPr>
          <p:nvPr userDrawn="1">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noProof="0" smtClean="0"/>
              <a:t>This is a sample text. Insert your text here.</a:t>
            </a:r>
            <a:endParaRPr lang="en-US" noProof="0"/>
          </a:p>
        </p:txBody>
      </p:sp>
    </p:spTree>
    <p:extLst>
      <p:ext uri="{BB962C8B-B14F-4D97-AF65-F5344CB8AC3E}">
        <p14:creationId val="3671295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Infographic">
    <p:spTree>
      <p:nvGrpSpPr>
        <p:cNvPr id="1" name=""/>
        <p:cNvGrpSpPr/>
        <p:nvPr/>
      </p:nvGrpSpPr>
      <p:grpSpPr>
        <a:xfrm>
          <a:off x="0" y="0"/>
          <a:ext cx="0" cy="0"/>
        </a:xfrm>
      </p:grpSpPr>
      <p:sp>
        <p:nvSpPr>
          <p:cNvPr id="10" name="Freeform 6"/>
          <p:cNvSpPr/>
          <p:nvPr userDrawn="1"/>
        </p:nvSpPr>
        <p:spPr bwMode="auto">
          <a:xfrm>
            <a:off x="2977428" y="1479550"/>
            <a:ext cx="946151" cy="942975"/>
          </a:xfrm>
          <a:custGeom>
            <a:gdLst>
              <a:gd name="T0" fmla="*/ 261 w 312"/>
              <a:gd name="T1" fmla="*/ 58 h 311"/>
              <a:gd name="T2" fmla="*/ 257 w 312"/>
              <a:gd name="T3" fmla="*/ 54 h 311"/>
              <a:gd name="T4" fmla="*/ 254 w 312"/>
              <a:gd name="T5" fmla="*/ 51 h 311"/>
              <a:gd name="T6" fmla="*/ 225 w 312"/>
              <a:gd name="T7" fmla="*/ 32 h 311"/>
              <a:gd name="T8" fmla="*/ 189 w 312"/>
              <a:gd name="T9" fmla="*/ 19 h 311"/>
              <a:gd name="T10" fmla="*/ 7 w 312"/>
              <a:gd name="T11" fmla="*/ 6 h 311"/>
              <a:gd name="T12" fmla="*/ 20 w 312"/>
              <a:gd name="T13" fmla="*/ 189 h 311"/>
              <a:gd name="T14" fmla="*/ 32 w 312"/>
              <a:gd name="T15" fmla="*/ 224 h 311"/>
              <a:gd name="T16" fmla="*/ 51 w 312"/>
              <a:gd name="T17" fmla="*/ 253 h 311"/>
              <a:gd name="T18" fmla="*/ 55 w 312"/>
              <a:gd name="T19" fmla="*/ 257 h 311"/>
              <a:gd name="T20" fmla="*/ 58 w 312"/>
              <a:gd name="T21" fmla="*/ 260 h 311"/>
              <a:gd name="T22" fmla="*/ 87 w 312"/>
              <a:gd name="T23" fmla="*/ 279 h 311"/>
              <a:gd name="T24" fmla="*/ 123 w 312"/>
              <a:gd name="T25" fmla="*/ 292 h 311"/>
              <a:gd name="T26" fmla="*/ 306 w 312"/>
              <a:gd name="T27" fmla="*/ 305 h 311"/>
              <a:gd name="T28" fmla="*/ 292 w 312"/>
              <a:gd name="T29" fmla="*/ 122 h 311"/>
              <a:gd name="T30" fmla="*/ 280 w 312"/>
              <a:gd name="T31" fmla="*/ 87 h 311"/>
              <a:gd name="T32" fmla="*/ 261 w 312"/>
              <a:gd name="T33" fmla="*/ 58 h 3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2" h="311">
                <a:moveTo>
                  <a:pt x="261" y="58"/>
                </a:moveTo>
                <a:cubicBezTo>
                  <a:pt x="260" y="57"/>
                  <a:pt x="259" y="55"/>
                  <a:pt x="257" y="54"/>
                </a:cubicBezTo>
                <a:cubicBezTo>
                  <a:pt x="256" y="53"/>
                  <a:pt x="255" y="52"/>
                  <a:pt x="254" y="51"/>
                </a:cubicBezTo>
                <a:cubicBezTo>
                  <a:pt x="246" y="43"/>
                  <a:pt x="237" y="37"/>
                  <a:pt x="225" y="32"/>
                </a:cubicBezTo>
                <a:cubicBezTo>
                  <a:pt x="214" y="26"/>
                  <a:pt x="202" y="22"/>
                  <a:pt x="189" y="19"/>
                </a:cubicBezTo>
                <a:cubicBezTo>
                  <a:pt x="112" y="0"/>
                  <a:pt x="7" y="6"/>
                  <a:pt x="7" y="6"/>
                </a:cubicBezTo>
                <a:cubicBezTo>
                  <a:pt x="7" y="6"/>
                  <a:pt x="0" y="111"/>
                  <a:pt x="20" y="189"/>
                </a:cubicBezTo>
                <a:cubicBezTo>
                  <a:pt x="22" y="201"/>
                  <a:pt x="27" y="213"/>
                  <a:pt x="32" y="224"/>
                </a:cubicBezTo>
                <a:cubicBezTo>
                  <a:pt x="38" y="236"/>
                  <a:pt x="44" y="246"/>
                  <a:pt x="51" y="253"/>
                </a:cubicBezTo>
                <a:cubicBezTo>
                  <a:pt x="52" y="254"/>
                  <a:pt x="54" y="256"/>
                  <a:pt x="55" y="257"/>
                </a:cubicBezTo>
                <a:cubicBezTo>
                  <a:pt x="56" y="258"/>
                  <a:pt x="57" y="259"/>
                  <a:pt x="58" y="260"/>
                </a:cubicBezTo>
                <a:cubicBezTo>
                  <a:pt x="66" y="268"/>
                  <a:pt x="76" y="274"/>
                  <a:pt x="87" y="279"/>
                </a:cubicBezTo>
                <a:cubicBezTo>
                  <a:pt x="99" y="285"/>
                  <a:pt x="111" y="289"/>
                  <a:pt x="123" y="292"/>
                </a:cubicBezTo>
                <a:cubicBezTo>
                  <a:pt x="200" y="311"/>
                  <a:pt x="306" y="305"/>
                  <a:pt x="306" y="305"/>
                </a:cubicBezTo>
                <a:cubicBezTo>
                  <a:pt x="306" y="305"/>
                  <a:pt x="312" y="200"/>
                  <a:pt x="292" y="122"/>
                </a:cubicBezTo>
                <a:cubicBezTo>
                  <a:pt x="290" y="110"/>
                  <a:pt x="286" y="98"/>
                  <a:pt x="280" y="87"/>
                </a:cubicBezTo>
                <a:cubicBezTo>
                  <a:pt x="275" y="75"/>
                  <a:pt x="269" y="65"/>
                  <a:pt x="261" y="58"/>
                </a:cubicBezTo>
                <a:close/>
              </a:path>
            </a:pathLst>
          </a:custGeom>
          <a:solidFill>
            <a:srgbClr val="8DC0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2" name="Freeform 7"/>
          <p:cNvSpPr/>
          <p:nvPr userDrawn="1"/>
        </p:nvSpPr>
        <p:spPr bwMode="auto">
          <a:xfrm>
            <a:off x="3007591" y="1509713"/>
            <a:ext cx="885826" cy="882650"/>
          </a:xfrm>
          <a:custGeom>
            <a:gdLst>
              <a:gd name="T0" fmla="*/ 244 w 292"/>
              <a:gd name="T1" fmla="*/ 54 h 291"/>
              <a:gd name="T2" fmla="*/ 241 w 292"/>
              <a:gd name="T3" fmla="*/ 51 h 291"/>
              <a:gd name="T4" fmla="*/ 238 w 292"/>
              <a:gd name="T5" fmla="*/ 47 h 291"/>
              <a:gd name="T6" fmla="*/ 211 w 292"/>
              <a:gd name="T7" fmla="*/ 30 h 291"/>
              <a:gd name="T8" fmla="*/ 177 w 292"/>
              <a:gd name="T9" fmla="*/ 18 h 291"/>
              <a:gd name="T10" fmla="*/ 6 w 292"/>
              <a:gd name="T11" fmla="*/ 6 h 291"/>
              <a:gd name="T12" fmla="*/ 19 w 292"/>
              <a:gd name="T13" fmla="*/ 176 h 291"/>
              <a:gd name="T14" fmla="*/ 30 w 292"/>
              <a:gd name="T15" fmla="*/ 210 h 291"/>
              <a:gd name="T16" fmla="*/ 48 w 292"/>
              <a:gd name="T17" fmla="*/ 237 h 291"/>
              <a:gd name="T18" fmla="*/ 51 w 292"/>
              <a:gd name="T19" fmla="*/ 240 h 291"/>
              <a:gd name="T20" fmla="*/ 55 w 292"/>
              <a:gd name="T21" fmla="*/ 244 h 291"/>
              <a:gd name="T22" fmla="*/ 82 w 292"/>
              <a:gd name="T23" fmla="*/ 261 h 291"/>
              <a:gd name="T24" fmla="*/ 115 w 292"/>
              <a:gd name="T25" fmla="*/ 273 h 291"/>
              <a:gd name="T26" fmla="*/ 286 w 292"/>
              <a:gd name="T27" fmla="*/ 285 h 291"/>
              <a:gd name="T28" fmla="*/ 274 w 292"/>
              <a:gd name="T29" fmla="*/ 115 h 291"/>
              <a:gd name="T30" fmla="*/ 262 w 292"/>
              <a:gd name="T31" fmla="*/ 81 h 291"/>
              <a:gd name="T32" fmla="*/ 244 w 292"/>
              <a:gd name="T33" fmla="*/ 54 h 2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291">
                <a:moveTo>
                  <a:pt x="244" y="54"/>
                </a:moveTo>
                <a:cubicBezTo>
                  <a:pt x="243" y="53"/>
                  <a:pt x="242" y="52"/>
                  <a:pt x="241" y="51"/>
                </a:cubicBezTo>
                <a:cubicBezTo>
                  <a:pt x="240" y="50"/>
                  <a:pt x="239" y="48"/>
                  <a:pt x="238" y="47"/>
                </a:cubicBezTo>
                <a:cubicBezTo>
                  <a:pt x="231" y="40"/>
                  <a:pt x="221" y="34"/>
                  <a:pt x="211" y="30"/>
                </a:cubicBezTo>
                <a:cubicBezTo>
                  <a:pt x="200" y="24"/>
                  <a:pt x="189" y="20"/>
                  <a:pt x="177" y="18"/>
                </a:cubicBezTo>
                <a:cubicBezTo>
                  <a:pt x="105" y="0"/>
                  <a:pt x="6" y="6"/>
                  <a:pt x="6" y="6"/>
                </a:cubicBezTo>
                <a:cubicBezTo>
                  <a:pt x="6" y="6"/>
                  <a:pt x="0" y="104"/>
                  <a:pt x="19" y="176"/>
                </a:cubicBezTo>
                <a:cubicBezTo>
                  <a:pt x="21" y="188"/>
                  <a:pt x="25" y="199"/>
                  <a:pt x="30" y="210"/>
                </a:cubicBezTo>
                <a:cubicBezTo>
                  <a:pt x="35" y="221"/>
                  <a:pt x="41" y="230"/>
                  <a:pt x="48" y="237"/>
                </a:cubicBezTo>
                <a:cubicBezTo>
                  <a:pt x="49" y="238"/>
                  <a:pt x="50" y="239"/>
                  <a:pt x="51" y="240"/>
                </a:cubicBezTo>
                <a:cubicBezTo>
                  <a:pt x="53" y="241"/>
                  <a:pt x="54" y="243"/>
                  <a:pt x="55" y="244"/>
                </a:cubicBezTo>
                <a:cubicBezTo>
                  <a:pt x="62" y="251"/>
                  <a:pt x="71" y="257"/>
                  <a:pt x="82" y="261"/>
                </a:cubicBezTo>
                <a:cubicBezTo>
                  <a:pt x="92" y="267"/>
                  <a:pt x="104" y="271"/>
                  <a:pt x="115" y="273"/>
                </a:cubicBezTo>
                <a:cubicBezTo>
                  <a:pt x="188" y="291"/>
                  <a:pt x="286" y="285"/>
                  <a:pt x="286" y="285"/>
                </a:cubicBezTo>
                <a:cubicBezTo>
                  <a:pt x="286" y="285"/>
                  <a:pt x="292" y="187"/>
                  <a:pt x="274" y="115"/>
                </a:cubicBezTo>
                <a:cubicBezTo>
                  <a:pt x="271" y="103"/>
                  <a:pt x="268" y="92"/>
                  <a:pt x="262" y="81"/>
                </a:cubicBezTo>
                <a:cubicBezTo>
                  <a:pt x="257" y="70"/>
                  <a:pt x="251" y="61"/>
                  <a:pt x="244" y="54"/>
                </a:cubicBez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nvGrpSpPr>
          <p:cNvPr id="7" name="Group 6"/>
          <p:cNvGrpSpPr/>
          <p:nvPr userDrawn="1"/>
        </p:nvGrpSpPr>
        <p:grpSpPr>
          <a:xfrm>
            <a:off x="3693391" y="2498725"/>
            <a:ext cx="431800" cy="2144713"/>
            <a:chOff x="3693391" y="2498725"/>
            <a:chExt cx="431800" cy="2144713"/>
          </a:xfrm>
        </p:grpSpPr>
        <p:sp>
          <p:nvSpPr>
            <p:cNvPr id="13" name="Freeform 8"/>
            <p:cNvSpPr/>
            <p:nvPr userDrawn="1"/>
          </p:nvSpPr>
          <p:spPr bwMode="auto">
            <a:xfrm>
              <a:off x="3693391" y="4203700"/>
              <a:ext cx="431800" cy="439738"/>
            </a:xfrm>
            <a:custGeom>
              <a:gdLst>
                <a:gd name="T0" fmla="*/ 0 w 272"/>
                <a:gd name="T1" fmla="*/ 48 h 277"/>
                <a:gd name="T2" fmla="*/ 0 w 272"/>
                <a:gd name="T3" fmla="*/ 0 h 277"/>
                <a:gd name="T4" fmla="*/ 272 w 272"/>
                <a:gd name="T5" fmla="*/ 0 h 277"/>
                <a:gd name="T6" fmla="*/ 272 w 272"/>
                <a:gd name="T7" fmla="*/ 48 h 277"/>
                <a:gd name="T8" fmla="*/ 203 w 272"/>
                <a:gd name="T9" fmla="*/ 162 h 277"/>
                <a:gd name="T10" fmla="*/ 170 w 272"/>
                <a:gd name="T11" fmla="*/ 218 h 277"/>
                <a:gd name="T12" fmla="*/ 136 w 272"/>
                <a:gd name="T13" fmla="*/ 277 h 277"/>
                <a:gd name="T14" fmla="*/ 101 w 272"/>
                <a:gd name="T15" fmla="*/ 218 h 277"/>
                <a:gd name="T16" fmla="*/ 67 w 272"/>
                <a:gd name="T17" fmla="*/ 162 h 277"/>
                <a:gd name="T18" fmla="*/ 0 w 272"/>
                <a:gd name="T19" fmla="*/ 48 h 2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7">
                  <a:moveTo>
                    <a:pt x="0" y="48"/>
                  </a:moveTo>
                  <a:lnTo>
                    <a:pt x="0" y="0"/>
                  </a:lnTo>
                  <a:lnTo>
                    <a:pt x="272" y="0"/>
                  </a:lnTo>
                  <a:lnTo>
                    <a:pt x="272" y="48"/>
                  </a:lnTo>
                  <a:lnTo>
                    <a:pt x="203" y="162"/>
                  </a:lnTo>
                  <a:lnTo>
                    <a:pt x="170" y="218"/>
                  </a:lnTo>
                  <a:lnTo>
                    <a:pt x="136" y="277"/>
                  </a:lnTo>
                  <a:lnTo>
                    <a:pt x="101" y="218"/>
                  </a:lnTo>
                  <a:lnTo>
                    <a:pt x="67" y="162"/>
                  </a:lnTo>
                  <a:lnTo>
                    <a:pt x="0" y="48"/>
                  </a:lnTo>
                  <a:close/>
                </a:path>
              </a:pathLst>
            </a:custGeom>
            <a:solidFill>
              <a:srgbClr val="EDECCD"/>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4" name="Freeform 9"/>
            <p:cNvSpPr/>
            <p:nvPr userDrawn="1"/>
          </p:nvSpPr>
          <p:spPr bwMode="auto">
            <a:xfrm>
              <a:off x="3979141" y="2708275"/>
              <a:ext cx="146050" cy="1571625"/>
            </a:xfrm>
            <a:custGeom>
              <a:gdLst>
                <a:gd name="T0" fmla="*/ 0 w 48"/>
                <a:gd name="T1" fmla="*/ 518 h 518"/>
                <a:gd name="T2" fmla="*/ 0 w 48"/>
                <a:gd name="T3" fmla="*/ 0 h 518"/>
                <a:gd name="T4" fmla="*/ 48 w 48"/>
                <a:gd name="T5" fmla="*/ 0 h 518"/>
                <a:gd name="T6" fmla="*/ 48 w 48"/>
                <a:gd name="T7" fmla="*/ 163 h 518"/>
                <a:gd name="T8" fmla="*/ 48 w 48"/>
                <a:gd name="T9" fmla="*/ 163 h 518"/>
                <a:gd name="T10" fmla="*/ 48 w 48"/>
                <a:gd name="T11" fmla="*/ 518 h 518"/>
                <a:gd name="T12" fmla="*/ 24 w 48"/>
                <a:gd name="T13" fmla="*/ 502 h 518"/>
                <a:gd name="T14" fmla="*/ 0 w 48"/>
                <a:gd name="T15" fmla="*/ 518 h 5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18">
                  <a:moveTo>
                    <a:pt x="0" y="518"/>
                  </a:moveTo>
                  <a:cubicBezTo>
                    <a:pt x="0" y="0"/>
                    <a:pt x="0" y="0"/>
                    <a:pt x="0" y="0"/>
                  </a:cubicBezTo>
                  <a:cubicBezTo>
                    <a:pt x="48" y="0"/>
                    <a:pt x="48" y="0"/>
                    <a:pt x="48" y="0"/>
                  </a:cubicBezTo>
                  <a:cubicBezTo>
                    <a:pt x="48" y="163"/>
                    <a:pt x="48" y="163"/>
                    <a:pt x="48" y="163"/>
                  </a:cubicBezTo>
                  <a:cubicBezTo>
                    <a:pt x="48" y="163"/>
                    <a:pt x="48" y="163"/>
                    <a:pt x="48" y="163"/>
                  </a:cubicBezTo>
                  <a:cubicBezTo>
                    <a:pt x="48" y="518"/>
                    <a:pt x="48" y="518"/>
                    <a:pt x="48" y="518"/>
                  </a:cubicBezTo>
                  <a:cubicBezTo>
                    <a:pt x="48" y="509"/>
                    <a:pt x="37" y="502"/>
                    <a:pt x="24" y="502"/>
                  </a:cubicBezTo>
                  <a:cubicBezTo>
                    <a:pt x="11" y="502"/>
                    <a:pt x="0" y="509"/>
                    <a:pt x="0" y="518"/>
                  </a:cubicBezTo>
                  <a:close/>
                </a:path>
              </a:pathLst>
            </a:custGeom>
            <a:solidFill>
              <a:srgbClr val="B7E08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5" name="Freeform 10"/>
            <p:cNvSpPr/>
            <p:nvPr userDrawn="1"/>
          </p:nvSpPr>
          <p:spPr bwMode="auto">
            <a:xfrm>
              <a:off x="3836266" y="2708275"/>
              <a:ext cx="142875" cy="1571625"/>
            </a:xfrm>
            <a:custGeom>
              <a:gdLst>
                <a:gd name="T0" fmla="*/ 0 w 47"/>
                <a:gd name="T1" fmla="*/ 518 h 518"/>
                <a:gd name="T2" fmla="*/ 0 w 47"/>
                <a:gd name="T3" fmla="*/ 0 h 518"/>
                <a:gd name="T4" fmla="*/ 47 w 47"/>
                <a:gd name="T5" fmla="*/ 0 h 518"/>
                <a:gd name="T6" fmla="*/ 47 w 47"/>
                <a:gd name="T7" fmla="*/ 518 h 518"/>
                <a:gd name="T8" fmla="*/ 24 w 47"/>
                <a:gd name="T9" fmla="*/ 502 h 518"/>
                <a:gd name="T10" fmla="*/ 0 w 47"/>
                <a:gd name="T11" fmla="*/ 518 h 518"/>
              </a:gdLst>
              <a:cxnLst>
                <a:cxn ang="0">
                  <a:pos x="T0" y="T1"/>
                </a:cxn>
                <a:cxn ang="0">
                  <a:pos x="T2" y="T3"/>
                </a:cxn>
                <a:cxn ang="0">
                  <a:pos x="T4" y="T5"/>
                </a:cxn>
                <a:cxn ang="0">
                  <a:pos x="T6" y="T7"/>
                </a:cxn>
                <a:cxn ang="0">
                  <a:pos x="T8" y="T9"/>
                </a:cxn>
                <a:cxn ang="0">
                  <a:pos x="T10" y="T11"/>
                </a:cxn>
              </a:cxnLst>
              <a:rect l="0" t="0" r="r" b="b"/>
              <a:pathLst>
                <a:path w="47" h="518">
                  <a:moveTo>
                    <a:pt x="0" y="518"/>
                  </a:moveTo>
                  <a:cubicBezTo>
                    <a:pt x="0" y="0"/>
                    <a:pt x="0" y="0"/>
                    <a:pt x="0" y="0"/>
                  </a:cubicBezTo>
                  <a:cubicBezTo>
                    <a:pt x="47" y="0"/>
                    <a:pt x="47" y="0"/>
                    <a:pt x="47" y="0"/>
                  </a:cubicBezTo>
                  <a:cubicBezTo>
                    <a:pt x="47" y="518"/>
                    <a:pt x="47" y="518"/>
                    <a:pt x="47" y="518"/>
                  </a:cubicBezTo>
                  <a:cubicBezTo>
                    <a:pt x="47" y="509"/>
                    <a:pt x="37" y="502"/>
                    <a:pt x="24" y="502"/>
                  </a:cubicBezTo>
                  <a:cubicBezTo>
                    <a:pt x="10" y="502"/>
                    <a:pt x="0" y="509"/>
                    <a:pt x="0" y="518"/>
                  </a:cubicBez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6" name="Freeform 11"/>
            <p:cNvSpPr/>
            <p:nvPr userDrawn="1"/>
          </p:nvSpPr>
          <p:spPr bwMode="auto">
            <a:xfrm>
              <a:off x="3693391" y="2708275"/>
              <a:ext cx="142875" cy="1571625"/>
            </a:xfrm>
            <a:custGeom>
              <a:gdLst>
                <a:gd name="T0" fmla="*/ 0 w 47"/>
                <a:gd name="T1" fmla="*/ 518 h 518"/>
                <a:gd name="T2" fmla="*/ 0 w 47"/>
                <a:gd name="T3" fmla="*/ 0 h 518"/>
                <a:gd name="T4" fmla="*/ 47 w 47"/>
                <a:gd name="T5" fmla="*/ 0 h 518"/>
                <a:gd name="T6" fmla="*/ 47 w 47"/>
                <a:gd name="T7" fmla="*/ 518 h 518"/>
                <a:gd name="T8" fmla="*/ 23 w 47"/>
                <a:gd name="T9" fmla="*/ 502 h 518"/>
                <a:gd name="T10" fmla="*/ 0 w 47"/>
                <a:gd name="T11" fmla="*/ 516 h 518"/>
                <a:gd name="T12" fmla="*/ 0 w 47"/>
                <a:gd name="T13" fmla="*/ 517 h 518"/>
                <a:gd name="T14" fmla="*/ 0 w 47"/>
                <a:gd name="T15" fmla="*/ 518 h 5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18">
                  <a:moveTo>
                    <a:pt x="0" y="518"/>
                  </a:moveTo>
                  <a:cubicBezTo>
                    <a:pt x="0" y="0"/>
                    <a:pt x="0" y="0"/>
                    <a:pt x="0" y="0"/>
                  </a:cubicBezTo>
                  <a:cubicBezTo>
                    <a:pt x="47" y="0"/>
                    <a:pt x="47" y="0"/>
                    <a:pt x="47" y="0"/>
                  </a:cubicBezTo>
                  <a:cubicBezTo>
                    <a:pt x="47" y="518"/>
                    <a:pt x="47" y="518"/>
                    <a:pt x="47" y="518"/>
                  </a:cubicBezTo>
                  <a:cubicBezTo>
                    <a:pt x="47" y="509"/>
                    <a:pt x="36" y="502"/>
                    <a:pt x="23" y="502"/>
                  </a:cubicBezTo>
                  <a:cubicBezTo>
                    <a:pt x="11" y="502"/>
                    <a:pt x="1" y="508"/>
                    <a:pt x="0" y="516"/>
                  </a:cubicBezTo>
                  <a:cubicBezTo>
                    <a:pt x="0" y="517"/>
                    <a:pt x="0" y="517"/>
                    <a:pt x="0" y="517"/>
                  </a:cubicBezTo>
                  <a:cubicBezTo>
                    <a:pt x="0" y="518"/>
                    <a:pt x="0" y="518"/>
                    <a:pt x="0" y="518"/>
                  </a:cubicBezTo>
                  <a:close/>
                </a:path>
              </a:pathLst>
            </a:custGeom>
            <a:solidFill>
              <a:srgbClr val="8DC0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7" name="Freeform 12"/>
            <p:cNvSpPr/>
            <p:nvPr userDrawn="1"/>
          </p:nvSpPr>
          <p:spPr bwMode="auto">
            <a:xfrm>
              <a:off x="3693391" y="2498725"/>
              <a:ext cx="431800" cy="215900"/>
            </a:xfrm>
            <a:custGeom>
              <a:gdLst>
                <a:gd name="T0" fmla="*/ 71 w 142"/>
                <a:gd name="T1" fmla="*/ 0 h 71"/>
                <a:gd name="T2" fmla="*/ 0 w 142"/>
                <a:gd name="T3" fmla="*/ 71 h 71"/>
                <a:gd name="T4" fmla="*/ 142 w 142"/>
                <a:gd name="T5" fmla="*/ 71 h 71"/>
                <a:gd name="T6" fmla="*/ 71 w 142"/>
                <a:gd name="T7" fmla="*/ 0 h 71"/>
              </a:gdLst>
              <a:cxnLst>
                <a:cxn ang="0">
                  <a:pos x="T0" y="T1"/>
                </a:cxn>
                <a:cxn ang="0">
                  <a:pos x="T2" y="T3"/>
                </a:cxn>
                <a:cxn ang="0">
                  <a:pos x="T4" y="T5"/>
                </a:cxn>
                <a:cxn ang="0">
                  <a:pos x="T6" y="T7"/>
                </a:cxn>
              </a:cxnLst>
              <a:rect l="0" t="0" r="r" b="b"/>
              <a:pathLst>
                <a:path w="142" h="71">
                  <a:moveTo>
                    <a:pt x="71" y="0"/>
                  </a:moveTo>
                  <a:cubicBezTo>
                    <a:pt x="31" y="0"/>
                    <a:pt x="0" y="32"/>
                    <a:pt x="0" y="71"/>
                  </a:cubicBezTo>
                  <a:cubicBezTo>
                    <a:pt x="142" y="71"/>
                    <a:pt x="142" y="71"/>
                    <a:pt x="142" y="71"/>
                  </a:cubicBezTo>
                  <a:cubicBezTo>
                    <a:pt x="142" y="32"/>
                    <a:pt x="110" y="0"/>
                    <a:pt x="71" y="0"/>
                  </a:cubicBez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8" name="Freeform 13"/>
            <p:cNvSpPr/>
            <p:nvPr userDrawn="1"/>
          </p:nvSpPr>
          <p:spPr bwMode="auto">
            <a:xfrm>
              <a:off x="3853729" y="4549775"/>
              <a:ext cx="109538" cy="93663"/>
            </a:xfrm>
            <a:custGeom>
              <a:gdLst>
                <a:gd name="T0" fmla="*/ 0 w 69"/>
                <a:gd name="T1" fmla="*/ 0 h 59"/>
                <a:gd name="T2" fmla="*/ 69 w 69"/>
                <a:gd name="T3" fmla="*/ 0 h 59"/>
                <a:gd name="T4" fmla="*/ 35 w 69"/>
                <a:gd name="T5" fmla="*/ 59 h 59"/>
                <a:gd name="T6" fmla="*/ 0 w 69"/>
                <a:gd name="T7" fmla="*/ 0 h 59"/>
              </a:gdLst>
              <a:cxnLst>
                <a:cxn ang="0">
                  <a:pos x="T0" y="T1"/>
                </a:cxn>
                <a:cxn ang="0">
                  <a:pos x="T2" y="T3"/>
                </a:cxn>
                <a:cxn ang="0">
                  <a:pos x="T4" y="T5"/>
                </a:cxn>
                <a:cxn ang="0">
                  <a:pos x="T6" y="T7"/>
                </a:cxn>
              </a:cxnLst>
              <a:rect l="0" t="0" r="r" b="b"/>
              <a:pathLst>
                <a:path w="69" h="59">
                  <a:moveTo>
                    <a:pt x="0" y="0"/>
                  </a:moveTo>
                  <a:lnTo>
                    <a:pt x="69" y="0"/>
                  </a:lnTo>
                  <a:lnTo>
                    <a:pt x="35" y="59"/>
                  </a:lnTo>
                  <a:lnTo>
                    <a:pt x="0" y="0"/>
                  </a:ln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sp>
        <p:nvSpPr>
          <p:cNvPr id="19" name="Freeform 14"/>
          <p:cNvSpPr/>
          <p:nvPr userDrawn="1"/>
        </p:nvSpPr>
        <p:spPr bwMode="auto">
          <a:xfrm>
            <a:off x="5138017" y="1476375"/>
            <a:ext cx="946151" cy="944563"/>
          </a:xfrm>
          <a:custGeom>
            <a:gdLst>
              <a:gd name="T0" fmla="*/ 51 w 312"/>
              <a:gd name="T1" fmla="*/ 58 h 311"/>
              <a:gd name="T2" fmla="*/ 55 w 312"/>
              <a:gd name="T3" fmla="*/ 54 h 311"/>
              <a:gd name="T4" fmla="*/ 58 w 312"/>
              <a:gd name="T5" fmla="*/ 51 h 311"/>
              <a:gd name="T6" fmla="*/ 87 w 312"/>
              <a:gd name="T7" fmla="*/ 32 h 311"/>
              <a:gd name="T8" fmla="*/ 123 w 312"/>
              <a:gd name="T9" fmla="*/ 20 h 311"/>
              <a:gd name="T10" fmla="*/ 305 w 312"/>
              <a:gd name="T11" fmla="*/ 6 h 311"/>
              <a:gd name="T12" fmla="*/ 292 w 312"/>
              <a:gd name="T13" fmla="*/ 189 h 311"/>
              <a:gd name="T14" fmla="*/ 280 w 312"/>
              <a:gd name="T15" fmla="*/ 225 h 311"/>
              <a:gd name="T16" fmla="*/ 261 w 312"/>
              <a:gd name="T17" fmla="*/ 253 h 311"/>
              <a:gd name="T18" fmla="*/ 257 w 312"/>
              <a:gd name="T19" fmla="*/ 257 h 311"/>
              <a:gd name="T20" fmla="*/ 254 w 312"/>
              <a:gd name="T21" fmla="*/ 261 h 311"/>
              <a:gd name="T22" fmla="*/ 225 w 312"/>
              <a:gd name="T23" fmla="*/ 280 h 311"/>
              <a:gd name="T24" fmla="*/ 189 w 312"/>
              <a:gd name="T25" fmla="*/ 292 h 311"/>
              <a:gd name="T26" fmla="*/ 6 w 312"/>
              <a:gd name="T27" fmla="*/ 305 h 311"/>
              <a:gd name="T28" fmla="*/ 20 w 312"/>
              <a:gd name="T29" fmla="*/ 123 h 311"/>
              <a:gd name="T30" fmla="*/ 32 w 312"/>
              <a:gd name="T31" fmla="*/ 87 h 311"/>
              <a:gd name="T32" fmla="*/ 51 w 312"/>
              <a:gd name="T33" fmla="*/ 58 h 3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2" h="311">
                <a:moveTo>
                  <a:pt x="51" y="58"/>
                </a:moveTo>
                <a:cubicBezTo>
                  <a:pt x="52" y="57"/>
                  <a:pt x="53" y="56"/>
                  <a:pt x="55" y="54"/>
                </a:cubicBezTo>
                <a:cubicBezTo>
                  <a:pt x="56" y="53"/>
                  <a:pt x="57" y="52"/>
                  <a:pt x="58" y="51"/>
                </a:cubicBezTo>
                <a:cubicBezTo>
                  <a:pt x="66" y="43"/>
                  <a:pt x="76" y="37"/>
                  <a:pt x="87" y="32"/>
                </a:cubicBezTo>
                <a:cubicBezTo>
                  <a:pt x="98" y="26"/>
                  <a:pt x="111" y="22"/>
                  <a:pt x="123" y="20"/>
                </a:cubicBezTo>
                <a:cubicBezTo>
                  <a:pt x="200" y="0"/>
                  <a:pt x="305" y="6"/>
                  <a:pt x="305" y="6"/>
                </a:cubicBezTo>
                <a:cubicBezTo>
                  <a:pt x="305" y="6"/>
                  <a:pt x="312" y="111"/>
                  <a:pt x="292" y="189"/>
                </a:cubicBezTo>
                <a:cubicBezTo>
                  <a:pt x="290" y="201"/>
                  <a:pt x="286" y="213"/>
                  <a:pt x="280" y="225"/>
                </a:cubicBezTo>
                <a:cubicBezTo>
                  <a:pt x="275" y="236"/>
                  <a:pt x="268" y="246"/>
                  <a:pt x="261" y="253"/>
                </a:cubicBezTo>
                <a:cubicBezTo>
                  <a:pt x="260" y="255"/>
                  <a:pt x="258" y="256"/>
                  <a:pt x="257" y="257"/>
                </a:cubicBezTo>
                <a:cubicBezTo>
                  <a:pt x="256" y="258"/>
                  <a:pt x="255" y="259"/>
                  <a:pt x="254" y="261"/>
                </a:cubicBezTo>
                <a:cubicBezTo>
                  <a:pt x="246" y="268"/>
                  <a:pt x="236" y="274"/>
                  <a:pt x="225" y="280"/>
                </a:cubicBezTo>
                <a:cubicBezTo>
                  <a:pt x="213" y="285"/>
                  <a:pt x="201" y="289"/>
                  <a:pt x="189" y="292"/>
                </a:cubicBezTo>
                <a:cubicBezTo>
                  <a:pt x="112" y="311"/>
                  <a:pt x="6" y="305"/>
                  <a:pt x="6" y="305"/>
                </a:cubicBezTo>
                <a:cubicBezTo>
                  <a:pt x="6" y="305"/>
                  <a:pt x="0" y="200"/>
                  <a:pt x="20" y="123"/>
                </a:cubicBezTo>
                <a:cubicBezTo>
                  <a:pt x="22" y="110"/>
                  <a:pt x="26" y="98"/>
                  <a:pt x="32" y="87"/>
                </a:cubicBezTo>
                <a:cubicBezTo>
                  <a:pt x="37" y="75"/>
                  <a:pt x="43" y="65"/>
                  <a:pt x="51" y="58"/>
                </a:cubicBezTo>
                <a:close/>
              </a:path>
            </a:pathLst>
          </a:custGeom>
          <a:solidFill>
            <a:srgbClr val="8DC0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0" name="Freeform 15"/>
          <p:cNvSpPr/>
          <p:nvPr userDrawn="1"/>
        </p:nvSpPr>
        <p:spPr bwMode="auto">
          <a:xfrm>
            <a:off x="5168180" y="1506538"/>
            <a:ext cx="885826" cy="882650"/>
          </a:xfrm>
          <a:custGeom>
            <a:gdLst>
              <a:gd name="T0" fmla="*/ 48 w 292"/>
              <a:gd name="T1" fmla="*/ 54 h 291"/>
              <a:gd name="T2" fmla="*/ 51 w 292"/>
              <a:gd name="T3" fmla="*/ 51 h 291"/>
              <a:gd name="T4" fmla="*/ 54 w 292"/>
              <a:gd name="T5" fmla="*/ 47 h 291"/>
              <a:gd name="T6" fmla="*/ 81 w 292"/>
              <a:gd name="T7" fmla="*/ 30 h 291"/>
              <a:gd name="T8" fmla="*/ 115 w 292"/>
              <a:gd name="T9" fmla="*/ 18 h 291"/>
              <a:gd name="T10" fmla="*/ 286 w 292"/>
              <a:gd name="T11" fmla="*/ 6 h 291"/>
              <a:gd name="T12" fmla="*/ 273 w 292"/>
              <a:gd name="T13" fmla="*/ 177 h 291"/>
              <a:gd name="T14" fmla="*/ 262 w 292"/>
              <a:gd name="T15" fmla="*/ 210 h 291"/>
              <a:gd name="T16" fmla="*/ 244 w 292"/>
              <a:gd name="T17" fmla="*/ 237 h 291"/>
              <a:gd name="T18" fmla="*/ 241 w 292"/>
              <a:gd name="T19" fmla="*/ 240 h 291"/>
              <a:gd name="T20" fmla="*/ 237 w 292"/>
              <a:gd name="T21" fmla="*/ 244 h 291"/>
              <a:gd name="T22" fmla="*/ 210 w 292"/>
              <a:gd name="T23" fmla="*/ 262 h 291"/>
              <a:gd name="T24" fmla="*/ 177 w 292"/>
              <a:gd name="T25" fmla="*/ 273 h 291"/>
              <a:gd name="T26" fmla="*/ 6 w 292"/>
              <a:gd name="T27" fmla="*/ 286 h 291"/>
              <a:gd name="T28" fmla="*/ 18 w 292"/>
              <a:gd name="T29" fmla="*/ 115 h 291"/>
              <a:gd name="T30" fmla="*/ 30 w 292"/>
              <a:gd name="T31" fmla="*/ 81 h 291"/>
              <a:gd name="T32" fmla="*/ 48 w 292"/>
              <a:gd name="T33" fmla="*/ 54 h 2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291">
                <a:moveTo>
                  <a:pt x="48" y="54"/>
                </a:moveTo>
                <a:cubicBezTo>
                  <a:pt x="49" y="53"/>
                  <a:pt x="50" y="52"/>
                  <a:pt x="51" y="51"/>
                </a:cubicBezTo>
                <a:cubicBezTo>
                  <a:pt x="52" y="50"/>
                  <a:pt x="53" y="49"/>
                  <a:pt x="54" y="47"/>
                </a:cubicBezTo>
                <a:cubicBezTo>
                  <a:pt x="61" y="40"/>
                  <a:pt x="71" y="35"/>
                  <a:pt x="81" y="30"/>
                </a:cubicBezTo>
                <a:cubicBezTo>
                  <a:pt x="92" y="24"/>
                  <a:pt x="103" y="20"/>
                  <a:pt x="115" y="18"/>
                </a:cubicBezTo>
                <a:cubicBezTo>
                  <a:pt x="187" y="0"/>
                  <a:pt x="286" y="6"/>
                  <a:pt x="286" y="6"/>
                </a:cubicBezTo>
                <a:cubicBezTo>
                  <a:pt x="286" y="6"/>
                  <a:pt x="292" y="104"/>
                  <a:pt x="273" y="177"/>
                </a:cubicBezTo>
                <a:cubicBezTo>
                  <a:pt x="271" y="188"/>
                  <a:pt x="267" y="199"/>
                  <a:pt x="262" y="210"/>
                </a:cubicBezTo>
                <a:cubicBezTo>
                  <a:pt x="257" y="221"/>
                  <a:pt x="251" y="230"/>
                  <a:pt x="244" y="237"/>
                </a:cubicBezTo>
                <a:cubicBezTo>
                  <a:pt x="243" y="238"/>
                  <a:pt x="242" y="239"/>
                  <a:pt x="241" y="240"/>
                </a:cubicBezTo>
                <a:cubicBezTo>
                  <a:pt x="240" y="242"/>
                  <a:pt x="238" y="243"/>
                  <a:pt x="237" y="244"/>
                </a:cubicBezTo>
                <a:cubicBezTo>
                  <a:pt x="230" y="251"/>
                  <a:pt x="221" y="257"/>
                  <a:pt x="210" y="262"/>
                </a:cubicBezTo>
                <a:cubicBezTo>
                  <a:pt x="200" y="267"/>
                  <a:pt x="188" y="271"/>
                  <a:pt x="177" y="273"/>
                </a:cubicBezTo>
                <a:cubicBezTo>
                  <a:pt x="105" y="291"/>
                  <a:pt x="6" y="286"/>
                  <a:pt x="6" y="286"/>
                </a:cubicBezTo>
                <a:cubicBezTo>
                  <a:pt x="6" y="286"/>
                  <a:pt x="0" y="187"/>
                  <a:pt x="18" y="115"/>
                </a:cubicBezTo>
                <a:cubicBezTo>
                  <a:pt x="21" y="103"/>
                  <a:pt x="25" y="92"/>
                  <a:pt x="30" y="81"/>
                </a:cubicBezTo>
                <a:cubicBezTo>
                  <a:pt x="35" y="70"/>
                  <a:pt x="41" y="61"/>
                  <a:pt x="48" y="54"/>
                </a:cubicBezTo>
                <a:close/>
              </a:path>
            </a:pathLst>
          </a:cu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nvGrpSpPr>
          <p:cNvPr id="9" name="Group 8"/>
          <p:cNvGrpSpPr/>
          <p:nvPr userDrawn="1"/>
        </p:nvGrpSpPr>
        <p:grpSpPr>
          <a:xfrm>
            <a:off x="4936405" y="2495550"/>
            <a:ext cx="431800" cy="2144713"/>
            <a:chOff x="4936405" y="2495550"/>
            <a:chExt cx="431800" cy="2144713"/>
          </a:xfrm>
        </p:grpSpPr>
        <p:sp>
          <p:nvSpPr>
            <p:cNvPr id="25" name="Freeform 16"/>
            <p:cNvSpPr/>
            <p:nvPr userDrawn="1"/>
          </p:nvSpPr>
          <p:spPr bwMode="auto">
            <a:xfrm>
              <a:off x="4939580" y="4203700"/>
              <a:ext cx="428625" cy="436563"/>
            </a:xfrm>
            <a:custGeom>
              <a:gdLst>
                <a:gd name="T0" fmla="*/ 0 w 270"/>
                <a:gd name="T1" fmla="*/ 48 h 275"/>
                <a:gd name="T2" fmla="*/ 0 w 270"/>
                <a:gd name="T3" fmla="*/ 0 h 275"/>
                <a:gd name="T4" fmla="*/ 270 w 270"/>
                <a:gd name="T5" fmla="*/ 0 h 275"/>
                <a:gd name="T6" fmla="*/ 270 w 270"/>
                <a:gd name="T7" fmla="*/ 48 h 275"/>
                <a:gd name="T8" fmla="*/ 203 w 270"/>
                <a:gd name="T9" fmla="*/ 160 h 275"/>
                <a:gd name="T10" fmla="*/ 169 w 270"/>
                <a:gd name="T11" fmla="*/ 218 h 275"/>
                <a:gd name="T12" fmla="*/ 134 w 270"/>
                <a:gd name="T13" fmla="*/ 275 h 275"/>
                <a:gd name="T14" fmla="*/ 100 w 270"/>
                <a:gd name="T15" fmla="*/ 218 h 275"/>
                <a:gd name="T16" fmla="*/ 67 w 270"/>
                <a:gd name="T17" fmla="*/ 160 h 275"/>
                <a:gd name="T18" fmla="*/ 0 w 270"/>
                <a:gd name="T19" fmla="*/ 48 h 2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275">
                  <a:moveTo>
                    <a:pt x="0" y="48"/>
                  </a:moveTo>
                  <a:lnTo>
                    <a:pt x="0" y="0"/>
                  </a:lnTo>
                  <a:lnTo>
                    <a:pt x="270" y="0"/>
                  </a:lnTo>
                  <a:lnTo>
                    <a:pt x="270" y="48"/>
                  </a:lnTo>
                  <a:lnTo>
                    <a:pt x="203" y="160"/>
                  </a:lnTo>
                  <a:lnTo>
                    <a:pt x="169" y="218"/>
                  </a:lnTo>
                  <a:lnTo>
                    <a:pt x="134" y="275"/>
                  </a:lnTo>
                  <a:lnTo>
                    <a:pt x="100" y="218"/>
                  </a:lnTo>
                  <a:lnTo>
                    <a:pt x="67" y="160"/>
                  </a:lnTo>
                  <a:lnTo>
                    <a:pt x="0" y="48"/>
                  </a:lnTo>
                  <a:close/>
                </a:path>
              </a:pathLst>
            </a:custGeom>
            <a:solidFill>
              <a:srgbClr val="EDECCD"/>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6" name="Freeform 17"/>
            <p:cNvSpPr/>
            <p:nvPr userDrawn="1"/>
          </p:nvSpPr>
          <p:spPr bwMode="auto">
            <a:xfrm>
              <a:off x="5225330" y="2708275"/>
              <a:ext cx="142875" cy="1571625"/>
            </a:xfrm>
            <a:custGeom>
              <a:gdLst>
                <a:gd name="T0" fmla="*/ 0 w 47"/>
                <a:gd name="T1" fmla="*/ 518 h 518"/>
                <a:gd name="T2" fmla="*/ 0 w 47"/>
                <a:gd name="T3" fmla="*/ 0 h 518"/>
                <a:gd name="T4" fmla="*/ 47 w 47"/>
                <a:gd name="T5" fmla="*/ 0 h 518"/>
                <a:gd name="T6" fmla="*/ 47 w 47"/>
                <a:gd name="T7" fmla="*/ 162 h 518"/>
                <a:gd name="T8" fmla="*/ 47 w 47"/>
                <a:gd name="T9" fmla="*/ 162 h 518"/>
                <a:gd name="T10" fmla="*/ 47 w 47"/>
                <a:gd name="T11" fmla="*/ 518 h 518"/>
                <a:gd name="T12" fmla="*/ 24 w 47"/>
                <a:gd name="T13" fmla="*/ 501 h 518"/>
                <a:gd name="T14" fmla="*/ 0 w 47"/>
                <a:gd name="T15" fmla="*/ 518 h 5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18">
                  <a:moveTo>
                    <a:pt x="0" y="518"/>
                  </a:moveTo>
                  <a:cubicBezTo>
                    <a:pt x="0" y="0"/>
                    <a:pt x="0" y="0"/>
                    <a:pt x="0" y="0"/>
                  </a:cubicBezTo>
                  <a:cubicBezTo>
                    <a:pt x="47" y="0"/>
                    <a:pt x="47" y="0"/>
                    <a:pt x="47" y="0"/>
                  </a:cubicBezTo>
                  <a:cubicBezTo>
                    <a:pt x="47" y="162"/>
                    <a:pt x="47" y="162"/>
                    <a:pt x="47" y="162"/>
                  </a:cubicBezTo>
                  <a:cubicBezTo>
                    <a:pt x="47" y="162"/>
                    <a:pt x="47" y="162"/>
                    <a:pt x="47" y="162"/>
                  </a:cubicBezTo>
                  <a:cubicBezTo>
                    <a:pt x="47" y="518"/>
                    <a:pt x="47" y="518"/>
                    <a:pt x="47" y="518"/>
                  </a:cubicBezTo>
                  <a:cubicBezTo>
                    <a:pt x="47" y="509"/>
                    <a:pt x="37" y="501"/>
                    <a:pt x="24" y="501"/>
                  </a:cubicBezTo>
                  <a:cubicBezTo>
                    <a:pt x="11" y="501"/>
                    <a:pt x="0" y="509"/>
                    <a:pt x="0" y="518"/>
                  </a:cubicBezTo>
                  <a:close/>
                </a:path>
              </a:pathLst>
            </a:custGeom>
            <a:solidFill>
              <a:srgbClr val="95C4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7" name="Freeform 18"/>
            <p:cNvSpPr/>
            <p:nvPr userDrawn="1"/>
          </p:nvSpPr>
          <p:spPr bwMode="auto">
            <a:xfrm>
              <a:off x="5082455" y="2708275"/>
              <a:ext cx="142875" cy="1571625"/>
            </a:xfrm>
            <a:custGeom>
              <a:gdLst>
                <a:gd name="T0" fmla="*/ 0 w 47"/>
                <a:gd name="T1" fmla="*/ 518 h 518"/>
                <a:gd name="T2" fmla="*/ 0 w 47"/>
                <a:gd name="T3" fmla="*/ 0 h 518"/>
                <a:gd name="T4" fmla="*/ 47 w 47"/>
                <a:gd name="T5" fmla="*/ 0 h 518"/>
                <a:gd name="T6" fmla="*/ 47 w 47"/>
                <a:gd name="T7" fmla="*/ 518 h 518"/>
                <a:gd name="T8" fmla="*/ 24 w 47"/>
                <a:gd name="T9" fmla="*/ 501 h 518"/>
                <a:gd name="T10" fmla="*/ 0 w 47"/>
                <a:gd name="T11" fmla="*/ 518 h 518"/>
              </a:gdLst>
              <a:cxnLst>
                <a:cxn ang="0">
                  <a:pos x="T0" y="T1"/>
                </a:cxn>
                <a:cxn ang="0">
                  <a:pos x="T2" y="T3"/>
                </a:cxn>
                <a:cxn ang="0">
                  <a:pos x="T4" y="T5"/>
                </a:cxn>
                <a:cxn ang="0">
                  <a:pos x="T6" y="T7"/>
                </a:cxn>
                <a:cxn ang="0">
                  <a:pos x="T8" y="T9"/>
                </a:cxn>
                <a:cxn ang="0">
                  <a:pos x="T10" y="T11"/>
                </a:cxn>
              </a:cxnLst>
              <a:rect l="0" t="0" r="r" b="b"/>
              <a:pathLst>
                <a:path w="47" h="518">
                  <a:moveTo>
                    <a:pt x="0" y="518"/>
                  </a:moveTo>
                  <a:cubicBezTo>
                    <a:pt x="0" y="0"/>
                    <a:pt x="0" y="0"/>
                    <a:pt x="0" y="0"/>
                  </a:cubicBezTo>
                  <a:cubicBezTo>
                    <a:pt x="47" y="0"/>
                    <a:pt x="47" y="0"/>
                    <a:pt x="47" y="0"/>
                  </a:cubicBezTo>
                  <a:cubicBezTo>
                    <a:pt x="47" y="518"/>
                    <a:pt x="47" y="518"/>
                    <a:pt x="47" y="518"/>
                  </a:cubicBezTo>
                  <a:cubicBezTo>
                    <a:pt x="47" y="509"/>
                    <a:pt x="37" y="501"/>
                    <a:pt x="24" y="501"/>
                  </a:cubicBezTo>
                  <a:cubicBezTo>
                    <a:pt x="10" y="501"/>
                    <a:pt x="0" y="509"/>
                    <a:pt x="0" y="518"/>
                  </a:cubicBezTo>
                  <a:close/>
                </a:path>
              </a:pathLst>
            </a:cu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9" name="Freeform 19"/>
            <p:cNvSpPr/>
            <p:nvPr userDrawn="1"/>
          </p:nvSpPr>
          <p:spPr bwMode="auto">
            <a:xfrm>
              <a:off x="4936405" y="2708275"/>
              <a:ext cx="146050" cy="1571625"/>
            </a:xfrm>
            <a:custGeom>
              <a:gdLst>
                <a:gd name="T0" fmla="*/ 0 w 48"/>
                <a:gd name="T1" fmla="*/ 518 h 518"/>
                <a:gd name="T2" fmla="*/ 0 w 48"/>
                <a:gd name="T3" fmla="*/ 0 h 518"/>
                <a:gd name="T4" fmla="*/ 48 w 48"/>
                <a:gd name="T5" fmla="*/ 0 h 518"/>
                <a:gd name="T6" fmla="*/ 48 w 48"/>
                <a:gd name="T7" fmla="*/ 518 h 518"/>
                <a:gd name="T8" fmla="*/ 24 w 48"/>
                <a:gd name="T9" fmla="*/ 501 h 518"/>
                <a:gd name="T10" fmla="*/ 1 w 48"/>
                <a:gd name="T11" fmla="*/ 515 h 518"/>
                <a:gd name="T12" fmla="*/ 1 w 48"/>
                <a:gd name="T13" fmla="*/ 516 h 518"/>
                <a:gd name="T14" fmla="*/ 0 w 48"/>
                <a:gd name="T15" fmla="*/ 518 h 5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18">
                  <a:moveTo>
                    <a:pt x="0" y="518"/>
                  </a:moveTo>
                  <a:cubicBezTo>
                    <a:pt x="0" y="0"/>
                    <a:pt x="0" y="0"/>
                    <a:pt x="0" y="0"/>
                  </a:cubicBezTo>
                  <a:cubicBezTo>
                    <a:pt x="48" y="0"/>
                    <a:pt x="48" y="0"/>
                    <a:pt x="48" y="0"/>
                  </a:cubicBezTo>
                  <a:cubicBezTo>
                    <a:pt x="48" y="518"/>
                    <a:pt x="48" y="518"/>
                    <a:pt x="48" y="518"/>
                  </a:cubicBezTo>
                  <a:cubicBezTo>
                    <a:pt x="48" y="509"/>
                    <a:pt x="37" y="501"/>
                    <a:pt x="24" y="501"/>
                  </a:cubicBezTo>
                  <a:cubicBezTo>
                    <a:pt x="12" y="501"/>
                    <a:pt x="2" y="507"/>
                    <a:pt x="1" y="515"/>
                  </a:cubicBezTo>
                  <a:cubicBezTo>
                    <a:pt x="1" y="516"/>
                    <a:pt x="1" y="516"/>
                    <a:pt x="1" y="516"/>
                  </a:cubicBezTo>
                  <a:cubicBezTo>
                    <a:pt x="0" y="517"/>
                    <a:pt x="0" y="517"/>
                    <a:pt x="0" y="518"/>
                  </a:cubicBezTo>
                  <a:close/>
                </a:path>
              </a:pathLst>
            </a:custGeom>
            <a:solidFill>
              <a:srgbClr val="52873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0" name="Freeform 20"/>
            <p:cNvSpPr/>
            <p:nvPr userDrawn="1"/>
          </p:nvSpPr>
          <p:spPr bwMode="auto">
            <a:xfrm>
              <a:off x="4936405" y="2495550"/>
              <a:ext cx="431800" cy="215900"/>
            </a:xfrm>
            <a:custGeom>
              <a:gdLst>
                <a:gd name="T0" fmla="*/ 71 w 142"/>
                <a:gd name="T1" fmla="*/ 0 h 71"/>
                <a:gd name="T2" fmla="*/ 0 w 142"/>
                <a:gd name="T3" fmla="*/ 71 h 71"/>
                <a:gd name="T4" fmla="*/ 142 w 142"/>
                <a:gd name="T5" fmla="*/ 71 h 71"/>
                <a:gd name="T6" fmla="*/ 71 w 142"/>
                <a:gd name="T7" fmla="*/ 0 h 71"/>
              </a:gdLst>
              <a:cxnLst>
                <a:cxn ang="0">
                  <a:pos x="T0" y="T1"/>
                </a:cxn>
                <a:cxn ang="0">
                  <a:pos x="T2" y="T3"/>
                </a:cxn>
                <a:cxn ang="0">
                  <a:pos x="T4" y="T5"/>
                </a:cxn>
                <a:cxn ang="0">
                  <a:pos x="T6" y="T7"/>
                </a:cxn>
              </a:cxnLst>
              <a:rect l="0" t="0" r="r" b="b"/>
              <a:pathLst>
                <a:path w="142" h="71">
                  <a:moveTo>
                    <a:pt x="71" y="0"/>
                  </a:moveTo>
                  <a:cubicBezTo>
                    <a:pt x="32" y="0"/>
                    <a:pt x="0" y="32"/>
                    <a:pt x="0" y="71"/>
                  </a:cubicBezTo>
                  <a:cubicBezTo>
                    <a:pt x="142" y="71"/>
                    <a:pt x="142" y="71"/>
                    <a:pt x="142" y="71"/>
                  </a:cubicBezTo>
                  <a:cubicBezTo>
                    <a:pt x="142" y="32"/>
                    <a:pt x="111" y="0"/>
                    <a:pt x="71" y="0"/>
                  </a:cubicBezTo>
                  <a:close/>
                </a:path>
              </a:pathLst>
            </a:cu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1" name="Freeform 21"/>
            <p:cNvSpPr/>
            <p:nvPr userDrawn="1"/>
          </p:nvSpPr>
          <p:spPr bwMode="auto">
            <a:xfrm>
              <a:off x="5098330" y="4549775"/>
              <a:ext cx="109538" cy="90488"/>
            </a:xfrm>
            <a:custGeom>
              <a:gdLst>
                <a:gd name="T0" fmla="*/ 0 w 69"/>
                <a:gd name="T1" fmla="*/ 0 h 57"/>
                <a:gd name="T2" fmla="*/ 69 w 69"/>
                <a:gd name="T3" fmla="*/ 0 h 57"/>
                <a:gd name="T4" fmla="*/ 34 w 69"/>
                <a:gd name="T5" fmla="*/ 57 h 57"/>
                <a:gd name="T6" fmla="*/ 0 w 69"/>
                <a:gd name="T7" fmla="*/ 0 h 57"/>
              </a:gdLst>
              <a:cxnLst>
                <a:cxn ang="0">
                  <a:pos x="T0" y="T1"/>
                </a:cxn>
                <a:cxn ang="0">
                  <a:pos x="T2" y="T3"/>
                </a:cxn>
                <a:cxn ang="0">
                  <a:pos x="T4" y="T5"/>
                </a:cxn>
                <a:cxn ang="0">
                  <a:pos x="T6" y="T7"/>
                </a:cxn>
              </a:cxnLst>
              <a:rect l="0" t="0" r="r" b="b"/>
              <a:pathLst>
                <a:path w="69" h="57">
                  <a:moveTo>
                    <a:pt x="0" y="0"/>
                  </a:moveTo>
                  <a:lnTo>
                    <a:pt x="69" y="0"/>
                  </a:lnTo>
                  <a:lnTo>
                    <a:pt x="34" y="57"/>
                  </a:lnTo>
                  <a:lnTo>
                    <a:pt x="0" y="0"/>
                  </a:lnTo>
                  <a:close/>
                </a:path>
              </a:pathLst>
            </a:cu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sp>
        <p:nvSpPr>
          <p:cNvPr id="4" name="Date Placeholder 3"/>
          <p:cNvSpPr>
            <a:spLocks noGrp="1"/>
          </p:cNvSpPr>
          <p:nvPr userDrawn="1">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userDrawn="1">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userDrawn="1">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21" name="Text Placeholder 20"/>
          <p:cNvSpPr>
            <a:spLocks noGrp="1"/>
          </p:cNvSpPr>
          <p:nvPr userDrawn="1">
            <p:ph type="body" sz="quarter" idx="14" hasCustomPrompt="1"/>
          </p:nvPr>
        </p:nvSpPr>
        <p:spPr>
          <a:xfrm>
            <a:off x="467544" y="2665066"/>
            <a:ext cx="2592288" cy="1756915"/>
          </a:xfrm>
        </p:spPr>
        <p:txBody>
          <a:bodyPr>
            <a:noAutofit/>
          </a:bodyPr>
          <a:lstStyle>
            <a:lvl1pPr marL="0" indent="0" algn="r">
              <a:buNone/>
              <a:defRPr sz="1800">
                <a:solidFill>
                  <a:schemeClr val="accent6"/>
                </a:solidFill>
                <a:latin typeface="Calibri Light" panose="020f0302020204030204" pitchFamily="34" charset="0"/>
              </a:defRPr>
            </a:lvl1pPr>
          </a:lstStyle>
          <a:p>
            <a:pPr lvl="0"/>
            <a:r>
              <a:rPr lang="en-US" smtClean="0"/>
              <a:t>This is a sample text. Insert your desired text here.</a:t>
            </a:r>
            <a:endParaRPr lang="en-US"/>
          </a:p>
        </p:txBody>
      </p:sp>
      <p:sp>
        <p:nvSpPr>
          <p:cNvPr id="22" name="Text Placeholder 20"/>
          <p:cNvSpPr>
            <a:spLocks noGrp="1"/>
          </p:cNvSpPr>
          <p:nvPr userDrawn="1">
            <p:ph type="body" sz="quarter" idx="22" hasCustomPrompt="1"/>
          </p:nvPr>
        </p:nvSpPr>
        <p:spPr>
          <a:xfrm>
            <a:off x="467544" y="2305026"/>
            <a:ext cx="2592288" cy="360040"/>
          </a:xfrm>
        </p:spPr>
        <p:txBody>
          <a:bodyPr>
            <a:noAutofit/>
          </a:bodyPr>
          <a:lstStyle>
            <a:lvl1pPr marL="0" indent="0" algn="r">
              <a:buNone/>
              <a:defRPr sz="2200" b="0" baseline="0">
                <a:solidFill>
                  <a:schemeClr val="accent5"/>
                </a:solidFill>
                <a:latin typeface="Calibri Light" panose="020f0302020204030204" pitchFamily="34" charset="0"/>
              </a:defRPr>
            </a:lvl1pPr>
          </a:lstStyle>
          <a:p>
            <a:pPr lvl="0"/>
            <a:r>
              <a:rPr lang="en-US" smtClean="0"/>
              <a:t>Your text here</a:t>
            </a:r>
            <a:endParaRPr lang="en-US"/>
          </a:p>
        </p:txBody>
      </p:sp>
      <p:sp>
        <p:nvSpPr>
          <p:cNvPr id="23" name="Text Placeholder 20"/>
          <p:cNvSpPr>
            <a:spLocks noGrp="1"/>
          </p:cNvSpPr>
          <p:nvPr userDrawn="1">
            <p:ph type="body" sz="quarter" idx="23" hasCustomPrompt="1"/>
          </p:nvPr>
        </p:nvSpPr>
        <p:spPr>
          <a:xfrm>
            <a:off x="6012160" y="2665066"/>
            <a:ext cx="2592288" cy="1756915"/>
          </a:xfrm>
        </p:spPr>
        <p:txBody>
          <a:bodyPr>
            <a:noAutofit/>
          </a:bodyPr>
          <a:lstStyle>
            <a:lvl1pPr marL="0" indent="0" algn="l">
              <a:buNone/>
              <a:defRPr sz="1800">
                <a:solidFill>
                  <a:schemeClr val="accent6"/>
                </a:solidFill>
                <a:latin typeface="Calibri Light" panose="020f0302020204030204" pitchFamily="34" charset="0"/>
              </a:defRPr>
            </a:lvl1pPr>
          </a:lstStyle>
          <a:p>
            <a:pPr lvl="0"/>
            <a:r>
              <a:rPr lang="en-US" smtClean="0"/>
              <a:t>This is a sample text. Insert your desired text here.</a:t>
            </a:r>
            <a:endParaRPr lang="en-US"/>
          </a:p>
        </p:txBody>
      </p:sp>
      <p:sp>
        <p:nvSpPr>
          <p:cNvPr id="24" name="Text Placeholder 20"/>
          <p:cNvSpPr>
            <a:spLocks noGrp="1"/>
          </p:cNvSpPr>
          <p:nvPr userDrawn="1">
            <p:ph type="body" sz="quarter" idx="24" hasCustomPrompt="1"/>
          </p:nvPr>
        </p:nvSpPr>
        <p:spPr>
          <a:xfrm>
            <a:off x="6012160" y="2305026"/>
            <a:ext cx="2592288" cy="360040"/>
          </a:xfrm>
        </p:spPr>
        <p:txBody>
          <a:bodyPr>
            <a:noAutofit/>
          </a:bodyPr>
          <a:lstStyle>
            <a:lvl1pPr marL="0" indent="0" algn="l">
              <a:buNone/>
              <a:defRPr sz="2200" b="0" baseline="0">
                <a:solidFill>
                  <a:schemeClr val="accent5"/>
                </a:solidFill>
                <a:latin typeface="Calibri Light" panose="020f0302020204030204" pitchFamily="34" charset="0"/>
              </a:defRPr>
            </a:lvl1pPr>
          </a:lstStyle>
          <a:p>
            <a:pPr lvl="0"/>
            <a:r>
              <a:rPr lang="en-US" smtClean="0"/>
              <a:t>Your text here</a:t>
            </a:r>
            <a:endParaRPr lang="en-US"/>
          </a:p>
        </p:txBody>
      </p:sp>
      <p:sp>
        <p:nvSpPr>
          <p:cNvPr id="11" name="Text Placeholder 10"/>
          <p:cNvSpPr>
            <a:spLocks noGrp="1"/>
          </p:cNvSpPr>
          <p:nvPr userDrawn="1">
            <p:ph type="body" sz="quarter" idx="25" hasCustomPrompt="1"/>
          </p:nvPr>
        </p:nvSpPr>
        <p:spPr>
          <a:xfrm>
            <a:off x="3131840" y="1635646"/>
            <a:ext cx="575568" cy="647700"/>
          </a:xfrm>
        </p:spPr>
        <p:txBody>
          <a:bodyPr/>
          <a:lstStyle>
            <a:lvl1pPr marL="0" indent="0" algn="ctr">
              <a:buNone/>
              <a:defRPr>
                <a:solidFill>
                  <a:schemeClr val="bg1"/>
                </a:solidFill>
                <a:latin typeface="Calibri Light" panose="020f0302020204030204" pitchFamily="34" charset="0"/>
              </a:defRPr>
            </a:lvl1pPr>
          </a:lstStyle>
          <a:p>
            <a:pPr lvl="0"/>
            <a:r>
              <a:rPr lang="en-US" smtClean="0"/>
              <a:t>A</a:t>
            </a:r>
            <a:endParaRPr lang="en-US"/>
          </a:p>
        </p:txBody>
      </p:sp>
      <p:sp>
        <p:nvSpPr>
          <p:cNvPr id="28" name="Text Placeholder 10"/>
          <p:cNvSpPr>
            <a:spLocks noGrp="1"/>
          </p:cNvSpPr>
          <p:nvPr userDrawn="1">
            <p:ph type="body" sz="quarter" idx="26" hasCustomPrompt="1"/>
          </p:nvPr>
        </p:nvSpPr>
        <p:spPr>
          <a:xfrm>
            <a:off x="5292576" y="1635646"/>
            <a:ext cx="575568" cy="647700"/>
          </a:xfrm>
        </p:spPr>
        <p:txBody>
          <a:bodyPr/>
          <a:lstStyle>
            <a:lvl1pPr marL="0" indent="0" algn="ctr">
              <a:buNone/>
              <a:defRPr>
                <a:solidFill>
                  <a:schemeClr val="bg1"/>
                </a:solidFill>
                <a:latin typeface="Calibri Light" panose="020f0302020204030204" pitchFamily="34" charset="0"/>
              </a:defRPr>
            </a:lvl1pPr>
          </a:lstStyle>
          <a:p>
            <a:pPr lvl="0"/>
            <a:r>
              <a:rPr lang="en-US" smtClean="0"/>
              <a:t>B</a:t>
            </a:r>
            <a:endParaRPr lang="en-US"/>
          </a:p>
        </p:txBody>
      </p:sp>
      <p:sp>
        <p:nvSpPr>
          <p:cNvPr id="32" name="Title 1"/>
          <p:cNvSpPr>
            <a:spLocks noGrp="1"/>
          </p:cNvSpPr>
          <p:nvPr userDrawn="1">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Comparison Infographic</a:t>
            </a:r>
            <a:endParaRPr lang="en-US"/>
          </a:p>
        </p:txBody>
      </p:sp>
      <p:sp>
        <p:nvSpPr>
          <p:cNvPr id="33" name="Text Placeholder 7"/>
          <p:cNvSpPr>
            <a:spLocks noGrp="1"/>
          </p:cNvSpPr>
          <p:nvPr userDrawn="1">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spTree>
    <p:extLst>
      <p:ext uri="{BB962C8B-B14F-4D97-AF65-F5344CB8AC3E}">
        <p14:creationId val="188759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1000"/>
                                        <p:tgtEl>
                                          <p:spTgt spid="22">
                                            <p:txEl>
                                              <p:pRg st="0" end="0"/>
                                            </p:txEl>
                                          </p:spTgt>
                                        </p:tgtEl>
                                      </p:cBhvr>
                                    </p:animEffect>
                                    <p:anim calcmode="lin" valueType="num">
                                      <p:cBhvr>
                                        <p:cTn id="1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fade">
                                      <p:cBhvr>
                                        <p:cTn id="19" dur="1000"/>
                                        <p:tgtEl>
                                          <p:spTgt spid="23">
                                            <p:txEl>
                                              <p:pRg st="0" end="0"/>
                                            </p:txEl>
                                          </p:spTgt>
                                        </p:tgtEl>
                                      </p:cBhvr>
                                    </p:animEffect>
                                    <p:anim calcmode="lin" valueType="num">
                                      <p:cBhvr>
                                        <p:cTn id="20"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fade">
                                      <p:cBhvr>
                                        <p:cTn id="24" dur="1000"/>
                                        <p:tgtEl>
                                          <p:spTgt spid="24">
                                            <p:txEl>
                                              <p:pRg st="0" end="0"/>
                                            </p:txEl>
                                          </p:spTgt>
                                        </p:tgtEl>
                                      </p:cBhvr>
                                    </p:animEffect>
                                    <p:anim calcmode="lin" valueType="num">
                                      <p:cBhvr>
                                        <p:cTn id="25"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42" presetClass="entr" presetSubtype="0" fill="hold" nodeType="click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anim calcmode="lin" valueType="num">
                      <p:cBhvr>
                        <p:cTn dur="1000" fill="hold"/>
                        <p:tgtEl>
                          <p:spTgt spid="21"/>
                        </p:tgtEl>
                        <p:attrNameLst>
                          <p:attrName>ppt_x</p:attrName>
                        </p:attrNameLst>
                      </p:cBhvr>
                      <p:tavLst>
                        <p:tav tm="0">
                          <p:val>
                            <p:strVal val="#ppt_x"/>
                          </p:val>
                        </p:tav>
                        <p:tav tm="100000">
                          <p:val>
                            <p:strVal val="#ppt_x"/>
                          </p:val>
                        </p:tav>
                      </p:tavLst>
                    </p:anim>
                    <p:anim calcmode="lin" valueType="num">
                      <p:cBhvr>
                        <p:cTn dur="10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42"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anim calcmode="lin" valueType="num">
                      <p:cBhvr>
                        <p:cTn dur="1000" fill="hold"/>
                        <p:tgtEl>
                          <p:spTgt spid="22"/>
                        </p:tgtEl>
                        <p:attrNameLst>
                          <p:attrName>ppt_x</p:attrName>
                        </p:attrNameLst>
                      </p:cBhvr>
                      <p:tavLst>
                        <p:tav tm="0">
                          <p:val>
                            <p:strVal val="#ppt_x"/>
                          </p:val>
                        </p:tav>
                        <p:tav tm="100000">
                          <p:val>
                            <p:strVal val="#ppt_x"/>
                          </p:val>
                        </p:tav>
                      </p:tavLst>
                    </p:anim>
                    <p:anim calcmode="lin" valueType="num">
                      <p:cBhvr>
                        <p:cTn dur="10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anim calcmode="lin" valueType="num">
                      <p:cBhvr>
                        <p:cTn dur="1000" fill="hold"/>
                        <p:tgtEl>
                          <p:spTgt spid="23"/>
                        </p:tgtEl>
                        <p:attrNameLst>
                          <p:attrName>ppt_x</p:attrName>
                        </p:attrNameLst>
                      </p:cBhvr>
                      <p:tavLst>
                        <p:tav tm="0">
                          <p:val>
                            <p:strVal val="#ppt_x"/>
                          </p:val>
                        </p:tav>
                        <p:tav tm="100000">
                          <p:val>
                            <p:strVal val="#ppt_x"/>
                          </p:val>
                        </p:tav>
                      </p:tavLst>
                    </p:anim>
                    <p:anim calcmode="lin" valueType="num">
                      <p:cBhvr>
                        <p:cTn dur="10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42"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anim calcmode="lin" valueType="num">
                      <p:cBhvr>
                        <p:cTn dur="1000" fill="hold"/>
                        <p:tgtEl>
                          <p:spTgt spid="24"/>
                        </p:tgtEl>
                        <p:attrNameLst>
                          <p:attrName>ppt_x</p:attrName>
                        </p:attrNameLst>
                      </p:cBhvr>
                      <p:tavLst>
                        <p:tav tm="0">
                          <p:val>
                            <p:strVal val="#ppt_x"/>
                          </p:val>
                        </p:tav>
                        <p:tav tm="100000">
                          <p:val>
                            <p:strVal val="#ppt_x"/>
                          </p:val>
                        </p:tav>
                      </p:tavLst>
                    </p:anim>
                    <p:anim calcmode="lin" valueType="num">
                      <p:cBhvr>
                        <p:cTn dur="1000" fill="hold"/>
                        <p:tgtEl>
                          <p:spTgt spid="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ycle Process">
    <p:spTree>
      <p:nvGrpSpPr>
        <p:cNvPr id="1" name=""/>
        <p:cNvGrpSpPr/>
        <p:nvPr/>
      </p:nvGrpSpPr>
      <p:grpSpPr>
        <a:xfrm>
          <a:off x="0" y="0"/>
          <a: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15" name="Title 1"/>
          <p:cNvSpPr>
            <a:spLocks noGrp="1"/>
          </p:cNvSpPr>
          <p:nvPr>
            <p:ph type="title" hasCustomPrompt="1"/>
          </p:nvPr>
        </p:nvSpPr>
        <p:spPr>
          <a:xfrm>
            <a:off x="457200" y="205978"/>
            <a:ext cx="8229600" cy="709588"/>
          </a:xfrm>
        </p:spPr>
        <p:txBody>
          <a:bodyPr>
            <a:normAutofit/>
          </a:bodyPr>
          <a:lstStyle>
            <a:lvl1pPr algn="l">
              <a:defRPr sz="4000" baseline="0">
                <a:solidFill>
                  <a:schemeClr val="tx2"/>
                </a:solidFill>
                <a:latin typeface="Calibri Light" panose="020f0302020204030204" pitchFamily="34" charset="0"/>
              </a:defRPr>
            </a:lvl1pPr>
          </a:lstStyle>
          <a:p>
            <a:r>
              <a:rPr lang="en-US" smtClean="0"/>
              <a:t>Cycle Process</a:t>
            </a:r>
            <a:endParaRPr lang="en-US"/>
          </a:p>
        </p:txBody>
      </p:sp>
      <p:sp>
        <p:nvSpPr>
          <p:cNvPr id="17"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sp>
        <p:nvSpPr>
          <p:cNvPr id="240" name="Freeform 13"/>
          <p:cNvSpPr/>
          <p:nvPr/>
        </p:nvSpPr>
        <p:spPr bwMode="auto">
          <a:xfrm>
            <a:off x="2779238" y="1244228"/>
            <a:ext cx="3561206" cy="3559770"/>
          </a:xfrm>
          <a:custGeom>
            <a:gdLst>
              <a:gd name="T0" fmla="*/ 4944 w 4952"/>
              <a:gd name="T1" fmla="*/ 2666 h 4950"/>
              <a:gd name="T2" fmla="*/ 4901 w 4952"/>
              <a:gd name="T3" fmla="*/ 2973 h 4950"/>
              <a:gd name="T4" fmla="*/ 4822 w 4952"/>
              <a:gd name="T5" fmla="*/ 3269 h 4950"/>
              <a:gd name="T6" fmla="*/ 4708 w 4952"/>
              <a:gd name="T7" fmla="*/ 3548 h 4950"/>
              <a:gd name="T8" fmla="*/ 4562 w 4952"/>
              <a:gd name="T9" fmla="*/ 3810 h 4950"/>
              <a:gd name="T10" fmla="*/ 4386 w 4952"/>
              <a:gd name="T11" fmla="*/ 4049 h 4950"/>
              <a:gd name="T12" fmla="*/ 4185 w 4952"/>
              <a:gd name="T13" fmla="*/ 4267 h 4950"/>
              <a:gd name="T14" fmla="*/ 3957 w 4952"/>
              <a:gd name="T15" fmla="*/ 4459 h 4950"/>
              <a:gd name="T16" fmla="*/ 3708 w 4952"/>
              <a:gd name="T17" fmla="*/ 4622 h 4950"/>
              <a:gd name="T18" fmla="*/ 3440 w 4952"/>
              <a:gd name="T19" fmla="*/ 4755 h 4950"/>
              <a:gd name="T20" fmla="*/ 3153 w 4952"/>
              <a:gd name="T21" fmla="*/ 4857 h 4950"/>
              <a:gd name="T22" fmla="*/ 2852 w 4952"/>
              <a:gd name="T23" fmla="*/ 4921 h 4950"/>
              <a:gd name="T24" fmla="*/ 2540 w 4952"/>
              <a:gd name="T25" fmla="*/ 4950 h 4950"/>
              <a:gd name="T26" fmla="*/ 2285 w 4952"/>
              <a:gd name="T27" fmla="*/ 4942 h 4950"/>
              <a:gd name="T28" fmla="*/ 1976 w 4952"/>
              <a:gd name="T29" fmla="*/ 4899 h 4950"/>
              <a:gd name="T30" fmla="*/ 1681 w 4952"/>
              <a:gd name="T31" fmla="*/ 4820 h 4950"/>
              <a:gd name="T32" fmla="*/ 1402 w 4952"/>
              <a:gd name="T33" fmla="*/ 4706 h 4950"/>
              <a:gd name="T34" fmla="*/ 1141 w 4952"/>
              <a:gd name="T35" fmla="*/ 4560 h 4950"/>
              <a:gd name="T36" fmla="*/ 900 w 4952"/>
              <a:gd name="T37" fmla="*/ 4385 h 4950"/>
              <a:gd name="T38" fmla="*/ 683 w 4952"/>
              <a:gd name="T39" fmla="*/ 4183 h 4950"/>
              <a:gd name="T40" fmla="*/ 491 w 4952"/>
              <a:gd name="T41" fmla="*/ 3955 h 4950"/>
              <a:gd name="T42" fmla="*/ 328 w 4952"/>
              <a:gd name="T43" fmla="*/ 3707 h 4950"/>
              <a:gd name="T44" fmla="*/ 195 w 4952"/>
              <a:gd name="T45" fmla="*/ 3439 h 4950"/>
              <a:gd name="T46" fmla="*/ 93 w 4952"/>
              <a:gd name="T47" fmla="*/ 3152 h 4950"/>
              <a:gd name="T48" fmla="*/ 29 w 4952"/>
              <a:gd name="T49" fmla="*/ 2851 h 4950"/>
              <a:gd name="T50" fmla="*/ 0 w 4952"/>
              <a:gd name="T51" fmla="*/ 2539 h 4950"/>
              <a:gd name="T52" fmla="*/ 6 w 4952"/>
              <a:gd name="T53" fmla="*/ 2284 h 4950"/>
              <a:gd name="T54" fmla="*/ 49 w 4952"/>
              <a:gd name="T55" fmla="*/ 1975 h 4950"/>
              <a:gd name="T56" fmla="*/ 130 w 4952"/>
              <a:gd name="T57" fmla="*/ 1681 h 4950"/>
              <a:gd name="T58" fmla="*/ 244 w 4952"/>
              <a:gd name="T59" fmla="*/ 1402 h 4950"/>
              <a:gd name="T60" fmla="*/ 390 w 4952"/>
              <a:gd name="T61" fmla="*/ 1140 h 4950"/>
              <a:gd name="T62" fmla="*/ 566 w 4952"/>
              <a:gd name="T63" fmla="*/ 900 h 4950"/>
              <a:gd name="T64" fmla="*/ 767 w 4952"/>
              <a:gd name="T65" fmla="*/ 683 h 4950"/>
              <a:gd name="T66" fmla="*/ 994 w 4952"/>
              <a:gd name="T67" fmla="*/ 491 h 4950"/>
              <a:gd name="T68" fmla="*/ 1244 w 4952"/>
              <a:gd name="T69" fmla="*/ 328 h 4950"/>
              <a:gd name="T70" fmla="*/ 1512 w 4952"/>
              <a:gd name="T71" fmla="*/ 195 h 4950"/>
              <a:gd name="T72" fmla="*/ 1799 w 4952"/>
              <a:gd name="T73" fmla="*/ 93 h 4950"/>
              <a:gd name="T74" fmla="*/ 2098 w 4952"/>
              <a:gd name="T75" fmla="*/ 29 h 4950"/>
              <a:gd name="T76" fmla="*/ 2412 w 4952"/>
              <a:gd name="T77" fmla="*/ 0 h 4950"/>
              <a:gd name="T78" fmla="*/ 2667 w 4952"/>
              <a:gd name="T79" fmla="*/ 6 h 4950"/>
              <a:gd name="T80" fmla="*/ 2974 w 4952"/>
              <a:gd name="T81" fmla="*/ 49 h 4950"/>
              <a:gd name="T82" fmla="*/ 3271 w 4952"/>
              <a:gd name="T83" fmla="*/ 130 h 4950"/>
              <a:gd name="T84" fmla="*/ 3550 w 4952"/>
              <a:gd name="T85" fmla="*/ 244 h 4950"/>
              <a:gd name="T86" fmla="*/ 3811 w 4952"/>
              <a:gd name="T87" fmla="*/ 390 h 4950"/>
              <a:gd name="T88" fmla="*/ 4050 w 4952"/>
              <a:gd name="T89" fmla="*/ 565 h 4950"/>
              <a:gd name="T90" fmla="*/ 4269 w 4952"/>
              <a:gd name="T91" fmla="*/ 767 h 4950"/>
              <a:gd name="T92" fmla="*/ 4461 w 4952"/>
              <a:gd name="T93" fmla="*/ 993 h 4950"/>
              <a:gd name="T94" fmla="*/ 4624 w 4952"/>
              <a:gd name="T95" fmla="*/ 1243 h 4950"/>
              <a:gd name="T96" fmla="*/ 4757 w 4952"/>
              <a:gd name="T97" fmla="*/ 1511 h 4950"/>
              <a:gd name="T98" fmla="*/ 4859 w 4952"/>
              <a:gd name="T99" fmla="*/ 1798 h 4950"/>
              <a:gd name="T100" fmla="*/ 4923 w 4952"/>
              <a:gd name="T101" fmla="*/ 2097 h 4950"/>
              <a:gd name="T102" fmla="*/ 4952 w 4952"/>
              <a:gd name="T103" fmla="*/ 2411 h 49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2" h="4950">
                <a:moveTo>
                  <a:pt x="4952" y="2474"/>
                </a:moveTo>
                <a:lnTo>
                  <a:pt x="4952" y="2474"/>
                </a:lnTo>
                <a:lnTo>
                  <a:pt x="4952" y="2539"/>
                </a:lnTo>
                <a:lnTo>
                  <a:pt x="4949" y="2603"/>
                </a:lnTo>
                <a:lnTo>
                  <a:pt x="4944" y="2666"/>
                </a:lnTo>
                <a:lnTo>
                  <a:pt x="4939" y="2728"/>
                </a:lnTo>
                <a:lnTo>
                  <a:pt x="4931" y="2789"/>
                </a:lnTo>
                <a:lnTo>
                  <a:pt x="4923" y="2851"/>
                </a:lnTo>
                <a:lnTo>
                  <a:pt x="4914" y="2913"/>
                </a:lnTo>
                <a:lnTo>
                  <a:pt x="4901" y="2973"/>
                </a:lnTo>
                <a:lnTo>
                  <a:pt x="4889" y="3033"/>
                </a:lnTo>
                <a:lnTo>
                  <a:pt x="4874" y="3094"/>
                </a:lnTo>
                <a:lnTo>
                  <a:pt x="4859" y="3152"/>
                </a:lnTo>
                <a:lnTo>
                  <a:pt x="4841" y="3211"/>
                </a:lnTo>
                <a:lnTo>
                  <a:pt x="4822" y="3269"/>
                </a:lnTo>
                <a:lnTo>
                  <a:pt x="4801" y="3326"/>
                </a:lnTo>
                <a:lnTo>
                  <a:pt x="4781" y="3382"/>
                </a:lnTo>
                <a:lnTo>
                  <a:pt x="4757" y="3439"/>
                </a:lnTo>
                <a:lnTo>
                  <a:pt x="4733" y="3493"/>
                </a:lnTo>
                <a:lnTo>
                  <a:pt x="4708" y="3548"/>
                </a:lnTo>
                <a:lnTo>
                  <a:pt x="4681" y="3602"/>
                </a:lnTo>
                <a:lnTo>
                  <a:pt x="4653" y="3654"/>
                </a:lnTo>
                <a:lnTo>
                  <a:pt x="4624" y="3707"/>
                </a:lnTo>
                <a:lnTo>
                  <a:pt x="4594" y="3759"/>
                </a:lnTo>
                <a:lnTo>
                  <a:pt x="4562" y="3810"/>
                </a:lnTo>
                <a:lnTo>
                  <a:pt x="4529" y="3859"/>
                </a:lnTo>
                <a:lnTo>
                  <a:pt x="4496" y="3908"/>
                </a:lnTo>
                <a:lnTo>
                  <a:pt x="4461" y="3955"/>
                </a:lnTo>
                <a:lnTo>
                  <a:pt x="4424" y="4003"/>
                </a:lnTo>
                <a:lnTo>
                  <a:pt x="4386" y="4049"/>
                </a:lnTo>
                <a:lnTo>
                  <a:pt x="4348" y="4095"/>
                </a:lnTo>
                <a:lnTo>
                  <a:pt x="4309" y="4139"/>
                </a:lnTo>
                <a:lnTo>
                  <a:pt x="4269" y="4183"/>
                </a:lnTo>
                <a:lnTo>
                  <a:pt x="4226" y="4225"/>
                </a:lnTo>
                <a:lnTo>
                  <a:pt x="4185" y="4267"/>
                </a:lnTo>
                <a:lnTo>
                  <a:pt x="4141" y="4307"/>
                </a:lnTo>
                <a:lnTo>
                  <a:pt x="4096" y="4346"/>
                </a:lnTo>
                <a:lnTo>
                  <a:pt x="4050" y="4385"/>
                </a:lnTo>
                <a:lnTo>
                  <a:pt x="4004" y="4423"/>
                </a:lnTo>
                <a:lnTo>
                  <a:pt x="3957" y="4459"/>
                </a:lnTo>
                <a:lnTo>
                  <a:pt x="3909" y="4494"/>
                </a:lnTo>
                <a:lnTo>
                  <a:pt x="3860" y="4527"/>
                </a:lnTo>
                <a:lnTo>
                  <a:pt x="3811" y="4560"/>
                </a:lnTo>
                <a:lnTo>
                  <a:pt x="3760" y="4592"/>
                </a:lnTo>
                <a:lnTo>
                  <a:pt x="3708" y="4622"/>
                </a:lnTo>
                <a:lnTo>
                  <a:pt x="3656" y="4651"/>
                </a:lnTo>
                <a:lnTo>
                  <a:pt x="3603" y="4679"/>
                </a:lnTo>
                <a:lnTo>
                  <a:pt x="3550" y="4706"/>
                </a:lnTo>
                <a:lnTo>
                  <a:pt x="3494" y="4731"/>
                </a:lnTo>
                <a:lnTo>
                  <a:pt x="3440" y="4755"/>
                </a:lnTo>
                <a:lnTo>
                  <a:pt x="3383" y="4779"/>
                </a:lnTo>
                <a:lnTo>
                  <a:pt x="3328" y="4800"/>
                </a:lnTo>
                <a:lnTo>
                  <a:pt x="3271" y="4820"/>
                </a:lnTo>
                <a:lnTo>
                  <a:pt x="3212" y="4839"/>
                </a:lnTo>
                <a:lnTo>
                  <a:pt x="3153" y="4857"/>
                </a:lnTo>
                <a:lnTo>
                  <a:pt x="3095" y="4872"/>
                </a:lnTo>
                <a:lnTo>
                  <a:pt x="3035" y="4887"/>
                </a:lnTo>
                <a:lnTo>
                  <a:pt x="2974" y="4899"/>
                </a:lnTo>
                <a:lnTo>
                  <a:pt x="2914" y="4912"/>
                </a:lnTo>
                <a:lnTo>
                  <a:pt x="2852" y="4921"/>
                </a:lnTo>
                <a:lnTo>
                  <a:pt x="2791" y="4929"/>
                </a:lnTo>
                <a:lnTo>
                  <a:pt x="2729" y="4937"/>
                </a:lnTo>
                <a:lnTo>
                  <a:pt x="2667" y="4942"/>
                </a:lnTo>
                <a:lnTo>
                  <a:pt x="2604" y="4947"/>
                </a:lnTo>
                <a:lnTo>
                  <a:pt x="2540" y="4950"/>
                </a:lnTo>
                <a:lnTo>
                  <a:pt x="2475" y="4950"/>
                </a:lnTo>
                <a:lnTo>
                  <a:pt x="2475" y="4950"/>
                </a:lnTo>
                <a:lnTo>
                  <a:pt x="2412" y="4950"/>
                </a:lnTo>
                <a:lnTo>
                  <a:pt x="2348" y="4947"/>
                </a:lnTo>
                <a:lnTo>
                  <a:pt x="2285" y="4942"/>
                </a:lnTo>
                <a:lnTo>
                  <a:pt x="2223" y="4937"/>
                </a:lnTo>
                <a:lnTo>
                  <a:pt x="2160" y="4929"/>
                </a:lnTo>
                <a:lnTo>
                  <a:pt x="2098" y="4921"/>
                </a:lnTo>
                <a:lnTo>
                  <a:pt x="2038" y="4912"/>
                </a:lnTo>
                <a:lnTo>
                  <a:pt x="1976" y="4899"/>
                </a:lnTo>
                <a:lnTo>
                  <a:pt x="1916" y="4887"/>
                </a:lnTo>
                <a:lnTo>
                  <a:pt x="1857" y="4872"/>
                </a:lnTo>
                <a:lnTo>
                  <a:pt x="1799" y="4857"/>
                </a:lnTo>
                <a:lnTo>
                  <a:pt x="1740" y="4839"/>
                </a:lnTo>
                <a:lnTo>
                  <a:pt x="1681" y="4820"/>
                </a:lnTo>
                <a:lnTo>
                  <a:pt x="1624" y="4800"/>
                </a:lnTo>
                <a:lnTo>
                  <a:pt x="1567" y="4779"/>
                </a:lnTo>
                <a:lnTo>
                  <a:pt x="1512" y="4755"/>
                </a:lnTo>
                <a:lnTo>
                  <a:pt x="1456" y="4731"/>
                </a:lnTo>
                <a:lnTo>
                  <a:pt x="1402" y="4706"/>
                </a:lnTo>
                <a:lnTo>
                  <a:pt x="1349" y="4679"/>
                </a:lnTo>
                <a:lnTo>
                  <a:pt x="1296" y="4651"/>
                </a:lnTo>
                <a:lnTo>
                  <a:pt x="1244" y="4622"/>
                </a:lnTo>
                <a:lnTo>
                  <a:pt x="1192" y="4592"/>
                </a:lnTo>
                <a:lnTo>
                  <a:pt x="1141" y="4560"/>
                </a:lnTo>
                <a:lnTo>
                  <a:pt x="1092" y="4527"/>
                </a:lnTo>
                <a:lnTo>
                  <a:pt x="1043" y="4494"/>
                </a:lnTo>
                <a:lnTo>
                  <a:pt x="994" y="4459"/>
                </a:lnTo>
                <a:lnTo>
                  <a:pt x="948" y="4423"/>
                </a:lnTo>
                <a:lnTo>
                  <a:pt x="900" y="4385"/>
                </a:lnTo>
                <a:lnTo>
                  <a:pt x="856" y="4346"/>
                </a:lnTo>
                <a:lnTo>
                  <a:pt x="811" y="4307"/>
                </a:lnTo>
                <a:lnTo>
                  <a:pt x="767" y="4267"/>
                </a:lnTo>
                <a:lnTo>
                  <a:pt x="724" y="4225"/>
                </a:lnTo>
                <a:lnTo>
                  <a:pt x="683" y="4183"/>
                </a:lnTo>
                <a:lnTo>
                  <a:pt x="643" y="4139"/>
                </a:lnTo>
                <a:lnTo>
                  <a:pt x="604" y="4095"/>
                </a:lnTo>
                <a:lnTo>
                  <a:pt x="566" y="4049"/>
                </a:lnTo>
                <a:lnTo>
                  <a:pt x="528" y="4003"/>
                </a:lnTo>
                <a:lnTo>
                  <a:pt x="491" y="3955"/>
                </a:lnTo>
                <a:lnTo>
                  <a:pt x="456" y="3908"/>
                </a:lnTo>
                <a:lnTo>
                  <a:pt x="423" y="3859"/>
                </a:lnTo>
                <a:lnTo>
                  <a:pt x="390" y="3810"/>
                </a:lnTo>
                <a:lnTo>
                  <a:pt x="358" y="3759"/>
                </a:lnTo>
                <a:lnTo>
                  <a:pt x="328" y="3707"/>
                </a:lnTo>
                <a:lnTo>
                  <a:pt x="298" y="3654"/>
                </a:lnTo>
                <a:lnTo>
                  <a:pt x="271" y="3602"/>
                </a:lnTo>
                <a:lnTo>
                  <a:pt x="244" y="3548"/>
                </a:lnTo>
                <a:lnTo>
                  <a:pt x="219" y="3493"/>
                </a:lnTo>
                <a:lnTo>
                  <a:pt x="195" y="3439"/>
                </a:lnTo>
                <a:lnTo>
                  <a:pt x="171" y="3382"/>
                </a:lnTo>
                <a:lnTo>
                  <a:pt x="151" y="3326"/>
                </a:lnTo>
                <a:lnTo>
                  <a:pt x="130" y="3269"/>
                </a:lnTo>
                <a:lnTo>
                  <a:pt x="111" y="3211"/>
                </a:lnTo>
                <a:lnTo>
                  <a:pt x="93" y="3152"/>
                </a:lnTo>
                <a:lnTo>
                  <a:pt x="78" y="3094"/>
                </a:lnTo>
                <a:lnTo>
                  <a:pt x="63" y="3033"/>
                </a:lnTo>
                <a:lnTo>
                  <a:pt x="49" y="2973"/>
                </a:lnTo>
                <a:lnTo>
                  <a:pt x="38" y="2913"/>
                </a:lnTo>
                <a:lnTo>
                  <a:pt x="29" y="2851"/>
                </a:lnTo>
                <a:lnTo>
                  <a:pt x="19" y="2789"/>
                </a:lnTo>
                <a:lnTo>
                  <a:pt x="13" y="2728"/>
                </a:lnTo>
                <a:lnTo>
                  <a:pt x="6" y="2666"/>
                </a:lnTo>
                <a:lnTo>
                  <a:pt x="3" y="2603"/>
                </a:lnTo>
                <a:lnTo>
                  <a:pt x="0" y="2539"/>
                </a:lnTo>
                <a:lnTo>
                  <a:pt x="0" y="2474"/>
                </a:lnTo>
                <a:lnTo>
                  <a:pt x="0" y="2474"/>
                </a:lnTo>
                <a:lnTo>
                  <a:pt x="0" y="2411"/>
                </a:lnTo>
                <a:lnTo>
                  <a:pt x="3" y="2347"/>
                </a:lnTo>
                <a:lnTo>
                  <a:pt x="6" y="2284"/>
                </a:lnTo>
                <a:lnTo>
                  <a:pt x="13" y="2222"/>
                </a:lnTo>
                <a:lnTo>
                  <a:pt x="19" y="2159"/>
                </a:lnTo>
                <a:lnTo>
                  <a:pt x="29" y="2097"/>
                </a:lnTo>
                <a:lnTo>
                  <a:pt x="38" y="2037"/>
                </a:lnTo>
                <a:lnTo>
                  <a:pt x="49" y="1975"/>
                </a:lnTo>
                <a:lnTo>
                  <a:pt x="63" y="1915"/>
                </a:lnTo>
                <a:lnTo>
                  <a:pt x="78" y="1856"/>
                </a:lnTo>
                <a:lnTo>
                  <a:pt x="93" y="1798"/>
                </a:lnTo>
                <a:lnTo>
                  <a:pt x="111" y="1739"/>
                </a:lnTo>
                <a:lnTo>
                  <a:pt x="130" y="1681"/>
                </a:lnTo>
                <a:lnTo>
                  <a:pt x="151" y="1624"/>
                </a:lnTo>
                <a:lnTo>
                  <a:pt x="171" y="1567"/>
                </a:lnTo>
                <a:lnTo>
                  <a:pt x="195" y="1511"/>
                </a:lnTo>
                <a:lnTo>
                  <a:pt x="219" y="1456"/>
                </a:lnTo>
                <a:lnTo>
                  <a:pt x="244" y="1402"/>
                </a:lnTo>
                <a:lnTo>
                  <a:pt x="271" y="1348"/>
                </a:lnTo>
                <a:lnTo>
                  <a:pt x="298" y="1296"/>
                </a:lnTo>
                <a:lnTo>
                  <a:pt x="328" y="1243"/>
                </a:lnTo>
                <a:lnTo>
                  <a:pt x="358" y="1191"/>
                </a:lnTo>
                <a:lnTo>
                  <a:pt x="390" y="1140"/>
                </a:lnTo>
                <a:lnTo>
                  <a:pt x="423" y="1091"/>
                </a:lnTo>
                <a:lnTo>
                  <a:pt x="456" y="1042"/>
                </a:lnTo>
                <a:lnTo>
                  <a:pt x="491" y="993"/>
                </a:lnTo>
                <a:lnTo>
                  <a:pt x="528" y="947"/>
                </a:lnTo>
                <a:lnTo>
                  <a:pt x="566" y="900"/>
                </a:lnTo>
                <a:lnTo>
                  <a:pt x="604" y="855"/>
                </a:lnTo>
                <a:lnTo>
                  <a:pt x="643" y="811"/>
                </a:lnTo>
                <a:lnTo>
                  <a:pt x="683" y="767"/>
                </a:lnTo>
                <a:lnTo>
                  <a:pt x="724" y="724"/>
                </a:lnTo>
                <a:lnTo>
                  <a:pt x="767" y="683"/>
                </a:lnTo>
                <a:lnTo>
                  <a:pt x="811" y="643"/>
                </a:lnTo>
                <a:lnTo>
                  <a:pt x="856" y="604"/>
                </a:lnTo>
                <a:lnTo>
                  <a:pt x="900" y="565"/>
                </a:lnTo>
                <a:lnTo>
                  <a:pt x="948" y="527"/>
                </a:lnTo>
                <a:lnTo>
                  <a:pt x="994" y="491"/>
                </a:lnTo>
                <a:lnTo>
                  <a:pt x="1043" y="456"/>
                </a:lnTo>
                <a:lnTo>
                  <a:pt x="1092" y="423"/>
                </a:lnTo>
                <a:lnTo>
                  <a:pt x="1141" y="390"/>
                </a:lnTo>
                <a:lnTo>
                  <a:pt x="1192" y="358"/>
                </a:lnTo>
                <a:lnTo>
                  <a:pt x="1244" y="328"/>
                </a:lnTo>
                <a:lnTo>
                  <a:pt x="1296" y="298"/>
                </a:lnTo>
                <a:lnTo>
                  <a:pt x="1349" y="271"/>
                </a:lnTo>
                <a:lnTo>
                  <a:pt x="1402" y="244"/>
                </a:lnTo>
                <a:lnTo>
                  <a:pt x="1456" y="219"/>
                </a:lnTo>
                <a:lnTo>
                  <a:pt x="1512" y="195"/>
                </a:lnTo>
                <a:lnTo>
                  <a:pt x="1567" y="171"/>
                </a:lnTo>
                <a:lnTo>
                  <a:pt x="1624" y="150"/>
                </a:lnTo>
                <a:lnTo>
                  <a:pt x="1681" y="130"/>
                </a:lnTo>
                <a:lnTo>
                  <a:pt x="1740" y="111"/>
                </a:lnTo>
                <a:lnTo>
                  <a:pt x="1799" y="93"/>
                </a:lnTo>
                <a:lnTo>
                  <a:pt x="1857" y="78"/>
                </a:lnTo>
                <a:lnTo>
                  <a:pt x="1916" y="63"/>
                </a:lnTo>
                <a:lnTo>
                  <a:pt x="1976" y="49"/>
                </a:lnTo>
                <a:lnTo>
                  <a:pt x="2038" y="38"/>
                </a:lnTo>
                <a:lnTo>
                  <a:pt x="2098" y="29"/>
                </a:lnTo>
                <a:lnTo>
                  <a:pt x="2160" y="19"/>
                </a:lnTo>
                <a:lnTo>
                  <a:pt x="2223" y="13"/>
                </a:lnTo>
                <a:lnTo>
                  <a:pt x="2285" y="6"/>
                </a:lnTo>
                <a:lnTo>
                  <a:pt x="2348" y="3"/>
                </a:lnTo>
                <a:lnTo>
                  <a:pt x="2412" y="0"/>
                </a:lnTo>
                <a:lnTo>
                  <a:pt x="2475" y="0"/>
                </a:lnTo>
                <a:lnTo>
                  <a:pt x="2475" y="0"/>
                </a:lnTo>
                <a:lnTo>
                  <a:pt x="2540" y="0"/>
                </a:lnTo>
                <a:lnTo>
                  <a:pt x="2604" y="3"/>
                </a:lnTo>
                <a:lnTo>
                  <a:pt x="2667" y="6"/>
                </a:lnTo>
                <a:lnTo>
                  <a:pt x="2729" y="13"/>
                </a:lnTo>
                <a:lnTo>
                  <a:pt x="2791" y="19"/>
                </a:lnTo>
                <a:lnTo>
                  <a:pt x="2852" y="29"/>
                </a:lnTo>
                <a:lnTo>
                  <a:pt x="2914" y="38"/>
                </a:lnTo>
                <a:lnTo>
                  <a:pt x="2974" y="49"/>
                </a:lnTo>
                <a:lnTo>
                  <a:pt x="3035" y="63"/>
                </a:lnTo>
                <a:lnTo>
                  <a:pt x="3095" y="78"/>
                </a:lnTo>
                <a:lnTo>
                  <a:pt x="3153" y="93"/>
                </a:lnTo>
                <a:lnTo>
                  <a:pt x="3212" y="111"/>
                </a:lnTo>
                <a:lnTo>
                  <a:pt x="3271" y="130"/>
                </a:lnTo>
                <a:lnTo>
                  <a:pt x="3328" y="150"/>
                </a:lnTo>
                <a:lnTo>
                  <a:pt x="3383" y="171"/>
                </a:lnTo>
                <a:lnTo>
                  <a:pt x="3440" y="195"/>
                </a:lnTo>
                <a:lnTo>
                  <a:pt x="3494" y="219"/>
                </a:lnTo>
                <a:lnTo>
                  <a:pt x="3550" y="244"/>
                </a:lnTo>
                <a:lnTo>
                  <a:pt x="3603" y="271"/>
                </a:lnTo>
                <a:lnTo>
                  <a:pt x="3656" y="298"/>
                </a:lnTo>
                <a:lnTo>
                  <a:pt x="3708" y="328"/>
                </a:lnTo>
                <a:lnTo>
                  <a:pt x="3760" y="358"/>
                </a:lnTo>
                <a:lnTo>
                  <a:pt x="3811" y="390"/>
                </a:lnTo>
                <a:lnTo>
                  <a:pt x="3860" y="423"/>
                </a:lnTo>
                <a:lnTo>
                  <a:pt x="3909" y="456"/>
                </a:lnTo>
                <a:lnTo>
                  <a:pt x="3957" y="491"/>
                </a:lnTo>
                <a:lnTo>
                  <a:pt x="4004" y="527"/>
                </a:lnTo>
                <a:lnTo>
                  <a:pt x="4050" y="565"/>
                </a:lnTo>
                <a:lnTo>
                  <a:pt x="4096" y="604"/>
                </a:lnTo>
                <a:lnTo>
                  <a:pt x="4141" y="643"/>
                </a:lnTo>
                <a:lnTo>
                  <a:pt x="4185" y="683"/>
                </a:lnTo>
                <a:lnTo>
                  <a:pt x="4226" y="724"/>
                </a:lnTo>
                <a:lnTo>
                  <a:pt x="4269" y="767"/>
                </a:lnTo>
                <a:lnTo>
                  <a:pt x="4309" y="811"/>
                </a:lnTo>
                <a:lnTo>
                  <a:pt x="4348" y="855"/>
                </a:lnTo>
                <a:lnTo>
                  <a:pt x="4386" y="900"/>
                </a:lnTo>
                <a:lnTo>
                  <a:pt x="4424" y="947"/>
                </a:lnTo>
                <a:lnTo>
                  <a:pt x="4461" y="993"/>
                </a:lnTo>
                <a:lnTo>
                  <a:pt x="4496" y="1042"/>
                </a:lnTo>
                <a:lnTo>
                  <a:pt x="4529" y="1091"/>
                </a:lnTo>
                <a:lnTo>
                  <a:pt x="4562" y="1140"/>
                </a:lnTo>
                <a:lnTo>
                  <a:pt x="4594" y="1191"/>
                </a:lnTo>
                <a:lnTo>
                  <a:pt x="4624" y="1243"/>
                </a:lnTo>
                <a:lnTo>
                  <a:pt x="4653" y="1296"/>
                </a:lnTo>
                <a:lnTo>
                  <a:pt x="4681" y="1348"/>
                </a:lnTo>
                <a:lnTo>
                  <a:pt x="4708" y="1402"/>
                </a:lnTo>
                <a:lnTo>
                  <a:pt x="4733" y="1456"/>
                </a:lnTo>
                <a:lnTo>
                  <a:pt x="4757" y="1511"/>
                </a:lnTo>
                <a:lnTo>
                  <a:pt x="4781" y="1567"/>
                </a:lnTo>
                <a:lnTo>
                  <a:pt x="4801" y="1624"/>
                </a:lnTo>
                <a:lnTo>
                  <a:pt x="4822" y="1681"/>
                </a:lnTo>
                <a:lnTo>
                  <a:pt x="4841" y="1739"/>
                </a:lnTo>
                <a:lnTo>
                  <a:pt x="4859" y="1798"/>
                </a:lnTo>
                <a:lnTo>
                  <a:pt x="4874" y="1856"/>
                </a:lnTo>
                <a:lnTo>
                  <a:pt x="4889" y="1915"/>
                </a:lnTo>
                <a:lnTo>
                  <a:pt x="4901" y="1975"/>
                </a:lnTo>
                <a:lnTo>
                  <a:pt x="4914" y="2037"/>
                </a:lnTo>
                <a:lnTo>
                  <a:pt x="4923" y="2097"/>
                </a:lnTo>
                <a:lnTo>
                  <a:pt x="4931" y="2159"/>
                </a:lnTo>
                <a:lnTo>
                  <a:pt x="4939" y="2222"/>
                </a:lnTo>
                <a:lnTo>
                  <a:pt x="4944" y="2284"/>
                </a:lnTo>
                <a:lnTo>
                  <a:pt x="4949" y="2347"/>
                </a:lnTo>
                <a:lnTo>
                  <a:pt x="4952" y="2411"/>
                </a:lnTo>
                <a:lnTo>
                  <a:pt x="4952" y="2474"/>
                </a:lnTo>
                <a:lnTo>
                  <a:pt x="4952" y="247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6" name="Text Placeholder 42"/>
          <p:cNvSpPr>
            <a:spLocks noGrp="1"/>
          </p:cNvSpPr>
          <p:nvPr>
            <p:ph type="body" sz="quarter" idx="17" hasCustomPrompt="1"/>
          </p:nvPr>
        </p:nvSpPr>
        <p:spPr>
          <a:xfrm>
            <a:off x="611560" y="1985446"/>
            <a:ext cx="2232248" cy="765840"/>
          </a:xfrm>
        </p:spPr>
        <p:txBody>
          <a:bodyPr>
            <a:normAutofit/>
          </a:bodyPr>
          <a:lstStyle>
            <a:lvl1pPr marL="0" indent="0" algn="r">
              <a:buNone/>
              <a:defRPr sz="1800">
                <a:solidFill>
                  <a:schemeClr val="accent6"/>
                </a:solidFill>
                <a:latin typeface="Calibri Light" panose="020f0302020204030204" pitchFamily="34" charset="0"/>
              </a:defRPr>
            </a:lvl1pPr>
          </a:lstStyle>
          <a:p>
            <a:pPr lvl="0"/>
            <a:r>
              <a:rPr lang="en-US" noProof="0" smtClean="0"/>
              <a:t>This is a sample text.</a:t>
            </a:r>
            <a:endParaRPr lang="en-US" noProof="0"/>
          </a:p>
        </p:txBody>
      </p:sp>
      <p:sp>
        <p:nvSpPr>
          <p:cNvPr id="247" name="Text Placeholder 42"/>
          <p:cNvSpPr>
            <a:spLocks noGrp="1"/>
          </p:cNvSpPr>
          <p:nvPr>
            <p:ph type="body" sz="quarter" idx="18" hasCustomPrompt="1"/>
          </p:nvPr>
        </p:nvSpPr>
        <p:spPr>
          <a:xfrm>
            <a:off x="611560" y="1607895"/>
            <a:ext cx="2232248" cy="370767"/>
          </a:xfrm>
        </p:spPr>
        <p:txBody>
          <a:bodyPr>
            <a:noAutofit/>
          </a:bodyPr>
          <a:lstStyle>
            <a:lvl1pPr marL="0" indent="0" algn="r">
              <a:buNone/>
              <a:defRPr sz="2000" baseline="0">
                <a:solidFill>
                  <a:schemeClr val="accent6"/>
                </a:solidFill>
                <a:latin typeface="Calibri Light" panose="020f0302020204030204" pitchFamily="34" charset="0"/>
              </a:defRPr>
            </a:lvl1pPr>
          </a:lstStyle>
          <a:p>
            <a:pPr lvl="0"/>
            <a:r>
              <a:rPr lang="en-US" noProof="0" smtClean="0"/>
              <a:t>Your text here</a:t>
            </a:r>
            <a:endParaRPr lang="en-US" noProof="0"/>
          </a:p>
        </p:txBody>
      </p:sp>
      <p:sp>
        <p:nvSpPr>
          <p:cNvPr id="248" name="Text Placeholder 42"/>
          <p:cNvSpPr>
            <a:spLocks noGrp="1"/>
          </p:cNvSpPr>
          <p:nvPr>
            <p:ph type="body" sz="quarter" idx="19" hasCustomPrompt="1"/>
          </p:nvPr>
        </p:nvSpPr>
        <p:spPr>
          <a:xfrm>
            <a:off x="611560" y="3723878"/>
            <a:ext cx="2232248" cy="765840"/>
          </a:xfrm>
        </p:spPr>
        <p:txBody>
          <a:bodyPr>
            <a:normAutofit/>
          </a:bodyPr>
          <a:lstStyle>
            <a:lvl1pPr marL="0" indent="0" algn="r">
              <a:buNone/>
              <a:defRPr sz="1800">
                <a:solidFill>
                  <a:schemeClr val="accent6"/>
                </a:solidFill>
                <a:latin typeface="Calibri Light" panose="020f0302020204030204" pitchFamily="34" charset="0"/>
              </a:defRPr>
            </a:lvl1pPr>
          </a:lstStyle>
          <a:p>
            <a:pPr lvl="0"/>
            <a:r>
              <a:rPr lang="en-US" noProof="0" smtClean="0"/>
              <a:t>This is a sample text.</a:t>
            </a:r>
            <a:endParaRPr lang="en-US" noProof="0"/>
          </a:p>
        </p:txBody>
      </p:sp>
      <p:sp>
        <p:nvSpPr>
          <p:cNvPr id="249" name="Text Placeholder 42"/>
          <p:cNvSpPr>
            <a:spLocks noGrp="1"/>
          </p:cNvSpPr>
          <p:nvPr>
            <p:ph type="body" sz="quarter" idx="20" hasCustomPrompt="1"/>
          </p:nvPr>
        </p:nvSpPr>
        <p:spPr>
          <a:xfrm>
            <a:off x="611560" y="3346327"/>
            <a:ext cx="2232248" cy="370767"/>
          </a:xfrm>
        </p:spPr>
        <p:txBody>
          <a:bodyPr>
            <a:noAutofit/>
          </a:bodyPr>
          <a:lstStyle>
            <a:lvl1pPr marL="0" indent="0" algn="r">
              <a:buNone/>
              <a:defRPr sz="2000" baseline="0">
                <a:solidFill>
                  <a:schemeClr val="accent6"/>
                </a:solidFill>
                <a:latin typeface="Calibri Light" panose="020f0302020204030204" pitchFamily="34" charset="0"/>
              </a:defRPr>
            </a:lvl1pPr>
          </a:lstStyle>
          <a:p>
            <a:pPr lvl="0"/>
            <a:r>
              <a:rPr lang="en-US" noProof="0" smtClean="0"/>
              <a:t>Your text here</a:t>
            </a:r>
            <a:endParaRPr lang="en-US" noProof="0"/>
          </a:p>
        </p:txBody>
      </p:sp>
      <p:sp>
        <p:nvSpPr>
          <p:cNvPr id="250" name="Text Placeholder 42"/>
          <p:cNvSpPr>
            <a:spLocks noGrp="1"/>
          </p:cNvSpPr>
          <p:nvPr>
            <p:ph type="body" sz="quarter" idx="21" hasCustomPrompt="1"/>
          </p:nvPr>
        </p:nvSpPr>
        <p:spPr>
          <a:xfrm>
            <a:off x="6300192" y="1985446"/>
            <a:ext cx="2232248" cy="765840"/>
          </a:xfrm>
        </p:spPr>
        <p:txBody>
          <a:bodyPr>
            <a:normAutofit/>
          </a:bodyPr>
          <a:lstStyle>
            <a:lvl1pPr marL="0" indent="0" algn="l">
              <a:buNone/>
              <a:defRPr sz="1800">
                <a:solidFill>
                  <a:schemeClr val="accent6"/>
                </a:solidFill>
                <a:latin typeface="Calibri Light" panose="020f0302020204030204" pitchFamily="34" charset="0"/>
              </a:defRPr>
            </a:lvl1pPr>
          </a:lstStyle>
          <a:p>
            <a:pPr lvl="0"/>
            <a:r>
              <a:rPr lang="en-US" noProof="0" smtClean="0"/>
              <a:t>This is a sample text.</a:t>
            </a:r>
            <a:endParaRPr lang="en-US" noProof="0"/>
          </a:p>
        </p:txBody>
      </p:sp>
      <p:sp>
        <p:nvSpPr>
          <p:cNvPr id="251" name="Text Placeholder 42"/>
          <p:cNvSpPr>
            <a:spLocks noGrp="1"/>
          </p:cNvSpPr>
          <p:nvPr>
            <p:ph type="body" sz="quarter" idx="22" hasCustomPrompt="1"/>
          </p:nvPr>
        </p:nvSpPr>
        <p:spPr>
          <a:xfrm>
            <a:off x="6300192" y="1607895"/>
            <a:ext cx="2232248" cy="370767"/>
          </a:xfrm>
        </p:spPr>
        <p:txBody>
          <a:bodyPr>
            <a:noAutofit/>
          </a:bodyPr>
          <a:lstStyle>
            <a:lvl1pPr marL="0" indent="0" algn="l">
              <a:buNone/>
              <a:defRPr sz="2000" baseline="0">
                <a:solidFill>
                  <a:schemeClr val="accent6"/>
                </a:solidFill>
                <a:latin typeface="Calibri Light" panose="020f0302020204030204" pitchFamily="34" charset="0"/>
              </a:defRPr>
            </a:lvl1pPr>
          </a:lstStyle>
          <a:p>
            <a:pPr lvl="0"/>
            <a:r>
              <a:rPr lang="en-US" noProof="0" smtClean="0"/>
              <a:t>Your text here</a:t>
            </a:r>
            <a:endParaRPr lang="en-US" noProof="0"/>
          </a:p>
        </p:txBody>
      </p:sp>
      <p:sp>
        <p:nvSpPr>
          <p:cNvPr id="252" name="Text Placeholder 42"/>
          <p:cNvSpPr>
            <a:spLocks noGrp="1"/>
          </p:cNvSpPr>
          <p:nvPr>
            <p:ph type="body" sz="quarter" idx="23" hasCustomPrompt="1"/>
          </p:nvPr>
        </p:nvSpPr>
        <p:spPr>
          <a:xfrm>
            <a:off x="6300192" y="3723878"/>
            <a:ext cx="2232248" cy="765840"/>
          </a:xfrm>
        </p:spPr>
        <p:txBody>
          <a:bodyPr>
            <a:normAutofit/>
          </a:bodyPr>
          <a:lstStyle>
            <a:lvl1pPr marL="0" indent="0" algn="l">
              <a:buNone/>
              <a:defRPr sz="1800">
                <a:solidFill>
                  <a:schemeClr val="accent6"/>
                </a:solidFill>
                <a:latin typeface="Calibri Light" panose="020f0302020204030204" pitchFamily="34" charset="0"/>
              </a:defRPr>
            </a:lvl1pPr>
          </a:lstStyle>
          <a:p>
            <a:pPr lvl="0"/>
            <a:r>
              <a:rPr lang="en-US" noProof="0" smtClean="0"/>
              <a:t>This is a sample text.</a:t>
            </a:r>
            <a:endParaRPr lang="en-US" noProof="0"/>
          </a:p>
        </p:txBody>
      </p:sp>
      <p:sp>
        <p:nvSpPr>
          <p:cNvPr id="253" name="Text Placeholder 42"/>
          <p:cNvSpPr>
            <a:spLocks noGrp="1"/>
          </p:cNvSpPr>
          <p:nvPr>
            <p:ph type="body" sz="quarter" idx="24" hasCustomPrompt="1"/>
          </p:nvPr>
        </p:nvSpPr>
        <p:spPr>
          <a:xfrm>
            <a:off x="6300192" y="3346327"/>
            <a:ext cx="2232248" cy="370767"/>
          </a:xfrm>
        </p:spPr>
        <p:txBody>
          <a:bodyPr>
            <a:noAutofit/>
          </a:bodyPr>
          <a:lstStyle>
            <a:lvl1pPr marL="0" indent="0" algn="l">
              <a:buNone/>
              <a:defRPr sz="2000" baseline="0">
                <a:solidFill>
                  <a:schemeClr val="accent6"/>
                </a:solidFill>
                <a:latin typeface="Calibri Light" panose="020f0302020204030204" pitchFamily="34" charset="0"/>
              </a:defRPr>
            </a:lvl1pPr>
          </a:lstStyle>
          <a:p>
            <a:pPr lvl="0"/>
            <a:r>
              <a:rPr lang="en-US" noProof="0" smtClean="0"/>
              <a:t>Your text here</a:t>
            </a:r>
            <a:endParaRPr lang="en-US" noProof="0"/>
          </a:p>
        </p:txBody>
      </p:sp>
      <p:grpSp>
        <p:nvGrpSpPr>
          <p:cNvPr id="21" name="Group 13"/>
          <p:cNvGrpSpPr>
            <a:grpSpLocks noChangeAspect="1"/>
          </p:cNvGrpSpPr>
          <p:nvPr userDrawn="1"/>
        </p:nvGrpSpPr>
        <p:grpSpPr>
          <a:xfrm>
            <a:off x="2908302" y="1382097"/>
            <a:ext cx="3257548" cy="3284032"/>
            <a:chOff x="1219" y="-53"/>
            <a:chExt cx="3321" cy="3348"/>
          </a:xfrm>
        </p:grpSpPr>
        <p:sp>
          <p:nvSpPr>
            <p:cNvPr id="22" name="Freeform 14"/>
            <p:cNvSpPr/>
            <p:nvPr userDrawn="1"/>
          </p:nvSpPr>
          <p:spPr bwMode="auto">
            <a:xfrm>
              <a:off x="1219" y="265"/>
              <a:ext cx="1681" cy="1899"/>
            </a:xfrm>
            <a:custGeom>
              <a:gdLst>
                <a:gd name="T0" fmla="*/ 2311 w 2311"/>
                <a:gd name="T1" fmla="*/ 440 h 2611"/>
                <a:gd name="T2" fmla="*/ 1335 w 2311"/>
                <a:gd name="T3" fmla="*/ 1278 h 2611"/>
                <a:gd name="T4" fmla="*/ 865 w 2311"/>
                <a:gd name="T5" fmla="*/ 1829 h 2611"/>
                <a:gd name="T6" fmla="*/ 488 w 2311"/>
                <a:gd name="T7" fmla="*/ 2599 h 2611"/>
                <a:gd name="T8" fmla="*/ 470 w 2311"/>
                <a:gd name="T9" fmla="*/ 2611 h 2611"/>
                <a:gd name="T10" fmla="*/ 87 w 2311"/>
                <a:gd name="T11" fmla="*/ 1937 h 2611"/>
                <a:gd name="T12" fmla="*/ 933 w 2311"/>
                <a:gd name="T13" fmla="*/ 616 h 2611"/>
                <a:gd name="T14" fmla="*/ 1535 w 2311"/>
                <a:gd name="T15" fmla="*/ 47 h 2611"/>
                <a:gd name="T16" fmla="*/ 2311 w 2311"/>
                <a:gd name="T17" fmla="*/ 440 h 26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1" h="2611">
                  <a:moveTo>
                    <a:pt x="2311" y="440"/>
                  </a:moveTo>
                  <a:cubicBezTo>
                    <a:pt x="2062" y="586"/>
                    <a:pt x="1700" y="891"/>
                    <a:pt x="1335" y="1278"/>
                  </a:cubicBezTo>
                  <a:cubicBezTo>
                    <a:pt x="1156" y="1469"/>
                    <a:pt x="996" y="1657"/>
                    <a:pt x="865" y="1829"/>
                  </a:cubicBezTo>
                  <a:cubicBezTo>
                    <a:pt x="582" y="2201"/>
                    <a:pt x="429" y="2501"/>
                    <a:pt x="488" y="2599"/>
                  </a:cubicBezTo>
                  <a:cubicBezTo>
                    <a:pt x="470" y="2611"/>
                    <a:pt x="470" y="2611"/>
                    <a:pt x="470" y="2611"/>
                  </a:cubicBezTo>
                  <a:cubicBezTo>
                    <a:pt x="244" y="2334"/>
                    <a:pt x="87" y="1937"/>
                    <a:pt x="87" y="1937"/>
                  </a:cubicBezTo>
                  <a:cubicBezTo>
                    <a:pt x="0" y="1793"/>
                    <a:pt x="368" y="1216"/>
                    <a:pt x="933" y="616"/>
                  </a:cubicBezTo>
                  <a:cubicBezTo>
                    <a:pt x="1142" y="395"/>
                    <a:pt x="1349" y="201"/>
                    <a:pt x="1535" y="47"/>
                  </a:cubicBezTo>
                  <a:cubicBezTo>
                    <a:pt x="1642" y="0"/>
                    <a:pt x="1943" y="157"/>
                    <a:pt x="2311" y="440"/>
                  </a:cubicBezTo>
                  <a:close/>
                </a:path>
              </a:pathLst>
            </a:custGeom>
            <a:gradFill flip="none" rotWithShape="1">
              <a:gsLst>
                <a:gs pos="0">
                  <a:schemeClr val="accent1">
                    <a:lumMod val="75000"/>
                  </a:schemeClr>
                </a:gs>
                <a:gs pos="33000">
                  <a:schemeClr val="accent1"/>
                </a:gs>
              </a:gsLst>
              <a:path path="circle">
                <a:fillToRect l="100000" b="100000"/>
              </a:path>
              <a:tileRect t="-100000" r="-100000"/>
            </a:gradFill>
            <a:ln w="9525">
              <a:solidFill>
                <a:schemeClr val="bg1"/>
              </a:solidFill>
              <a:round/>
            </a:ln>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3" name="Freeform 15"/>
            <p:cNvSpPr/>
            <p:nvPr userDrawn="1"/>
          </p:nvSpPr>
          <p:spPr bwMode="auto">
            <a:xfrm>
              <a:off x="1518" y="1595"/>
              <a:ext cx="1905" cy="1700"/>
            </a:xfrm>
            <a:custGeom>
              <a:gdLst>
                <a:gd name="T0" fmla="*/ 2618 w 2618"/>
                <a:gd name="T1" fmla="*/ 1852 h 2337"/>
                <a:gd name="T2" fmla="*/ 2615 w 2618"/>
                <a:gd name="T3" fmla="*/ 1855 h 2337"/>
                <a:gd name="T4" fmla="*/ 1965 w 2618"/>
                <a:gd name="T5" fmla="*/ 2250 h 2337"/>
                <a:gd name="T6" fmla="*/ 644 w 2618"/>
                <a:gd name="T7" fmla="*/ 1403 h 2337"/>
                <a:gd name="T8" fmla="*/ 59 w 2618"/>
                <a:gd name="T9" fmla="*/ 782 h 2337"/>
                <a:gd name="T10" fmla="*/ 59 w 2618"/>
                <a:gd name="T11" fmla="*/ 782 h 2337"/>
                <a:gd name="T12" fmla="*/ 454 w 2618"/>
                <a:gd name="T13" fmla="*/ 0 h 2337"/>
                <a:gd name="T14" fmla="*/ 1306 w 2618"/>
                <a:gd name="T15" fmla="*/ 1001 h 2337"/>
                <a:gd name="T16" fmla="*/ 1842 w 2618"/>
                <a:gd name="T17" fmla="*/ 1460 h 2337"/>
                <a:gd name="T18" fmla="*/ 2618 w 2618"/>
                <a:gd name="T19" fmla="*/ 1852 h 23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8" h="2337">
                  <a:moveTo>
                    <a:pt x="2618" y="1852"/>
                  </a:moveTo>
                  <a:cubicBezTo>
                    <a:pt x="2617" y="1853"/>
                    <a:pt x="2616" y="1854"/>
                    <a:pt x="2615" y="1855"/>
                  </a:cubicBezTo>
                  <a:cubicBezTo>
                    <a:pt x="2360" y="2065"/>
                    <a:pt x="1965" y="2250"/>
                    <a:pt x="1965" y="2250"/>
                  </a:cubicBezTo>
                  <a:cubicBezTo>
                    <a:pt x="1821" y="2337"/>
                    <a:pt x="1244" y="1968"/>
                    <a:pt x="644" y="1403"/>
                  </a:cubicBezTo>
                  <a:cubicBezTo>
                    <a:pt x="415" y="1187"/>
                    <a:pt x="215" y="973"/>
                    <a:pt x="59" y="782"/>
                  </a:cubicBezTo>
                  <a:cubicBezTo>
                    <a:pt x="59" y="782"/>
                    <a:pt x="59" y="782"/>
                    <a:pt x="59" y="782"/>
                  </a:cubicBezTo>
                  <a:cubicBezTo>
                    <a:pt x="0" y="684"/>
                    <a:pt x="171" y="372"/>
                    <a:pt x="454" y="0"/>
                  </a:cubicBezTo>
                  <a:cubicBezTo>
                    <a:pt x="593" y="251"/>
                    <a:pt x="906" y="624"/>
                    <a:pt x="1306" y="1001"/>
                  </a:cubicBezTo>
                  <a:cubicBezTo>
                    <a:pt x="1491" y="1176"/>
                    <a:pt x="1674" y="1331"/>
                    <a:pt x="1842" y="1460"/>
                  </a:cubicBezTo>
                  <a:cubicBezTo>
                    <a:pt x="2211" y="1743"/>
                    <a:pt x="2511" y="1900"/>
                    <a:pt x="2618" y="1852"/>
                  </a:cubicBezTo>
                  <a:close/>
                </a:path>
              </a:pathLst>
            </a:custGeom>
            <a:gradFill flip="none" rotWithShape="1">
              <a:gsLst>
                <a:gs pos="0">
                  <a:schemeClr val="accent5">
                    <a:lumMod val="75000"/>
                  </a:schemeClr>
                </a:gs>
                <a:gs pos="33000">
                  <a:schemeClr val="accent5"/>
                </a:gs>
              </a:gsLst>
              <a:path path="circle">
                <a:fillToRect r="100000" b="100000"/>
              </a:path>
              <a:tileRect l="-100000" t="-100000"/>
            </a:gradFill>
            <a:ln w="9525">
              <a:solidFill>
                <a:schemeClr val="bg1"/>
              </a:solidFill>
              <a:round/>
            </a:ln>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4" name="Freeform 16"/>
            <p:cNvSpPr/>
            <p:nvPr userDrawn="1"/>
          </p:nvSpPr>
          <p:spPr bwMode="auto">
            <a:xfrm>
              <a:off x="3420" y="2939"/>
              <a:ext cx="9" cy="5"/>
            </a:xfrm>
            <a:custGeom>
              <a:gdLst>
                <a:gd name="T0" fmla="*/ 12 w 12"/>
                <a:gd name="T1" fmla="*/ 0 h 7"/>
                <a:gd name="T2" fmla="*/ 0 w 12"/>
                <a:gd name="T3" fmla="*/ 7 h 7"/>
                <a:gd name="T4" fmla="*/ 3 w 12"/>
                <a:gd name="T5" fmla="*/ 4 h 7"/>
                <a:gd name="T6" fmla="*/ 4 w 12"/>
                <a:gd name="T7" fmla="*/ 4 h 7"/>
                <a:gd name="T8" fmla="*/ 12 w 12"/>
                <a:gd name="T9" fmla="*/ 0 h 7"/>
              </a:gdLst>
              <a:cxnLst>
                <a:cxn ang="0">
                  <a:pos x="T0" y="T1"/>
                </a:cxn>
                <a:cxn ang="0">
                  <a:pos x="T2" y="T3"/>
                </a:cxn>
                <a:cxn ang="0">
                  <a:pos x="T4" y="T5"/>
                </a:cxn>
                <a:cxn ang="0">
                  <a:pos x="T6" y="T7"/>
                </a:cxn>
                <a:cxn ang="0">
                  <a:pos x="T8" y="T9"/>
                </a:cxn>
              </a:cxnLst>
              <a:rect l="0" t="0" r="r" b="b"/>
              <a:pathLst>
                <a:path w="12" h="7">
                  <a:moveTo>
                    <a:pt x="12" y="0"/>
                  </a:moveTo>
                  <a:cubicBezTo>
                    <a:pt x="0" y="7"/>
                    <a:pt x="0" y="7"/>
                    <a:pt x="0" y="7"/>
                  </a:cubicBezTo>
                  <a:cubicBezTo>
                    <a:pt x="1" y="6"/>
                    <a:pt x="2" y="5"/>
                    <a:pt x="3" y="4"/>
                  </a:cubicBezTo>
                  <a:cubicBezTo>
                    <a:pt x="4" y="4"/>
                    <a:pt x="4" y="4"/>
                    <a:pt x="4" y="4"/>
                  </a:cubicBezTo>
                  <a:cubicBezTo>
                    <a:pt x="6" y="3"/>
                    <a:pt x="9" y="2"/>
                    <a:pt x="12" y="0"/>
                  </a:cubicBezTo>
                  <a:close/>
                </a:path>
              </a:pathLst>
            </a:custGeom>
            <a:solidFill>
              <a:srgbClr val="ED5463"/>
            </a:solidFill>
            <a:ln w="9525">
              <a:solidFill>
                <a:schemeClr val="bg1"/>
              </a:solidFill>
              <a:round/>
            </a:ln>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5" name="Freeform 17"/>
            <p:cNvSpPr/>
            <p:nvPr userDrawn="1"/>
          </p:nvSpPr>
          <p:spPr bwMode="auto">
            <a:xfrm>
              <a:off x="2858" y="1078"/>
              <a:ext cx="1682" cy="1899"/>
            </a:xfrm>
            <a:custGeom>
              <a:gdLst>
                <a:gd name="T0" fmla="*/ 2225 w 2312"/>
                <a:gd name="T1" fmla="*/ 674 h 2611"/>
                <a:gd name="T2" fmla="*/ 1378 w 2312"/>
                <a:gd name="T3" fmla="*/ 1994 h 2611"/>
                <a:gd name="T4" fmla="*/ 777 w 2312"/>
                <a:gd name="T5" fmla="*/ 2563 h 2611"/>
                <a:gd name="T6" fmla="*/ 776 w 2312"/>
                <a:gd name="T7" fmla="*/ 2563 h 2611"/>
                <a:gd name="T8" fmla="*/ 0 w 2312"/>
                <a:gd name="T9" fmla="*/ 2171 h 2611"/>
                <a:gd name="T10" fmla="*/ 976 w 2312"/>
                <a:gd name="T11" fmla="*/ 1332 h 2611"/>
                <a:gd name="T12" fmla="*/ 1447 w 2312"/>
                <a:gd name="T13" fmla="*/ 781 h 2611"/>
                <a:gd name="T14" fmla="*/ 1823 w 2312"/>
                <a:gd name="T15" fmla="*/ 12 h 2611"/>
                <a:gd name="T16" fmla="*/ 1841 w 2312"/>
                <a:gd name="T17" fmla="*/ 0 h 2611"/>
                <a:gd name="T18" fmla="*/ 2225 w 2312"/>
                <a:gd name="T19" fmla="*/ 674 h 26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2" h="2611">
                  <a:moveTo>
                    <a:pt x="2225" y="674"/>
                  </a:moveTo>
                  <a:cubicBezTo>
                    <a:pt x="2312" y="817"/>
                    <a:pt x="1943" y="1395"/>
                    <a:pt x="1378" y="1994"/>
                  </a:cubicBezTo>
                  <a:cubicBezTo>
                    <a:pt x="1170" y="2216"/>
                    <a:pt x="962" y="2410"/>
                    <a:pt x="777" y="2563"/>
                  </a:cubicBezTo>
                  <a:cubicBezTo>
                    <a:pt x="776" y="2563"/>
                    <a:pt x="776" y="2563"/>
                    <a:pt x="776" y="2563"/>
                  </a:cubicBezTo>
                  <a:cubicBezTo>
                    <a:pt x="669" y="2611"/>
                    <a:pt x="369" y="2454"/>
                    <a:pt x="0" y="2171"/>
                  </a:cubicBezTo>
                  <a:cubicBezTo>
                    <a:pt x="250" y="2025"/>
                    <a:pt x="611" y="1720"/>
                    <a:pt x="976" y="1332"/>
                  </a:cubicBezTo>
                  <a:cubicBezTo>
                    <a:pt x="1156" y="1142"/>
                    <a:pt x="1315" y="954"/>
                    <a:pt x="1447" y="781"/>
                  </a:cubicBezTo>
                  <a:cubicBezTo>
                    <a:pt x="1729" y="410"/>
                    <a:pt x="1882" y="110"/>
                    <a:pt x="1823" y="12"/>
                  </a:cubicBezTo>
                  <a:cubicBezTo>
                    <a:pt x="1841" y="0"/>
                    <a:pt x="1841" y="0"/>
                    <a:pt x="1841" y="0"/>
                  </a:cubicBezTo>
                  <a:cubicBezTo>
                    <a:pt x="2067" y="277"/>
                    <a:pt x="2225" y="674"/>
                    <a:pt x="2225" y="674"/>
                  </a:cubicBezTo>
                  <a:close/>
                </a:path>
              </a:pathLst>
            </a:custGeom>
            <a:gradFill flip="none" rotWithShape="1">
              <a:gsLst>
                <a:gs pos="0">
                  <a:schemeClr val="accent4">
                    <a:lumMod val="75000"/>
                  </a:schemeClr>
                </a:gs>
                <a:gs pos="33000">
                  <a:schemeClr val="accent4"/>
                </a:gs>
              </a:gsLst>
              <a:path path="circle">
                <a:fillToRect t="100000" r="100000"/>
              </a:path>
              <a:tileRect l="-100000" b="-100000"/>
            </a:gradFill>
            <a:ln w="9525">
              <a:solidFill>
                <a:schemeClr val="bg1"/>
              </a:solidFill>
              <a:round/>
            </a:ln>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6" name="Freeform 18"/>
            <p:cNvSpPr/>
            <p:nvPr userDrawn="1"/>
          </p:nvSpPr>
          <p:spPr bwMode="auto">
            <a:xfrm>
              <a:off x="2336" y="-53"/>
              <a:ext cx="1904" cy="1699"/>
            </a:xfrm>
            <a:custGeom>
              <a:gdLst>
                <a:gd name="T0" fmla="*/ 2559 w 2618"/>
                <a:gd name="T1" fmla="*/ 1555 h 2336"/>
                <a:gd name="T2" fmla="*/ 2559 w 2618"/>
                <a:gd name="T3" fmla="*/ 1555 h 2336"/>
                <a:gd name="T4" fmla="*/ 2165 w 2618"/>
                <a:gd name="T5" fmla="*/ 2336 h 2336"/>
                <a:gd name="T6" fmla="*/ 1312 w 2618"/>
                <a:gd name="T7" fmla="*/ 1335 h 2336"/>
                <a:gd name="T8" fmla="*/ 776 w 2618"/>
                <a:gd name="T9" fmla="*/ 877 h 2336"/>
                <a:gd name="T10" fmla="*/ 0 w 2618"/>
                <a:gd name="T11" fmla="*/ 484 h 2336"/>
                <a:gd name="T12" fmla="*/ 3 w 2618"/>
                <a:gd name="T13" fmla="*/ 482 h 2336"/>
                <a:gd name="T14" fmla="*/ 654 w 2618"/>
                <a:gd name="T15" fmla="*/ 87 h 2336"/>
                <a:gd name="T16" fmla="*/ 1974 w 2618"/>
                <a:gd name="T17" fmla="*/ 933 h 2336"/>
                <a:gd name="T18" fmla="*/ 2559 w 2618"/>
                <a:gd name="T19" fmla="*/ 1555 h 2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8" h="2336">
                  <a:moveTo>
                    <a:pt x="2559" y="1555"/>
                  </a:moveTo>
                  <a:cubicBezTo>
                    <a:pt x="2559" y="1555"/>
                    <a:pt x="2559" y="1555"/>
                    <a:pt x="2559" y="1555"/>
                  </a:cubicBezTo>
                  <a:cubicBezTo>
                    <a:pt x="2618" y="1652"/>
                    <a:pt x="2447" y="1965"/>
                    <a:pt x="2165" y="2336"/>
                  </a:cubicBezTo>
                  <a:cubicBezTo>
                    <a:pt x="2025" y="2086"/>
                    <a:pt x="1713" y="1713"/>
                    <a:pt x="1312" y="1335"/>
                  </a:cubicBezTo>
                  <a:cubicBezTo>
                    <a:pt x="1127" y="1161"/>
                    <a:pt x="945" y="1006"/>
                    <a:pt x="776" y="877"/>
                  </a:cubicBezTo>
                  <a:cubicBezTo>
                    <a:pt x="408" y="594"/>
                    <a:pt x="107" y="437"/>
                    <a:pt x="0" y="484"/>
                  </a:cubicBezTo>
                  <a:cubicBezTo>
                    <a:pt x="1" y="483"/>
                    <a:pt x="2" y="483"/>
                    <a:pt x="3" y="482"/>
                  </a:cubicBezTo>
                  <a:cubicBezTo>
                    <a:pt x="258" y="272"/>
                    <a:pt x="654" y="87"/>
                    <a:pt x="654" y="87"/>
                  </a:cubicBezTo>
                  <a:cubicBezTo>
                    <a:pt x="797" y="0"/>
                    <a:pt x="1375" y="368"/>
                    <a:pt x="1974" y="933"/>
                  </a:cubicBezTo>
                  <a:cubicBezTo>
                    <a:pt x="2203" y="1149"/>
                    <a:pt x="2403" y="1364"/>
                    <a:pt x="2559" y="1555"/>
                  </a:cubicBezTo>
                  <a:close/>
                </a:path>
              </a:pathLst>
            </a:custGeom>
            <a:gradFill flip="none" rotWithShape="1">
              <a:gsLst>
                <a:gs pos="0">
                  <a:schemeClr val="accent2">
                    <a:lumMod val="75000"/>
                  </a:schemeClr>
                </a:gs>
                <a:gs pos="33000">
                  <a:schemeClr val="accent2"/>
                </a:gs>
              </a:gsLst>
              <a:path path="circle">
                <a:fillToRect l="100000" t="100000"/>
              </a:path>
              <a:tileRect r="-100000" b="-100000"/>
            </a:gradFill>
            <a:ln w="9525">
              <a:solidFill>
                <a:schemeClr val="bg1"/>
              </a:solidFill>
              <a:round/>
            </a:ln>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7" name="Freeform 19"/>
            <p:cNvSpPr/>
            <p:nvPr userDrawn="1"/>
          </p:nvSpPr>
          <p:spPr bwMode="auto">
            <a:xfrm>
              <a:off x="2330" y="297"/>
              <a:ext cx="8" cy="6"/>
            </a:xfrm>
            <a:custGeom>
              <a:gdLst>
                <a:gd name="T0" fmla="*/ 11 w 11"/>
                <a:gd name="T1" fmla="*/ 0 h 7"/>
                <a:gd name="T2" fmla="*/ 8 w 11"/>
                <a:gd name="T3" fmla="*/ 2 h 7"/>
                <a:gd name="T4" fmla="*/ 0 w 11"/>
                <a:gd name="T5" fmla="*/ 7 h 7"/>
                <a:gd name="T6" fmla="*/ 11 w 11"/>
                <a:gd name="T7" fmla="*/ 0 h 7"/>
              </a:gdLst>
              <a:cxnLst>
                <a:cxn ang="0">
                  <a:pos x="T0" y="T1"/>
                </a:cxn>
                <a:cxn ang="0">
                  <a:pos x="T2" y="T3"/>
                </a:cxn>
                <a:cxn ang="0">
                  <a:pos x="T4" y="T5"/>
                </a:cxn>
                <a:cxn ang="0">
                  <a:pos x="T6" y="T7"/>
                </a:cxn>
              </a:cxnLst>
              <a:rect l="0" t="0" r="r" b="b"/>
              <a:pathLst>
                <a:path w="11" h="7">
                  <a:moveTo>
                    <a:pt x="11" y="0"/>
                  </a:moveTo>
                  <a:cubicBezTo>
                    <a:pt x="10" y="1"/>
                    <a:pt x="9" y="1"/>
                    <a:pt x="8" y="2"/>
                  </a:cubicBezTo>
                  <a:cubicBezTo>
                    <a:pt x="5" y="4"/>
                    <a:pt x="2" y="5"/>
                    <a:pt x="0" y="7"/>
                  </a:cubicBezTo>
                  <a:lnTo>
                    <a:pt x="11" y="0"/>
                  </a:lnTo>
                  <a:close/>
                </a:path>
              </a:pathLst>
            </a:custGeom>
            <a:solidFill>
              <a:srgbClr val="A1D469"/>
            </a:solidFill>
            <a:ln w="9525">
              <a:solidFill>
                <a:schemeClr val="bg1"/>
              </a:solidFill>
              <a:round/>
            </a:ln>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val="1577867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Effect transition="in" filter="fade">
                                      <p:cBhvr>
                                        <p:cTn id="7" dur="500"/>
                                        <p:tgtEl>
                                          <p:spTgt spid="24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7">
                                            <p:txEl>
                                              <p:pRg st="0" end="0"/>
                                            </p:txEl>
                                          </p:spTgt>
                                        </p:tgtEl>
                                        <p:attrNameLst>
                                          <p:attrName>style.visibility</p:attrName>
                                        </p:attrNameLst>
                                      </p:cBhvr>
                                      <p:to>
                                        <p:strVal val="visible"/>
                                      </p:to>
                                    </p:set>
                                    <p:animEffect transition="in" filter="fade">
                                      <p:cBhvr>
                                        <p:cTn id="10" dur="500"/>
                                        <p:tgtEl>
                                          <p:spTgt spid="247">
                                            <p:txEl>
                                              <p:pRg st="0" end="0"/>
                                            </p:txEl>
                                          </p:spTgt>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0">
                                            <p:txEl>
                                              <p:pRg st="0" end="0"/>
                                            </p:txEl>
                                          </p:spTgt>
                                        </p:tgtEl>
                                        <p:attrNameLst>
                                          <p:attrName>style.visibility</p:attrName>
                                        </p:attrNameLst>
                                      </p:cBhvr>
                                      <p:to>
                                        <p:strVal val="visible"/>
                                      </p:to>
                                    </p:set>
                                    <p:animEffect transition="in" filter="fade">
                                      <p:cBhvr>
                                        <p:cTn id="15" dur="500"/>
                                        <p:tgtEl>
                                          <p:spTgt spid="25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1">
                                            <p:txEl>
                                              <p:pRg st="0" end="0"/>
                                            </p:txEl>
                                          </p:spTgt>
                                        </p:tgtEl>
                                        <p:attrNameLst>
                                          <p:attrName>style.visibility</p:attrName>
                                        </p:attrNameLst>
                                      </p:cBhvr>
                                      <p:to>
                                        <p:strVal val="visible"/>
                                      </p:to>
                                    </p:set>
                                    <p:animEffect transition="in" filter="fade">
                                      <p:cBhvr>
                                        <p:cTn id="18" dur="500"/>
                                        <p:tgtEl>
                                          <p:spTgt spid="251">
                                            <p:txEl>
                                              <p:pRg st="0" end="0"/>
                                            </p:txEl>
                                          </p:spTgt>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2">
                                            <p:txEl>
                                              <p:pRg st="0" end="0"/>
                                            </p:txEl>
                                          </p:spTgt>
                                        </p:tgtEl>
                                        <p:attrNameLst>
                                          <p:attrName>style.visibility</p:attrName>
                                        </p:attrNameLst>
                                      </p:cBhvr>
                                      <p:to>
                                        <p:strVal val="visible"/>
                                      </p:to>
                                    </p:set>
                                    <p:animEffect transition="in" filter="fade">
                                      <p:cBhvr>
                                        <p:cTn id="23" dur="500"/>
                                        <p:tgtEl>
                                          <p:spTgt spid="252">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3">
                                            <p:txEl>
                                              <p:pRg st="0" end="0"/>
                                            </p:txEl>
                                          </p:spTgt>
                                        </p:tgtEl>
                                        <p:attrNameLst>
                                          <p:attrName>style.visibility</p:attrName>
                                        </p:attrNameLst>
                                      </p:cBhvr>
                                      <p:to>
                                        <p:strVal val="visible"/>
                                      </p:to>
                                    </p:set>
                                    <p:animEffect transition="in" filter="fade">
                                      <p:cBhvr>
                                        <p:cTn id="26" dur="500"/>
                                        <p:tgtEl>
                                          <p:spTgt spid="253">
                                            <p:txEl>
                                              <p:pRg st="0" end="0"/>
                                            </p:txEl>
                                          </p:spTgt>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8">
                                            <p:txEl>
                                              <p:pRg st="0" end="0"/>
                                            </p:txEl>
                                          </p:spTgt>
                                        </p:tgtEl>
                                        <p:attrNameLst>
                                          <p:attrName>style.visibility</p:attrName>
                                        </p:attrNameLst>
                                      </p:cBhvr>
                                      <p:to>
                                        <p:strVal val="visible"/>
                                      </p:to>
                                    </p:set>
                                    <p:animEffect transition="in" filter="fade">
                                      <p:cBhvr>
                                        <p:cTn id="31" dur="500"/>
                                        <p:tgtEl>
                                          <p:spTgt spid="248">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9">
                                            <p:txEl>
                                              <p:pRg st="0" end="0"/>
                                            </p:txEl>
                                          </p:spTgt>
                                        </p:tgtEl>
                                        <p:attrNameLst>
                                          <p:attrName>style.visibility</p:attrName>
                                        </p:attrNameLst>
                                      </p:cBhvr>
                                      <p:to>
                                        <p:strVal val="visible"/>
                                      </p:to>
                                    </p:set>
                                    <p:animEffect transition="in" filter="fade">
                                      <p:cBhvr>
                                        <p:cTn id="34" dur="500"/>
                                        <p:tgtEl>
                                          <p:spTgt spid="2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build="p">
        <p:tmplLst>
          <p:tmpl lvl="1">
            <p:tnLst>
              <p:par>
                <p:cTn presetID="10" presetClass="entr" presetSubtype="0" fill="hold" nodeType="clickEffect">
                  <p:stCondLst>
                    <p:cond delay="0"/>
                  </p:stCondLst>
                  <p:childTnLst>
                    <p:set>
                      <p:cBhvr>
                        <p:cTn dur="1" fill="hold">
                          <p:stCondLst>
                            <p:cond delay="0"/>
                          </p:stCondLst>
                        </p:cTn>
                        <p:tgtEl>
                          <p:spTgt spid="246"/>
                        </p:tgtEl>
                        <p:attrNameLst>
                          <p:attrName>style.visibility</p:attrName>
                        </p:attrNameLst>
                      </p:cBhvr>
                      <p:to>
                        <p:strVal val="visible"/>
                      </p:to>
                    </p:set>
                    <p:animEffect transition="in" filter="fade">
                      <p:cBhvr>
                        <p:cTn dur="500"/>
                        <p:tgtEl>
                          <p:spTgt spid="246"/>
                        </p:tgtEl>
                      </p:cBhvr>
                    </p:animEffect>
                  </p:childTnLst>
                </p:cTn>
              </p:par>
            </p:tnLst>
          </p:tmpl>
        </p:tmplLst>
      </p:bldP>
      <p:bldP spid="247" grpId="0" build="p">
        <p:tmplLst>
          <p:tmpl lvl="1">
            <p:tnLst>
              <p:par>
                <p:cTn presetID="10" presetClass="entr" presetSubtype="0" fill="hold" nodeType="withEffect">
                  <p:stCondLst>
                    <p:cond delay="0"/>
                  </p:stCondLst>
                  <p:childTnLst>
                    <p:set>
                      <p:cBhvr>
                        <p:cTn dur="1" fill="hold">
                          <p:stCondLst>
                            <p:cond delay="0"/>
                          </p:stCondLst>
                        </p:cTn>
                        <p:tgtEl>
                          <p:spTgt spid="247"/>
                        </p:tgtEl>
                        <p:attrNameLst>
                          <p:attrName>style.visibility</p:attrName>
                        </p:attrNameLst>
                      </p:cBhvr>
                      <p:to>
                        <p:strVal val="visible"/>
                      </p:to>
                    </p:set>
                    <p:animEffect transition="in" filter="fade">
                      <p:cBhvr>
                        <p:cTn dur="500"/>
                        <p:tgtEl>
                          <p:spTgt spid="247"/>
                        </p:tgtEl>
                      </p:cBhvr>
                    </p:animEffect>
                  </p:childTnLst>
                </p:cTn>
              </p:par>
            </p:tnLst>
          </p:tmpl>
        </p:tmplLst>
      </p:bldP>
      <p:bldP spid="248" grpId="0" build="p">
        <p:tmplLst>
          <p:tmpl lvl="1">
            <p:tnLst>
              <p:par>
                <p:cTn presetID="10" presetClass="entr" presetSubtype="0" fill="hold" nodeType="clickEffect">
                  <p:stCondLst>
                    <p:cond delay="0"/>
                  </p:stCondLst>
                  <p:childTnLst>
                    <p:set>
                      <p:cBhvr>
                        <p:cTn dur="1" fill="hold">
                          <p:stCondLst>
                            <p:cond delay="0"/>
                          </p:stCondLst>
                        </p:cTn>
                        <p:tgtEl>
                          <p:spTgt spid="248"/>
                        </p:tgtEl>
                        <p:attrNameLst>
                          <p:attrName>style.visibility</p:attrName>
                        </p:attrNameLst>
                      </p:cBhvr>
                      <p:to>
                        <p:strVal val="visible"/>
                      </p:to>
                    </p:set>
                    <p:animEffect transition="in" filter="fade">
                      <p:cBhvr>
                        <p:cTn dur="500"/>
                        <p:tgtEl>
                          <p:spTgt spid="248"/>
                        </p:tgtEl>
                      </p:cBhvr>
                    </p:animEffect>
                  </p:childTnLst>
                </p:cTn>
              </p:par>
            </p:tnLst>
          </p:tmpl>
        </p:tmplLst>
      </p:bldP>
      <p:bldP spid="249" grpId="0" build="p">
        <p:tmplLst>
          <p:tmpl lvl="1">
            <p:tnLst>
              <p:par>
                <p:cTn presetID="10" presetClass="entr" presetSubtype="0" fill="hold" nodeType="withEffect">
                  <p:stCondLst>
                    <p:cond delay="0"/>
                  </p:stCondLst>
                  <p:childTnLst>
                    <p:set>
                      <p:cBhvr>
                        <p:cTn dur="1" fill="hold">
                          <p:stCondLst>
                            <p:cond delay="0"/>
                          </p:stCondLst>
                        </p:cTn>
                        <p:tgtEl>
                          <p:spTgt spid="249"/>
                        </p:tgtEl>
                        <p:attrNameLst>
                          <p:attrName>style.visibility</p:attrName>
                        </p:attrNameLst>
                      </p:cBhvr>
                      <p:to>
                        <p:strVal val="visible"/>
                      </p:to>
                    </p:set>
                    <p:animEffect transition="in" filter="fade">
                      <p:cBhvr>
                        <p:cTn dur="500"/>
                        <p:tgtEl>
                          <p:spTgt spid="249"/>
                        </p:tgtEl>
                      </p:cBhvr>
                    </p:animEffect>
                  </p:childTnLst>
                </p:cTn>
              </p:par>
            </p:tnLst>
          </p:tmpl>
        </p:tmplLst>
      </p:bldP>
      <p:bldP spid="250" grpId="0" build="p">
        <p:tmplLst>
          <p:tmpl lvl="1">
            <p:tnLst>
              <p:par>
                <p:cTn presetID="10" presetClass="entr" presetSubtype="0" fill="hold" nodeType="clickEffect">
                  <p:stCondLst>
                    <p:cond delay="0"/>
                  </p:stCondLst>
                  <p:childTnLst>
                    <p:set>
                      <p:cBhvr>
                        <p:cTn dur="1" fill="hold">
                          <p:stCondLst>
                            <p:cond delay="0"/>
                          </p:stCondLst>
                        </p:cTn>
                        <p:tgtEl>
                          <p:spTgt spid="250"/>
                        </p:tgtEl>
                        <p:attrNameLst>
                          <p:attrName>style.visibility</p:attrName>
                        </p:attrNameLst>
                      </p:cBhvr>
                      <p:to>
                        <p:strVal val="visible"/>
                      </p:to>
                    </p:set>
                    <p:animEffect transition="in" filter="fade">
                      <p:cBhvr>
                        <p:cTn dur="500"/>
                        <p:tgtEl>
                          <p:spTgt spid="250"/>
                        </p:tgtEl>
                      </p:cBhvr>
                    </p:animEffect>
                  </p:childTnLst>
                </p:cTn>
              </p:par>
            </p:tnLst>
          </p:tmpl>
        </p:tmplLst>
      </p:bldP>
      <p:bldP spid="251" grpId="0" build="p">
        <p:tmplLst>
          <p:tmpl lvl="1">
            <p:tnLst>
              <p:par>
                <p:cTn presetID="10" presetClass="entr" presetSubtype="0" fill="hold" nodeType="withEffect">
                  <p:stCondLst>
                    <p:cond delay="0"/>
                  </p:stCondLst>
                  <p:childTnLst>
                    <p:set>
                      <p:cBhvr>
                        <p:cTn dur="1" fill="hold">
                          <p:stCondLst>
                            <p:cond delay="0"/>
                          </p:stCondLst>
                        </p:cTn>
                        <p:tgtEl>
                          <p:spTgt spid="251"/>
                        </p:tgtEl>
                        <p:attrNameLst>
                          <p:attrName>style.visibility</p:attrName>
                        </p:attrNameLst>
                      </p:cBhvr>
                      <p:to>
                        <p:strVal val="visible"/>
                      </p:to>
                    </p:set>
                    <p:animEffect transition="in" filter="fade">
                      <p:cBhvr>
                        <p:cTn dur="500"/>
                        <p:tgtEl>
                          <p:spTgt spid="251"/>
                        </p:tgtEl>
                      </p:cBhvr>
                    </p:animEffect>
                  </p:childTnLst>
                </p:cTn>
              </p:par>
            </p:tnLst>
          </p:tmpl>
        </p:tmplLst>
      </p:bldP>
      <p:bldP spid="252" grpId="0" build="p">
        <p:tmplLst>
          <p:tmpl lvl="1">
            <p:tnLst>
              <p:par>
                <p:cTn presetID="10" presetClass="entr" presetSubtype="0" fill="hold" nodeType="clickEffect">
                  <p:stCondLst>
                    <p:cond delay="0"/>
                  </p:stCondLst>
                  <p:childTnLst>
                    <p:set>
                      <p:cBhvr>
                        <p:cTn dur="1" fill="hold">
                          <p:stCondLst>
                            <p:cond delay="0"/>
                          </p:stCondLst>
                        </p:cTn>
                        <p:tgtEl>
                          <p:spTgt spid="252"/>
                        </p:tgtEl>
                        <p:attrNameLst>
                          <p:attrName>style.visibility</p:attrName>
                        </p:attrNameLst>
                      </p:cBhvr>
                      <p:to>
                        <p:strVal val="visible"/>
                      </p:to>
                    </p:set>
                    <p:animEffect transition="in" filter="fade">
                      <p:cBhvr>
                        <p:cTn dur="500"/>
                        <p:tgtEl>
                          <p:spTgt spid="252"/>
                        </p:tgtEl>
                      </p:cBhvr>
                    </p:animEffect>
                  </p:childTnLst>
                </p:cTn>
              </p:par>
            </p:tnLst>
          </p:tmpl>
        </p:tmplLst>
      </p:bldP>
      <p:bldP spid="253" grpId="0" build="p">
        <p:tmplLst>
          <p:tmpl lvl="1">
            <p:tnLst>
              <p:par>
                <p:cTn presetID="10" presetClass="entr" presetSubtype="0" fill="hold" nodeType="withEffect">
                  <p:stCondLst>
                    <p:cond delay="0"/>
                  </p:stCondLst>
                  <p:childTnLst>
                    <p:set>
                      <p:cBhvr>
                        <p:cTn dur="1" fill="hold">
                          <p:stCondLst>
                            <p:cond delay="0"/>
                          </p:stCondLst>
                        </p:cTn>
                        <p:tgtEl>
                          <p:spTgt spid="253"/>
                        </p:tgtEl>
                        <p:attrNameLst>
                          <p:attrName>style.visibility</p:attrName>
                        </p:attrNameLst>
                      </p:cBhvr>
                      <p:to>
                        <p:strVal val="visible"/>
                      </p:to>
                    </p:set>
                    <p:animEffect transition="in" filter="fade">
                      <p:cBhvr>
                        <p:cTn dur="500"/>
                        <p:tgtEl>
                          <p:spTgt spid="25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uzzle Process">
    <p:spTree>
      <p:nvGrpSpPr>
        <p:cNvPr id="1" name=""/>
        <p:cNvGrpSpPr/>
        <p:nvPr/>
      </p:nvGrpSpPr>
      <p:grpSpPr>
        <a:xfrm>
          <a:off x="0" y="0"/>
          <a: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15" name="Title 1"/>
          <p:cNvSpPr>
            <a:spLocks noGrp="1"/>
          </p:cNvSpPr>
          <p:nvPr>
            <p:ph type="title" hasCustomPrompt="1"/>
          </p:nvPr>
        </p:nvSpPr>
        <p:spPr>
          <a:xfrm>
            <a:off x="457200" y="205978"/>
            <a:ext cx="8229600" cy="709588"/>
          </a:xfrm>
        </p:spPr>
        <p:txBody>
          <a:bodyPr>
            <a:normAutofit/>
          </a:bodyPr>
          <a:lstStyle>
            <a:lvl1pPr algn="l">
              <a:defRPr sz="4000" baseline="0">
                <a:solidFill>
                  <a:schemeClr val="tx2"/>
                </a:solidFill>
                <a:latin typeface="Calibri Light" panose="020f0302020204030204" pitchFamily="34" charset="0"/>
              </a:defRPr>
            </a:lvl1pPr>
          </a:lstStyle>
          <a:p>
            <a:r>
              <a:rPr lang="en-US" smtClean="0"/>
              <a:t>Puzzle Process</a:t>
            </a:r>
            <a:endParaRPr lang="en-US"/>
          </a:p>
        </p:txBody>
      </p:sp>
      <p:sp>
        <p:nvSpPr>
          <p:cNvPr id="17"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sp>
        <p:nvSpPr>
          <p:cNvPr id="240" name="Freeform 13"/>
          <p:cNvSpPr/>
          <p:nvPr/>
        </p:nvSpPr>
        <p:spPr bwMode="auto">
          <a:xfrm>
            <a:off x="2779238" y="1244228"/>
            <a:ext cx="3561206" cy="3559770"/>
          </a:xfrm>
          <a:custGeom>
            <a:gdLst>
              <a:gd name="T0" fmla="*/ 4944 w 4952"/>
              <a:gd name="T1" fmla="*/ 2666 h 4950"/>
              <a:gd name="T2" fmla="*/ 4901 w 4952"/>
              <a:gd name="T3" fmla="*/ 2973 h 4950"/>
              <a:gd name="T4" fmla="*/ 4822 w 4952"/>
              <a:gd name="T5" fmla="*/ 3269 h 4950"/>
              <a:gd name="T6" fmla="*/ 4708 w 4952"/>
              <a:gd name="T7" fmla="*/ 3548 h 4950"/>
              <a:gd name="T8" fmla="*/ 4562 w 4952"/>
              <a:gd name="T9" fmla="*/ 3810 h 4950"/>
              <a:gd name="T10" fmla="*/ 4386 w 4952"/>
              <a:gd name="T11" fmla="*/ 4049 h 4950"/>
              <a:gd name="T12" fmla="*/ 4185 w 4952"/>
              <a:gd name="T13" fmla="*/ 4267 h 4950"/>
              <a:gd name="T14" fmla="*/ 3957 w 4952"/>
              <a:gd name="T15" fmla="*/ 4459 h 4950"/>
              <a:gd name="T16" fmla="*/ 3708 w 4952"/>
              <a:gd name="T17" fmla="*/ 4622 h 4950"/>
              <a:gd name="T18" fmla="*/ 3440 w 4952"/>
              <a:gd name="T19" fmla="*/ 4755 h 4950"/>
              <a:gd name="T20" fmla="*/ 3153 w 4952"/>
              <a:gd name="T21" fmla="*/ 4857 h 4950"/>
              <a:gd name="T22" fmla="*/ 2852 w 4952"/>
              <a:gd name="T23" fmla="*/ 4921 h 4950"/>
              <a:gd name="T24" fmla="*/ 2540 w 4952"/>
              <a:gd name="T25" fmla="*/ 4950 h 4950"/>
              <a:gd name="T26" fmla="*/ 2285 w 4952"/>
              <a:gd name="T27" fmla="*/ 4942 h 4950"/>
              <a:gd name="T28" fmla="*/ 1976 w 4952"/>
              <a:gd name="T29" fmla="*/ 4899 h 4950"/>
              <a:gd name="T30" fmla="*/ 1681 w 4952"/>
              <a:gd name="T31" fmla="*/ 4820 h 4950"/>
              <a:gd name="T32" fmla="*/ 1402 w 4952"/>
              <a:gd name="T33" fmla="*/ 4706 h 4950"/>
              <a:gd name="T34" fmla="*/ 1141 w 4952"/>
              <a:gd name="T35" fmla="*/ 4560 h 4950"/>
              <a:gd name="T36" fmla="*/ 900 w 4952"/>
              <a:gd name="T37" fmla="*/ 4385 h 4950"/>
              <a:gd name="T38" fmla="*/ 683 w 4952"/>
              <a:gd name="T39" fmla="*/ 4183 h 4950"/>
              <a:gd name="T40" fmla="*/ 491 w 4952"/>
              <a:gd name="T41" fmla="*/ 3955 h 4950"/>
              <a:gd name="T42" fmla="*/ 328 w 4952"/>
              <a:gd name="T43" fmla="*/ 3707 h 4950"/>
              <a:gd name="T44" fmla="*/ 195 w 4952"/>
              <a:gd name="T45" fmla="*/ 3439 h 4950"/>
              <a:gd name="T46" fmla="*/ 93 w 4952"/>
              <a:gd name="T47" fmla="*/ 3152 h 4950"/>
              <a:gd name="T48" fmla="*/ 29 w 4952"/>
              <a:gd name="T49" fmla="*/ 2851 h 4950"/>
              <a:gd name="T50" fmla="*/ 0 w 4952"/>
              <a:gd name="T51" fmla="*/ 2539 h 4950"/>
              <a:gd name="T52" fmla="*/ 6 w 4952"/>
              <a:gd name="T53" fmla="*/ 2284 h 4950"/>
              <a:gd name="T54" fmla="*/ 49 w 4952"/>
              <a:gd name="T55" fmla="*/ 1975 h 4950"/>
              <a:gd name="T56" fmla="*/ 130 w 4952"/>
              <a:gd name="T57" fmla="*/ 1681 h 4950"/>
              <a:gd name="T58" fmla="*/ 244 w 4952"/>
              <a:gd name="T59" fmla="*/ 1402 h 4950"/>
              <a:gd name="T60" fmla="*/ 390 w 4952"/>
              <a:gd name="T61" fmla="*/ 1140 h 4950"/>
              <a:gd name="T62" fmla="*/ 566 w 4952"/>
              <a:gd name="T63" fmla="*/ 900 h 4950"/>
              <a:gd name="T64" fmla="*/ 767 w 4952"/>
              <a:gd name="T65" fmla="*/ 683 h 4950"/>
              <a:gd name="T66" fmla="*/ 994 w 4952"/>
              <a:gd name="T67" fmla="*/ 491 h 4950"/>
              <a:gd name="T68" fmla="*/ 1244 w 4952"/>
              <a:gd name="T69" fmla="*/ 328 h 4950"/>
              <a:gd name="T70" fmla="*/ 1512 w 4952"/>
              <a:gd name="T71" fmla="*/ 195 h 4950"/>
              <a:gd name="T72" fmla="*/ 1799 w 4952"/>
              <a:gd name="T73" fmla="*/ 93 h 4950"/>
              <a:gd name="T74" fmla="*/ 2098 w 4952"/>
              <a:gd name="T75" fmla="*/ 29 h 4950"/>
              <a:gd name="T76" fmla="*/ 2412 w 4952"/>
              <a:gd name="T77" fmla="*/ 0 h 4950"/>
              <a:gd name="T78" fmla="*/ 2667 w 4952"/>
              <a:gd name="T79" fmla="*/ 6 h 4950"/>
              <a:gd name="T80" fmla="*/ 2974 w 4952"/>
              <a:gd name="T81" fmla="*/ 49 h 4950"/>
              <a:gd name="T82" fmla="*/ 3271 w 4952"/>
              <a:gd name="T83" fmla="*/ 130 h 4950"/>
              <a:gd name="T84" fmla="*/ 3550 w 4952"/>
              <a:gd name="T85" fmla="*/ 244 h 4950"/>
              <a:gd name="T86" fmla="*/ 3811 w 4952"/>
              <a:gd name="T87" fmla="*/ 390 h 4950"/>
              <a:gd name="T88" fmla="*/ 4050 w 4952"/>
              <a:gd name="T89" fmla="*/ 565 h 4950"/>
              <a:gd name="T90" fmla="*/ 4269 w 4952"/>
              <a:gd name="T91" fmla="*/ 767 h 4950"/>
              <a:gd name="T92" fmla="*/ 4461 w 4952"/>
              <a:gd name="T93" fmla="*/ 993 h 4950"/>
              <a:gd name="T94" fmla="*/ 4624 w 4952"/>
              <a:gd name="T95" fmla="*/ 1243 h 4950"/>
              <a:gd name="T96" fmla="*/ 4757 w 4952"/>
              <a:gd name="T97" fmla="*/ 1511 h 4950"/>
              <a:gd name="T98" fmla="*/ 4859 w 4952"/>
              <a:gd name="T99" fmla="*/ 1798 h 4950"/>
              <a:gd name="T100" fmla="*/ 4923 w 4952"/>
              <a:gd name="T101" fmla="*/ 2097 h 4950"/>
              <a:gd name="T102" fmla="*/ 4952 w 4952"/>
              <a:gd name="T103" fmla="*/ 2411 h 49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2" h="4950">
                <a:moveTo>
                  <a:pt x="4952" y="2474"/>
                </a:moveTo>
                <a:lnTo>
                  <a:pt x="4952" y="2474"/>
                </a:lnTo>
                <a:lnTo>
                  <a:pt x="4952" y="2539"/>
                </a:lnTo>
                <a:lnTo>
                  <a:pt x="4949" y="2603"/>
                </a:lnTo>
                <a:lnTo>
                  <a:pt x="4944" y="2666"/>
                </a:lnTo>
                <a:lnTo>
                  <a:pt x="4939" y="2728"/>
                </a:lnTo>
                <a:lnTo>
                  <a:pt x="4931" y="2789"/>
                </a:lnTo>
                <a:lnTo>
                  <a:pt x="4923" y="2851"/>
                </a:lnTo>
                <a:lnTo>
                  <a:pt x="4914" y="2913"/>
                </a:lnTo>
                <a:lnTo>
                  <a:pt x="4901" y="2973"/>
                </a:lnTo>
                <a:lnTo>
                  <a:pt x="4889" y="3033"/>
                </a:lnTo>
                <a:lnTo>
                  <a:pt x="4874" y="3094"/>
                </a:lnTo>
                <a:lnTo>
                  <a:pt x="4859" y="3152"/>
                </a:lnTo>
                <a:lnTo>
                  <a:pt x="4841" y="3211"/>
                </a:lnTo>
                <a:lnTo>
                  <a:pt x="4822" y="3269"/>
                </a:lnTo>
                <a:lnTo>
                  <a:pt x="4801" y="3326"/>
                </a:lnTo>
                <a:lnTo>
                  <a:pt x="4781" y="3382"/>
                </a:lnTo>
                <a:lnTo>
                  <a:pt x="4757" y="3439"/>
                </a:lnTo>
                <a:lnTo>
                  <a:pt x="4733" y="3493"/>
                </a:lnTo>
                <a:lnTo>
                  <a:pt x="4708" y="3548"/>
                </a:lnTo>
                <a:lnTo>
                  <a:pt x="4681" y="3602"/>
                </a:lnTo>
                <a:lnTo>
                  <a:pt x="4653" y="3654"/>
                </a:lnTo>
                <a:lnTo>
                  <a:pt x="4624" y="3707"/>
                </a:lnTo>
                <a:lnTo>
                  <a:pt x="4594" y="3759"/>
                </a:lnTo>
                <a:lnTo>
                  <a:pt x="4562" y="3810"/>
                </a:lnTo>
                <a:lnTo>
                  <a:pt x="4529" y="3859"/>
                </a:lnTo>
                <a:lnTo>
                  <a:pt x="4496" y="3908"/>
                </a:lnTo>
                <a:lnTo>
                  <a:pt x="4461" y="3955"/>
                </a:lnTo>
                <a:lnTo>
                  <a:pt x="4424" y="4003"/>
                </a:lnTo>
                <a:lnTo>
                  <a:pt x="4386" y="4049"/>
                </a:lnTo>
                <a:lnTo>
                  <a:pt x="4348" y="4095"/>
                </a:lnTo>
                <a:lnTo>
                  <a:pt x="4309" y="4139"/>
                </a:lnTo>
                <a:lnTo>
                  <a:pt x="4269" y="4183"/>
                </a:lnTo>
                <a:lnTo>
                  <a:pt x="4226" y="4225"/>
                </a:lnTo>
                <a:lnTo>
                  <a:pt x="4185" y="4267"/>
                </a:lnTo>
                <a:lnTo>
                  <a:pt x="4141" y="4307"/>
                </a:lnTo>
                <a:lnTo>
                  <a:pt x="4096" y="4346"/>
                </a:lnTo>
                <a:lnTo>
                  <a:pt x="4050" y="4385"/>
                </a:lnTo>
                <a:lnTo>
                  <a:pt x="4004" y="4423"/>
                </a:lnTo>
                <a:lnTo>
                  <a:pt x="3957" y="4459"/>
                </a:lnTo>
                <a:lnTo>
                  <a:pt x="3909" y="4494"/>
                </a:lnTo>
                <a:lnTo>
                  <a:pt x="3860" y="4527"/>
                </a:lnTo>
                <a:lnTo>
                  <a:pt x="3811" y="4560"/>
                </a:lnTo>
                <a:lnTo>
                  <a:pt x="3760" y="4592"/>
                </a:lnTo>
                <a:lnTo>
                  <a:pt x="3708" y="4622"/>
                </a:lnTo>
                <a:lnTo>
                  <a:pt x="3656" y="4651"/>
                </a:lnTo>
                <a:lnTo>
                  <a:pt x="3603" y="4679"/>
                </a:lnTo>
                <a:lnTo>
                  <a:pt x="3550" y="4706"/>
                </a:lnTo>
                <a:lnTo>
                  <a:pt x="3494" y="4731"/>
                </a:lnTo>
                <a:lnTo>
                  <a:pt x="3440" y="4755"/>
                </a:lnTo>
                <a:lnTo>
                  <a:pt x="3383" y="4779"/>
                </a:lnTo>
                <a:lnTo>
                  <a:pt x="3328" y="4800"/>
                </a:lnTo>
                <a:lnTo>
                  <a:pt x="3271" y="4820"/>
                </a:lnTo>
                <a:lnTo>
                  <a:pt x="3212" y="4839"/>
                </a:lnTo>
                <a:lnTo>
                  <a:pt x="3153" y="4857"/>
                </a:lnTo>
                <a:lnTo>
                  <a:pt x="3095" y="4872"/>
                </a:lnTo>
                <a:lnTo>
                  <a:pt x="3035" y="4887"/>
                </a:lnTo>
                <a:lnTo>
                  <a:pt x="2974" y="4899"/>
                </a:lnTo>
                <a:lnTo>
                  <a:pt x="2914" y="4912"/>
                </a:lnTo>
                <a:lnTo>
                  <a:pt x="2852" y="4921"/>
                </a:lnTo>
                <a:lnTo>
                  <a:pt x="2791" y="4929"/>
                </a:lnTo>
                <a:lnTo>
                  <a:pt x="2729" y="4937"/>
                </a:lnTo>
                <a:lnTo>
                  <a:pt x="2667" y="4942"/>
                </a:lnTo>
                <a:lnTo>
                  <a:pt x="2604" y="4947"/>
                </a:lnTo>
                <a:lnTo>
                  <a:pt x="2540" y="4950"/>
                </a:lnTo>
                <a:lnTo>
                  <a:pt x="2475" y="4950"/>
                </a:lnTo>
                <a:lnTo>
                  <a:pt x="2475" y="4950"/>
                </a:lnTo>
                <a:lnTo>
                  <a:pt x="2412" y="4950"/>
                </a:lnTo>
                <a:lnTo>
                  <a:pt x="2348" y="4947"/>
                </a:lnTo>
                <a:lnTo>
                  <a:pt x="2285" y="4942"/>
                </a:lnTo>
                <a:lnTo>
                  <a:pt x="2223" y="4937"/>
                </a:lnTo>
                <a:lnTo>
                  <a:pt x="2160" y="4929"/>
                </a:lnTo>
                <a:lnTo>
                  <a:pt x="2098" y="4921"/>
                </a:lnTo>
                <a:lnTo>
                  <a:pt x="2038" y="4912"/>
                </a:lnTo>
                <a:lnTo>
                  <a:pt x="1976" y="4899"/>
                </a:lnTo>
                <a:lnTo>
                  <a:pt x="1916" y="4887"/>
                </a:lnTo>
                <a:lnTo>
                  <a:pt x="1857" y="4872"/>
                </a:lnTo>
                <a:lnTo>
                  <a:pt x="1799" y="4857"/>
                </a:lnTo>
                <a:lnTo>
                  <a:pt x="1740" y="4839"/>
                </a:lnTo>
                <a:lnTo>
                  <a:pt x="1681" y="4820"/>
                </a:lnTo>
                <a:lnTo>
                  <a:pt x="1624" y="4800"/>
                </a:lnTo>
                <a:lnTo>
                  <a:pt x="1567" y="4779"/>
                </a:lnTo>
                <a:lnTo>
                  <a:pt x="1512" y="4755"/>
                </a:lnTo>
                <a:lnTo>
                  <a:pt x="1456" y="4731"/>
                </a:lnTo>
                <a:lnTo>
                  <a:pt x="1402" y="4706"/>
                </a:lnTo>
                <a:lnTo>
                  <a:pt x="1349" y="4679"/>
                </a:lnTo>
                <a:lnTo>
                  <a:pt x="1296" y="4651"/>
                </a:lnTo>
                <a:lnTo>
                  <a:pt x="1244" y="4622"/>
                </a:lnTo>
                <a:lnTo>
                  <a:pt x="1192" y="4592"/>
                </a:lnTo>
                <a:lnTo>
                  <a:pt x="1141" y="4560"/>
                </a:lnTo>
                <a:lnTo>
                  <a:pt x="1092" y="4527"/>
                </a:lnTo>
                <a:lnTo>
                  <a:pt x="1043" y="4494"/>
                </a:lnTo>
                <a:lnTo>
                  <a:pt x="994" y="4459"/>
                </a:lnTo>
                <a:lnTo>
                  <a:pt x="948" y="4423"/>
                </a:lnTo>
                <a:lnTo>
                  <a:pt x="900" y="4385"/>
                </a:lnTo>
                <a:lnTo>
                  <a:pt x="856" y="4346"/>
                </a:lnTo>
                <a:lnTo>
                  <a:pt x="811" y="4307"/>
                </a:lnTo>
                <a:lnTo>
                  <a:pt x="767" y="4267"/>
                </a:lnTo>
                <a:lnTo>
                  <a:pt x="724" y="4225"/>
                </a:lnTo>
                <a:lnTo>
                  <a:pt x="683" y="4183"/>
                </a:lnTo>
                <a:lnTo>
                  <a:pt x="643" y="4139"/>
                </a:lnTo>
                <a:lnTo>
                  <a:pt x="604" y="4095"/>
                </a:lnTo>
                <a:lnTo>
                  <a:pt x="566" y="4049"/>
                </a:lnTo>
                <a:lnTo>
                  <a:pt x="528" y="4003"/>
                </a:lnTo>
                <a:lnTo>
                  <a:pt x="491" y="3955"/>
                </a:lnTo>
                <a:lnTo>
                  <a:pt x="456" y="3908"/>
                </a:lnTo>
                <a:lnTo>
                  <a:pt x="423" y="3859"/>
                </a:lnTo>
                <a:lnTo>
                  <a:pt x="390" y="3810"/>
                </a:lnTo>
                <a:lnTo>
                  <a:pt x="358" y="3759"/>
                </a:lnTo>
                <a:lnTo>
                  <a:pt x="328" y="3707"/>
                </a:lnTo>
                <a:lnTo>
                  <a:pt x="298" y="3654"/>
                </a:lnTo>
                <a:lnTo>
                  <a:pt x="271" y="3602"/>
                </a:lnTo>
                <a:lnTo>
                  <a:pt x="244" y="3548"/>
                </a:lnTo>
                <a:lnTo>
                  <a:pt x="219" y="3493"/>
                </a:lnTo>
                <a:lnTo>
                  <a:pt x="195" y="3439"/>
                </a:lnTo>
                <a:lnTo>
                  <a:pt x="171" y="3382"/>
                </a:lnTo>
                <a:lnTo>
                  <a:pt x="151" y="3326"/>
                </a:lnTo>
                <a:lnTo>
                  <a:pt x="130" y="3269"/>
                </a:lnTo>
                <a:lnTo>
                  <a:pt x="111" y="3211"/>
                </a:lnTo>
                <a:lnTo>
                  <a:pt x="93" y="3152"/>
                </a:lnTo>
                <a:lnTo>
                  <a:pt x="78" y="3094"/>
                </a:lnTo>
                <a:lnTo>
                  <a:pt x="63" y="3033"/>
                </a:lnTo>
                <a:lnTo>
                  <a:pt x="49" y="2973"/>
                </a:lnTo>
                <a:lnTo>
                  <a:pt x="38" y="2913"/>
                </a:lnTo>
                <a:lnTo>
                  <a:pt x="29" y="2851"/>
                </a:lnTo>
                <a:lnTo>
                  <a:pt x="19" y="2789"/>
                </a:lnTo>
                <a:lnTo>
                  <a:pt x="13" y="2728"/>
                </a:lnTo>
                <a:lnTo>
                  <a:pt x="6" y="2666"/>
                </a:lnTo>
                <a:lnTo>
                  <a:pt x="3" y="2603"/>
                </a:lnTo>
                <a:lnTo>
                  <a:pt x="0" y="2539"/>
                </a:lnTo>
                <a:lnTo>
                  <a:pt x="0" y="2474"/>
                </a:lnTo>
                <a:lnTo>
                  <a:pt x="0" y="2474"/>
                </a:lnTo>
                <a:lnTo>
                  <a:pt x="0" y="2411"/>
                </a:lnTo>
                <a:lnTo>
                  <a:pt x="3" y="2347"/>
                </a:lnTo>
                <a:lnTo>
                  <a:pt x="6" y="2284"/>
                </a:lnTo>
                <a:lnTo>
                  <a:pt x="13" y="2222"/>
                </a:lnTo>
                <a:lnTo>
                  <a:pt x="19" y="2159"/>
                </a:lnTo>
                <a:lnTo>
                  <a:pt x="29" y="2097"/>
                </a:lnTo>
                <a:lnTo>
                  <a:pt x="38" y="2037"/>
                </a:lnTo>
                <a:lnTo>
                  <a:pt x="49" y="1975"/>
                </a:lnTo>
                <a:lnTo>
                  <a:pt x="63" y="1915"/>
                </a:lnTo>
                <a:lnTo>
                  <a:pt x="78" y="1856"/>
                </a:lnTo>
                <a:lnTo>
                  <a:pt x="93" y="1798"/>
                </a:lnTo>
                <a:lnTo>
                  <a:pt x="111" y="1739"/>
                </a:lnTo>
                <a:lnTo>
                  <a:pt x="130" y="1681"/>
                </a:lnTo>
                <a:lnTo>
                  <a:pt x="151" y="1624"/>
                </a:lnTo>
                <a:lnTo>
                  <a:pt x="171" y="1567"/>
                </a:lnTo>
                <a:lnTo>
                  <a:pt x="195" y="1511"/>
                </a:lnTo>
                <a:lnTo>
                  <a:pt x="219" y="1456"/>
                </a:lnTo>
                <a:lnTo>
                  <a:pt x="244" y="1402"/>
                </a:lnTo>
                <a:lnTo>
                  <a:pt x="271" y="1348"/>
                </a:lnTo>
                <a:lnTo>
                  <a:pt x="298" y="1296"/>
                </a:lnTo>
                <a:lnTo>
                  <a:pt x="328" y="1243"/>
                </a:lnTo>
                <a:lnTo>
                  <a:pt x="358" y="1191"/>
                </a:lnTo>
                <a:lnTo>
                  <a:pt x="390" y="1140"/>
                </a:lnTo>
                <a:lnTo>
                  <a:pt x="423" y="1091"/>
                </a:lnTo>
                <a:lnTo>
                  <a:pt x="456" y="1042"/>
                </a:lnTo>
                <a:lnTo>
                  <a:pt x="491" y="993"/>
                </a:lnTo>
                <a:lnTo>
                  <a:pt x="528" y="947"/>
                </a:lnTo>
                <a:lnTo>
                  <a:pt x="566" y="900"/>
                </a:lnTo>
                <a:lnTo>
                  <a:pt x="604" y="855"/>
                </a:lnTo>
                <a:lnTo>
                  <a:pt x="643" y="811"/>
                </a:lnTo>
                <a:lnTo>
                  <a:pt x="683" y="767"/>
                </a:lnTo>
                <a:lnTo>
                  <a:pt x="724" y="724"/>
                </a:lnTo>
                <a:lnTo>
                  <a:pt x="767" y="683"/>
                </a:lnTo>
                <a:lnTo>
                  <a:pt x="811" y="643"/>
                </a:lnTo>
                <a:lnTo>
                  <a:pt x="856" y="604"/>
                </a:lnTo>
                <a:lnTo>
                  <a:pt x="900" y="565"/>
                </a:lnTo>
                <a:lnTo>
                  <a:pt x="948" y="527"/>
                </a:lnTo>
                <a:lnTo>
                  <a:pt x="994" y="491"/>
                </a:lnTo>
                <a:lnTo>
                  <a:pt x="1043" y="456"/>
                </a:lnTo>
                <a:lnTo>
                  <a:pt x="1092" y="423"/>
                </a:lnTo>
                <a:lnTo>
                  <a:pt x="1141" y="390"/>
                </a:lnTo>
                <a:lnTo>
                  <a:pt x="1192" y="358"/>
                </a:lnTo>
                <a:lnTo>
                  <a:pt x="1244" y="328"/>
                </a:lnTo>
                <a:lnTo>
                  <a:pt x="1296" y="298"/>
                </a:lnTo>
                <a:lnTo>
                  <a:pt x="1349" y="271"/>
                </a:lnTo>
                <a:lnTo>
                  <a:pt x="1402" y="244"/>
                </a:lnTo>
                <a:lnTo>
                  <a:pt x="1456" y="219"/>
                </a:lnTo>
                <a:lnTo>
                  <a:pt x="1512" y="195"/>
                </a:lnTo>
                <a:lnTo>
                  <a:pt x="1567" y="171"/>
                </a:lnTo>
                <a:lnTo>
                  <a:pt x="1624" y="150"/>
                </a:lnTo>
                <a:lnTo>
                  <a:pt x="1681" y="130"/>
                </a:lnTo>
                <a:lnTo>
                  <a:pt x="1740" y="111"/>
                </a:lnTo>
                <a:lnTo>
                  <a:pt x="1799" y="93"/>
                </a:lnTo>
                <a:lnTo>
                  <a:pt x="1857" y="78"/>
                </a:lnTo>
                <a:lnTo>
                  <a:pt x="1916" y="63"/>
                </a:lnTo>
                <a:lnTo>
                  <a:pt x="1976" y="49"/>
                </a:lnTo>
                <a:lnTo>
                  <a:pt x="2038" y="38"/>
                </a:lnTo>
                <a:lnTo>
                  <a:pt x="2098" y="29"/>
                </a:lnTo>
                <a:lnTo>
                  <a:pt x="2160" y="19"/>
                </a:lnTo>
                <a:lnTo>
                  <a:pt x="2223" y="13"/>
                </a:lnTo>
                <a:lnTo>
                  <a:pt x="2285" y="6"/>
                </a:lnTo>
                <a:lnTo>
                  <a:pt x="2348" y="3"/>
                </a:lnTo>
                <a:lnTo>
                  <a:pt x="2412" y="0"/>
                </a:lnTo>
                <a:lnTo>
                  <a:pt x="2475" y="0"/>
                </a:lnTo>
                <a:lnTo>
                  <a:pt x="2475" y="0"/>
                </a:lnTo>
                <a:lnTo>
                  <a:pt x="2540" y="0"/>
                </a:lnTo>
                <a:lnTo>
                  <a:pt x="2604" y="3"/>
                </a:lnTo>
                <a:lnTo>
                  <a:pt x="2667" y="6"/>
                </a:lnTo>
                <a:lnTo>
                  <a:pt x="2729" y="13"/>
                </a:lnTo>
                <a:lnTo>
                  <a:pt x="2791" y="19"/>
                </a:lnTo>
                <a:lnTo>
                  <a:pt x="2852" y="29"/>
                </a:lnTo>
                <a:lnTo>
                  <a:pt x="2914" y="38"/>
                </a:lnTo>
                <a:lnTo>
                  <a:pt x="2974" y="49"/>
                </a:lnTo>
                <a:lnTo>
                  <a:pt x="3035" y="63"/>
                </a:lnTo>
                <a:lnTo>
                  <a:pt x="3095" y="78"/>
                </a:lnTo>
                <a:lnTo>
                  <a:pt x="3153" y="93"/>
                </a:lnTo>
                <a:lnTo>
                  <a:pt x="3212" y="111"/>
                </a:lnTo>
                <a:lnTo>
                  <a:pt x="3271" y="130"/>
                </a:lnTo>
                <a:lnTo>
                  <a:pt x="3328" y="150"/>
                </a:lnTo>
                <a:lnTo>
                  <a:pt x="3383" y="171"/>
                </a:lnTo>
                <a:lnTo>
                  <a:pt x="3440" y="195"/>
                </a:lnTo>
                <a:lnTo>
                  <a:pt x="3494" y="219"/>
                </a:lnTo>
                <a:lnTo>
                  <a:pt x="3550" y="244"/>
                </a:lnTo>
                <a:lnTo>
                  <a:pt x="3603" y="271"/>
                </a:lnTo>
                <a:lnTo>
                  <a:pt x="3656" y="298"/>
                </a:lnTo>
                <a:lnTo>
                  <a:pt x="3708" y="328"/>
                </a:lnTo>
                <a:lnTo>
                  <a:pt x="3760" y="358"/>
                </a:lnTo>
                <a:lnTo>
                  <a:pt x="3811" y="390"/>
                </a:lnTo>
                <a:lnTo>
                  <a:pt x="3860" y="423"/>
                </a:lnTo>
                <a:lnTo>
                  <a:pt x="3909" y="456"/>
                </a:lnTo>
                <a:lnTo>
                  <a:pt x="3957" y="491"/>
                </a:lnTo>
                <a:lnTo>
                  <a:pt x="4004" y="527"/>
                </a:lnTo>
                <a:lnTo>
                  <a:pt x="4050" y="565"/>
                </a:lnTo>
                <a:lnTo>
                  <a:pt x="4096" y="604"/>
                </a:lnTo>
                <a:lnTo>
                  <a:pt x="4141" y="643"/>
                </a:lnTo>
                <a:lnTo>
                  <a:pt x="4185" y="683"/>
                </a:lnTo>
                <a:lnTo>
                  <a:pt x="4226" y="724"/>
                </a:lnTo>
                <a:lnTo>
                  <a:pt x="4269" y="767"/>
                </a:lnTo>
                <a:lnTo>
                  <a:pt x="4309" y="811"/>
                </a:lnTo>
                <a:lnTo>
                  <a:pt x="4348" y="855"/>
                </a:lnTo>
                <a:lnTo>
                  <a:pt x="4386" y="900"/>
                </a:lnTo>
                <a:lnTo>
                  <a:pt x="4424" y="947"/>
                </a:lnTo>
                <a:lnTo>
                  <a:pt x="4461" y="993"/>
                </a:lnTo>
                <a:lnTo>
                  <a:pt x="4496" y="1042"/>
                </a:lnTo>
                <a:lnTo>
                  <a:pt x="4529" y="1091"/>
                </a:lnTo>
                <a:lnTo>
                  <a:pt x="4562" y="1140"/>
                </a:lnTo>
                <a:lnTo>
                  <a:pt x="4594" y="1191"/>
                </a:lnTo>
                <a:lnTo>
                  <a:pt x="4624" y="1243"/>
                </a:lnTo>
                <a:lnTo>
                  <a:pt x="4653" y="1296"/>
                </a:lnTo>
                <a:lnTo>
                  <a:pt x="4681" y="1348"/>
                </a:lnTo>
                <a:lnTo>
                  <a:pt x="4708" y="1402"/>
                </a:lnTo>
                <a:lnTo>
                  <a:pt x="4733" y="1456"/>
                </a:lnTo>
                <a:lnTo>
                  <a:pt x="4757" y="1511"/>
                </a:lnTo>
                <a:lnTo>
                  <a:pt x="4781" y="1567"/>
                </a:lnTo>
                <a:lnTo>
                  <a:pt x="4801" y="1624"/>
                </a:lnTo>
                <a:lnTo>
                  <a:pt x="4822" y="1681"/>
                </a:lnTo>
                <a:lnTo>
                  <a:pt x="4841" y="1739"/>
                </a:lnTo>
                <a:lnTo>
                  <a:pt x="4859" y="1798"/>
                </a:lnTo>
                <a:lnTo>
                  <a:pt x="4874" y="1856"/>
                </a:lnTo>
                <a:lnTo>
                  <a:pt x="4889" y="1915"/>
                </a:lnTo>
                <a:lnTo>
                  <a:pt x="4901" y="1975"/>
                </a:lnTo>
                <a:lnTo>
                  <a:pt x="4914" y="2037"/>
                </a:lnTo>
                <a:lnTo>
                  <a:pt x="4923" y="2097"/>
                </a:lnTo>
                <a:lnTo>
                  <a:pt x="4931" y="2159"/>
                </a:lnTo>
                <a:lnTo>
                  <a:pt x="4939" y="2222"/>
                </a:lnTo>
                <a:lnTo>
                  <a:pt x="4944" y="2284"/>
                </a:lnTo>
                <a:lnTo>
                  <a:pt x="4949" y="2347"/>
                </a:lnTo>
                <a:lnTo>
                  <a:pt x="4952" y="2411"/>
                </a:lnTo>
                <a:lnTo>
                  <a:pt x="4952" y="2474"/>
                </a:lnTo>
                <a:lnTo>
                  <a:pt x="4952" y="247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nvGrpSpPr>
          <p:cNvPr id="2" name="Group 1"/>
          <p:cNvGrpSpPr/>
          <p:nvPr userDrawn="1"/>
        </p:nvGrpSpPr>
        <p:grpSpPr>
          <a:xfrm>
            <a:off x="3099392" y="1635646"/>
            <a:ext cx="2919462" cy="2918274"/>
            <a:chOff x="2795059" y="1260049"/>
            <a:chExt cx="3528127" cy="3526690"/>
          </a:xfrm>
        </p:grpSpPr>
        <p:sp>
          <p:nvSpPr>
            <p:cNvPr id="241" name="Freeform 14"/>
            <p:cNvSpPr/>
            <p:nvPr/>
          </p:nvSpPr>
          <p:spPr bwMode="auto">
            <a:xfrm>
              <a:off x="4565594" y="1260049"/>
              <a:ext cx="1757590" cy="2179011"/>
            </a:xfrm>
            <a:custGeom>
              <a:gdLst>
                <a:gd name="T0" fmla="*/ 8 w 2445"/>
                <a:gd name="T1" fmla="*/ 450 h 3030"/>
                <a:gd name="T2" fmla="*/ 59 w 2445"/>
                <a:gd name="T3" fmla="*/ 518 h 3030"/>
                <a:gd name="T4" fmla="*/ 122 w 2445"/>
                <a:gd name="T5" fmla="*/ 540 h 3030"/>
                <a:gd name="T6" fmla="*/ 200 w 2445"/>
                <a:gd name="T7" fmla="*/ 526 h 3030"/>
                <a:gd name="T8" fmla="*/ 325 w 2445"/>
                <a:gd name="T9" fmla="*/ 499 h 3030"/>
                <a:gd name="T10" fmla="*/ 425 w 2445"/>
                <a:gd name="T11" fmla="*/ 509 h 3030"/>
                <a:gd name="T12" fmla="*/ 520 w 2445"/>
                <a:gd name="T13" fmla="*/ 567 h 3030"/>
                <a:gd name="T14" fmla="*/ 579 w 2445"/>
                <a:gd name="T15" fmla="*/ 662 h 3030"/>
                <a:gd name="T16" fmla="*/ 588 w 2445"/>
                <a:gd name="T17" fmla="*/ 756 h 3030"/>
                <a:gd name="T18" fmla="*/ 548 w 2445"/>
                <a:gd name="T19" fmla="*/ 863 h 3030"/>
                <a:gd name="T20" fmla="*/ 466 w 2445"/>
                <a:gd name="T21" fmla="*/ 938 h 3030"/>
                <a:gd name="T22" fmla="*/ 355 w 2445"/>
                <a:gd name="T23" fmla="*/ 966 h 3030"/>
                <a:gd name="T24" fmla="*/ 247 w 2445"/>
                <a:gd name="T25" fmla="*/ 952 h 3030"/>
                <a:gd name="T26" fmla="*/ 160 w 2445"/>
                <a:gd name="T27" fmla="*/ 927 h 3030"/>
                <a:gd name="T28" fmla="*/ 73 w 2445"/>
                <a:gd name="T29" fmla="*/ 938 h 3030"/>
                <a:gd name="T30" fmla="*/ 24 w 2445"/>
                <a:gd name="T31" fmla="*/ 982 h 3030"/>
                <a:gd name="T32" fmla="*/ 0 w 2445"/>
                <a:gd name="T33" fmla="*/ 1074 h 3030"/>
                <a:gd name="T34" fmla="*/ 151 w 2445"/>
                <a:gd name="T35" fmla="*/ 1467 h 3030"/>
                <a:gd name="T36" fmla="*/ 384 w 2445"/>
                <a:gd name="T37" fmla="*/ 1535 h 3030"/>
                <a:gd name="T38" fmla="*/ 590 w 2445"/>
                <a:gd name="T39" fmla="*/ 1652 h 3030"/>
                <a:gd name="T40" fmla="*/ 761 w 2445"/>
                <a:gd name="T41" fmla="*/ 1815 h 3030"/>
                <a:gd name="T42" fmla="*/ 891 w 2445"/>
                <a:gd name="T43" fmla="*/ 2015 h 3030"/>
                <a:gd name="T44" fmla="*/ 968 w 2445"/>
                <a:gd name="T45" fmla="*/ 2243 h 3030"/>
                <a:gd name="T46" fmla="*/ 1369 w 2445"/>
                <a:gd name="T47" fmla="*/ 2441 h 3030"/>
                <a:gd name="T48" fmla="*/ 1455 w 2445"/>
                <a:gd name="T49" fmla="*/ 2459 h 3030"/>
                <a:gd name="T50" fmla="*/ 1513 w 2445"/>
                <a:gd name="T51" fmla="*/ 2508 h 3030"/>
                <a:gd name="T52" fmla="*/ 1537 w 2445"/>
                <a:gd name="T53" fmla="*/ 2601 h 3030"/>
                <a:gd name="T54" fmla="*/ 1518 w 2445"/>
                <a:gd name="T55" fmla="*/ 2679 h 3030"/>
                <a:gd name="T56" fmla="*/ 1496 w 2445"/>
                <a:gd name="T57" fmla="*/ 2815 h 3030"/>
                <a:gd name="T58" fmla="*/ 1513 w 2445"/>
                <a:gd name="T59" fmla="*/ 2899 h 3030"/>
                <a:gd name="T60" fmla="*/ 1575 w 2445"/>
                <a:gd name="T61" fmla="*/ 2981 h 3030"/>
                <a:gd name="T62" fmla="*/ 1669 w 2445"/>
                <a:gd name="T63" fmla="*/ 3026 h 3030"/>
                <a:gd name="T64" fmla="*/ 1754 w 2445"/>
                <a:gd name="T65" fmla="*/ 3026 h 3030"/>
                <a:gd name="T66" fmla="*/ 1848 w 2445"/>
                <a:gd name="T67" fmla="*/ 2981 h 3030"/>
                <a:gd name="T68" fmla="*/ 1910 w 2445"/>
                <a:gd name="T69" fmla="*/ 2899 h 3030"/>
                <a:gd name="T70" fmla="*/ 1927 w 2445"/>
                <a:gd name="T71" fmla="*/ 2815 h 3030"/>
                <a:gd name="T72" fmla="*/ 1903 w 2445"/>
                <a:gd name="T73" fmla="*/ 2679 h 3030"/>
                <a:gd name="T74" fmla="*/ 1884 w 2445"/>
                <a:gd name="T75" fmla="*/ 2601 h 3030"/>
                <a:gd name="T76" fmla="*/ 1910 w 2445"/>
                <a:gd name="T77" fmla="*/ 2508 h 3030"/>
                <a:gd name="T78" fmla="*/ 1968 w 2445"/>
                <a:gd name="T79" fmla="*/ 2459 h 3030"/>
                <a:gd name="T80" fmla="*/ 2445 w 2445"/>
                <a:gd name="T81" fmla="*/ 2441 h 3030"/>
                <a:gd name="T82" fmla="*/ 2433 w 2445"/>
                <a:gd name="T83" fmla="*/ 2192 h 3030"/>
                <a:gd name="T84" fmla="*/ 2380 w 2445"/>
                <a:gd name="T85" fmla="*/ 1890 h 3030"/>
                <a:gd name="T86" fmla="*/ 2295 w 2445"/>
                <a:gd name="T87" fmla="*/ 1603 h 3030"/>
                <a:gd name="T88" fmla="*/ 2174 w 2445"/>
                <a:gd name="T89" fmla="*/ 1332 h 3030"/>
                <a:gd name="T90" fmla="*/ 2024 w 2445"/>
                <a:gd name="T91" fmla="*/ 1079 h 3030"/>
                <a:gd name="T92" fmla="*/ 1846 w 2445"/>
                <a:gd name="T93" fmla="*/ 846 h 3030"/>
                <a:gd name="T94" fmla="*/ 1640 w 2445"/>
                <a:gd name="T95" fmla="*/ 637 h 3030"/>
                <a:gd name="T96" fmla="*/ 1412 w 2445"/>
                <a:gd name="T97" fmla="*/ 453 h 3030"/>
                <a:gd name="T98" fmla="*/ 1163 w 2445"/>
                <a:gd name="T99" fmla="*/ 298 h 3030"/>
                <a:gd name="T100" fmla="*/ 894 w 2445"/>
                <a:gd name="T101" fmla="*/ 171 h 3030"/>
                <a:gd name="T102" fmla="*/ 610 w 2445"/>
                <a:gd name="T103" fmla="*/ 79 h 3030"/>
                <a:gd name="T104" fmla="*/ 311 w 2445"/>
                <a:gd name="T105" fmla="*/ 21 h 3030"/>
                <a:gd name="T106" fmla="*/ 0 w 2445"/>
                <a:gd name="T107" fmla="*/ 0 h 30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5" h="3030">
                  <a:moveTo>
                    <a:pt x="0" y="390"/>
                  </a:moveTo>
                  <a:lnTo>
                    <a:pt x="0" y="390"/>
                  </a:lnTo>
                  <a:lnTo>
                    <a:pt x="0" y="410"/>
                  </a:lnTo>
                  <a:lnTo>
                    <a:pt x="3" y="431"/>
                  </a:lnTo>
                  <a:lnTo>
                    <a:pt x="8" y="450"/>
                  </a:lnTo>
                  <a:lnTo>
                    <a:pt x="14" y="466"/>
                  </a:lnTo>
                  <a:lnTo>
                    <a:pt x="24" y="482"/>
                  </a:lnTo>
                  <a:lnTo>
                    <a:pt x="33" y="496"/>
                  </a:lnTo>
                  <a:lnTo>
                    <a:pt x="45" y="509"/>
                  </a:lnTo>
                  <a:lnTo>
                    <a:pt x="59" y="518"/>
                  </a:lnTo>
                  <a:lnTo>
                    <a:pt x="59" y="518"/>
                  </a:lnTo>
                  <a:lnTo>
                    <a:pt x="73" y="528"/>
                  </a:lnTo>
                  <a:lnTo>
                    <a:pt x="89" y="534"/>
                  </a:lnTo>
                  <a:lnTo>
                    <a:pt x="105" y="539"/>
                  </a:lnTo>
                  <a:lnTo>
                    <a:pt x="122" y="540"/>
                  </a:lnTo>
                  <a:lnTo>
                    <a:pt x="141" y="540"/>
                  </a:lnTo>
                  <a:lnTo>
                    <a:pt x="160" y="537"/>
                  </a:lnTo>
                  <a:lnTo>
                    <a:pt x="179" y="532"/>
                  </a:lnTo>
                  <a:lnTo>
                    <a:pt x="200" y="526"/>
                  </a:lnTo>
                  <a:lnTo>
                    <a:pt x="200" y="526"/>
                  </a:lnTo>
                  <a:lnTo>
                    <a:pt x="214" y="521"/>
                  </a:lnTo>
                  <a:lnTo>
                    <a:pt x="247" y="512"/>
                  </a:lnTo>
                  <a:lnTo>
                    <a:pt x="270" y="507"/>
                  </a:lnTo>
                  <a:lnTo>
                    <a:pt x="296" y="502"/>
                  </a:lnTo>
                  <a:lnTo>
                    <a:pt x="325" y="499"/>
                  </a:lnTo>
                  <a:lnTo>
                    <a:pt x="355" y="499"/>
                  </a:lnTo>
                  <a:lnTo>
                    <a:pt x="355" y="499"/>
                  </a:lnTo>
                  <a:lnTo>
                    <a:pt x="379" y="499"/>
                  </a:lnTo>
                  <a:lnTo>
                    <a:pt x="403" y="504"/>
                  </a:lnTo>
                  <a:lnTo>
                    <a:pt x="425" y="509"/>
                  </a:lnTo>
                  <a:lnTo>
                    <a:pt x="445" y="517"/>
                  </a:lnTo>
                  <a:lnTo>
                    <a:pt x="466" y="526"/>
                  </a:lnTo>
                  <a:lnTo>
                    <a:pt x="487" y="539"/>
                  </a:lnTo>
                  <a:lnTo>
                    <a:pt x="504" y="551"/>
                  </a:lnTo>
                  <a:lnTo>
                    <a:pt x="520" y="567"/>
                  </a:lnTo>
                  <a:lnTo>
                    <a:pt x="536" y="583"/>
                  </a:lnTo>
                  <a:lnTo>
                    <a:pt x="548" y="602"/>
                  </a:lnTo>
                  <a:lnTo>
                    <a:pt x="561" y="621"/>
                  </a:lnTo>
                  <a:lnTo>
                    <a:pt x="571" y="642"/>
                  </a:lnTo>
                  <a:lnTo>
                    <a:pt x="579" y="662"/>
                  </a:lnTo>
                  <a:lnTo>
                    <a:pt x="585" y="684"/>
                  </a:lnTo>
                  <a:lnTo>
                    <a:pt x="588" y="708"/>
                  </a:lnTo>
                  <a:lnTo>
                    <a:pt x="590" y="732"/>
                  </a:lnTo>
                  <a:lnTo>
                    <a:pt x="590" y="732"/>
                  </a:lnTo>
                  <a:lnTo>
                    <a:pt x="588" y="756"/>
                  </a:lnTo>
                  <a:lnTo>
                    <a:pt x="585" y="780"/>
                  </a:lnTo>
                  <a:lnTo>
                    <a:pt x="579" y="802"/>
                  </a:lnTo>
                  <a:lnTo>
                    <a:pt x="571" y="824"/>
                  </a:lnTo>
                  <a:lnTo>
                    <a:pt x="561" y="844"/>
                  </a:lnTo>
                  <a:lnTo>
                    <a:pt x="548" y="863"/>
                  </a:lnTo>
                  <a:lnTo>
                    <a:pt x="536" y="881"/>
                  </a:lnTo>
                  <a:lnTo>
                    <a:pt x="520" y="898"/>
                  </a:lnTo>
                  <a:lnTo>
                    <a:pt x="504" y="913"/>
                  </a:lnTo>
                  <a:lnTo>
                    <a:pt x="487" y="927"/>
                  </a:lnTo>
                  <a:lnTo>
                    <a:pt x="466" y="938"/>
                  </a:lnTo>
                  <a:lnTo>
                    <a:pt x="445" y="947"/>
                  </a:lnTo>
                  <a:lnTo>
                    <a:pt x="425" y="955"/>
                  </a:lnTo>
                  <a:lnTo>
                    <a:pt x="403" y="962"/>
                  </a:lnTo>
                  <a:lnTo>
                    <a:pt x="379" y="965"/>
                  </a:lnTo>
                  <a:lnTo>
                    <a:pt x="355" y="966"/>
                  </a:lnTo>
                  <a:lnTo>
                    <a:pt x="355" y="966"/>
                  </a:lnTo>
                  <a:lnTo>
                    <a:pt x="325" y="965"/>
                  </a:lnTo>
                  <a:lnTo>
                    <a:pt x="296" y="962"/>
                  </a:lnTo>
                  <a:lnTo>
                    <a:pt x="270" y="957"/>
                  </a:lnTo>
                  <a:lnTo>
                    <a:pt x="247" y="952"/>
                  </a:lnTo>
                  <a:lnTo>
                    <a:pt x="214" y="943"/>
                  </a:lnTo>
                  <a:lnTo>
                    <a:pt x="200" y="938"/>
                  </a:lnTo>
                  <a:lnTo>
                    <a:pt x="200" y="938"/>
                  </a:lnTo>
                  <a:lnTo>
                    <a:pt x="179" y="932"/>
                  </a:lnTo>
                  <a:lnTo>
                    <a:pt x="160" y="927"/>
                  </a:lnTo>
                  <a:lnTo>
                    <a:pt x="141" y="925"/>
                  </a:lnTo>
                  <a:lnTo>
                    <a:pt x="122" y="925"/>
                  </a:lnTo>
                  <a:lnTo>
                    <a:pt x="105" y="927"/>
                  </a:lnTo>
                  <a:lnTo>
                    <a:pt x="89" y="930"/>
                  </a:lnTo>
                  <a:lnTo>
                    <a:pt x="73" y="938"/>
                  </a:lnTo>
                  <a:lnTo>
                    <a:pt x="59" y="946"/>
                  </a:lnTo>
                  <a:lnTo>
                    <a:pt x="59" y="946"/>
                  </a:lnTo>
                  <a:lnTo>
                    <a:pt x="45" y="957"/>
                  </a:lnTo>
                  <a:lnTo>
                    <a:pt x="33" y="968"/>
                  </a:lnTo>
                  <a:lnTo>
                    <a:pt x="24" y="982"/>
                  </a:lnTo>
                  <a:lnTo>
                    <a:pt x="14" y="998"/>
                  </a:lnTo>
                  <a:lnTo>
                    <a:pt x="8" y="1016"/>
                  </a:lnTo>
                  <a:lnTo>
                    <a:pt x="3" y="1035"/>
                  </a:lnTo>
                  <a:lnTo>
                    <a:pt x="0" y="1054"/>
                  </a:lnTo>
                  <a:lnTo>
                    <a:pt x="0" y="1074"/>
                  </a:lnTo>
                  <a:lnTo>
                    <a:pt x="0" y="1454"/>
                  </a:lnTo>
                  <a:lnTo>
                    <a:pt x="0" y="1454"/>
                  </a:lnTo>
                  <a:lnTo>
                    <a:pt x="51" y="1456"/>
                  </a:lnTo>
                  <a:lnTo>
                    <a:pt x="100" y="1461"/>
                  </a:lnTo>
                  <a:lnTo>
                    <a:pt x="151" y="1467"/>
                  </a:lnTo>
                  <a:lnTo>
                    <a:pt x="198" y="1476"/>
                  </a:lnTo>
                  <a:lnTo>
                    <a:pt x="246" y="1488"/>
                  </a:lnTo>
                  <a:lnTo>
                    <a:pt x="293" y="1500"/>
                  </a:lnTo>
                  <a:lnTo>
                    <a:pt x="339" y="1516"/>
                  </a:lnTo>
                  <a:lnTo>
                    <a:pt x="384" y="1535"/>
                  </a:lnTo>
                  <a:lnTo>
                    <a:pt x="426" y="1554"/>
                  </a:lnTo>
                  <a:lnTo>
                    <a:pt x="469" y="1576"/>
                  </a:lnTo>
                  <a:lnTo>
                    <a:pt x="510" y="1600"/>
                  </a:lnTo>
                  <a:lnTo>
                    <a:pt x="552" y="1625"/>
                  </a:lnTo>
                  <a:lnTo>
                    <a:pt x="590" y="1652"/>
                  </a:lnTo>
                  <a:lnTo>
                    <a:pt x="628" y="1682"/>
                  </a:lnTo>
                  <a:lnTo>
                    <a:pt x="663" y="1712"/>
                  </a:lnTo>
                  <a:lnTo>
                    <a:pt x="697" y="1746"/>
                  </a:lnTo>
                  <a:lnTo>
                    <a:pt x="731" y="1781"/>
                  </a:lnTo>
                  <a:lnTo>
                    <a:pt x="761" y="1815"/>
                  </a:lnTo>
                  <a:lnTo>
                    <a:pt x="791" y="1853"/>
                  </a:lnTo>
                  <a:lnTo>
                    <a:pt x="818" y="1891"/>
                  </a:lnTo>
                  <a:lnTo>
                    <a:pt x="843" y="1931"/>
                  </a:lnTo>
                  <a:lnTo>
                    <a:pt x="869" y="1972"/>
                  </a:lnTo>
                  <a:lnTo>
                    <a:pt x="891" y="2015"/>
                  </a:lnTo>
                  <a:lnTo>
                    <a:pt x="910" y="2058"/>
                  </a:lnTo>
                  <a:lnTo>
                    <a:pt x="927" y="2104"/>
                  </a:lnTo>
                  <a:lnTo>
                    <a:pt x="943" y="2148"/>
                  </a:lnTo>
                  <a:lnTo>
                    <a:pt x="957" y="2196"/>
                  </a:lnTo>
                  <a:lnTo>
                    <a:pt x="968" y="2243"/>
                  </a:lnTo>
                  <a:lnTo>
                    <a:pt x="978" y="2291"/>
                  </a:lnTo>
                  <a:lnTo>
                    <a:pt x="984" y="2341"/>
                  </a:lnTo>
                  <a:lnTo>
                    <a:pt x="989" y="2390"/>
                  </a:lnTo>
                  <a:lnTo>
                    <a:pt x="991" y="2441"/>
                  </a:lnTo>
                  <a:lnTo>
                    <a:pt x="1369" y="2441"/>
                  </a:lnTo>
                  <a:lnTo>
                    <a:pt x="1369" y="2441"/>
                  </a:lnTo>
                  <a:lnTo>
                    <a:pt x="1393" y="2443"/>
                  </a:lnTo>
                  <a:lnTo>
                    <a:pt x="1414" y="2446"/>
                  </a:lnTo>
                  <a:lnTo>
                    <a:pt x="1436" y="2451"/>
                  </a:lnTo>
                  <a:lnTo>
                    <a:pt x="1455" y="2459"/>
                  </a:lnTo>
                  <a:lnTo>
                    <a:pt x="1472" y="2468"/>
                  </a:lnTo>
                  <a:lnTo>
                    <a:pt x="1488" y="2479"/>
                  </a:lnTo>
                  <a:lnTo>
                    <a:pt x="1501" y="2492"/>
                  </a:lnTo>
                  <a:lnTo>
                    <a:pt x="1513" y="2508"/>
                  </a:lnTo>
                  <a:lnTo>
                    <a:pt x="1513" y="2508"/>
                  </a:lnTo>
                  <a:lnTo>
                    <a:pt x="1523" y="2525"/>
                  </a:lnTo>
                  <a:lnTo>
                    <a:pt x="1531" y="2542"/>
                  </a:lnTo>
                  <a:lnTo>
                    <a:pt x="1536" y="2562"/>
                  </a:lnTo>
                  <a:lnTo>
                    <a:pt x="1537" y="2581"/>
                  </a:lnTo>
                  <a:lnTo>
                    <a:pt x="1537" y="2601"/>
                  </a:lnTo>
                  <a:lnTo>
                    <a:pt x="1536" y="2623"/>
                  </a:lnTo>
                  <a:lnTo>
                    <a:pt x="1531" y="2644"/>
                  </a:lnTo>
                  <a:lnTo>
                    <a:pt x="1523" y="2666"/>
                  </a:lnTo>
                  <a:lnTo>
                    <a:pt x="1523" y="2666"/>
                  </a:lnTo>
                  <a:lnTo>
                    <a:pt x="1518" y="2679"/>
                  </a:lnTo>
                  <a:lnTo>
                    <a:pt x="1510" y="2712"/>
                  </a:lnTo>
                  <a:lnTo>
                    <a:pt x="1504" y="2734"/>
                  </a:lnTo>
                  <a:lnTo>
                    <a:pt x="1501" y="2758"/>
                  </a:lnTo>
                  <a:lnTo>
                    <a:pt x="1498" y="2786"/>
                  </a:lnTo>
                  <a:lnTo>
                    <a:pt x="1496" y="2815"/>
                  </a:lnTo>
                  <a:lnTo>
                    <a:pt x="1496" y="2815"/>
                  </a:lnTo>
                  <a:lnTo>
                    <a:pt x="1498" y="2837"/>
                  </a:lnTo>
                  <a:lnTo>
                    <a:pt x="1501" y="2859"/>
                  </a:lnTo>
                  <a:lnTo>
                    <a:pt x="1506" y="2878"/>
                  </a:lnTo>
                  <a:lnTo>
                    <a:pt x="1513" y="2899"/>
                  </a:lnTo>
                  <a:lnTo>
                    <a:pt x="1523" y="2918"/>
                  </a:lnTo>
                  <a:lnTo>
                    <a:pt x="1532" y="2935"/>
                  </a:lnTo>
                  <a:lnTo>
                    <a:pt x="1545" y="2951"/>
                  </a:lnTo>
                  <a:lnTo>
                    <a:pt x="1559" y="2967"/>
                  </a:lnTo>
                  <a:lnTo>
                    <a:pt x="1575" y="2981"/>
                  </a:lnTo>
                  <a:lnTo>
                    <a:pt x="1591" y="2994"/>
                  </a:lnTo>
                  <a:lnTo>
                    <a:pt x="1609" y="3003"/>
                  </a:lnTo>
                  <a:lnTo>
                    <a:pt x="1628" y="3013"/>
                  </a:lnTo>
                  <a:lnTo>
                    <a:pt x="1648" y="3021"/>
                  </a:lnTo>
                  <a:lnTo>
                    <a:pt x="1669" y="3026"/>
                  </a:lnTo>
                  <a:lnTo>
                    <a:pt x="1689" y="3029"/>
                  </a:lnTo>
                  <a:lnTo>
                    <a:pt x="1712" y="3030"/>
                  </a:lnTo>
                  <a:lnTo>
                    <a:pt x="1712" y="3030"/>
                  </a:lnTo>
                  <a:lnTo>
                    <a:pt x="1734" y="3029"/>
                  </a:lnTo>
                  <a:lnTo>
                    <a:pt x="1754" y="3026"/>
                  </a:lnTo>
                  <a:lnTo>
                    <a:pt x="1775" y="3021"/>
                  </a:lnTo>
                  <a:lnTo>
                    <a:pt x="1796" y="3013"/>
                  </a:lnTo>
                  <a:lnTo>
                    <a:pt x="1813" y="3003"/>
                  </a:lnTo>
                  <a:lnTo>
                    <a:pt x="1832" y="2994"/>
                  </a:lnTo>
                  <a:lnTo>
                    <a:pt x="1848" y="2981"/>
                  </a:lnTo>
                  <a:lnTo>
                    <a:pt x="1864" y="2967"/>
                  </a:lnTo>
                  <a:lnTo>
                    <a:pt x="1876" y="2951"/>
                  </a:lnTo>
                  <a:lnTo>
                    <a:pt x="1889" y="2935"/>
                  </a:lnTo>
                  <a:lnTo>
                    <a:pt x="1900" y="2918"/>
                  </a:lnTo>
                  <a:lnTo>
                    <a:pt x="1910" y="2899"/>
                  </a:lnTo>
                  <a:lnTo>
                    <a:pt x="1916" y="2878"/>
                  </a:lnTo>
                  <a:lnTo>
                    <a:pt x="1922" y="2859"/>
                  </a:lnTo>
                  <a:lnTo>
                    <a:pt x="1925" y="2837"/>
                  </a:lnTo>
                  <a:lnTo>
                    <a:pt x="1927" y="2815"/>
                  </a:lnTo>
                  <a:lnTo>
                    <a:pt x="1927" y="2815"/>
                  </a:lnTo>
                  <a:lnTo>
                    <a:pt x="1925" y="2786"/>
                  </a:lnTo>
                  <a:lnTo>
                    <a:pt x="1922" y="2758"/>
                  </a:lnTo>
                  <a:lnTo>
                    <a:pt x="1918" y="2734"/>
                  </a:lnTo>
                  <a:lnTo>
                    <a:pt x="1913" y="2712"/>
                  </a:lnTo>
                  <a:lnTo>
                    <a:pt x="1903" y="2679"/>
                  </a:lnTo>
                  <a:lnTo>
                    <a:pt x="1900" y="2666"/>
                  </a:lnTo>
                  <a:lnTo>
                    <a:pt x="1900" y="2666"/>
                  </a:lnTo>
                  <a:lnTo>
                    <a:pt x="1892" y="2644"/>
                  </a:lnTo>
                  <a:lnTo>
                    <a:pt x="1887" y="2623"/>
                  </a:lnTo>
                  <a:lnTo>
                    <a:pt x="1884" y="2601"/>
                  </a:lnTo>
                  <a:lnTo>
                    <a:pt x="1884" y="2581"/>
                  </a:lnTo>
                  <a:lnTo>
                    <a:pt x="1887" y="2562"/>
                  </a:lnTo>
                  <a:lnTo>
                    <a:pt x="1892" y="2542"/>
                  </a:lnTo>
                  <a:lnTo>
                    <a:pt x="1900" y="2525"/>
                  </a:lnTo>
                  <a:lnTo>
                    <a:pt x="1910" y="2508"/>
                  </a:lnTo>
                  <a:lnTo>
                    <a:pt x="1910" y="2508"/>
                  </a:lnTo>
                  <a:lnTo>
                    <a:pt x="1921" y="2492"/>
                  </a:lnTo>
                  <a:lnTo>
                    <a:pt x="1935" y="2479"/>
                  </a:lnTo>
                  <a:lnTo>
                    <a:pt x="1951" y="2468"/>
                  </a:lnTo>
                  <a:lnTo>
                    <a:pt x="1968" y="2459"/>
                  </a:lnTo>
                  <a:lnTo>
                    <a:pt x="1987" y="2451"/>
                  </a:lnTo>
                  <a:lnTo>
                    <a:pt x="2008" y="2446"/>
                  </a:lnTo>
                  <a:lnTo>
                    <a:pt x="2030" y="2443"/>
                  </a:lnTo>
                  <a:lnTo>
                    <a:pt x="2054" y="2441"/>
                  </a:lnTo>
                  <a:lnTo>
                    <a:pt x="2445" y="2441"/>
                  </a:lnTo>
                  <a:lnTo>
                    <a:pt x="2445" y="2441"/>
                  </a:lnTo>
                  <a:lnTo>
                    <a:pt x="2445" y="2378"/>
                  </a:lnTo>
                  <a:lnTo>
                    <a:pt x="2442" y="2316"/>
                  </a:lnTo>
                  <a:lnTo>
                    <a:pt x="2437" y="2254"/>
                  </a:lnTo>
                  <a:lnTo>
                    <a:pt x="2433" y="2192"/>
                  </a:lnTo>
                  <a:lnTo>
                    <a:pt x="2425" y="2131"/>
                  </a:lnTo>
                  <a:lnTo>
                    <a:pt x="2415" y="2070"/>
                  </a:lnTo>
                  <a:lnTo>
                    <a:pt x="2406" y="2010"/>
                  </a:lnTo>
                  <a:lnTo>
                    <a:pt x="2395" y="1950"/>
                  </a:lnTo>
                  <a:lnTo>
                    <a:pt x="2380" y="1890"/>
                  </a:lnTo>
                  <a:lnTo>
                    <a:pt x="2366" y="1831"/>
                  </a:lnTo>
                  <a:lnTo>
                    <a:pt x="2350" y="1774"/>
                  </a:lnTo>
                  <a:lnTo>
                    <a:pt x="2333" y="1716"/>
                  </a:lnTo>
                  <a:lnTo>
                    <a:pt x="2314" y="1659"/>
                  </a:lnTo>
                  <a:lnTo>
                    <a:pt x="2295" y="1603"/>
                  </a:lnTo>
                  <a:lnTo>
                    <a:pt x="2273" y="1548"/>
                  </a:lnTo>
                  <a:lnTo>
                    <a:pt x="2250" y="1492"/>
                  </a:lnTo>
                  <a:lnTo>
                    <a:pt x="2227" y="1438"/>
                  </a:lnTo>
                  <a:lnTo>
                    <a:pt x="2201" y="1385"/>
                  </a:lnTo>
                  <a:lnTo>
                    <a:pt x="2174" y="1332"/>
                  </a:lnTo>
                  <a:lnTo>
                    <a:pt x="2147" y="1280"/>
                  </a:lnTo>
                  <a:lnTo>
                    <a:pt x="2119" y="1228"/>
                  </a:lnTo>
                  <a:lnTo>
                    <a:pt x="2089" y="1177"/>
                  </a:lnTo>
                  <a:lnTo>
                    <a:pt x="2057" y="1128"/>
                  </a:lnTo>
                  <a:lnTo>
                    <a:pt x="2024" y="1079"/>
                  </a:lnTo>
                  <a:lnTo>
                    <a:pt x="1990" y="1030"/>
                  </a:lnTo>
                  <a:lnTo>
                    <a:pt x="1956" y="982"/>
                  </a:lnTo>
                  <a:lnTo>
                    <a:pt x="1921" y="936"/>
                  </a:lnTo>
                  <a:lnTo>
                    <a:pt x="1884" y="890"/>
                  </a:lnTo>
                  <a:lnTo>
                    <a:pt x="1846" y="846"/>
                  </a:lnTo>
                  <a:lnTo>
                    <a:pt x="1807" y="802"/>
                  </a:lnTo>
                  <a:lnTo>
                    <a:pt x="1767" y="759"/>
                  </a:lnTo>
                  <a:lnTo>
                    <a:pt x="1726" y="718"/>
                  </a:lnTo>
                  <a:lnTo>
                    <a:pt x="1683" y="677"/>
                  </a:lnTo>
                  <a:lnTo>
                    <a:pt x="1640" y="637"/>
                  </a:lnTo>
                  <a:lnTo>
                    <a:pt x="1597" y="597"/>
                  </a:lnTo>
                  <a:lnTo>
                    <a:pt x="1551" y="561"/>
                  </a:lnTo>
                  <a:lnTo>
                    <a:pt x="1507" y="523"/>
                  </a:lnTo>
                  <a:lnTo>
                    <a:pt x="1460" y="488"/>
                  </a:lnTo>
                  <a:lnTo>
                    <a:pt x="1412" y="453"/>
                  </a:lnTo>
                  <a:lnTo>
                    <a:pt x="1365" y="420"/>
                  </a:lnTo>
                  <a:lnTo>
                    <a:pt x="1315" y="387"/>
                  </a:lnTo>
                  <a:lnTo>
                    <a:pt x="1265" y="357"/>
                  </a:lnTo>
                  <a:lnTo>
                    <a:pt x="1214" y="326"/>
                  </a:lnTo>
                  <a:lnTo>
                    <a:pt x="1163" y="298"/>
                  </a:lnTo>
                  <a:lnTo>
                    <a:pt x="1111" y="269"/>
                  </a:lnTo>
                  <a:lnTo>
                    <a:pt x="1057" y="244"/>
                  </a:lnTo>
                  <a:lnTo>
                    <a:pt x="1005" y="219"/>
                  </a:lnTo>
                  <a:lnTo>
                    <a:pt x="949" y="195"/>
                  </a:lnTo>
                  <a:lnTo>
                    <a:pt x="894" y="171"/>
                  </a:lnTo>
                  <a:lnTo>
                    <a:pt x="838" y="151"/>
                  </a:lnTo>
                  <a:lnTo>
                    <a:pt x="783" y="130"/>
                  </a:lnTo>
                  <a:lnTo>
                    <a:pt x="726" y="113"/>
                  </a:lnTo>
                  <a:lnTo>
                    <a:pt x="667" y="95"/>
                  </a:lnTo>
                  <a:lnTo>
                    <a:pt x="610" y="79"/>
                  </a:lnTo>
                  <a:lnTo>
                    <a:pt x="552" y="65"/>
                  </a:lnTo>
                  <a:lnTo>
                    <a:pt x="491" y="52"/>
                  </a:lnTo>
                  <a:lnTo>
                    <a:pt x="431" y="40"/>
                  </a:lnTo>
                  <a:lnTo>
                    <a:pt x="371" y="30"/>
                  </a:lnTo>
                  <a:lnTo>
                    <a:pt x="311" y="21"/>
                  </a:lnTo>
                  <a:lnTo>
                    <a:pt x="249" y="14"/>
                  </a:lnTo>
                  <a:lnTo>
                    <a:pt x="187" y="8"/>
                  </a:lnTo>
                  <a:lnTo>
                    <a:pt x="125" y="5"/>
                  </a:lnTo>
                  <a:lnTo>
                    <a:pt x="64" y="2"/>
                  </a:lnTo>
                  <a:lnTo>
                    <a:pt x="0" y="0"/>
                  </a:lnTo>
                  <a:lnTo>
                    <a:pt x="0" y="390"/>
                  </a:lnTo>
                  <a:close/>
                </a:path>
              </a:pathLst>
            </a:custGeom>
            <a:solidFill>
              <a:schemeClr val="accent2">
                <a:lumMod val="75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2" name="Freeform 15"/>
            <p:cNvSpPr/>
            <p:nvPr/>
          </p:nvSpPr>
          <p:spPr bwMode="auto">
            <a:xfrm>
              <a:off x="2795059" y="1260049"/>
              <a:ext cx="2180448" cy="1759030"/>
            </a:xfrm>
            <a:custGeom>
              <a:gdLst>
                <a:gd name="T0" fmla="*/ 447 w 3032"/>
                <a:gd name="T1" fmla="*/ 2436 h 2446"/>
                <a:gd name="T2" fmla="*/ 517 w 3032"/>
                <a:gd name="T3" fmla="*/ 2387 h 2446"/>
                <a:gd name="T4" fmla="*/ 539 w 3032"/>
                <a:gd name="T5" fmla="*/ 2322 h 2446"/>
                <a:gd name="T6" fmla="*/ 525 w 3032"/>
                <a:gd name="T7" fmla="*/ 2246 h 2446"/>
                <a:gd name="T8" fmla="*/ 498 w 3032"/>
                <a:gd name="T9" fmla="*/ 2121 h 2446"/>
                <a:gd name="T10" fmla="*/ 507 w 3032"/>
                <a:gd name="T11" fmla="*/ 2021 h 2446"/>
                <a:gd name="T12" fmla="*/ 566 w 3032"/>
                <a:gd name="T13" fmla="*/ 1925 h 2446"/>
                <a:gd name="T14" fmla="*/ 661 w 3032"/>
                <a:gd name="T15" fmla="*/ 1868 h 2446"/>
                <a:gd name="T16" fmla="*/ 754 w 3032"/>
                <a:gd name="T17" fmla="*/ 1858 h 2446"/>
                <a:gd name="T18" fmla="*/ 861 w 3032"/>
                <a:gd name="T19" fmla="*/ 1896 h 2446"/>
                <a:gd name="T20" fmla="*/ 937 w 3032"/>
                <a:gd name="T21" fmla="*/ 1979 h 2446"/>
                <a:gd name="T22" fmla="*/ 965 w 3032"/>
                <a:gd name="T23" fmla="*/ 2091 h 2446"/>
                <a:gd name="T24" fmla="*/ 951 w 3032"/>
                <a:gd name="T25" fmla="*/ 2199 h 2446"/>
                <a:gd name="T26" fmla="*/ 926 w 3032"/>
                <a:gd name="T27" fmla="*/ 2286 h 2446"/>
                <a:gd name="T28" fmla="*/ 935 w 3032"/>
                <a:gd name="T29" fmla="*/ 2373 h 2446"/>
                <a:gd name="T30" fmla="*/ 981 w 3032"/>
                <a:gd name="T31" fmla="*/ 2422 h 2446"/>
                <a:gd name="T32" fmla="*/ 1073 w 3032"/>
                <a:gd name="T33" fmla="*/ 2446 h 2446"/>
                <a:gd name="T34" fmla="*/ 1468 w 3032"/>
                <a:gd name="T35" fmla="*/ 2295 h 2446"/>
                <a:gd name="T36" fmla="*/ 1536 w 3032"/>
                <a:gd name="T37" fmla="*/ 2063 h 2446"/>
                <a:gd name="T38" fmla="*/ 1653 w 3032"/>
                <a:gd name="T39" fmla="*/ 1857 h 2446"/>
                <a:gd name="T40" fmla="*/ 1816 w 3032"/>
                <a:gd name="T41" fmla="*/ 1686 h 2446"/>
                <a:gd name="T42" fmla="*/ 2016 w 3032"/>
                <a:gd name="T43" fmla="*/ 1556 h 2446"/>
                <a:gd name="T44" fmla="*/ 2244 w 3032"/>
                <a:gd name="T45" fmla="*/ 1476 h 2446"/>
                <a:gd name="T46" fmla="*/ 2442 w 3032"/>
                <a:gd name="T47" fmla="*/ 1074 h 2446"/>
                <a:gd name="T48" fmla="*/ 2460 w 3032"/>
                <a:gd name="T49" fmla="*/ 989 h 2446"/>
                <a:gd name="T50" fmla="*/ 2509 w 3032"/>
                <a:gd name="T51" fmla="*/ 930 h 2446"/>
                <a:gd name="T52" fmla="*/ 2602 w 3032"/>
                <a:gd name="T53" fmla="*/ 906 h 2446"/>
                <a:gd name="T54" fmla="*/ 2680 w 3032"/>
                <a:gd name="T55" fmla="*/ 925 h 2446"/>
                <a:gd name="T56" fmla="*/ 2816 w 3032"/>
                <a:gd name="T57" fmla="*/ 947 h 2446"/>
                <a:gd name="T58" fmla="*/ 2900 w 3032"/>
                <a:gd name="T59" fmla="*/ 930 h 2446"/>
                <a:gd name="T60" fmla="*/ 2982 w 3032"/>
                <a:gd name="T61" fmla="*/ 868 h 2446"/>
                <a:gd name="T62" fmla="*/ 3027 w 3032"/>
                <a:gd name="T63" fmla="*/ 776 h 2446"/>
                <a:gd name="T64" fmla="*/ 3027 w 3032"/>
                <a:gd name="T65" fmla="*/ 689 h 2446"/>
                <a:gd name="T66" fmla="*/ 2982 w 3032"/>
                <a:gd name="T67" fmla="*/ 596 h 2446"/>
                <a:gd name="T68" fmla="*/ 2900 w 3032"/>
                <a:gd name="T69" fmla="*/ 534 h 2446"/>
                <a:gd name="T70" fmla="*/ 2816 w 3032"/>
                <a:gd name="T71" fmla="*/ 518 h 2446"/>
                <a:gd name="T72" fmla="*/ 2680 w 3032"/>
                <a:gd name="T73" fmla="*/ 540 h 2446"/>
                <a:gd name="T74" fmla="*/ 2602 w 3032"/>
                <a:gd name="T75" fmla="*/ 559 h 2446"/>
                <a:gd name="T76" fmla="*/ 2509 w 3032"/>
                <a:gd name="T77" fmla="*/ 534 h 2446"/>
                <a:gd name="T78" fmla="*/ 2460 w 3032"/>
                <a:gd name="T79" fmla="*/ 475 h 2446"/>
                <a:gd name="T80" fmla="*/ 2442 w 3032"/>
                <a:gd name="T81" fmla="*/ 0 h 2446"/>
                <a:gd name="T82" fmla="*/ 2193 w 3032"/>
                <a:gd name="T83" fmla="*/ 14 h 2446"/>
                <a:gd name="T84" fmla="*/ 1891 w 3032"/>
                <a:gd name="T85" fmla="*/ 65 h 2446"/>
                <a:gd name="T86" fmla="*/ 1604 w 3032"/>
                <a:gd name="T87" fmla="*/ 152 h 2446"/>
                <a:gd name="T88" fmla="*/ 1331 w 3032"/>
                <a:gd name="T89" fmla="*/ 271 h 2446"/>
                <a:gd name="T90" fmla="*/ 1079 w 3032"/>
                <a:gd name="T91" fmla="*/ 422 h 2446"/>
                <a:gd name="T92" fmla="*/ 846 w 3032"/>
                <a:gd name="T93" fmla="*/ 601 h 2446"/>
                <a:gd name="T94" fmla="*/ 637 w 3032"/>
                <a:gd name="T95" fmla="*/ 805 h 2446"/>
                <a:gd name="T96" fmla="*/ 453 w 3032"/>
                <a:gd name="T97" fmla="*/ 1033 h 2446"/>
                <a:gd name="T98" fmla="*/ 298 w 3032"/>
                <a:gd name="T99" fmla="*/ 1283 h 2446"/>
                <a:gd name="T100" fmla="*/ 171 w 3032"/>
                <a:gd name="T101" fmla="*/ 1551 h 2446"/>
                <a:gd name="T102" fmla="*/ 79 w 3032"/>
                <a:gd name="T103" fmla="*/ 1836 h 2446"/>
                <a:gd name="T104" fmla="*/ 21 w 3032"/>
                <a:gd name="T105" fmla="*/ 2135 h 2446"/>
                <a:gd name="T106" fmla="*/ 0 w 3032"/>
                <a:gd name="T107" fmla="*/ 2446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2" h="2446">
                  <a:moveTo>
                    <a:pt x="388" y="2446"/>
                  </a:moveTo>
                  <a:lnTo>
                    <a:pt x="388" y="2446"/>
                  </a:lnTo>
                  <a:lnTo>
                    <a:pt x="409" y="2444"/>
                  </a:lnTo>
                  <a:lnTo>
                    <a:pt x="430" y="2441"/>
                  </a:lnTo>
                  <a:lnTo>
                    <a:pt x="447" y="2436"/>
                  </a:lnTo>
                  <a:lnTo>
                    <a:pt x="464" y="2430"/>
                  </a:lnTo>
                  <a:lnTo>
                    <a:pt x="480" y="2422"/>
                  </a:lnTo>
                  <a:lnTo>
                    <a:pt x="495" y="2413"/>
                  </a:lnTo>
                  <a:lnTo>
                    <a:pt x="506" y="2400"/>
                  </a:lnTo>
                  <a:lnTo>
                    <a:pt x="517" y="2387"/>
                  </a:lnTo>
                  <a:lnTo>
                    <a:pt x="517" y="2387"/>
                  </a:lnTo>
                  <a:lnTo>
                    <a:pt x="526" y="2373"/>
                  </a:lnTo>
                  <a:lnTo>
                    <a:pt x="533" y="2357"/>
                  </a:lnTo>
                  <a:lnTo>
                    <a:pt x="536" y="2340"/>
                  </a:lnTo>
                  <a:lnTo>
                    <a:pt x="539" y="2322"/>
                  </a:lnTo>
                  <a:lnTo>
                    <a:pt x="537" y="2305"/>
                  </a:lnTo>
                  <a:lnTo>
                    <a:pt x="536" y="2286"/>
                  </a:lnTo>
                  <a:lnTo>
                    <a:pt x="531" y="2265"/>
                  </a:lnTo>
                  <a:lnTo>
                    <a:pt x="525" y="2246"/>
                  </a:lnTo>
                  <a:lnTo>
                    <a:pt x="525" y="2246"/>
                  </a:lnTo>
                  <a:lnTo>
                    <a:pt x="520" y="2232"/>
                  </a:lnTo>
                  <a:lnTo>
                    <a:pt x="510" y="2199"/>
                  </a:lnTo>
                  <a:lnTo>
                    <a:pt x="506" y="2175"/>
                  </a:lnTo>
                  <a:lnTo>
                    <a:pt x="501" y="2150"/>
                  </a:lnTo>
                  <a:lnTo>
                    <a:pt x="498" y="2121"/>
                  </a:lnTo>
                  <a:lnTo>
                    <a:pt x="496" y="2091"/>
                  </a:lnTo>
                  <a:lnTo>
                    <a:pt x="496" y="2091"/>
                  </a:lnTo>
                  <a:lnTo>
                    <a:pt x="498" y="2066"/>
                  </a:lnTo>
                  <a:lnTo>
                    <a:pt x="501" y="2044"/>
                  </a:lnTo>
                  <a:lnTo>
                    <a:pt x="507" y="2021"/>
                  </a:lnTo>
                  <a:lnTo>
                    <a:pt x="515" y="1999"/>
                  </a:lnTo>
                  <a:lnTo>
                    <a:pt x="525" y="1979"/>
                  </a:lnTo>
                  <a:lnTo>
                    <a:pt x="536" y="1960"/>
                  </a:lnTo>
                  <a:lnTo>
                    <a:pt x="550" y="1942"/>
                  </a:lnTo>
                  <a:lnTo>
                    <a:pt x="566" y="1925"/>
                  </a:lnTo>
                  <a:lnTo>
                    <a:pt x="582" y="1910"/>
                  </a:lnTo>
                  <a:lnTo>
                    <a:pt x="599" y="1896"/>
                  </a:lnTo>
                  <a:lnTo>
                    <a:pt x="620" y="1885"/>
                  </a:lnTo>
                  <a:lnTo>
                    <a:pt x="639" y="1876"/>
                  </a:lnTo>
                  <a:lnTo>
                    <a:pt x="661" y="1868"/>
                  </a:lnTo>
                  <a:lnTo>
                    <a:pt x="683" y="1861"/>
                  </a:lnTo>
                  <a:lnTo>
                    <a:pt x="707" y="1858"/>
                  </a:lnTo>
                  <a:lnTo>
                    <a:pt x="731" y="1857"/>
                  </a:lnTo>
                  <a:lnTo>
                    <a:pt x="731" y="1857"/>
                  </a:lnTo>
                  <a:lnTo>
                    <a:pt x="754" y="1858"/>
                  </a:lnTo>
                  <a:lnTo>
                    <a:pt x="778" y="1861"/>
                  </a:lnTo>
                  <a:lnTo>
                    <a:pt x="800" y="1868"/>
                  </a:lnTo>
                  <a:lnTo>
                    <a:pt x="821" y="1876"/>
                  </a:lnTo>
                  <a:lnTo>
                    <a:pt x="842" y="1885"/>
                  </a:lnTo>
                  <a:lnTo>
                    <a:pt x="861" y="1896"/>
                  </a:lnTo>
                  <a:lnTo>
                    <a:pt x="880" y="1910"/>
                  </a:lnTo>
                  <a:lnTo>
                    <a:pt x="896" y="1925"/>
                  </a:lnTo>
                  <a:lnTo>
                    <a:pt x="911" y="1942"/>
                  </a:lnTo>
                  <a:lnTo>
                    <a:pt x="924" y="1960"/>
                  </a:lnTo>
                  <a:lnTo>
                    <a:pt x="937" y="1979"/>
                  </a:lnTo>
                  <a:lnTo>
                    <a:pt x="946" y="1999"/>
                  </a:lnTo>
                  <a:lnTo>
                    <a:pt x="954" y="2021"/>
                  </a:lnTo>
                  <a:lnTo>
                    <a:pt x="960" y="2044"/>
                  </a:lnTo>
                  <a:lnTo>
                    <a:pt x="964" y="2066"/>
                  </a:lnTo>
                  <a:lnTo>
                    <a:pt x="965" y="2091"/>
                  </a:lnTo>
                  <a:lnTo>
                    <a:pt x="965" y="2091"/>
                  </a:lnTo>
                  <a:lnTo>
                    <a:pt x="964" y="2121"/>
                  </a:lnTo>
                  <a:lnTo>
                    <a:pt x="960" y="2150"/>
                  </a:lnTo>
                  <a:lnTo>
                    <a:pt x="956" y="2175"/>
                  </a:lnTo>
                  <a:lnTo>
                    <a:pt x="951" y="2199"/>
                  </a:lnTo>
                  <a:lnTo>
                    <a:pt x="941" y="2232"/>
                  </a:lnTo>
                  <a:lnTo>
                    <a:pt x="937" y="2246"/>
                  </a:lnTo>
                  <a:lnTo>
                    <a:pt x="937" y="2246"/>
                  </a:lnTo>
                  <a:lnTo>
                    <a:pt x="930" y="2265"/>
                  </a:lnTo>
                  <a:lnTo>
                    <a:pt x="926" y="2286"/>
                  </a:lnTo>
                  <a:lnTo>
                    <a:pt x="922" y="2305"/>
                  </a:lnTo>
                  <a:lnTo>
                    <a:pt x="922" y="2322"/>
                  </a:lnTo>
                  <a:lnTo>
                    <a:pt x="926" y="2340"/>
                  </a:lnTo>
                  <a:lnTo>
                    <a:pt x="929" y="2357"/>
                  </a:lnTo>
                  <a:lnTo>
                    <a:pt x="935" y="2373"/>
                  </a:lnTo>
                  <a:lnTo>
                    <a:pt x="945" y="2387"/>
                  </a:lnTo>
                  <a:lnTo>
                    <a:pt x="945" y="2387"/>
                  </a:lnTo>
                  <a:lnTo>
                    <a:pt x="954" y="2400"/>
                  </a:lnTo>
                  <a:lnTo>
                    <a:pt x="967" y="2413"/>
                  </a:lnTo>
                  <a:lnTo>
                    <a:pt x="981" y="2422"/>
                  </a:lnTo>
                  <a:lnTo>
                    <a:pt x="997" y="2430"/>
                  </a:lnTo>
                  <a:lnTo>
                    <a:pt x="1014" y="2436"/>
                  </a:lnTo>
                  <a:lnTo>
                    <a:pt x="1032" y="2441"/>
                  </a:lnTo>
                  <a:lnTo>
                    <a:pt x="1052" y="2444"/>
                  </a:lnTo>
                  <a:lnTo>
                    <a:pt x="1073" y="2446"/>
                  </a:lnTo>
                  <a:lnTo>
                    <a:pt x="1455" y="2446"/>
                  </a:lnTo>
                  <a:lnTo>
                    <a:pt x="1455" y="2446"/>
                  </a:lnTo>
                  <a:lnTo>
                    <a:pt x="1456" y="2395"/>
                  </a:lnTo>
                  <a:lnTo>
                    <a:pt x="1461" y="2344"/>
                  </a:lnTo>
                  <a:lnTo>
                    <a:pt x="1468" y="2295"/>
                  </a:lnTo>
                  <a:lnTo>
                    <a:pt x="1477" y="2246"/>
                  </a:lnTo>
                  <a:lnTo>
                    <a:pt x="1488" y="2199"/>
                  </a:lnTo>
                  <a:lnTo>
                    <a:pt x="1501" y="2153"/>
                  </a:lnTo>
                  <a:lnTo>
                    <a:pt x="1517" y="2107"/>
                  </a:lnTo>
                  <a:lnTo>
                    <a:pt x="1536" y="2063"/>
                  </a:lnTo>
                  <a:lnTo>
                    <a:pt x="1555" y="2018"/>
                  </a:lnTo>
                  <a:lnTo>
                    <a:pt x="1577" y="1975"/>
                  </a:lnTo>
                  <a:lnTo>
                    <a:pt x="1601" y="1934"/>
                  </a:lnTo>
                  <a:lnTo>
                    <a:pt x="1626" y="1895"/>
                  </a:lnTo>
                  <a:lnTo>
                    <a:pt x="1653" y="1857"/>
                  </a:lnTo>
                  <a:lnTo>
                    <a:pt x="1683" y="1819"/>
                  </a:lnTo>
                  <a:lnTo>
                    <a:pt x="1713" y="1784"/>
                  </a:lnTo>
                  <a:lnTo>
                    <a:pt x="1746" y="1749"/>
                  </a:lnTo>
                  <a:lnTo>
                    <a:pt x="1781" y="1716"/>
                  </a:lnTo>
                  <a:lnTo>
                    <a:pt x="1816" y="1686"/>
                  </a:lnTo>
                  <a:lnTo>
                    <a:pt x="1854" y="1655"/>
                  </a:lnTo>
                  <a:lnTo>
                    <a:pt x="1892" y="1629"/>
                  </a:lnTo>
                  <a:lnTo>
                    <a:pt x="1932" y="1602"/>
                  </a:lnTo>
                  <a:lnTo>
                    <a:pt x="1973" y="1578"/>
                  </a:lnTo>
                  <a:lnTo>
                    <a:pt x="2016" y="1556"/>
                  </a:lnTo>
                  <a:lnTo>
                    <a:pt x="2059" y="1537"/>
                  </a:lnTo>
                  <a:lnTo>
                    <a:pt x="2103" y="1518"/>
                  </a:lnTo>
                  <a:lnTo>
                    <a:pt x="2149" y="1502"/>
                  </a:lnTo>
                  <a:lnTo>
                    <a:pt x="2196" y="1489"/>
                  </a:lnTo>
                  <a:lnTo>
                    <a:pt x="2244" y="1476"/>
                  </a:lnTo>
                  <a:lnTo>
                    <a:pt x="2292" y="1469"/>
                  </a:lnTo>
                  <a:lnTo>
                    <a:pt x="2341" y="1461"/>
                  </a:lnTo>
                  <a:lnTo>
                    <a:pt x="2391" y="1457"/>
                  </a:lnTo>
                  <a:lnTo>
                    <a:pt x="2442" y="1456"/>
                  </a:lnTo>
                  <a:lnTo>
                    <a:pt x="2442" y="1074"/>
                  </a:lnTo>
                  <a:lnTo>
                    <a:pt x="2442" y="1074"/>
                  </a:lnTo>
                  <a:lnTo>
                    <a:pt x="2444" y="1052"/>
                  </a:lnTo>
                  <a:lnTo>
                    <a:pt x="2447" y="1030"/>
                  </a:lnTo>
                  <a:lnTo>
                    <a:pt x="2452" y="1009"/>
                  </a:lnTo>
                  <a:lnTo>
                    <a:pt x="2460" y="989"/>
                  </a:lnTo>
                  <a:lnTo>
                    <a:pt x="2469" y="971"/>
                  </a:lnTo>
                  <a:lnTo>
                    <a:pt x="2480" y="955"/>
                  </a:lnTo>
                  <a:lnTo>
                    <a:pt x="2493" y="943"/>
                  </a:lnTo>
                  <a:lnTo>
                    <a:pt x="2509" y="930"/>
                  </a:lnTo>
                  <a:lnTo>
                    <a:pt x="2509" y="930"/>
                  </a:lnTo>
                  <a:lnTo>
                    <a:pt x="2525" y="920"/>
                  </a:lnTo>
                  <a:lnTo>
                    <a:pt x="2544" y="913"/>
                  </a:lnTo>
                  <a:lnTo>
                    <a:pt x="2563" y="908"/>
                  </a:lnTo>
                  <a:lnTo>
                    <a:pt x="2582" y="906"/>
                  </a:lnTo>
                  <a:lnTo>
                    <a:pt x="2602" y="906"/>
                  </a:lnTo>
                  <a:lnTo>
                    <a:pt x="2623" y="908"/>
                  </a:lnTo>
                  <a:lnTo>
                    <a:pt x="2645" y="913"/>
                  </a:lnTo>
                  <a:lnTo>
                    <a:pt x="2667" y="920"/>
                  </a:lnTo>
                  <a:lnTo>
                    <a:pt x="2667" y="920"/>
                  </a:lnTo>
                  <a:lnTo>
                    <a:pt x="2680" y="925"/>
                  </a:lnTo>
                  <a:lnTo>
                    <a:pt x="2713" y="935"/>
                  </a:lnTo>
                  <a:lnTo>
                    <a:pt x="2734" y="939"/>
                  </a:lnTo>
                  <a:lnTo>
                    <a:pt x="2759" y="943"/>
                  </a:lnTo>
                  <a:lnTo>
                    <a:pt x="2788" y="946"/>
                  </a:lnTo>
                  <a:lnTo>
                    <a:pt x="2816" y="947"/>
                  </a:lnTo>
                  <a:lnTo>
                    <a:pt x="2816" y="947"/>
                  </a:lnTo>
                  <a:lnTo>
                    <a:pt x="2838" y="946"/>
                  </a:lnTo>
                  <a:lnTo>
                    <a:pt x="2859" y="943"/>
                  </a:lnTo>
                  <a:lnTo>
                    <a:pt x="2879" y="938"/>
                  </a:lnTo>
                  <a:lnTo>
                    <a:pt x="2900" y="930"/>
                  </a:lnTo>
                  <a:lnTo>
                    <a:pt x="2919" y="920"/>
                  </a:lnTo>
                  <a:lnTo>
                    <a:pt x="2937" y="911"/>
                  </a:lnTo>
                  <a:lnTo>
                    <a:pt x="2952" y="898"/>
                  </a:lnTo>
                  <a:lnTo>
                    <a:pt x="2968" y="884"/>
                  </a:lnTo>
                  <a:lnTo>
                    <a:pt x="2982" y="868"/>
                  </a:lnTo>
                  <a:lnTo>
                    <a:pt x="2994" y="852"/>
                  </a:lnTo>
                  <a:lnTo>
                    <a:pt x="3005" y="835"/>
                  </a:lnTo>
                  <a:lnTo>
                    <a:pt x="3014" y="816"/>
                  </a:lnTo>
                  <a:lnTo>
                    <a:pt x="3022" y="795"/>
                  </a:lnTo>
                  <a:lnTo>
                    <a:pt x="3027" y="776"/>
                  </a:lnTo>
                  <a:lnTo>
                    <a:pt x="3030" y="754"/>
                  </a:lnTo>
                  <a:lnTo>
                    <a:pt x="3032" y="732"/>
                  </a:lnTo>
                  <a:lnTo>
                    <a:pt x="3032" y="732"/>
                  </a:lnTo>
                  <a:lnTo>
                    <a:pt x="3030" y="710"/>
                  </a:lnTo>
                  <a:lnTo>
                    <a:pt x="3027" y="689"/>
                  </a:lnTo>
                  <a:lnTo>
                    <a:pt x="3022" y="669"/>
                  </a:lnTo>
                  <a:lnTo>
                    <a:pt x="3014" y="648"/>
                  </a:lnTo>
                  <a:lnTo>
                    <a:pt x="3005" y="631"/>
                  </a:lnTo>
                  <a:lnTo>
                    <a:pt x="2994" y="612"/>
                  </a:lnTo>
                  <a:lnTo>
                    <a:pt x="2982" y="596"/>
                  </a:lnTo>
                  <a:lnTo>
                    <a:pt x="2968" y="580"/>
                  </a:lnTo>
                  <a:lnTo>
                    <a:pt x="2952" y="567"/>
                  </a:lnTo>
                  <a:lnTo>
                    <a:pt x="2937" y="555"/>
                  </a:lnTo>
                  <a:lnTo>
                    <a:pt x="2919" y="543"/>
                  </a:lnTo>
                  <a:lnTo>
                    <a:pt x="2900" y="534"/>
                  </a:lnTo>
                  <a:lnTo>
                    <a:pt x="2879" y="528"/>
                  </a:lnTo>
                  <a:lnTo>
                    <a:pt x="2859" y="521"/>
                  </a:lnTo>
                  <a:lnTo>
                    <a:pt x="2838" y="518"/>
                  </a:lnTo>
                  <a:lnTo>
                    <a:pt x="2816" y="518"/>
                  </a:lnTo>
                  <a:lnTo>
                    <a:pt x="2816" y="518"/>
                  </a:lnTo>
                  <a:lnTo>
                    <a:pt x="2788" y="518"/>
                  </a:lnTo>
                  <a:lnTo>
                    <a:pt x="2759" y="521"/>
                  </a:lnTo>
                  <a:lnTo>
                    <a:pt x="2734" y="526"/>
                  </a:lnTo>
                  <a:lnTo>
                    <a:pt x="2713" y="531"/>
                  </a:lnTo>
                  <a:lnTo>
                    <a:pt x="2680" y="540"/>
                  </a:lnTo>
                  <a:lnTo>
                    <a:pt x="2667" y="543"/>
                  </a:lnTo>
                  <a:lnTo>
                    <a:pt x="2667" y="543"/>
                  </a:lnTo>
                  <a:lnTo>
                    <a:pt x="2645" y="551"/>
                  </a:lnTo>
                  <a:lnTo>
                    <a:pt x="2623" y="556"/>
                  </a:lnTo>
                  <a:lnTo>
                    <a:pt x="2602" y="559"/>
                  </a:lnTo>
                  <a:lnTo>
                    <a:pt x="2582" y="559"/>
                  </a:lnTo>
                  <a:lnTo>
                    <a:pt x="2563" y="556"/>
                  </a:lnTo>
                  <a:lnTo>
                    <a:pt x="2544" y="551"/>
                  </a:lnTo>
                  <a:lnTo>
                    <a:pt x="2525" y="545"/>
                  </a:lnTo>
                  <a:lnTo>
                    <a:pt x="2509" y="534"/>
                  </a:lnTo>
                  <a:lnTo>
                    <a:pt x="2509" y="534"/>
                  </a:lnTo>
                  <a:lnTo>
                    <a:pt x="2493" y="523"/>
                  </a:lnTo>
                  <a:lnTo>
                    <a:pt x="2480" y="509"/>
                  </a:lnTo>
                  <a:lnTo>
                    <a:pt x="2469" y="493"/>
                  </a:lnTo>
                  <a:lnTo>
                    <a:pt x="2460" y="475"/>
                  </a:lnTo>
                  <a:lnTo>
                    <a:pt x="2452" y="456"/>
                  </a:lnTo>
                  <a:lnTo>
                    <a:pt x="2447" y="436"/>
                  </a:lnTo>
                  <a:lnTo>
                    <a:pt x="2444" y="414"/>
                  </a:lnTo>
                  <a:lnTo>
                    <a:pt x="2442" y="390"/>
                  </a:lnTo>
                  <a:lnTo>
                    <a:pt x="2442" y="0"/>
                  </a:lnTo>
                  <a:lnTo>
                    <a:pt x="2442" y="0"/>
                  </a:lnTo>
                  <a:lnTo>
                    <a:pt x="2379" y="2"/>
                  </a:lnTo>
                  <a:lnTo>
                    <a:pt x="2317" y="5"/>
                  </a:lnTo>
                  <a:lnTo>
                    <a:pt x="2254" y="10"/>
                  </a:lnTo>
                  <a:lnTo>
                    <a:pt x="2193" y="14"/>
                  </a:lnTo>
                  <a:lnTo>
                    <a:pt x="2132" y="22"/>
                  </a:lnTo>
                  <a:lnTo>
                    <a:pt x="2071" y="30"/>
                  </a:lnTo>
                  <a:lnTo>
                    <a:pt x="2010" y="41"/>
                  </a:lnTo>
                  <a:lnTo>
                    <a:pt x="1951" y="52"/>
                  </a:lnTo>
                  <a:lnTo>
                    <a:pt x="1891" y="65"/>
                  </a:lnTo>
                  <a:lnTo>
                    <a:pt x="1832" y="81"/>
                  </a:lnTo>
                  <a:lnTo>
                    <a:pt x="1775" y="97"/>
                  </a:lnTo>
                  <a:lnTo>
                    <a:pt x="1716" y="114"/>
                  </a:lnTo>
                  <a:lnTo>
                    <a:pt x="1659" y="132"/>
                  </a:lnTo>
                  <a:lnTo>
                    <a:pt x="1604" y="152"/>
                  </a:lnTo>
                  <a:lnTo>
                    <a:pt x="1548" y="173"/>
                  </a:lnTo>
                  <a:lnTo>
                    <a:pt x="1493" y="197"/>
                  </a:lnTo>
                  <a:lnTo>
                    <a:pt x="1439" y="220"/>
                  </a:lnTo>
                  <a:lnTo>
                    <a:pt x="1385" y="246"/>
                  </a:lnTo>
                  <a:lnTo>
                    <a:pt x="1331" y="271"/>
                  </a:lnTo>
                  <a:lnTo>
                    <a:pt x="1281" y="300"/>
                  </a:lnTo>
                  <a:lnTo>
                    <a:pt x="1228" y="328"/>
                  </a:lnTo>
                  <a:lnTo>
                    <a:pt x="1178" y="358"/>
                  </a:lnTo>
                  <a:lnTo>
                    <a:pt x="1128" y="390"/>
                  </a:lnTo>
                  <a:lnTo>
                    <a:pt x="1079" y="422"/>
                  </a:lnTo>
                  <a:lnTo>
                    <a:pt x="1030" y="456"/>
                  </a:lnTo>
                  <a:lnTo>
                    <a:pt x="983" y="490"/>
                  </a:lnTo>
                  <a:lnTo>
                    <a:pt x="937" y="526"/>
                  </a:lnTo>
                  <a:lnTo>
                    <a:pt x="891" y="562"/>
                  </a:lnTo>
                  <a:lnTo>
                    <a:pt x="846" y="601"/>
                  </a:lnTo>
                  <a:lnTo>
                    <a:pt x="802" y="640"/>
                  </a:lnTo>
                  <a:lnTo>
                    <a:pt x="759" y="680"/>
                  </a:lnTo>
                  <a:lnTo>
                    <a:pt x="718" y="721"/>
                  </a:lnTo>
                  <a:lnTo>
                    <a:pt x="677" y="762"/>
                  </a:lnTo>
                  <a:lnTo>
                    <a:pt x="637" y="805"/>
                  </a:lnTo>
                  <a:lnTo>
                    <a:pt x="598" y="849"/>
                  </a:lnTo>
                  <a:lnTo>
                    <a:pt x="561" y="894"/>
                  </a:lnTo>
                  <a:lnTo>
                    <a:pt x="523" y="939"/>
                  </a:lnTo>
                  <a:lnTo>
                    <a:pt x="488" y="985"/>
                  </a:lnTo>
                  <a:lnTo>
                    <a:pt x="453" y="1033"/>
                  </a:lnTo>
                  <a:lnTo>
                    <a:pt x="420" y="1082"/>
                  </a:lnTo>
                  <a:lnTo>
                    <a:pt x="387" y="1131"/>
                  </a:lnTo>
                  <a:lnTo>
                    <a:pt x="357" y="1180"/>
                  </a:lnTo>
                  <a:lnTo>
                    <a:pt x="327" y="1231"/>
                  </a:lnTo>
                  <a:lnTo>
                    <a:pt x="298" y="1283"/>
                  </a:lnTo>
                  <a:lnTo>
                    <a:pt x="270" y="1335"/>
                  </a:lnTo>
                  <a:lnTo>
                    <a:pt x="244" y="1388"/>
                  </a:lnTo>
                  <a:lnTo>
                    <a:pt x="219" y="1442"/>
                  </a:lnTo>
                  <a:lnTo>
                    <a:pt x="195" y="1495"/>
                  </a:lnTo>
                  <a:lnTo>
                    <a:pt x="171" y="1551"/>
                  </a:lnTo>
                  <a:lnTo>
                    <a:pt x="151" y="1606"/>
                  </a:lnTo>
                  <a:lnTo>
                    <a:pt x="130" y="1663"/>
                  </a:lnTo>
                  <a:lnTo>
                    <a:pt x="113" y="1720"/>
                  </a:lnTo>
                  <a:lnTo>
                    <a:pt x="95" y="1777"/>
                  </a:lnTo>
                  <a:lnTo>
                    <a:pt x="79" y="1836"/>
                  </a:lnTo>
                  <a:lnTo>
                    <a:pt x="65" y="1895"/>
                  </a:lnTo>
                  <a:lnTo>
                    <a:pt x="52" y="1953"/>
                  </a:lnTo>
                  <a:lnTo>
                    <a:pt x="40" y="2013"/>
                  </a:lnTo>
                  <a:lnTo>
                    <a:pt x="30" y="2074"/>
                  </a:lnTo>
                  <a:lnTo>
                    <a:pt x="21" y="2135"/>
                  </a:lnTo>
                  <a:lnTo>
                    <a:pt x="14" y="2196"/>
                  </a:lnTo>
                  <a:lnTo>
                    <a:pt x="8" y="2257"/>
                  </a:lnTo>
                  <a:lnTo>
                    <a:pt x="5" y="2319"/>
                  </a:lnTo>
                  <a:lnTo>
                    <a:pt x="2" y="2383"/>
                  </a:lnTo>
                  <a:lnTo>
                    <a:pt x="0" y="2446"/>
                  </a:lnTo>
                  <a:lnTo>
                    <a:pt x="388" y="244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3" name="Freeform 17"/>
            <p:cNvSpPr/>
            <p:nvPr/>
          </p:nvSpPr>
          <p:spPr bwMode="auto">
            <a:xfrm>
              <a:off x="2795059" y="2609166"/>
              <a:ext cx="1759029" cy="2177572"/>
            </a:xfrm>
            <a:custGeom>
              <a:gdLst>
                <a:gd name="T0" fmla="*/ 2437 w 2447"/>
                <a:gd name="T1" fmla="*/ 2580 h 3028"/>
                <a:gd name="T2" fmla="*/ 2388 w 2447"/>
                <a:gd name="T3" fmla="*/ 2510 h 3028"/>
                <a:gd name="T4" fmla="*/ 2323 w 2447"/>
                <a:gd name="T5" fmla="*/ 2490 h 3028"/>
                <a:gd name="T6" fmla="*/ 2247 w 2447"/>
                <a:gd name="T7" fmla="*/ 2502 h 3028"/>
                <a:gd name="T8" fmla="*/ 2122 w 2447"/>
                <a:gd name="T9" fmla="*/ 2529 h 3028"/>
                <a:gd name="T10" fmla="*/ 2022 w 2447"/>
                <a:gd name="T11" fmla="*/ 2520 h 3028"/>
                <a:gd name="T12" fmla="*/ 1926 w 2447"/>
                <a:gd name="T13" fmla="*/ 2463 h 3028"/>
                <a:gd name="T14" fmla="*/ 1867 w 2447"/>
                <a:gd name="T15" fmla="*/ 2366 h 3028"/>
                <a:gd name="T16" fmla="*/ 1857 w 2447"/>
                <a:gd name="T17" fmla="*/ 2273 h 3028"/>
                <a:gd name="T18" fmla="*/ 1897 w 2447"/>
                <a:gd name="T19" fmla="*/ 2167 h 3028"/>
                <a:gd name="T20" fmla="*/ 1979 w 2447"/>
                <a:gd name="T21" fmla="*/ 2091 h 3028"/>
                <a:gd name="T22" fmla="*/ 2090 w 2447"/>
                <a:gd name="T23" fmla="*/ 2064 h 3028"/>
                <a:gd name="T24" fmla="*/ 2198 w 2447"/>
                <a:gd name="T25" fmla="*/ 2076 h 3028"/>
                <a:gd name="T26" fmla="*/ 2285 w 2447"/>
                <a:gd name="T27" fmla="*/ 2102 h 3028"/>
                <a:gd name="T28" fmla="*/ 2372 w 2447"/>
                <a:gd name="T29" fmla="*/ 2092 h 3028"/>
                <a:gd name="T30" fmla="*/ 2423 w 2447"/>
                <a:gd name="T31" fmla="*/ 2046 h 3028"/>
                <a:gd name="T32" fmla="*/ 2447 w 2447"/>
                <a:gd name="T33" fmla="*/ 1954 h 3028"/>
                <a:gd name="T34" fmla="*/ 2296 w 2447"/>
                <a:gd name="T35" fmla="*/ 1561 h 3028"/>
                <a:gd name="T36" fmla="*/ 2063 w 2447"/>
                <a:gd name="T37" fmla="*/ 1495 h 3028"/>
                <a:gd name="T38" fmla="*/ 1857 w 2447"/>
                <a:gd name="T39" fmla="*/ 1376 h 3028"/>
                <a:gd name="T40" fmla="*/ 1685 w 2447"/>
                <a:gd name="T41" fmla="*/ 1215 h 3028"/>
                <a:gd name="T42" fmla="*/ 1556 w 2447"/>
                <a:gd name="T43" fmla="*/ 1015 h 3028"/>
                <a:gd name="T44" fmla="*/ 1477 w 2447"/>
                <a:gd name="T45" fmla="*/ 787 h 3028"/>
                <a:gd name="T46" fmla="*/ 1073 w 2447"/>
                <a:gd name="T47" fmla="*/ 589 h 3028"/>
                <a:gd name="T48" fmla="*/ 987 w 2447"/>
                <a:gd name="T49" fmla="*/ 571 h 3028"/>
                <a:gd name="T50" fmla="*/ 929 w 2447"/>
                <a:gd name="T51" fmla="*/ 522 h 3028"/>
                <a:gd name="T52" fmla="*/ 903 w 2447"/>
                <a:gd name="T53" fmla="*/ 427 h 3028"/>
                <a:gd name="T54" fmla="*/ 922 w 2447"/>
                <a:gd name="T55" fmla="*/ 351 h 3028"/>
                <a:gd name="T56" fmla="*/ 946 w 2447"/>
                <a:gd name="T57" fmla="*/ 215 h 3028"/>
                <a:gd name="T58" fmla="*/ 929 w 2447"/>
                <a:gd name="T59" fmla="*/ 131 h 3028"/>
                <a:gd name="T60" fmla="*/ 867 w 2447"/>
                <a:gd name="T61" fmla="*/ 49 h 3028"/>
                <a:gd name="T62" fmla="*/ 773 w 2447"/>
                <a:gd name="T63" fmla="*/ 4 h 3028"/>
                <a:gd name="T64" fmla="*/ 688 w 2447"/>
                <a:gd name="T65" fmla="*/ 4 h 3028"/>
                <a:gd name="T66" fmla="*/ 594 w 2447"/>
                <a:gd name="T67" fmla="*/ 49 h 3028"/>
                <a:gd name="T68" fmla="*/ 533 w 2447"/>
                <a:gd name="T69" fmla="*/ 131 h 3028"/>
                <a:gd name="T70" fmla="*/ 515 w 2447"/>
                <a:gd name="T71" fmla="*/ 215 h 3028"/>
                <a:gd name="T72" fmla="*/ 537 w 2447"/>
                <a:gd name="T73" fmla="*/ 351 h 3028"/>
                <a:gd name="T74" fmla="*/ 556 w 2447"/>
                <a:gd name="T75" fmla="*/ 427 h 3028"/>
                <a:gd name="T76" fmla="*/ 533 w 2447"/>
                <a:gd name="T77" fmla="*/ 522 h 3028"/>
                <a:gd name="T78" fmla="*/ 474 w 2447"/>
                <a:gd name="T79" fmla="*/ 571 h 3028"/>
                <a:gd name="T80" fmla="*/ 0 w 2447"/>
                <a:gd name="T81" fmla="*/ 589 h 3028"/>
                <a:gd name="T82" fmla="*/ 14 w 2447"/>
                <a:gd name="T83" fmla="*/ 838 h 3028"/>
                <a:gd name="T84" fmla="*/ 65 w 2447"/>
                <a:gd name="T85" fmla="*/ 1139 h 3028"/>
                <a:gd name="T86" fmla="*/ 152 w 2447"/>
                <a:gd name="T87" fmla="*/ 1427 h 3028"/>
                <a:gd name="T88" fmla="*/ 271 w 2447"/>
                <a:gd name="T89" fmla="*/ 1698 h 3028"/>
                <a:gd name="T90" fmla="*/ 422 w 2447"/>
                <a:gd name="T91" fmla="*/ 1951 h 3028"/>
                <a:gd name="T92" fmla="*/ 601 w 2447"/>
                <a:gd name="T93" fmla="*/ 2184 h 3028"/>
                <a:gd name="T94" fmla="*/ 805 w 2447"/>
                <a:gd name="T95" fmla="*/ 2393 h 3028"/>
                <a:gd name="T96" fmla="*/ 1033 w 2447"/>
                <a:gd name="T97" fmla="*/ 2577 h 3028"/>
                <a:gd name="T98" fmla="*/ 1284 w 2447"/>
                <a:gd name="T99" fmla="*/ 2732 h 3028"/>
                <a:gd name="T100" fmla="*/ 1552 w 2447"/>
                <a:gd name="T101" fmla="*/ 2857 h 3028"/>
                <a:gd name="T102" fmla="*/ 1837 w 2447"/>
                <a:gd name="T103" fmla="*/ 2951 h 3028"/>
                <a:gd name="T104" fmla="*/ 2135 w 2447"/>
                <a:gd name="T105" fmla="*/ 3008 h 3028"/>
                <a:gd name="T106" fmla="*/ 2447 w 2447"/>
                <a:gd name="T107" fmla="*/ 3028 h 30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7" h="3028">
                  <a:moveTo>
                    <a:pt x="2447" y="2639"/>
                  </a:moveTo>
                  <a:lnTo>
                    <a:pt x="2447" y="2639"/>
                  </a:lnTo>
                  <a:lnTo>
                    <a:pt x="2445" y="2618"/>
                  </a:lnTo>
                  <a:lnTo>
                    <a:pt x="2442" y="2599"/>
                  </a:lnTo>
                  <a:lnTo>
                    <a:pt x="2437" y="2580"/>
                  </a:lnTo>
                  <a:lnTo>
                    <a:pt x="2431" y="2563"/>
                  </a:lnTo>
                  <a:lnTo>
                    <a:pt x="2423" y="2547"/>
                  </a:lnTo>
                  <a:lnTo>
                    <a:pt x="2414" y="2532"/>
                  </a:lnTo>
                  <a:lnTo>
                    <a:pt x="2401" y="2521"/>
                  </a:lnTo>
                  <a:lnTo>
                    <a:pt x="2388" y="2510"/>
                  </a:lnTo>
                  <a:lnTo>
                    <a:pt x="2388" y="2510"/>
                  </a:lnTo>
                  <a:lnTo>
                    <a:pt x="2372" y="2502"/>
                  </a:lnTo>
                  <a:lnTo>
                    <a:pt x="2358" y="2494"/>
                  </a:lnTo>
                  <a:lnTo>
                    <a:pt x="2341" y="2491"/>
                  </a:lnTo>
                  <a:lnTo>
                    <a:pt x="2323" y="2490"/>
                  </a:lnTo>
                  <a:lnTo>
                    <a:pt x="2304" y="2490"/>
                  </a:lnTo>
                  <a:lnTo>
                    <a:pt x="2285" y="2491"/>
                  </a:lnTo>
                  <a:lnTo>
                    <a:pt x="2266" y="2496"/>
                  </a:lnTo>
                  <a:lnTo>
                    <a:pt x="2247" y="2502"/>
                  </a:lnTo>
                  <a:lnTo>
                    <a:pt x="2247" y="2502"/>
                  </a:lnTo>
                  <a:lnTo>
                    <a:pt x="2233" y="2507"/>
                  </a:lnTo>
                  <a:lnTo>
                    <a:pt x="2198" y="2517"/>
                  </a:lnTo>
                  <a:lnTo>
                    <a:pt x="2176" y="2521"/>
                  </a:lnTo>
                  <a:lnTo>
                    <a:pt x="2151" y="2526"/>
                  </a:lnTo>
                  <a:lnTo>
                    <a:pt x="2122" y="2529"/>
                  </a:lnTo>
                  <a:lnTo>
                    <a:pt x="2090" y="2531"/>
                  </a:lnTo>
                  <a:lnTo>
                    <a:pt x="2090" y="2531"/>
                  </a:lnTo>
                  <a:lnTo>
                    <a:pt x="2067" y="2529"/>
                  </a:lnTo>
                  <a:lnTo>
                    <a:pt x="2044" y="2526"/>
                  </a:lnTo>
                  <a:lnTo>
                    <a:pt x="2022" y="2520"/>
                  </a:lnTo>
                  <a:lnTo>
                    <a:pt x="2000" y="2512"/>
                  </a:lnTo>
                  <a:lnTo>
                    <a:pt x="1979" y="2502"/>
                  </a:lnTo>
                  <a:lnTo>
                    <a:pt x="1960" y="2491"/>
                  </a:lnTo>
                  <a:lnTo>
                    <a:pt x="1943" y="2477"/>
                  </a:lnTo>
                  <a:lnTo>
                    <a:pt x="1926" y="2463"/>
                  </a:lnTo>
                  <a:lnTo>
                    <a:pt x="1910" y="2445"/>
                  </a:lnTo>
                  <a:lnTo>
                    <a:pt x="1897" y="2428"/>
                  </a:lnTo>
                  <a:lnTo>
                    <a:pt x="1886" y="2409"/>
                  </a:lnTo>
                  <a:lnTo>
                    <a:pt x="1875" y="2388"/>
                  </a:lnTo>
                  <a:lnTo>
                    <a:pt x="1867" y="2366"/>
                  </a:lnTo>
                  <a:lnTo>
                    <a:pt x="1862" y="2344"/>
                  </a:lnTo>
                  <a:lnTo>
                    <a:pt x="1857" y="2320"/>
                  </a:lnTo>
                  <a:lnTo>
                    <a:pt x="1857" y="2296"/>
                  </a:lnTo>
                  <a:lnTo>
                    <a:pt x="1857" y="2296"/>
                  </a:lnTo>
                  <a:lnTo>
                    <a:pt x="1857" y="2273"/>
                  </a:lnTo>
                  <a:lnTo>
                    <a:pt x="1862" y="2249"/>
                  </a:lnTo>
                  <a:lnTo>
                    <a:pt x="1867" y="2227"/>
                  </a:lnTo>
                  <a:lnTo>
                    <a:pt x="1875" y="2206"/>
                  </a:lnTo>
                  <a:lnTo>
                    <a:pt x="1886" y="2186"/>
                  </a:lnTo>
                  <a:lnTo>
                    <a:pt x="1897" y="2167"/>
                  </a:lnTo>
                  <a:lnTo>
                    <a:pt x="1910" y="2148"/>
                  </a:lnTo>
                  <a:lnTo>
                    <a:pt x="1926" y="2132"/>
                  </a:lnTo>
                  <a:lnTo>
                    <a:pt x="1943" y="2116"/>
                  </a:lnTo>
                  <a:lnTo>
                    <a:pt x="1960" y="2103"/>
                  </a:lnTo>
                  <a:lnTo>
                    <a:pt x="1979" y="2091"/>
                  </a:lnTo>
                  <a:lnTo>
                    <a:pt x="2000" y="2081"/>
                  </a:lnTo>
                  <a:lnTo>
                    <a:pt x="2022" y="2073"/>
                  </a:lnTo>
                  <a:lnTo>
                    <a:pt x="2044" y="2068"/>
                  </a:lnTo>
                  <a:lnTo>
                    <a:pt x="2067" y="2064"/>
                  </a:lnTo>
                  <a:lnTo>
                    <a:pt x="2090" y="2064"/>
                  </a:lnTo>
                  <a:lnTo>
                    <a:pt x="2090" y="2064"/>
                  </a:lnTo>
                  <a:lnTo>
                    <a:pt x="2122" y="2064"/>
                  </a:lnTo>
                  <a:lnTo>
                    <a:pt x="2151" y="2067"/>
                  </a:lnTo>
                  <a:lnTo>
                    <a:pt x="2176" y="2072"/>
                  </a:lnTo>
                  <a:lnTo>
                    <a:pt x="2198" y="2076"/>
                  </a:lnTo>
                  <a:lnTo>
                    <a:pt x="2233" y="2086"/>
                  </a:lnTo>
                  <a:lnTo>
                    <a:pt x="2247" y="2091"/>
                  </a:lnTo>
                  <a:lnTo>
                    <a:pt x="2247" y="2091"/>
                  </a:lnTo>
                  <a:lnTo>
                    <a:pt x="2266" y="2097"/>
                  </a:lnTo>
                  <a:lnTo>
                    <a:pt x="2285" y="2102"/>
                  </a:lnTo>
                  <a:lnTo>
                    <a:pt x="2304" y="2105"/>
                  </a:lnTo>
                  <a:lnTo>
                    <a:pt x="2323" y="2105"/>
                  </a:lnTo>
                  <a:lnTo>
                    <a:pt x="2341" y="2103"/>
                  </a:lnTo>
                  <a:lnTo>
                    <a:pt x="2358" y="2098"/>
                  </a:lnTo>
                  <a:lnTo>
                    <a:pt x="2372" y="2092"/>
                  </a:lnTo>
                  <a:lnTo>
                    <a:pt x="2388" y="2083"/>
                  </a:lnTo>
                  <a:lnTo>
                    <a:pt x="2388" y="2083"/>
                  </a:lnTo>
                  <a:lnTo>
                    <a:pt x="2401" y="2073"/>
                  </a:lnTo>
                  <a:lnTo>
                    <a:pt x="2414" y="2060"/>
                  </a:lnTo>
                  <a:lnTo>
                    <a:pt x="2423" y="2046"/>
                  </a:lnTo>
                  <a:lnTo>
                    <a:pt x="2431" y="2030"/>
                  </a:lnTo>
                  <a:lnTo>
                    <a:pt x="2437" y="2014"/>
                  </a:lnTo>
                  <a:lnTo>
                    <a:pt x="2442" y="1995"/>
                  </a:lnTo>
                  <a:lnTo>
                    <a:pt x="2445" y="1975"/>
                  </a:lnTo>
                  <a:lnTo>
                    <a:pt x="2447" y="1954"/>
                  </a:lnTo>
                  <a:lnTo>
                    <a:pt x="2447" y="1574"/>
                  </a:lnTo>
                  <a:lnTo>
                    <a:pt x="2447" y="1574"/>
                  </a:lnTo>
                  <a:lnTo>
                    <a:pt x="2396" y="1573"/>
                  </a:lnTo>
                  <a:lnTo>
                    <a:pt x="2345" y="1569"/>
                  </a:lnTo>
                  <a:lnTo>
                    <a:pt x="2296" y="1561"/>
                  </a:lnTo>
                  <a:lnTo>
                    <a:pt x="2247" y="1554"/>
                  </a:lnTo>
                  <a:lnTo>
                    <a:pt x="2200" y="1542"/>
                  </a:lnTo>
                  <a:lnTo>
                    <a:pt x="2154" y="1528"/>
                  </a:lnTo>
                  <a:lnTo>
                    <a:pt x="2108" y="1512"/>
                  </a:lnTo>
                  <a:lnTo>
                    <a:pt x="2063" y="1495"/>
                  </a:lnTo>
                  <a:lnTo>
                    <a:pt x="2019" y="1476"/>
                  </a:lnTo>
                  <a:lnTo>
                    <a:pt x="1976" y="1454"/>
                  </a:lnTo>
                  <a:lnTo>
                    <a:pt x="1935" y="1430"/>
                  </a:lnTo>
                  <a:lnTo>
                    <a:pt x="1895" y="1405"/>
                  </a:lnTo>
                  <a:lnTo>
                    <a:pt x="1857" y="1376"/>
                  </a:lnTo>
                  <a:lnTo>
                    <a:pt x="1819" y="1348"/>
                  </a:lnTo>
                  <a:lnTo>
                    <a:pt x="1783" y="1316"/>
                  </a:lnTo>
                  <a:lnTo>
                    <a:pt x="1750" y="1284"/>
                  </a:lnTo>
                  <a:lnTo>
                    <a:pt x="1716" y="1249"/>
                  </a:lnTo>
                  <a:lnTo>
                    <a:pt x="1685" y="1215"/>
                  </a:lnTo>
                  <a:lnTo>
                    <a:pt x="1656" y="1177"/>
                  </a:lnTo>
                  <a:lnTo>
                    <a:pt x="1628" y="1139"/>
                  </a:lnTo>
                  <a:lnTo>
                    <a:pt x="1602" y="1099"/>
                  </a:lnTo>
                  <a:lnTo>
                    <a:pt x="1578" y="1058"/>
                  </a:lnTo>
                  <a:lnTo>
                    <a:pt x="1556" y="1015"/>
                  </a:lnTo>
                  <a:lnTo>
                    <a:pt x="1537" y="971"/>
                  </a:lnTo>
                  <a:lnTo>
                    <a:pt x="1518" y="926"/>
                  </a:lnTo>
                  <a:lnTo>
                    <a:pt x="1502" y="880"/>
                  </a:lnTo>
                  <a:lnTo>
                    <a:pt x="1490" y="834"/>
                  </a:lnTo>
                  <a:lnTo>
                    <a:pt x="1477" y="787"/>
                  </a:lnTo>
                  <a:lnTo>
                    <a:pt x="1469" y="738"/>
                  </a:lnTo>
                  <a:lnTo>
                    <a:pt x="1461" y="689"/>
                  </a:lnTo>
                  <a:lnTo>
                    <a:pt x="1458" y="640"/>
                  </a:lnTo>
                  <a:lnTo>
                    <a:pt x="1455" y="589"/>
                  </a:lnTo>
                  <a:lnTo>
                    <a:pt x="1073" y="589"/>
                  </a:lnTo>
                  <a:lnTo>
                    <a:pt x="1073" y="589"/>
                  </a:lnTo>
                  <a:lnTo>
                    <a:pt x="1049" y="587"/>
                  </a:lnTo>
                  <a:lnTo>
                    <a:pt x="1027" y="584"/>
                  </a:lnTo>
                  <a:lnTo>
                    <a:pt x="1006" y="579"/>
                  </a:lnTo>
                  <a:lnTo>
                    <a:pt x="987" y="571"/>
                  </a:lnTo>
                  <a:lnTo>
                    <a:pt x="970" y="562"/>
                  </a:lnTo>
                  <a:lnTo>
                    <a:pt x="954" y="551"/>
                  </a:lnTo>
                  <a:lnTo>
                    <a:pt x="940" y="537"/>
                  </a:lnTo>
                  <a:lnTo>
                    <a:pt x="929" y="522"/>
                  </a:lnTo>
                  <a:lnTo>
                    <a:pt x="929" y="522"/>
                  </a:lnTo>
                  <a:lnTo>
                    <a:pt x="919" y="505"/>
                  </a:lnTo>
                  <a:lnTo>
                    <a:pt x="911" y="488"/>
                  </a:lnTo>
                  <a:lnTo>
                    <a:pt x="907" y="468"/>
                  </a:lnTo>
                  <a:lnTo>
                    <a:pt x="903" y="448"/>
                  </a:lnTo>
                  <a:lnTo>
                    <a:pt x="903" y="427"/>
                  </a:lnTo>
                  <a:lnTo>
                    <a:pt x="907" y="407"/>
                  </a:lnTo>
                  <a:lnTo>
                    <a:pt x="911" y="385"/>
                  </a:lnTo>
                  <a:lnTo>
                    <a:pt x="919" y="362"/>
                  </a:lnTo>
                  <a:lnTo>
                    <a:pt x="919" y="362"/>
                  </a:lnTo>
                  <a:lnTo>
                    <a:pt x="922" y="351"/>
                  </a:lnTo>
                  <a:lnTo>
                    <a:pt x="932" y="318"/>
                  </a:lnTo>
                  <a:lnTo>
                    <a:pt x="937" y="296"/>
                  </a:lnTo>
                  <a:lnTo>
                    <a:pt x="941" y="270"/>
                  </a:lnTo>
                  <a:lnTo>
                    <a:pt x="945" y="244"/>
                  </a:lnTo>
                  <a:lnTo>
                    <a:pt x="946" y="215"/>
                  </a:lnTo>
                  <a:lnTo>
                    <a:pt x="946" y="215"/>
                  </a:lnTo>
                  <a:lnTo>
                    <a:pt x="945" y="193"/>
                  </a:lnTo>
                  <a:lnTo>
                    <a:pt x="941" y="171"/>
                  </a:lnTo>
                  <a:lnTo>
                    <a:pt x="935" y="150"/>
                  </a:lnTo>
                  <a:lnTo>
                    <a:pt x="929" y="131"/>
                  </a:lnTo>
                  <a:lnTo>
                    <a:pt x="919" y="112"/>
                  </a:lnTo>
                  <a:lnTo>
                    <a:pt x="908" y="95"/>
                  </a:lnTo>
                  <a:lnTo>
                    <a:pt x="896" y="77"/>
                  </a:lnTo>
                  <a:lnTo>
                    <a:pt x="883" y="63"/>
                  </a:lnTo>
                  <a:lnTo>
                    <a:pt x="867" y="49"/>
                  </a:lnTo>
                  <a:lnTo>
                    <a:pt x="851" y="36"/>
                  </a:lnTo>
                  <a:lnTo>
                    <a:pt x="832" y="25"/>
                  </a:lnTo>
                  <a:lnTo>
                    <a:pt x="815" y="17"/>
                  </a:lnTo>
                  <a:lnTo>
                    <a:pt x="794" y="9"/>
                  </a:lnTo>
                  <a:lnTo>
                    <a:pt x="773" y="4"/>
                  </a:lnTo>
                  <a:lnTo>
                    <a:pt x="753" y="1"/>
                  </a:lnTo>
                  <a:lnTo>
                    <a:pt x="731" y="0"/>
                  </a:lnTo>
                  <a:lnTo>
                    <a:pt x="731" y="0"/>
                  </a:lnTo>
                  <a:lnTo>
                    <a:pt x="709" y="1"/>
                  </a:lnTo>
                  <a:lnTo>
                    <a:pt x="688" y="4"/>
                  </a:lnTo>
                  <a:lnTo>
                    <a:pt x="667" y="9"/>
                  </a:lnTo>
                  <a:lnTo>
                    <a:pt x="647" y="17"/>
                  </a:lnTo>
                  <a:lnTo>
                    <a:pt x="628" y="25"/>
                  </a:lnTo>
                  <a:lnTo>
                    <a:pt x="610" y="36"/>
                  </a:lnTo>
                  <a:lnTo>
                    <a:pt x="594" y="49"/>
                  </a:lnTo>
                  <a:lnTo>
                    <a:pt x="579" y="63"/>
                  </a:lnTo>
                  <a:lnTo>
                    <a:pt x="564" y="77"/>
                  </a:lnTo>
                  <a:lnTo>
                    <a:pt x="552" y="95"/>
                  </a:lnTo>
                  <a:lnTo>
                    <a:pt x="542" y="112"/>
                  </a:lnTo>
                  <a:lnTo>
                    <a:pt x="533" y="131"/>
                  </a:lnTo>
                  <a:lnTo>
                    <a:pt x="525" y="150"/>
                  </a:lnTo>
                  <a:lnTo>
                    <a:pt x="520" y="171"/>
                  </a:lnTo>
                  <a:lnTo>
                    <a:pt x="517" y="193"/>
                  </a:lnTo>
                  <a:lnTo>
                    <a:pt x="515" y="215"/>
                  </a:lnTo>
                  <a:lnTo>
                    <a:pt x="515" y="215"/>
                  </a:lnTo>
                  <a:lnTo>
                    <a:pt x="517" y="244"/>
                  </a:lnTo>
                  <a:lnTo>
                    <a:pt x="520" y="270"/>
                  </a:lnTo>
                  <a:lnTo>
                    <a:pt x="523" y="296"/>
                  </a:lnTo>
                  <a:lnTo>
                    <a:pt x="529" y="318"/>
                  </a:lnTo>
                  <a:lnTo>
                    <a:pt x="537" y="351"/>
                  </a:lnTo>
                  <a:lnTo>
                    <a:pt x="542" y="362"/>
                  </a:lnTo>
                  <a:lnTo>
                    <a:pt x="542" y="362"/>
                  </a:lnTo>
                  <a:lnTo>
                    <a:pt x="550" y="385"/>
                  </a:lnTo>
                  <a:lnTo>
                    <a:pt x="555" y="407"/>
                  </a:lnTo>
                  <a:lnTo>
                    <a:pt x="556" y="427"/>
                  </a:lnTo>
                  <a:lnTo>
                    <a:pt x="556" y="448"/>
                  </a:lnTo>
                  <a:lnTo>
                    <a:pt x="555" y="468"/>
                  </a:lnTo>
                  <a:lnTo>
                    <a:pt x="550" y="488"/>
                  </a:lnTo>
                  <a:lnTo>
                    <a:pt x="542" y="505"/>
                  </a:lnTo>
                  <a:lnTo>
                    <a:pt x="533" y="522"/>
                  </a:lnTo>
                  <a:lnTo>
                    <a:pt x="533" y="522"/>
                  </a:lnTo>
                  <a:lnTo>
                    <a:pt x="520" y="537"/>
                  </a:lnTo>
                  <a:lnTo>
                    <a:pt x="507" y="551"/>
                  </a:lnTo>
                  <a:lnTo>
                    <a:pt x="491" y="562"/>
                  </a:lnTo>
                  <a:lnTo>
                    <a:pt x="474" y="571"/>
                  </a:lnTo>
                  <a:lnTo>
                    <a:pt x="455" y="579"/>
                  </a:lnTo>
                  <a:lnTo>
                    <a:pt x="433" y="584"/>
                  </a:lnTo>
                  <a:lnTo>
                    <a:pt x="412" y="587"/>
                  </a:lnTo>
                  <a:lnTo>
                    <a:pt x="388" y="589"/>
                  </a:lnTo>
                  <a:lnTo>
                    <a:pt x="0" y="589"/>
                  </a:lnTo>
                  <a:lnTo>
                    <a:pt x="0" y="589"/>
                  </a:lnTo>
                  <a:lnTo>
                    <a:pt x="2" y="651"/>
                  </a:lnTo>
                  <a:lnTo>
                    <a:pt x="5" y="714"/>
                  </a:lnTo>
                  <a:lnTo>
                    <a:pt x="10" y="776"/>
                  </a:lnTo>
                  <a:lnTo>
                    <a:pt x="14" y="838"/>
                  </a:lnTo>
                  <a:lnTo>
                    <a:pt x="22" y="899"/>
                  </a:lnTo>
                  <a:lnTo>
                    <a:pt x="30" y="960"/>
                  </a:lnTo>
                  <a:lnTo>
                    <a:pt x="41" y="1020"/>
                  </a:lnTo>
                  <a:lnTo>
                    <a:pt x="52" y="1080"/>
                  </a:lnTo>
                  <a:lnTo>
                    <a:pt x="65" y="1139"/>
                  </a:lnTo>
                  <a:lnTo>
                    <a:pt x="81" y="1197"/>
                  </a:lnTo>
                  <a:lnTo>
                    <a:pt x="97" y="1256"/>
                  </a:lnTo>
                  <a:lnTo>
                    <a:pt x="113" y="1313"/>
                  </a:lnTo>
                  <a:lnTo>
                    <a:pt x="132" y="1370"/>
                  </a:lnTo>
                  <a:lnTo>
                    <a:pt x="152" y="1427"/>
                  </a:lnTo>
                  <a:lnTo>
                    <a:pt x="173" y="1482"/>
                  </a:lnTo>
                  <a:lnTo>
                    <a:pt x="197" y="1538"/>
                  </a:lnTo>
                  <a:lnTo>
                    <a:pt x="220" y="1592"/>
                  </a:lnTo>
                  <a:lnTo>
                    <a:pt x="246" y="1645"/>
                  </a:lnTo>
                  <a:lnTo>
                    <a:pt x="271" y="1698"/>
                  </a:lnTo>
                  <a:lnTo>
                    <a:pt x="300" y="1750"/>
                  </a:lnTo>
                  <a:lnTo>
                    <a:pt x="328" y="1802"/>
                  </a:lnTo>
                  <a:lnTo>
                    <a:pt x="358" y="1853"/>
                  </a:lnTo>
                  <a:lnTo>
                    <a:pt x="390" y="1902"/>
                  </a:lnTo>
                  <a:lnTo>
                    <a:pt x="422" y="1951"/>
                  </a:lnTo>
                  <a:lnTo>
                    <a:pt x="455" y="1999"/>
                  </a:lnTo>
                  <a:lnTo>
                    <a:pt x="490" y="2046"/>
                  </a:lnTo>
                  <a:lnTo>
                    <a:pt x="526" y="2094"/>
                  </a:lnTo>
                  <a:lnTo>
                    <a:pt x="563" y="2138"/>
                  </a:lnTo>
                  <a:lnTo>
                    <a:pt x="601" y="2184"/>
                  </a:lnTo>
                  <a:lnTo>
                    <a:pt x="640" y="2227"/>
                  </a:lnTo>
                  <a:lnTo>
                    <a:pt x="680" y="2270"/>
                  </a:lnTo>
                  <a:lnTo>
                    <a:pt x="721" y="2312"/>
                  </a:lnTo>
                  <a:lnTo>
                    <a:pt x="762" y="2353"/>
                  </a:lnTo>
                  <a:lnTo>
                    <a:pt x="805" y="2393"/>
                  </a:lnTo>
                  <a:lnTo>
                    <a:pt x="850" y="2431"/>
                  </a:lnTo>
                  <a:lnTo>
                    <a:pt x="894" y="2469"/>
                  </a:lnTo>
                  <a:lnTo>
                    <a:pt x="940" y="2506"/>
                  </a:lnTo>
                  <a:lnTo>
                    <a:pt x="986" y="2542"/>
                  </a:lnTo>
                  <a:lnTo>
                    <a:pt x="1033" y="2577"/>
                  </a:lnTo>
                  <a:lnTo>
                    <a:pt x="1082" y="2610"/>
                  </a:lnTo>
                  <a:lnTo>
                    <a:pt x="1132" y="2642"/>
                  </a:lnTo>
                  <a:lnTo>
                    <a:pt x="1181" y="2673"/>
                  </a:lnTo>
                  <a:lnTo>
                    <a:pt x="1231" y="2704"/>
                  </a:lnTo>
                  <a:lnTo>
                    <a:pt x="1284" y="2732"/>
                  </a:lnTo>
                  <a:lnTo>
                    <a:pt x="1336" y="2759"/>
                  </a:lnTo>
                  <a:lnTo>
                    <a:pt x="1388" y="2786"/>
                  </a:lnTo>
                  <a:lnTo>
                    <a:pt x="1442" y="2811"/>
                  </a:lnTo>
                  <a:lnTo>
                    <a:pt x="1496" y="2835"/>
                  </a:lnTo>
                  <a:lnTo>
                    <a:pt x="1552" y="2857"/>
                  </a:lnTo>
                  <a:lnTo>
                    <a:pt x="1607" y="2879"/>
                  </a:lnTo>
                  <a:lnTo>
                    <a:pt x="1664" y="2898"/>
                  </a:lnTo>
                  <a:lnTo>
                    <a:pt x="1721" y="2917"/>
                  </a:lnTo>
                  <a:lnTo>
                    <a:pt x="1778" y="2935"/>
                  </a:lnTo>
                  <a:lnTo>
                    <a:pt x="1837" y="2951"/>
                  </a:lnTo>
                  <a:lnTo>
                    <a:pt x="1895" y="2965"/>
                  </a:lnTo>
                  <a:lnTo>
                    <a:pt x="1954" y="2978"/>
                  </a:lnTo>
                  <a:lnTo>
                    <a:pt x="2014" y="2989"/>
                  </a:lnTo>
                  <a:lnTo>
                    <a:pt x="2074" y="3000"/>
                  </a:lnTo>
                  <a:lnTo>
                    <a:pt x="2135" y="3008"/>
                  </a:lnTo>
                  <a:lnTo>
                    <a:pt x="2196" y="3016"/>
                  </a:lnTo>
                  <a:lnTo>
                    <a:pt x="2258" y="3020"/>
                  </a:lnTo>
                  <a:lnTo>
                    <a:pt x="2320" y="3025"/>
                  </a:lnTo>
                  <a:lnTo>
                    <a:pt x="2383" y="3028"/>
                  </a:lnTo>
                  <a:lnTo>
                    <a:pt x="2447" y="3028"/>
                  </a:lnTo>
                  <a:lnTo>
                    <a:pt x="2447" y="2639"/>
                  </a:lnTo>
                  <a:close/>
                </a:path>
              </a:pathLst>
            </a:custGeom>
            <a:solidFill>
              <a:schemeClr val="accent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4" name="Freeform 16"/>
            <p:cNvSpPr/>
            <p:nvPr userDrawn="1"/>
          </p:nvSpPr>
          <p:spPr bwMode="auto">
            <a:xfrm>
              <a:off x="4144177" y="3029148"/>
              <a:ext cx="2179009" cy="1757591"/>
            </a:xfrm>
            <a:custGeom>
              <a:gdLst>
                <a:gd name="T0" fmla="*/ 2580 w 3030"/>
                <a:gd name="T1" fmla="*/ 8 h 2444"/>
                <a:gd name="T2" fmla="*/ 2510 w 3030"/>
                <a:gd name="T3" fmla="*/ 59 h 2444"/>
                <a:gd name="T4" fmla="*/ 2488 w 3030"/>
                <a:gd name="T5" fmla="*/ 124 h 2444"/>
                <a:gd name="T6" fmla="*/ 2503 w 3030"/>
                <a:gd name="T7" fmla="*/ 200 h 2444"/>
                <a:gd name="T8" fmla="*/ 2529 w 3030"/>
                <a:gd name="T9" fmla="*/ 325 h 2444"/>
                <a:gd name="T10" fmla="*/ 2520 w 3030"/>
                <a:gd name="T11" fmla="*/ 425 h 2444"/>
                <a:gd name="T12" fmla="*/ 2461 w 3030"/>
                <a:gd name="T13" fmla="*/ 521 h 2444"/>
                <a:gd name="T14" fmla="*/ 2366 w 3030"/>
                <a:gd name="T15" fmla="*/ 578 h 2444"/>
                <a:gd name="T16" fmla="*/ 2273 w 3030"/>
                <a:gd name="T17" fmla="*/ 588 h 2444"/>
                <a:gd name="T18" fmla="*/ 2165 w 3030"/>
                <a:gd name="T19" fmla="*/ 550 h 2444"/>
                <a:gd name="T20" fmla="*/ 2091 w 3030"/>
                <a:gd name="T21" fmla="*/ 467 h 2444"/>
                <a:gd name="T22" fmla="*/ 2062 w 3030"/>
                <a:gd name="T23" fmla="*/ 355 h 2444"/>
                <a:gd name="T24" fmla="*/ 2076 w 3030"/>
                <a:gd name="T25" fmla="*/ 247 h 2444"/>
                <a:gd name="T26" fmla="*/ 2102 w 3030"/>
                <a:gd name="T27" fmla="*/ 160 h 2444"/>
                <a:gd name="T28" fmla="*/ 2092 w 3030"/>
                <a:gd name="T29" fmla="*/ 73 h 2444"/>
                <a:gd name="T30" fmla="*/ 2046 w 3030"/>
                <a:gd name="T31" fmla="*/ 24 h 2444"/>
                <a:gd name="T32" fmla="*/ 1954 w 3030"/>
                <a:gd name="T33" fmla="*/ 0 h 2444"/>
                <a:gd name="T34" fmla="*/ 1563 w 3030"/>
                <a:gd name="T35" fmla="*/ 151 h 2444"/>
                <a:gd name="T36" fmla="*/ 1496 w 3030"/>
                <a:gd name="T37" fmla="*/ 383 h 2444"/>
                <a:gd name="T38" fmla="*/ 1377 w 3030"/>
                <a:gd name="T39" fmla="*/ 589 h 2444"/>
                <a:gd name="T40" fmla="*/ 1214 w 3030"/>
                <a:gd name="T41" fmla="*/ 760 h 2444"/>
                <a:gd name="T42" fmla="*/ 1016 w 3030"/>
                <a:gd name="T43" fmla="*/ 890 h 2444"/>
                <a:gd name="T44" fmla="*/ 788 w 3030"/>
                <a:gd name="T45" fmla="*/ 968 h 2444"/>
                <a:gd name="T46" fmla="*/ 590 w 3030"/>
                <a:gd name="T47" fmla="*/ 1370 h 2444"/>
                <a:gd name="T48" fmla="*/ 572 w 3030"/>
                <a:gd name="T49" fmla="*/ 1456 h 2444"/>
                <a:gd name="T50" fmla="*/ 523 w 3030"/>
                <a:gd name="T51" fmla="*/ 1514 h 2444"/>
                <a:gd name="T52" fmla="*/ 428 w 3030"/>
                <a:gd name="T53" fmla="*/ 1540 h 2444"/>
                <a:gd name="T54" fmla="*/ 351 w 3030"/>
                <a:gd name="T55" fmla="*/ 1521 h 2444"/>
                <a:gd name="T56" fmla="*/ 214 w 3030"/>
                <a:gd name="T57" fmla="*/ 1499 h 2444"/>
                <a:gd name="T58" fmla="*/ 132 w 3030"/>
                <a:gd name="T59" fmla="*/ 1514 h 2444"/>
                <a:gd name="T60" fmla="*/ 50 w 3030"/>
                <a:gd name="T61" fmla="*/ 1576 h 2444"/>
                <a:gd name="T62" fmla="*/ 4 w 3030"/>
                <a:gd name="T63" fmla="*/ 1670 h 2444"/>
                <a:gd name="T64" fmla="*/ 4 w 3030"/>
                <a:gd name="T65" fmla="*/ 1755 h 2444"/>
                <a:gd name="T66" fmla="*/ 50 w 3030"/>
                <a:gd name="T67" fmla="*/ 1849 h 2444"/>
                <a:gd name="T68" fmla="*/ 132 w 3030"/>
                <a:gd name="T69" fmla="*/ 1910 h 2444"/>
                <a:gd name="T70" fmla="*/ 214 w 3030"/>
                <a:gd name="T71" fmla="*/ 1928 h 2444"/>
                <a:gd name="T72" fmla="*/ 351 w 3030"/>
                <a:gd name="T73" fmla="*/ 1906 h 2444"/>
                <a:gd name="T74" fmla="*/ 428 w 3030"/>
                <a:gd name="T75" fmla="*/ 1887 h 2444"/>
                <a:gd name="T76" fmla="*/ 523 w 3030"/>
                <a:gd name="T77" fmla="*/ 1910 h 2444"/>
                <a:gd name="T78" fmla="*/ 572 w 3030"/>
                <a:gd name="T79" fmla="*/ 1969 h 2444"/>
                <a:gd name="T80" fmla="*/ 590 w 3030"/>
                <a:gd name="T81" fmla="*/ 2444 h 2444"/>
                <a:gd name="T82" fmla="*/ 839 w 3030"/>
                <a:gd name="T83" fmla="*/ 2432 h 2444"/>
                <a:gd name="T84" fmla="*/ 1140 w 3030"/>
                <a:gd name="T85" fmla="*/ 2379 h 2444"/>
                <a:gd name="T86" fmla="*/ 1428 w 3030"/>
                <a:gd name="T87" fmla="*/ 2294 h 2444"/>
                <a:gd name="T88" fmla="*/ 1699 w 3030"/>
                <a:gd name="T89" fmla="*/ 2173 h 2444"/>
                <a:gd name="T90" fmla="*/ 1953 w 3030"/>
                <a:gd name="T91" fmla="*/ 2023 h 2444"/>
                <a:gd name="T92" fmla="*/ 2186 w 3030"/>
                <a:gd name="T93" fmla="*/ 1845 h 2444"/>
                <a:gd name="T94" fmla="*/ 2395 w 3030"/>
                <a:gd name="T95" fmla="*/ 1641 h 2444"/>
                <a:gd name="T96" fmla="*/ 2579 w 3030"/>
                <a:gd name="T97" fmla="*/ 1411 h 2444"/>
                <a:gd name="T98" fmla="*/ 2734 w 3030"/>
                <a:gd name="T99" fmla="*/ 1163 h 2444"/>
                <a:gd name="T100" fmla="*/ 2859 w 3030"/>
                <a:gd name="T101" fmla="*/ 895 h 2444"/>
                <a:gd name="T102" fmla="*/ 2953 w 3030"/>
                <a:gd name="T103" fmla="*/ 610 h 2444"/>
                <a:gd name="T104" fmla="*/ 3010 w 3030"/>
                <a:gd name="T105" fmla="*/ 311 h 2444"/>
                <a:gd name="T106" fmla="*/ 3030 w 3030"/>
                <a:gd name="T107" fmla="*/ 0 h 24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0" h="2444">
                  <a:moveTo>
                    <a:pt x="2639" y="0"/>
                  </a:moveTo>
                  <a:lnTo>
                    <a:pt x="2639" y="0"/>
                  </a:lnTo>
                  <a:lnTo>
                    <a:pt x="2618" y="2"/>
                  </a:lnTo>
                  <a:lnTo>
                    <a:pt x="2598" y="3"/>
                  </a:lnTo>
                  <a:lnTo>
                    <a:pt x="2580" y="8"/>
                  </a:lnTo>
                  <a:lnTo>
                    <a:pt x="2563" y="16"/>
                  </a:lnTo>
                  <a:lnTo>
                    <a:pt x="2547" y="24"/>
                  </a:lnTo>
                  <a:lnTo>
                    <a:pt x="2533" y="33"/>
                  </a:lnTo>
                  <a:lnTo>
                    <a:pt x="2520" y="44"/>
                  </a:lnTo>
                  <a:lnTo>
                    <a:pt x="2510" y="59"/>
                  </a:lnTo>
                  <a:lnTo>
                    <a:pt x="2510" y="59"/>
                  </a:lnTo>
                  <a:lnTo>
                    <a:pt x="2501" y="73"/>
                  </a:lnTo>
                  <a:lnTo>
                    <a:pt x="2495" y="89"/>
                  </a:lnTo>
                  <a:lnTo>
                    <a:pt x="2490" y="106"/>
                  </a:lnTo>
                  <a:lnTo>
                    <a:pt x="2488" y="124"/>
                  </a:lnTo>
                  <a:lnTo>
                    <a:pt x="2488" y="141"/>
                  </a:lnTo>
                  <a:lnTo>
                    <a:pt x="2491" y="160"/>
                  </a:lnTo>
                  <a:lnTo>
                    <a:pt x="2496" y="179"/>
                  </a:lnTo>
                  <a:lnTo>
                    <a:pt x="2503" y="200"/>
                  </a:lnTo>
                  <a:lnTo>
                    <a:pt x="2503" y="200"/>
                  </a:lnTo>
                  <a:lnTo>
                    <a:pt x="2507" y="214"/>
                  </a:lnTo>
                  <a:lnTo>
                    <a:pt x="2517" y="247"/>
                  </a:lnTo>
                  <a:lnTo>
                    <a:pt x="2522" y="271"/>
                  </a:lnTo>
                  <a:lnTo>
                    <a:pt x="2526" y="296"/>
                  </a:lnTo>
                  <a:lnTo>
                    <a:pt x="2529" y="325"/>
                  </a:lnTo>
                  <a:lnTo>
                    <a:pt x="2531" y="355"/>
                  </a:lnTo>
                  <a:lnTo>
                    <a:pt x="2531" y="355"/>
                  </a:lnTo>
                  <a:lnTo>
                    <a:pt x="2529" y="379"/>
                  </a:lnTo>
                  <a:lnTo>
                    <a:pt x="2526" y="402"/>
                  </a:lnTo>
                  <a:lnTo>
                    <a:pt x="2520" y="425"/>
                  </a:lnTo>
                  <a:lnTo>
                    <a:pt x="2512" y="447"/>
                  </a:lnTo>
                  <a:lnTo>
                    <a:pt x="2503" y="467"/>
                  </a:lnTo>
                  <a:lnTo>
                    <a:pt x="2490" y="486"/>
                  </a:lnTo>
                  <a:lnTo>
                    <a:pt x="2477" y="504"/>
                  </a:lnTo>
                  <a:lnTo>
                    <a:pt x="2461" y="521"/>
                  </a:lnTo>
                  <a:lnTo>
                    <a:pt x="2445" y="536"/>
                  </a:lnTo>
                  <a:lnTo>
                    <a:pt x="2426" y="550"/>
                  </a:lnTo>
                  <a:lnTo>
                    <a:pt x="2407" y="561"/>
                  </a:lnTo>
                  <a:lnTo>
                    <a:pt x="2387" y="570"/>
                  </a:lnTo>
                  <a:lnTo>
                    <a:pt x="2366" y="578"/>
                  </a:lnTo>
                  <a:lnTo>
                    <a:pt x="2344" y="585"/>
                  </a:lnTo>
                  <a:lnTo>
                    <a:pt x="2320" y="588"/>
                  </a:lnTo>
                  <a:lnTo>
                    <a:pt x="2297" y="589"/>
                  </a:lnTo>
                  <a:lnTo>
                    <a:pt x="2297" y="589"/>
                  </a:lnTo>
                  <a:lnTo>
                    <a:pt x="2273" y="588"/>
                  </a:lnTo>
                  <a:lnTo>
                    <a:pt x="2249" y="585"/>
                  </a:lnTo>
                  <a:lnTo>
                    <a:pt x="2227" y="578"/>
                  </a:lnTo>
                  <a:lnTo>
                    <a:pt x="2205" y="570"/>
                  </a:lnTo>
                  <a:lnTo>
                    <a:pt x="2186" y="561"/>
                  </a:lnTo>
                  <a:lnTo>
                    <a:pt x="2165" y="550"/>
                  </a:lnTo>
                  <a:lnTo>
                    <a:pt x="2148" y="536"/>
                  </a:lnTo>
                  <a:lnTo>
                    <a:pt x="2132" y="521"/>
                  </a:lnTo>
                  <a:lnTo>
                    <a:pt x="2116" y="504"/>
                  </a:lnTo>
                  <a:lnTo>
                    <a:pt x="2102" y="486"/>
                  </a:lnTo>
                  <a:lnTo>
                    <a:pt x="2091" y="467"/>
                  </a:lnTo>
                  <a:lnTo>
                    <a:pt x="2081" y="447"/>
                  </a:lnTo>
                  <a:lnTo>
                    <a:pt x="2073" y="425"/>
                  </a:lnTo>
                  <a:lnTo>
                    <a:pt x="2067" y="402"/>
                  </a:lnTo>
                  <a:lnTo>
                    <a:pt x="2064" y="379"/>
                  </a:lnTo>
                  <a:lnTo>
                    <a:pt x="2062" y="355"/>
                  </a:lnTo>
                  <a:lnTo>
                    <a:pt x="2062" y="355"/>
                  </a:lnTo>
                  <a:lnTo>
                    <a:pt x="2064" y="325"/>
                  </a:lnTo>
                  <a:lnTo>
                    <a:pt x="2067" y="296"/>
                  </a:lnTo>
                  <a:lnTo>
                    <a:pt x="2072" y="271"/>
                  </a:lnTo>
                  <a:lnTo>
                    <a:pt x="2076" y="247"/>
                  </a:lnTo>
                  <a:lnTo>
                    <a:pt x="2086" y="214"/>
                  </a:lnTo>
                  <a:lnTo>
                    <a:pt x="2091" y="200"/>
                  </a:lnTo>
                  <a:lnTo>
                    <a:pt x="2091" y="200"/>
                  </a:lnTo>
                  <a:lnTo>
                    <a:pt x="2097" y="179"/>
                  </a:lnTo>
                  <a:lnTo>
                    <a:pt x="2102" y="160"/>
                  </a:lnTo>
                  <a:lnTo>
                    <a:pt x="2103" y="141"/>
                  </a:lnTo>
                  <a:lnTo>
                    <a:pt x="2105" y="124"/>
                  </a:lnTo>
                  <a:lnTo>
                    <a:pt x="2102" y="106"/>
                  </a:lnTo>
                  <a:lnTo>
                    <a:pt x="2098" y="89"/>
                  </a:lnTo>
                  <a:lnTo>
                    <a:pt x="2092" y="73"/>
                  </a:lnTo>
                  <a:lnTo>
                    <a:pt x="2083" y="59"/>
                  </a:lnTo>
                  <a:lnTo>
                    <a:pt x="2083" y="59"/>
                  </a:lnTo>
                  <a:lnTo>
                    <a:pt x="2072" y="44"/>
                  </a:lnTo>
                  <a:lnTo>
                    <a:pt x="2060" y="33"/>
                  </a:lnTo>
                  <a:lnTo>
                    <a:pt x="2046" y="24"/>
                  </a:lnTo>
                  <a:lnTo>
                    <a:pt x="2030" y="16"/>
                  </a:lnTo>
                  <a:lnTo>
                    <a:pt x="2013" y="8"/>
                  </a:lnTo>
                  <a:lnTo>
                    <a:pt x="1995" y="3"/>
                  </a:lnTo>
                  <a:lnTo>
                    <a:pt x="1975" y="2"/>
                  </a:lnTo>
                  <a:lnTo>
                    <a:pt x="1954" y="0"/>
                  </a:lnTo>
                  <a:lnTo>
                    <a:pt x="1576" y="0"/>
                  </a:lnTo>
                  <a:lnTo>
                    <a:pt x="1576" y="0"/>
                  </a:lnTo>
                  <a:lnTo>
                    <a:pt x="1574" y="51"/>
                  </a:lnTo>
                  <a:lnTo>
                    <a:pt x="1571" y="102"/>
                  </a:lnTo>
                  <a:lnTo>
                    <a:pt x="1563" y="151"/>
                  </a:lnTo>
                  <a:lnTo>
                    <a:pt x="1555" y="198"/>
                  </a:lnTo>
                  <a:lnTo>
                    <a:pt x="1544" y="246"/>
                  </a:lnTo>
                  <a:lnTo>
                    <a:pt x="1530" y="293"/>
                  </a:lnTo>
                  <a:lnTo>
                    <a:pt x="1514" y="339"/>
                  </a:lnTo>
                  <a:lnTo>
                    <a:pt x="1496" y="383"/>
                  </a:lnTo>
                  <a:lnTo>
                    <a:pt x="1477" y="428"/>
                  </a:lnTo>
                  <a:lnTo>
                    <a:pt x="1455" y="469"/>
                  </a:lnTo>
                  <a:lnTo>
                    <a:pt x="1431" y="510"/>
                  </a:lnTo>
                  <a:lnTo>
                    <a:pt x="1406" y="551"/>
                  </a:lnTo>
                  <a:lnTo>
                    <a:pt x="1377" y="589"/>
                  </a:lnTo>
                  <a:lnTo>
                    <a:pt x="1349" y="627"/>
                  </a:lnTo>
                  <a:lnTo>
                    <a:pt x="1317" y="662"/>
                  </a:lnTo>
                  <a:lnTo>
                    <a:pt x="1286" y="697"/>
                  </a:lnTo>
                  <a:lnTo>
                    <a:pt x="1251" y="730"/>
                  </a:lnTo>
                  <a:lnTo>
                    <a:pt x="1214" y="760"/>
                  </a:lnTo>
                  <a:lnTo>
                    <a:pt x="1178" y="791"/>
                  </a:lnTo>
                  <a:lnTo>
                    <a:pt x="1140" y="817"/>
                  </a:lnTo>
                  <a:lnTo>
                    <a:pt x="1099" y="844"/>
                  </a:lnTo>
                  <a:lnTo>
                    <a:pt x="1057" y="868"/>
                  </a:lnTo>
                  <a:lnTo>
                    <a:pt x="1016" y="890"/>
                  </a:lnTo>
                  <a:lnTo>
                    <a:pt x="972" y="909"/>
                  </a:lnTo>
                  <a:lnTo>
                    <a:pt x="927" y="928"/>
                  </a:lnTo>
                  <a:lnTo>
                    <a:pt x="881" y="944"/>
                  </a:lnTo>
                  <a:lnTo>
                    <a:pt x="836" y="957"/>
                  </a:lnTo>
                  <a:lnTo>
                    <a:pt x="788" y="968"/>
                  </a:lnTo>
                  <a:lnTo>
                    <a:pt x="739" y="977"/>
                  </a:lnTo>
                  <a:lnTo>
                    <a:pt x="690" y="984"/>
                  </a:lnTo>
                  <a:lnTo>
                    <a:pt x="641" y="989"/>
                  </a:lnTo>
                  <a:lnTo>
                    <a:pt x="590" y="990"/>
                  </a:lnTo>
                  <a:lnTo>
                    <a:pt x="590" y="1370"/>
                  </a:lnTo>
                  <a:lnTo>
                    <a:pt x="590" y="1370"/>
                  </a:lnTo>
                  <a:lnTo>
                    <a:pt x="588" y="1394"/>
                  </a:lnTo>
                  <a:lnTo>
                    <a:pt x="585" y="1416"/>
                  </a:lnTo>
                  <a:lnTo>
                    <a:pt x="579" y="1437"/>
                  </a:lnTo>
                  <a:lnTo>
                    <a:pt x="572" y="1456"/>
                  </a:lnTo>
                  <a:lnTo>
                    <a:pt x="563" y="1473"/>
                  </a:lnTo>
                  <a:lnTo>
                    <a:pt x="552" y="1489"/>
                  </a:lnTo>
                  <a:lnTo>
                    <a:pt x="538" y="1503"/>
                  </a:lnTo>
                  <a:lnTo>
                    <a:pt x="523" y="1514"/>
                  </a:lnTo>
                  <a:lnTo>
                    <a:pt x="523" y="1514"/>
                  </a:lnTo>
                  <a:lnTo>
                    <a:pt x="506" y="1526"/>
                  </a:lnTo>
                  <a:lnTo>
                    <a:pt x="488" y="1532"/>
                  </a:lnTo>
                  <a:lnTo>
                    <a:pt x="469" y="1537"/>
                  </a:lnTo>
                  <a:lnTo>
                    <a:pt x="449" y="1540"/>
                  </a:lnTo>
                  <a:lnTo>
                    <a:pt x="428" y="1540"/>
                  </a:lnTo>
                  <a:lnTo>
                    <a:pt x="408" y="1537"/>
                  </a:lnTo>
                  <a:lnTo>
                    <a:pt x="385" y="1532"/>
                  </a:lnTo>
                  <a:lnTo>
                    <a:pt x="363" y="1524"/>
                  </a:lnTo>
                  <a:lnTo>
                    <a:pt x="363" y="1524"/>
                  </a:lnTo>
                  <a:lnTo>
                    <a:pt x="351" y="1521"/>
                  </a:lnTo>
                  <a:lnTo>
                    <a:pt x="319" y="1511"/>
                  </a:lnTo>
                  <a:lnTo>
                    <a:pt x="297" y="1507"/>
                  </a:lnTo>
                  <a:lnTo>
                    <a:pt x="271" y="1502"/>
                  </a:lnTo>
                  <a:lnTo>
                    <a:pt x="244" y="1499"/>
                  </a:lnTo>
                  <a:lnTo>
                    <a:pt x="214" y="1499"/>
                  </a:lnTo>
                  <a:lnTo>
                    <a:pt x="214" y="1499"/>
                  </a:lnTo>
                  <a:lnTo>
                    <a:pt x="194" y="1499"/>
                  </a:lnTo>
                  <a:lnTo>
                    <a:pt x="172" y="1502"/>
                  </a:lnTo>
                  <a:lnTo>
                    <a:pt x="151" y="1508"/>
                  </a:lnTo>
                  <a:lnTo>
                    <a:pt x="132" y="1514"/>
                  </a:lnTo>
                  <a:lnTo>
                    <a:pt x="113" y="1524"/>
                  </a:lnTo>
                  <a:lnTo>
                    <a:pt x="95" y="1535"/>
                  </a:lnTo>
                  <a:lnTo>
                    <a:pt x="78" y="1548"/>
                  </a:lnTo>
                  <a:lnTo>
                    <a:pt x="64" y="1560"/>
                  </a:lnTo>
                  <a:lnTo>
                    <a:pt x="50" y="1576"/>
                  </a:lnTo>
                  <a:lnTo>
                    <a:pt x="37" y="1592"/>
                  </a:lnTo>
                  <a:lnTo>
                    <a:pt x="26" y="1611"/>
                  </a:lnTo>
                  <a:lnTo>
                    <a:pt x="16" y="1628"/>
                  </a:lnTo>
                  <a:lnTo>
                    <a:pt x="10" y="1649"/>
                  </a:lnTo>
                  <a:lnTo>
                    <a:pt x="4" y="1670"/>
                  </a:lnTo>
                  <a:lnTo>
                    <a:pt x="0" y="1690"/>
                  </a:lnTo>
                  <a:lnTo>
                    <a:pt x="0" y="1712"/>
                  </a:lnTo>
                  <a:lnTo>
                    <a:pt x="0" y="1712"/>
                  </a:lnTo>
                  <a:lnTo>
                    <a:pt x="0" y="1735"/>
                  </a:lnTo>
                  <a:lnTo>
                    <a:pt x="4" y="1755"/>
                  </a:lnTo>
                  <a:lnTo>
                    <a:pt x="10" y="1776"/>
                  </a:lnTo>
                  <a:lnTo>
                    <a:pt x="16" y="1796"/>
                  </a:lnTo>
                  <a:lnTo>
                    <a:pt x="26" y="1815"/>
                  </a:lnTo>
                  <a:lnTo>
                    <a:pt x="37" y="1833"/>
                  </a:lnTo>
                  <a:lnTo>
                    <a:pt x="50" y="1849"/>
                  </a:lnTo>
                  <a:lnTo>
                    <a:pt x="64" y="1864"/>
                  </a:lnTo>
                  <a:lnTo>
                    <a:pt x="78" y="1879"/>
                  </a:lnTo>
                  <a:lnTo>
                    <a:pt x="95" y="1891"/>
                  </a:lnTo>
                  <a:lnTo>
                    <a:pt x="113" y="1901"/>
                  </a:lnTo>
                  <a:lnTo>
                    <a:pt x="132" y="1910"/>
                  </a:lnTo>
                  <a:lnTo>
                    <a:pt x="151" y="1918"/>
                  </a:lnTo>
                  <a:lnTo>
                    <a:pt x="172" y="1923"/>
                  </a:lnTo>
                  <a:lnTo>
                    <a:pt x="194" y="1926"/>
                  </a:lnTo>
                  <a:lnTo>
                    <a:pt x="214" y="1928"/>
                  </a:lnTo>
                  <a:lnTo>
                    <a:pt x="214" y="1928"/>
                  </a:lnTo>
                  <a:lnTo>
                    <a:pt x="244" y="1926"/>
                  </a:lnTo>
                  <a:lnTo>
                    <a:pt x="271" y="1923"/>
                  </a:lnTo>
                  <a:lnTo>
                    <a:pt x="297" y="1920"/>
                  </a:lnTo>
                  <a:lnTo>
                    <a:pt x="319" y="1915"/>
                  </a:lnTo>
                  <a:lnTo>
                    <a:pt x="351" y="1906"/>
                  </a:lnTo>
                  <a:lnTo>
                    <a:pt x="363" y="1901"/>
                  </a:lnTo>
                  <a:lnTo>
                    <a:pt x="363" y="1901"/>
                  </a:lnTo>
                  <a:lnTo>
                    <a:pt x="385" y="1893"/>
                  </a:lnTo>
                  <a:lnTo>
                    <a:pt x="408" y="1888"/>
                  </a:lnTo>
                  <a:lnTo>
                    <a:pt x="428" y="1887"/>
                  </a:lnTo>
                  <a:lnTo>
                    <a:pt x="449" y="1887"/>
                  </a:lnTo>
                  <a:lnTo>
                    <a:pt x="469" y="1888"/>
                  </a:lnTo>
                  <a:lnTo>
                    <a:pt x="488" y="1893"/>
                  </a:lnTo>
                  <a:lnTo>
                    <a:pt x="506" y="1901"/>
                  </a:lnTo>
                  <a:lnTo>
                    <a:pt x="523" y="1910"/>
                  </a:lnTo>
                  <a:lnTo>
                    <a:pt x="523" y="1910"/>
                  </a:lnTo>
                  <a:lnTo>
                    <a:pt x="538" y="1923"/>
                  </a:lnTo>
                  <a:lnTo>
                    <a:pt x="552" y="1936"/>
                  </a:lnTo>
                  <a:lnTo>
                    <a:pt x="563" y="1952"/>
                  </a:lnTo>
                  <a:lnTo>
                    <a:pt x="572" y="1969"/>
                  </a:lnTo>
                  <a:lnTo>
                    <a:pt x="579" y="1990"/>
                  </a:lnTo>
                  <a:lnTo>
                    <a:pt x="585" y="2010"/>
                  </a:lnTo>
                  <a:lnTo>
                    <a:pt x="588" y="2032"/>
                  </a:lnTo>
                  <a:lnTo>
                    <a:pt x="590" y="2055"/>
                  </a:lnTo>
                  <a:lnTo>
                    <a:pt x="590" y="2444"/>
                  </a:lnTo>
                  <a:lnTo>
                    <a:pt x="590" y="2444"/>
                  </a:lnTo>
                  <a:lnTo>
                    <a:pt x="652" y="2444"/>
                  </a:lnTo>
                  <a:lnTo>
                    <a:pt x="715" y="2441"/>
                  </a:lnTo>
                  <a:lnTo>
                    <a:pt x="777" y="2436"/>
                  </a:lnTo>
                  <a:lnTo>
                    <a:pt x="839" y="2432"/>
                  </a:lnTo>
                  <a:lnTo>
                    <a:pt x="900" y="2424"/>
                  </a:lnTo>
                  <a:lnTo>
                    <a:pt x="961" y="2416"/>
                  </a:lnTo>
                  <a:lnTo>
                    <a:pt x="1021" y="2405"/>
                  </a:lnTo>
                  <a:lnTo>
                    <a:pt x="1081" y="2394"/>
                  </a:lnTo>
                  <a:lnTo>
                    <a:pt x="1140" y="2379"/>
                  </a:lnTo>
                  <a:lnTo>
                    <a:pt x="1198" y="2365"/>
                  </a:lnTo>
                  <a:lnTo>
                    <a:pt x="1257" y="2349"/>
                  </a:lnTo>
                  <a:lnTo>
                    <a:pt x="1314" y="2332"/>
                  </a:lnTo>
                  <a:lnTo>
                    <a:pt x="1371" y="2313"/>
                  </a:lnTo>
                  <a:lnTo>
                    <a:pt x="1428" y="2294"/>
                  </a:lnTo>
                  <a:lnTo>
                    <a:pt x="1484" y="2272"/>
                  </a:lnTo>
                  <a:lnTo>
                    <a:pt x="1539" y="2249"/>
                  </a:lnTo>
                  <a:lnTo>
                    <a:pt x="1593" y="2226"/>
                  </a:lnTo>
                  <a:lnTo>
                    <a:pt x="1647" y="2200"/>
                  </a:lnTo>
                  <a:lnTo>
                    <a:pt x="1699" y="2173"/>
                  </a:lnTo>
                  <a:lnTo>
                    <a:pt x="1751" y="2146"/>
                  </a:lnTo>
                  <a:lnTo>
                    <a:pt x="1804" y="2118"/>
                  </a:lnTo>
                  <a:lnTo>
                    <a:pt x="1853" y="2088"/>
                  </a:lnTo>
                  <a:lnTo>
                    <a:pt x="1904" y="2056"/>
                  </a:lnTo>
                  <a:lnTo>
                    <a:pt x="1953" y="2023"/>
                  </a:lnTo>
                  <a:lnTo>
                    <a:pt x="2000" y="1990"/>
                  </a:lnTo>
                  <a:lnTo>
                    <a:pt x="2048" y="1955"/>
                  </a:lnTo>
                  <a:lnTo>
                    <a:pt x="2095" y="1920"/>
                  </a:lnTo>
                  <a:lnTo>
                    <a:pt x="2140" y="1884"/>
                  </a:lnTo>
                  <a:lnTo>
                    <a:pt x="2186" y="1845"/>
                  </a:lnTo>
                  <a:lnTo>
                    <a:pt x="2228" y="1806"/>
                  </a:lnTo>
                  <a:lnTo>
                    <a:pt x="2271" y="1766"/>
                  </a:lnTo>
                  <a:lnTo>
                    <a:pt x="2314" y="1725"/>
                  </a:lnTo>
                  <a:lnTo>
                    <a:pt x="2355" y="1684"/>
                  </a:lnTo>
                  <a:lnTo>
                    <a:pt x="2395" y="1641"/>
                  </a:lnTo>
                  <a:lnTo>
                    <a:pt x="2433" y="1597"/>
                  </a:lnTo>
                  <a:lnTo>
                    <a:pt x="2471" y="1552"/>
                  </a:lnTo>
                  <a:lnTo>
                    <a:pt x="2507" y="1507"/>
                  </a:lnTo>
                  <a:lnTo>
                    <a:pt x="2544" y="1459"/>
                  </a:lnTo>
                  <a:lnTo>
                    <a:pt x="2579" y="1411"/>
                  </a:lnTo>
                  <a:lnTo>
                    <a:pt x="2612" y="1364"/>
                  </a:lnTo>
                  <a:lnTo>
                    <a:pt x="2644" y="1315"/>
                  </a:lnTo>
                  <a:lnTo>
                    <a:pt x="2675" y="1264"/>
                  </a:lnTo>
                  <a:lnTo>
                    <a:pt x="2705" y="1213"/>
                  </a:lnTo>
                  <a:lnTo>
                    <a:pt x="2734" y="1163"/>
                  </a:lnTo>
                  <a:lnTo>
                    <a:pt x="2761" y="1111"/>
                  </a:lnTo>
                  <a:lnTo>
                    <a:pt x="2788" y="1058"/>
                  </a:lnTo>
                  <a:lnTo>
                    <a:pt x="2813" y="1004"/>
                  </a:lnTo>
                  <a:lnTo>
                    <a:pt x="2837" y="949"/>
                  </a:lnTo>
                  <a:lnTo>
                    <a:pt x="2859" y="895"/>
                  </a:lnTo>
                  <a:lnTo>
                    <a:pt x="2881" y="838"/>
                  </a:lnTo>
                  <a:lnTo>
                    <a:pt x="2900" y="783"/>
                  </a:lnTo>
                  <a:lnTo>
                    <a:pt x="2919" y="726"/>
                  </a:lnTo>
                  <a:lnTo>
                    <a:pt x="2937" y="669"/>
                  </a:lnTo>
                  <a:lnTo>
                    <a:pt x="2953" y="610"/>
                  </a:lnTo>
                  <a:lnTo>
                    <a:pt x="2967" y="551"/>
                  </a:lnTo>
                  <a:lnTo>
                    <a:pt x="2980" y="491"/>
                  </a:lnTo>
                  <a:lnTo>
                    <a:pt x="2992" y="433"/>
                  </a:lnTo>
                  <a:lnTo>
                    <a:pt x="3002" y="372"/>
                  </a:lnTo>
                  <a:lnTo>
                    <a:pt x="3010" y="311"/>
                  </a:lnTo>
                  <a:lnTo>
                    <a:pt x="3018" y="249"/>
                  </a:lnTo>
                  <a:lnTo>
                    <a:pt x="3022" y="187"/>
                  </a:lnTo>
                  <a:lnTo>
                    <a:pt x="3027" y="125"/>
                  </a:lnTo>
                  <a:lnTo>
                    <a:pt x="3030" y="63"/>
                  </a:lnTo>
                  <a:lnTo>
                    <a:pt x="3030" y="0"/>
                  </a:lnTo>
                  <a:lnTo>
                    <a:pt x="2639" y="0"/>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246" name="Text Placeholder 42"/>
          <p:cNvSpPr>
            <a:spLocks noGrp="1"/>
          </p:cNvSpPr>
          <p:nvPr>
            <p:ph type="body" sz="quarter" idx="17" hasCustomPrompt="1"/>
          </p:nvPr>
        </p:nvSpPr>
        <p:spPr>
          <a:xfrm>
            <a:off x="611560" y="1985446"/>
            <a:ext cx="2232248" cy="765840"/>
          </a:xfrm>
        </p:spPr>
        <p:txBody>
          <a:bodyPr>
            <a:normAutofit/>
          </a:bodyPr>
          <a:lstStyle>
            <a:lvl1pPr marL="0" indent="0" algn="r">
              <a:buNone/>
              <a:defRPr sz="1800">
                <a:solidFill>
                  <a:schemeClr val="accent6"/>
                </a:solidFill>
                <a:latin typeface="Calibri Light" panose="020f0302020204030204" pitchFamily="34" charset="0"/>
              </a:defRPr>
            </a:lvl1pPr>
          </a:lstStyle>
          <a:p>
            <a:pPr lvl="0"/>
            <a:r>
              <a:rPr lang="en-US" noProof="0" smtClean="0"/>
              <a:t>This is a sample text.</a:t>
            </a:r>
            <a:endParaRPr lang="en-US" noProof="0"/>
          </a:p>
        </p:txBody>
      </p:sp>
      <p:sp>
        <p:nvSpPr>
          <p:cNvPr id="247" name="Text Placeholder 42"/>
          <p:cNvSpPr>
            <a:spLocks noGrp="1"/>
          </p:cNvSpPr>
          <p:nvPr>
            <p:ph type="body" sz="quarter" idx="18" hasCustomPrompt="1"/>
          </p:nvPr>
        </p:nvSpPr>
        <p:spPr>
          <a:xfrm>
            <a:off x="611560" y="1607895"/>
            <a:ext cx="2232248" cy="370767"/>
          </a:xfrm>
        </p:spPr>
        <p:txBody>
          <a:bodyPr>
            <a:noAutofit/>
          </a:bodyPr>
          <a:lstStyle>
            <a:lvl1pPr marL="0" indent="0" algn="r">
              <a:buNone/>
              <a:defRPr sz="2000" baseline="0">
                <a:solidFill>
                  <a:schemeClr val="accent6"/>
                </a:solidFill>
                <a:latin typeface="Calibri Light" panose="020f0302020204030204" pitchFamily="34" charset="0"/>
              </a:defRPr>
            </a:lvl1pPr>
          </a:lstStyle>
          <a:p>
            <a:pPr lvl="0"/>
            <a:r>
              <a:rPr lang="en-US" noProof="0" smtClean="0"/>
              <a:t>Your text here</a:t>
            </a:r>
            <a:endParaRPr lang="en-US" noProof="0"/>
          </a:p>
        </p:txBody>
      </p:sp>
      <p:sp>
        <p:nvSpPr>
          <p:cNvPr id="248" name="Text Placeholder 42"/>
          <p:cNvSpPr>
            <a:spLocks noGrp="1"/>
          </p:cNvSpPr>
          <p:nvPr>
            <p:ph type="body" sz="quarter" idx="19" hasCustomPrompt="1"/>
          </p:nvPr>
        </p:nvSpPr>
        <p:spPr>
          <a:xfrm>
            <a:off x="611560" y="3723878"/>
            <a:ext cx="2232248" cy="765840"/>
          </a:xfrm>
        </p:spPr>
        <p:txBody>
          <a:bodyPr>
            <a:normAutofit/>
          </a:bodyPr>
          <a:lstStyle>
            <a:lvl1pPr marL="0" indent="0" algn="r">
              <a:buNone/>
              <a:defRPr sz="1800">
                <a:solidFill>
                  <a:schemeClr val="accent6"/>
                </a:solidFill>
                <a:latin typeface="Calibri Light" panose="020f0302020204030204" pitchFamily="34" charset="0"/>
              </a:defRPr>
            </a:lvl1pPr>
          </a:lstStyle>
          <a:p>
            <a:pPr lvl="0"/>
            <a:r>
              <a:rPr lang="en-US" noProof="0" smtClean="0"/>
              <a:t>This is a sample text.</a:t>
            </a:r>
            <a:endParaRPr lang="en-US" noProof="0"/>
          </a:p>
        </p:txBody>
      </p:sp>
      <p:sp>
        <p:nvSpPr>
          <p:cNvPr id="249" name="Text Placeholder 42"/>
          <p:cNvSpPr>
            <a:spLocks noGrp="1"/>
          </p:cNvSpPr>
          <p:nvPr>
            <p:ph type="body" sz="quarter" idx="20" hasCustomPrompt="1"/>
          </p:nvPr>
        </p:nvSpPr>
        <p:spPr>
          <a:xfrm>
            <a:off x="611560" y="3346327"/>
            <a:ext cx="2232248" cy="370767"/>
          </a:xfrm>
        </p:spPr>
        <p:txBody>
          <a:bodyPr>
            <a:noAutofit/>
          </a:bodyPr>
          <a:lstStyle>
            <a:lvl1pPr marL="0" indent="0" algn="r">
              <a:buNone/>
              <a:defRPr sz="2000" baseline="0">
                <a:solidFill>
                  <a:schemeClr val="accent6"/>
                </a:solidFill>
                <a:latin typeface="Calibri Light" panose="020f0302020204030204" pitchFamily="34" charset="0"/>
              </a:defRPr>
            </a:lvl1pPr>
          </a:lstStyle>
          <a:p>
            <a:pPr lvl="0"/>
            <a:r>
              <a:rPr lang="en-US" noProof="0" smtClean="0"/>
              <a:t>Your text here</a:t>
            </a:r>
            <a:endParaRPr lang="en-US" noProof="0"/>
          </a:p>
        </p:txBody>
      </p:sp>
      <p:sp>
        <p:nvSpPr>
          <p:cNvPr id="250" name="Text Placeholder 42"/>
          <p:cNvSpPr>
            <a:spLocks noGrp="1"/>
          </p:cNvSpPr>
          <p:nvPr>
            <p:ph type="body" sz="quarter" idx="21" hasCustomPrompt="1"/>
          </p:nvPr>
        </p:nvSpPr>
        <p:spPr>
          <a:xfrm>
            <a:off x="6300192" y="1985446"/>
            <a:ext cx="2232248" cy="765840"/>
          </a:xfrm>
        </p:spPr>
        <p:txBody>
          <a:bodyPr>
            <a:normAutofit/>
          </a:bodyPr>
          <a:lstStyle>
            <a:lvl1pPr marL="0" indent="0" algn="l">
              <a:buNone/>
              <a:defRPr sz="1800">
                <a:solidFill>
                  <a:schemeClr val="accent6"/>
                </a:solidFill>
                <a:latin typeface="Calibri Light" panose="020f0302020204030204" pitchFamily="34" charset="0"/>
              </a:defRPr>
            </a:lvl1pPr>
          </a:lstStyle>
          <a:p>
            <a:pPr lvl="0"/>
            <a:r>
              <a:rPr lang="en-US" noProof="0" smtClean="0"/>
              <a:t>This is a sample text.</a:t>
            </a:r>
            <a:endParaRPr lang="en-US" noProof="0"/>
          </a:p>
        </p:txBody>
      </p:sp>
      <p:sp>
        <p:nvSpPr>
          <p:cNvPr id="251" name="Text Placeholder 42"/>
          <p:cNvSpPr>
            <a:spLocks noGrp="1"/>
          </p:cNvSpPr>
          <p:nvPr>
            <p:ph type="body" sz="quarter" idx="22" hasCustomPrompt="1"/>
          </p:nvPr>
        </p:nvSpPr>
        <p:spPr>
          <a:xfrm>
            <a:off x="6300192" y="1607895"/>
            <a:ext cx="2232248" cy="370767"/>
          </a:xfrm>
        </p:spPr>
        <p:txBody>
          <a:bodyPr>
            <a:noAutofit/>
          </a:bodyPr>
          <a:lstStyle>
            <a:lvl1pPr marL="0" indent="0" algn="l">
              <a:buNone/>
              <a:defRPr sz="2000" baseline="0">
                <a:solidFill>
                  <a:schemeClr val="accent6"/>
                </a:solidFill>
                <a:latin typeface="Calibri Light" panose="020f0302020204030204" pitchFamily="34" charset="0"/>
              </a:defRPr>
            </a:lvl1pPr>
          </a:lstStyle>
          <a:p>
            <a:pPr lvl="0"/>
            <a:r>
              <a:rPr lang="en-US" noProof="0" smtClean="0"/>
              <a:t>Your text here</a:t>
            </a:r>
            <a:endParaRPr lang="en-US" noProof="0"/>
          </a:p>
        </p:txBody>
      </p:sp>
      <p:sp>
        <p:nvSpPr>
          <p:cNvPr id="252" name="Text Placeholder 42"/>
          <p:cNvSpPr>
            <a:spLocks noGrp="1"/>
          </p:cNvSpPr>
          <p:nvPr>
            <p:ph type="body" sz="quarter" idx="23" hasCustomPrompt="1"/>
          </p:nvPr>
        </p:nvSpPr>
        <p:spPr>
          <a:xfrm>
            <a:off x="6300192" y="3723878"/>
            <a:ext cx="2232248" cy="765840"/>
          </a:xfrm>
        </p:spPr>
        <p:txBody>
          <a:bodyPr>
            <a:normAutofit/>
          </a:bodyPr>
          <a:lstStyle>
            <a:lvl1pPr marL="0" indent="0" algn="l">
              <a:buNone/>
              <a:defRPr sz="1800">
                <a:solidFill>
                  <a:schemeClr val="accent6"/>
                </a:solidFill>
                <a:latin typeface="Calibri Light" panose="020f0302020204030204" pitchFamily="34" charset="0"/>
              </a:defRPr>
            </a:lvl1pPr>
          </a:lstStyle>
          <a:p>
            <a:pPr lvl="0"/>
            <a:r>
              <a:rPr lang="en-US" noProof="0" smtClean="0"/>
              <a:t>This is a sample text.</a:t>
            </a:r>
            <a:endParaRPr lang="en-US" noProof="0"/>
          </a:p>
        </p:txBody>
      </p:sp>
      <p:sp>
        <p:nvSpPr>
          <p:cNvPr id="253" name="Text Placeholder 42"/>
          <p:cNvSpPr>
            <a:spLocks noGrp="1"/>
          </p:cNvSpPr>
          <p:nvPr>
            <p:ph type="body" sz="quarter" idx="24" hasCustomPrompt="1"/>
          </p:nvPr>
        </p:nvSpPr>
        <p:spPr>
          <a:xfrm>
            <a:off x="6300192" y="3346327"/>
            <a:ext cx="2232248" cy="370767"/>
          </a:xfrm>
        </p:spPr>
        <p:txBody>
          <a:bodyPr>
            <a:noAutofit/>
          </a:bodyPr>
          <a:lstStyle>
            <a:lvl1pPr marL="0" indent="0" algn="l">
              <a:buNone/>
              <a:defRPr sz="2000" baseline="0">
                <a:solidFill>
                  <a:schemeClr val="accent6"/>
                </a:solidFill>
                <a:latin typeface="Calibri Light" panose="020f0302020204030204" pitchFamily="34" charset="0"/>
              </a:defRPr>
            </a:lvl1pPr>
          </a:lstStyle>
          <a:p>
            <a:pPr lvl="0"/>
            <a:r>
              <a:rPr lang="en-US" noProof="0" smtClean="0"/>
              <a:t>Your text here</a:t>
            </a:r>
            <a:endParaRPr lang="en-US" noProof="0"/>
          </a:p>
        </p:txBody>
      </p:sp>
    </p:spTree>
    <p:extLst>
      <p:ext uri="{BB962C8B-B14F-4D97-AF65-F5344CB8AC3E}">
        <p14:creationId val="195594145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Effect transition="in" filter="fade">
                                      <p:cBhvr>
                                        <p:cTn id="7" dur="500"/>
                                        <p:tgtEl>
                                          <p:spTgt spid="24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7">
                                            <p:txEl>
                                              <p:pRg st="0" end="0"/>
                                            </p:txEl>
                                          </p:spTgt>
                                        </p:tgtEl>
                                        <p:attrNameLst>
                                          <p:attrName>style.visibility</p:attrName>
                                        </p:attrNameLst>
                                      </p:cBhvr>
                                      <p:to>
                                        <p:strVal val="visible"/>
                                      </p:to>
                                    </p:set>
                                    <p:animEffect transition="in" filter="fade">
                                      <p:cBhvr>
                                        <p:cTn id="10" dur="500"/>
                                        <p:tgtEl>
                                          <p:spTgt spid="247">
                                            <p:txEl>
                                              <p:pRg st="0" end="0"/>
                                            </p:txEl>
                                          </p:spTgt>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0">
                                            <p:txEl>
                                              <p:pRg st="0" end="0"/>
                                            </p:txEl>
                                          </p:spTgt>
                                        </p:tgtEl>
                                        <p:attrNameLst>
                                          <p:attrName>style.visibility</p:attrName>
                                        </p:attrNameLst>
                                      </p:cBhvr>
                                      <p:to>
                                        <p:strVal val="visible"/>
                                      </p:to>
                                    </p:set>
                                    <p:animEffect transition="in" filter="fade">
                                      <p:cBhvr>
                                        <p:cTn id="15" dur="500"/>
                                        <p:tgtEl>
                                          <p:spTgt spid="25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1">
                                            <p:txEl>
                                              <p:pRg st="0" end="0"/>
                                            </p:txEl>
                                          </p:spTgt>
                                        </p:tgtEl>
                                        <p:attrNameLst>
                                          <p:attrName>style.visibility</p:attrName>
                                        </p:attrNameLst>
                                      </p:cBhvr>
                                      <p:to>
                                        <p:strVal val="visible"/>
                                      </p:to>
                                    </p:set>
                                    <p:animEffect transition="in" filter="fade">
                                      <p:cBhvr>
                                        <p:cTn id="18" dur="500"/>
                                        <p:tgtEl>
                                          <p:spTgt spid="251">
                                            <p:txEl>
                                              <p:pRg st="0" end="0"/>
                                            </p:txEl>
                                          </p:spTgt>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2">
                                            <p:txEl>
                                              <p:pRg st="0" end="0"/>
                                            </p:txEl>
                                          </p:spTgt>
                                        </p:tgtEl>
                                        <p:attrNameLst>
                                          <p:attrName>style.visibility</p:attrName>
                                        </p:attrNameLst>
                                      </p:cBhvr>
                                      <p:to>
                                        <p:strVal val="visible"/>
                                      </p:to>
                                    </p:set>
                                    <p:animEffect transition="in" filter="fade">
                                      <p:cBhvr>
                                        <p:cTn id="23" dur="500"/>
                                        <p:tgtEl>
                                          <p:spTgt spid="252">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3">
                                            <p:txEl>
                                              <p:pRg st="0" end="0"/>
                                            </p:txEl>
                                          </p:spTgt>
                                        </p:tgtEl>
                                        <p:attrNameLst>
                                          <p:attrName>style.visibility</p:attrName>
                                        </p:attrNameLst>
                                      </p:cBhvr>
                                      <p:to>
                                        <p:strVal val="visible"/>
                                      </p:to>
                                    </p:set>
                                    <p:animEffect transition="in" filter="fade">
                                      <p:cBhvr>
                                        <p:cTn id="26" dur="500"/>
                                        <p:tgtEl>
                                          <p:spTgt spid="253">
                                            <p:txEl>
                                              <p:pRg st="0" end="0"/>
                                            </p:txEl>
                                          </p:spTgt>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8">
                                            <p:txEl>
                                              <p:pRg st="0" end="0"/>
                                            </p:txEl>
                                          </p:spTgt>
                                        </p:tgtEl>
                                        <p:attrNameLst>
                                          <p:attrName>style.visibility</p:attrName>
                                        </p:attrNameLst>
                                      </p:cBhvr>
                                      <p:to>
                                        <p:strVal val="visible"/>
                                      </p:to>
                                    </p:set>
                                    <p:animEffect transition="in" filter="fade">
                                      <p:cBhvr>
                                        <p:cTn id="31" dur="500"/>
                                        <p:tgtEl>
                                          <p:spTgt spid="248">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9">
                                            <p:txEl>
                                              <p:pRg st="0" end="0"/>
                                            </p:txEl>
                                          </p:spTgt>
                                        </p:tgtEl>
                                        <p:attrNameLst>
                                          <p:attrName>style.visibility</p:attrName>
                                        </p:attrNameLst>
                                      </p:cBhvr>
                                      <p:to>
                                        <p:strVal val="visible"/>
                                      </p:to>
                                    </p:set>
                                    <p:animEffect transition="in" filter="fade">
                                      <p:cBhvr>
                                        <p:cTn id="34" dur="500"/>
                                        <p:tgtEl>
                                          <p:spTgt spid="2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build="p">
        <p:tmplLst>
          <p:tmpl lvl="1">
            <p:tnLst>
              <p:par>
                <p:cTn presetID="10" presetClass="entr" presetSubtype="0" fill="hold" nodeType="clickEffect">
                  <p:stCondLst>
                    <p:cond delay="0"/>
                  </p:stCondLst>
                  <p:childTnLst>
                    <p:set>
                      <p:cBhvr>
                        <p:cTn dur="1" fill="hold">
                          <p:stCondLst>
                            <p:cond delay="0"/>
                          </p:stCondLst>
                        </p:cTn>
                        <p:tgtEl>
                          <p:spTgt spid="246"/>
                        </p:tgtEl>
                        <p:attrNameLst>
                          <p:attrName>style.visibility</p:attrName>
                        </p:attrNameLst>
                      </p:cBhvr>
                      <p:to>
                        <p:strVal val="visible"/>
                      </p:to>
                    </p:set>
                    <p:animEffect transition="in" filter="fade">
                      <p:cBhvr>
                        <p:cTn dur="500"/>
                        <p:tgtEl>
                          <p:spTgt spid="246"/>
                        </p:tgtEl>
                      </p:cBhvr>
                    </p:animEffect>
                  </p:childTnLst>
                </p:cTn>
              </p:par>
            </p:tnLst>
          </p:tmpl>
        </p:tmplLst>
      </p:bldP>
      <p:bldP spid="247" grpId="0" build="p">
        <p:tmplLst>
          <p:tmpl lvl="1">
            <p:tnLst>
              <p:par>
                <p:cTn presetID="10" presetClass="entr" presetSubtype="0" fill="hold" nodeType="withEffect">
                  <p:stCondLst>
                    <p:cond delay="0"/>
                  </p:stCondLst>
                  <p:childTnLst>
                    <p:set>
                      <p:cBhvr>
                        <p:cTn dur="1" fill="hold">
                          <p:stCondLst>
                            <p:cond delay="0"/>
                          </p:stCondLst>
                        </p:cTn>
                        <p:tgtEl>
                          <p:spTgt spid="247"/>
                        </p:tgtEl>
                        <p:attrNameLst>
                          <p:attrName>style.visibility</p:attrName>
                        </p:attrNameLst>
                      </p:cBhvr>
                      <p:to>
                        <p:strVal val="visible"/>
                      </p:to>
                    </p:set>
                    <p:animEffect transition="in" filter="fade">
                      <p:cBhvr>
                        <p:cTn dur="500"/>
                        <p:tgtEl>
                          <p:spTgt spid="247"/>
                        </p:tgtEl>
                      </p:cBhvr>
                    </p:animEffect>
                  </p:childTnLst>
                </p:cTn>
              </p:par>
            </p:tnLst>
          </p:tmpl>
        </p:tmplLst>
      </p:bldP>
      <p:bldP spid="248" grpId="0" build="p">
        <p:tmplLst>
          <p:tmpl lvl="1">
            <p:tnLst>
              <p:par>
                <p:cTn presetID="10" presetClass="entr" presetSubtype="0" fill="hold" nodeType="clickEffect">
                  <p:stCondLst>
                    <p:cond delay="0"/>
                  </p:stCondLst>
                  <p:childTnLst>
                    <p:set>
                      <p:cBhvr>
                        <p:cTn dur="1" fill="hold">
                          <p:stCondLst>
                            <p:cond delay="0"/>
                          </p:stCondLst>
                        </p:cTn>
                        <p:tgtEl>
                          <p:spTgt spid="248"/>
                        </p:tgtEl>
                        <p:attrNameLst>
                          <p:attrName>style.visibility</p:attrName>
                        </p:attrNameLst>
                      </p:cBhvr>
                      <p:to>
                        <p:strVal val="visible"/>
                      </p:to>
                    </p:set>
                    <p:animEffect transition="in" filter="fade">
                      <p:cBhvr>
                        <p:cTn dur="500"/>
                        <p:tgtEl>
                          <p:spTgt spid="248"/>
                        </p:tgtEl>
                      </p:cBhvr>
                    </p:animEffect>
                  </p:childTnLst>
                </p:cTn>
              </p:par>
            </p:tnLst>
          </p:tmpl>
        </p:tmplLst>
      </p:bldP>
      <p:bldP spid="249" grpId="0" build="p">
        <p:tmplLst>
          <p:tmpl lvl="1">
            <p:tnLst>
              <p:par>
                <p:cTn presetID="10" presetClass="entr" presetSubtype="0" fill="hold" nodeType="withEffect">
                  <p:stCondLst>
                    <p:cond delay="0"/>
                  </p:stCondLst>
                  <p:childTnLst>
                    <p:set>
                      <p:cBhvr>
                        <p:cTn dur="1" fill="hold">
                          <p:stCondLst>
                            <p:cond delay="0"/>
                          </p:stCondLst>
                        </p:cTn>
                        <p:tgtEl>
                          <p:spTgt spid="249"/>
                        </p:tgtEl>
                        <p:attrNameLst>
                          <p:attrName>style.visibility</p:attrName>
                        </p:attrNameLst>
                      </p:cBhvr>
                      <p:to>
                        <p:strVal val="visible"/>
                      </p:to>
                    </p:set>
                    <p:animEffect transition="in" filter="fade">
                      <p:cBhvr>
                        <p:cTn dur="500"/>
                        <p:tgtEl>
                          <p:spTgt spid="249"/>
                        </p:tgtEl>
                      </p:cBhvr>
                    </p:animEffect>
                  </p:childTnLst>
                </p:cTn>
              </p:par>
            </p:tnLst>
          </p:tmpl>
        </p:tmplLst>
      </p:bldP>
      <p:bldP spid="250" grpId="0" build="p">
        <p:tmplLst>
          <p:tmpl lvl="1">
            <p:tnLst>
              <p:par>
                <p:cTn presetID="10" presetClass="entr" presetSubtype="0" fill="hold" nodeType="clickEffect">
                  <p:stCondLst>
                    <p:cond delay="0"/>
                  </p:stCondLst>
                  <p:childTnLst>
                    <p:set>
                      <p:cBhvr>
                        <p:cTn dur="1" fill="hold">
                          <p:stCondLst>
                            <p:cond delay="0"/>
                          </p:stCondLst>
                        </p:cTn>
                        <p:tgtEl>
                          <p:spTgt spid="250"/>
                        </p:tgtEl>
                        <p:attrNameLst>
                          <p:attrName>style.visibility</p:attrName>
                        </p:attrNameLst>
                      </p:cBhvr>
                      <p:to>
                        <p:strVal val="visible"/>
                      </p:to>
                    </p:set>
                    <p:animEffect transition="in" filter="fade">
                      <p:cBhvr>
                        <p:cTn dur="500"/>
                        <p:tgtEl>
                          <p:spTgt spid="250"/>
                        </p:tgtEl>
                      </p:cBhvr>
                    </p:animEffect>
                  </p:childTnLst>
                </p:cTn>
              </p:par>
            </p:tnLst>
          </p:tmpl>
        </p:tmplLst>
      </p:bldP>
      <p:bldP spid="251" grpId="0" build="p">
        <p:tmplLst>
          <p:tmpl lvl="1">
            <p:tnLst>
              <p:par>
                <p:cTn presetID="10" presetClass="entr" presetSubtype="0" fill="hold" nodeType="withEffect">
                  <p:stCondLst>
                    <p:cond delay="0"/>
                  </p:stCondLst>
                  <p:childTnLst>
                    <p:set>
                      <p:cBhvr>
                        <p:cTn dur="1" fill="hold">
                          <p:stCondLst>
                            <p:cond delay="0"/>
                          </p:stCondLst>
                        </p:cTn>
                        <p:tgtEl>
                          <p:spTgt spid="251"/>
                        </p:tgtEl>
                        <p:attrNameLst>
                          <p:attrName>style.visibility</p:attrName>
                        </p:attrNameLst>
                      </p:cBhvr>
                      <p:to>
                        <p:strVal val="visible"/>
                      </p:to>
                    </p:set>
                    <p:animEffect transition="in" filter="fade">
                      <p:cBhvr>
                        <p:cTn dur="500"/>
                        <p:tgtEl>
                          <p:spTgt spid="251"/>
                        </p:tgtEl>
                      </p:cBhvr>
                    </p:animEffect>
                  </p:childTnLst>
                </p:cTn>
              </p:par>
            </p:tnLst>
          </p:tmpl>
        </p:tmplLst>
      </p:bldP>
      <p:bldP spid="252" grpId="0" build="p">
        <p:tmplLst>
          <p:tmpl lvl="1">
            <p:tnLst>
              <p:par>
                <p:cTn presetID="10" presetClass="entr" presetSubtype="0" fill="hold" nodeType="clickEffect">
                  <p:stCondLst>
                    <p:cond delay="0"/>
                  </p:stCondLst>
                  <p:childTnLst>
                    <p:set>
                      <p:cBhvr>
                        <p:cTn dur="1" fill="hold">
                          <p:stCondLst>
                            <p:cond delay="0"/>
                          </p:stCondLst>
                        </p:cTn>
                        <p:tgtEl>
                          <p:spTgt spid="252"/>
                        </p:tgtEl>
                        <p:attrNameLst>
                          <p:attrName>style.visibility</p:attrName>
                        </p:attrNameLst>
                      </p:cBhvr>
                      <p:to>
                        <p:strVal val="visible"/>
                      </p:to>
                    </p:set>
                    <p:animEffect transition="in" filter="fade">
                      <p:cBhvr>
                        <p:cTn dur="500"/>
                        <p:tgtEl>
                          <p:spTgt spid="252"/>
                        </p:tgtEl>
                      </p:cBhvr>
                    </p:animEffect>
                  </p:childTnLst>
                </p:cTn>
              </p:par>
            </p:tnLst>
          </p:tmpl>
        </p:tmplLst>
      </p:bldP>
      <p:bldP spid="253" grpId="0" build="p">
        <p:tmplLst>
          <p:tmpl lvl="1">
            <p:tnLst>
              <p:par>
                <p:cTn presetID="10" presetClass="entr" presetSubtype="0" fill="hold" nodeType="withEffect">
                  <p:stCondLst>
                    <p:cond delay="0"/>
                  </p:stCondLst>
                  <p:childTnLst>
                    <p:set>
                      <p:cBhvr>
                        <p:cTn dur="1" fill="hold">
                          <p:stCondLst>
                            <p:cond delay="0"/>
                          </p:stCondLst>
                        </p:cTn>
                        <p:tgtEl>
                          <p:spTgt spid="253"/>
                        </p:tgtEl>
                        <p:attrNameLst>
                          <p:attrName>style.visibility</p:attrName>
                        </p:attrNameLst>
                      </p:cBhvr>
                      <p:to>
                        <p:strVal val="visible"/>
                      </p:to>
                    </p:set>
                    <p:animEffect transition="in" filter="fade">
                      <p:cBhvr>
                        <p:cTn dur="500"/>
                        <p:tgtEl>
                          <p:spTgt spid="25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 Step Process">
    <p:spTree>
      <p:nvGrpSpPr>
        <p:cNvPr id="1" name=""/>
        <p:cNvGrpSpPr/>
        <p:nvPr/>
      </p:nvGrpSpPr>
      <p:grpSpPr>
        <a:xfrm>
          <a:off x="0" y="0"/>
          <a: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15" name="Title 1"/>
          <p:cNvSpPr>
            <a:spLocks noGrp="1"/>
          </p:cNvSpPr>
          <p:nvPr>
            <p:ph type="title" hasCustomPrompt="1"/>
          </p:nvPr>
        </p:nvSpPr>
        <p:spPr>
          <a:xfrm>
            <a:off x="457200" y="205978"/>
            <a:ext cx="8229600" cy="709588"/>
          </a:xfrm>
        </p:spPr>
        <p:txBody>
          <a:bodyPr>
            <a:normAutofit/>
          </a:bodyPr>
          <a:lstStyle>
            <a:lvl1pPr algn="l">
              <a:defRPr sz="4000" baseline="0">
                <a:solidFill>
                  <a:schemeClr val="tx2"/>
                </a:solidFill>
                <a:latin typeface="Calibri Light" panose="020f0302020204030204" pitchFamily="34" charset="0"/>
              </a:defRPr>
            </a:lvl1pPr>
          </a:lstStyle>
          <a:p>
            <a:r>
              <a:rPr lang="en-US" smtClean="0"/>
              <a:t>6 Step Process</a:t>
            </a:r>
            <a:endParaRPr lang="en-US"/>
          </a:p>
        </p:txBody>
      </p:sp>
      <p:sp>
        <p:nvSpPr>
          <p:cNvPr id="17"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sp>
        <p:nvSpPr>
          <p:cNvPr id="240" name="Freeform 13"/>
          <p:cNvSpPr/>
          <p:nvPr/>
        </p:nvSpPr>
        <p:spPr bwMode="auto">
          <a:xfrm>
            <a:off x="2779238" y="1244228"/>
            <a:ext cx="3561206" cy="3559770"/>
          </a:xfrm>
          <a:custGeom>
            <a:gdLst>
              <a:gd name="T0" fmla="*/ 4944 w 4952"/>
              <a:gd name="T1" fmla="*/ 2666 h 4950"/>
              <a:gd name="T2" fmla="*/ 4901 w 4952"/>
              <a:gd name="T3" fmla="*/ 2973 h 4950"/>
              <a:gd name="T4" fmla="*/ 4822 w 4952"/>
              <a:gd name="T5" fmla="*/ 3269 h 4950"/>
              <a:gd name="T6" fmla="*/ 4708 w 4952"/>
              <a:gd name="T7" fmla="*/ 3548 h 4950"/>
              <a:gd name="T8" fmla="*/ 4562 w 4952"/>
              <a:gd name="T9" fmla="*/ 3810 h 4950"/>
              <a:gd name="T10" fmla="*/ 4386 w 4952"/>
              <a:gd name="T11" fmla="*/ 4049 h 4950"/>
              <a:gd name="T12" fmla="*/ 4185 w 4952"/>
              <a:gd name="T13" fmla="*/ 4267 h 4950"/>
              <a:gd name="T14" fmla="*/ 3957 w 4952"/>
              <a:gd name="T15" fmla="*/ 4459 h 4950"/>
              <a:gd name="T16" fmla="*/ 3708 w 4952"/>
              <a:gd name="T17" fmla="*/ 4622 h 4950"/>
              <a:gd name="T18" fmla="*/ 3440 w 4952"/>
              <a:gd name="T19" fmla="*/ 4755 h 4950"/>
              <a:gd name="T20" fmla="*/ 3153 w 4952"/>
              <a:gd name="T21" fmla="*/ 4857 h 4950"/>
              <a:gd name="T22" fmla="*/ 2852 w 4952"/>
              <a:gd name="T23" fmla="*/ 4921 h 4950"/>
              <a:gd name="T24" fmla="*/ 2540 w 4952"/>
              <a:gd name="T25" fmla="*/ 4950 h 4950"/>
              <a:gd name="T26" fmla="*/ 2285 w 4952"/>
              <a:gd name="T27" fmla="*/ 4942 h 4950"/>
              <a:gd name="T28" fmla="*/ 1976 w 4952"/>
              <a:gd name="T29" fmla="*/ 4899 h 4950"/>
              <a:gd name="T30" fmla="*/ 1681 w 4952"/>
              <a:gd name="T31" fmla="*/ 4820 h 4950"/>
              <a:gd name="T32" fmla="*/ 1402 w 4952"/>
              <a:gd name="T33" fmla="*/ 4706 h 4950"/>
              <a:gd name="T34" fmla="*/ 1141 w 4952"/>
              <a:gd name="T35" fmla="*/ 4560 h 4950"/>
              <a:gd name="T36" fmla="*/ 900 w 4952"/>
              <a:gd name="T37" fmla="*/ 4385 h 4950"/>
              <a:gd name="T38" fmla="*/ 683 w 4952"/>
              <a:gd name="T39" fmla="*/ 4183 h 4950"/>
              <a:gd name="T40" fmla="*/ 491 w 4952"/>
              <a:gd name="T41" fmla="*/ 3955 h 4950"/>
              <a:gd name="T42" fmla="*/ 328 w 4952"/>
              <a:gd name="T43" fmla="*/ 3707 h 4950"/>
              <a:gd name="T44" fmla="*/ 195 w 4952"/>
              <a:gd name="T45" fmla="*/ 3439 h 4950"/>
              <a:gd name="T46" fmla="*/ 93 w 4952"/>
              <a:gd name="T47" fmla="*/ 3152 h 4950"/>
              <a:gd name="T48" fmla="*/ 29 w 4952"/>
              <a:gd name="T49" fmla="*/ 2851 h 4950"/>
              <a:gd name="T50" fmla="*/ 0 w 4952"/>
              <a:gd name="T51" fmla="*/ 2539 h 4950"/>
              <a:gd name="T52" fmla="*/ 6 w 4952"/>
              <a:gd name="T53" fmla="*/ 2284 h 4950"/>
              <a:gd name="T54" fmla="*/ 49 w 4952"/>
              <a:gd name="T55" fmla="*/ 1975 h 4950"/>
              <a:gd name="T56" fmla="*/ 130 w 4952"/>
              <a:gd name="T57" fmla="*/ 1681 h 4950"/>
              <a:gd name="T58" fmla="*/ 244 w 4952"/>
              <a:gd name="T59" fmla="*/ 1402 h 4950"/>
              <a:gd name="T60" fmla="*/ 390 w 4952"/>
              <a:gd name="T61" fmla="*/ 1140 h 4950"/>
              <a:gd name="T62" fmla="*/ 566 w 4952"/>
              <a:gd name="T63" fmla="*/ 900 h 4950"/>
              <a:gd name="T64" fmla="*/ 767 w 4952"/>
              <a:gd name="T65" fmla="*/ 683 h 4950"/>
              <a:gd name="T66" fmla="*/ 994 w 4952"/>
              <a:gd name="T67" fmla="*/ 491 h 4950"/>
              <a:gd name="T68" fmla="*/ 1244 w 4952"/>
              <a:gd name="T69" fmla="*/ 328 h 4950"/>
              <a:gd name="T70" fmla="*/ 1512 w 4952"/>
              <a:gd name="T71" fmla="*/ 195 h 4950"/>
              <a:gd name="T72" fmla="*/ 1799 w 4952"/>
              <a:gd name="T73" fmla="*/ 93 h 4950"/>
              <a:gd name="T74" fmla="*/ 2098 w 4952"/>
              <a:gd name="T75" fmla="*/ 29 h 4950"/>
              <a:gd name="T76" fmla="*/ 2412 w 4952"/>
              <a:gd name="T77" fmla="*/ 0 h 4950"/>
              <a:gd name="T78" fmla="*/ 2667 w 4952"/>
              <a:gd name="T79" fmla="*/ 6 h 4950"/>
              <a:gd name="T80" fmla="*/ 2974 w 4952"/>
              <a:gd name="T81" fmla="*/ 49 h 4950"/>
              <a:gd name="T82" fmla="*/ 3271 w 4952"/>
              <a:gd name="T83" fmla="*/ 130 h 4950"/>
              <a:gd name="T84" fmla="*/ 3550 w 4952"/>
              <a:gd name="T85" fmla="*/ 244 h 4950"/>
              <a:gd name="T86" fmla="*/ 3811 w 4952"/>
              <a:gd name="T87" fmla="*/ 390 h 4950"/>
              <a:gd name="T88" fmla="*/ 4050 w 4952"/>
              <a:gd name="T89" fmla="*/ 565 h 4950"/>
              <a:gd name="T90" fmla="*/ 4269 w 4952"/>
              <a:gd name="T91" fmla="*/ 767 h 4950"/>
              <a:gd name="T92" fmla="*/ 4461 w 4952"/>
              <a:gd name="T93" fmla="*/ 993 h 4950"/>
              <a:gd name="T94" fmla="*/ 4624 w 4952"/>
              <a:gd name="T95" fmla="*/ 1243 h 4950"/>
              <a:gd name="T96" fmla="*/ 4757 w 4952"/>
              <a:gd name="T97" fmla="*/ 1511 h 4950"/>
              <a:gd name="T98" fmla="*/ 4859 w 4952"/>
              <a:gd name="T99" fmla="*/ 1798 h 4950"/>
              <a:gd name="T100" fmla="*/ 4923 w 4952"/>
              <a:gd name="T101" fmla="*/ 2097 h 4950"/>
              <a:gd name="T102" fmla="*/ 4952 w 4952"/>
              <a:gd name="T103" fmla="*/ 2411 h 49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2" h="4950">
                <a:moveTo>
                  <a:pt x="4952" y="2474"/>
                </a:moveTo>
                <a:lnTo>
                  <a:pt x="4952" y="2474"/>
                </a:lnTo>
                <a:lnTo>
                  <a:pt x="4952" y="2539"/>
                </a:lnTo>
                <a:lnTo>
                  <a:pt x="4949" y="2603"/>
                </a:lnTo>
                <a:lnTo>
                  <a:pt x="4944" y="2666"/>
                </a:lnTo>
                <a:lnTo>
                  <a:pt x="4939" y="2728"/>
                </a:lnTo>
                <a:lnTo>
                  <a:pt x="4931" y="2789"/>
                </a:lnTo>
                <a:lnTo>
                  <a:pt x="4923" y="2851"/>
                </a:lnTo>
                <a:lnTo>
                  <a:pt x="4914" y="2913"/>
                </a:lnTo>
                <a:lnTo>
                  <a:pt x="4901" y="2973"/>
                </a:lnTo>
                <a:lnTo>
                  <a:pt x="4889" y="3033"/>
                </a:lnTo>
                <a:lnTo>
                  <a:pt x="4874" y="3094"/>
                </a:lnTo>
                <a:lnTo>
                  <a:pt x="4859" y="3152"/>
                </a:lnTo>
                <a:lnTo>
                  <a:pt x="4841" y="3211"/>
                </a:lnTo>
                <a:lnTo>
                  <a:pt x="4822" y="3269"/>
                </a:lnTo>
                <a:lnTo>
                  <a:pt x="4801" y="3326"/>
                </a:lnTo>
                <a:lnTo>
                  <a:pt x="4781" y="3382"/>
                </a:lnTo>
                <a:lnTo>
                  <a:pt x="4757" y="3439"/>
                </a:lnTo>
                <a:lnTo>
                  <a:pt x="4733" y="3493"/>
                </a:lnTo>
                <a:lnTo>
                  <a:pt x="4708" y="3548"/>
                </a:lnTo>
                <a:lnTo>
                  <a:pt x="4681" y="3602"/>
                </a:lnTo>
                <a:lnTo>
                  <a:pt x="4653" y="3654"/>
                </a:lnTo>
                <a:lnTo>
                  <a:pt x="4624" y="3707"/>
                </a:lnTo>
                <a:lnTo>
                  <a:pt x="4594" y="3759"/>
                </a:lnTo>
                <a:lnTo>
                  <a:pt x="4562" y="3810"/>
                </a:lnTo>
                <a:lnTo>
                  <a:pt x="4529" y="3859"/>
                </a:lnTo>
                <a:lnTo>
                  <a:pt x="4496" y="3908"/>
                </a:lnTo>
                <a:lnTo>
                  <a:pt x="4461" y="3955"/>
                </a:lnTo>
                <a:lnTo>
                  <a:pt x="4424" y="4003"/>
                </a:lnTo>
                <a:lnTo>
                  <a:pt x="4386" y="4049"/>
                </a:lnTo>
                <a:lnTo>
                  <a:pt x="4348" y="4095"/>
                </a:lnTo>
                <a:lnTo>
                  <a:pt x="4309" y="4139"/>
                </a:lnTo>
                <a:lnTo>
                  <a:pt x="4269" y="4183"/>
                </a:lnTo>
                <a:lnTo>
                  <a:pt x="4226" y="4225"/>
                </a:lnTo>
                <a:lnTo>
                  <a:pt x="4185" y="4267"/>
                </a:lnTo>
                <a:lnTo>
                  <a:pt x="4141" y="4307"/>
                </a:lnTo>
                <a:lnTo>
                  <a:pt x="4096" y="4346"/>
                </a:lnTo>
                <a:lnTo>
                  <a:pt x="4050" y="4385"/>
                </a:lnTo>
                <a:lnTo>
                  <a:pt x="4004" y="4423"/>
                </a:lnTo>
                <a:lnTo>
                  <a:pt x="3957" y="4459"/>
                </a:lnTo>
                <a:lnTo>
                  <a:pt x="3909" y="4494"/>
                </a:lnTo>
                <a:lnTo>
                  <a:pt x="3860" y="4527"/>
                </a:lnTo>
                <a:lnTo>
                  <a:pt x="3811" y="4560"/>
                </a:lnTo>
                <a:lnTo>
                  <a:pt x="3760" y="4592"/>
                </a:lnTo>
                <a:lnTo>
                  <a:pt x="3708" y="4622"/>
                </a:lnTo>
                <a:lnTo>
                  <a:pt x="3656" y="4651"/>
                </a:lnTo>
                <a:lnTo>
                  <a:pt x="3603" y="4679"/>
                </a:lnTo>
                <a:lnTo>
                  <a:pt x="3550" y="4706"/>
                </a:lnTo>
                <a:lnTo>
                  <a:pt x="3494" y="4731"/>
                </a:lnTo>
                <a:lnTo>
                  <a:pt x="3440" y="4755"/>
                </a:lnTo>
                <a:lnTo>
                  <a:pt x="3383" y="4779"/>
                </a:lnTo>
                <a:lnTo>
                  <a:pt x="3328" y="4800"/>
                </a:lnTo>
                <a:lnTo>
                  <a:pt x="3271" y="4820"/>
                </a:lnTo>
                <a:lnTo>
                  <a:pt x="3212" y="4839"/>
                </a:lnTo>
                <a:lnTo>
                  <a:pt x="3153" y="4857"/>
                </a:lnTo>
                <a:lnTo>
                  <a:pt x="3095" y="4872"/>
                </a:lnTo>
                <a:lnTo>
                  <a:pt x="3035" y="4887"/>
                </a:lnTo>
                <a:lnTo>
                  <a:pt x="2974" y="4899"/>
                </a:lnTo>
                <a:lnTo>
                  <a:pt x="2914" y="4912"/>
                </a:lnTo>
                <a:lnTo>
                  <a:pt x="2852" y="4921"/>
                </a:lnTo>
                <a:lnTo>
                  <a:pt x="2791" y="4929"/>
                </a:lnTo>
                <a:lnTo>
                  <a:pt x="2729" y="4937"/>
                </a:lnTo>
                <a:lnTo>
                  <a:pt x="2667" y="4942"/>
                </a:lnTo>
                <a:lnTo>
                  <a:pt x="2604" y="4947"/>
                </a:lnTo>
                <a:lnTo>
                  <a:pt x="2540" y="4950"/>
                </a:lnTo>
                <a:lnTo>
                  <a:pt x="2475" y="4950"/>
                </a:lnTo>
                <a:lnTo>
                  <a:pt x="2475" y="4950"/>
                </a:lnTo>
                <a:lnTo>
                  <a:pt x="2412" y="4950"/>
                </a:lnTo>
                <a:lnTo>
                  <a:pt x="2348" y="4947"/>
                </a:lnTo>
                <a:lnTo>
                  <a:pt x="2285" y="4942"/>
                </a:lnTo>
                <a:lnTo>
                  <a:pt x="2223" y="4937"/>
                </a:lnTo>
                <a:lnTo>
                  <a:pt x="2160" y="4929"/>
                </a:lnTo>
                <a:lnTo>
                  <a:pt x="2098" y="4921"/>
                </a:lnTo>
                <a:lnTo>
                  <a:pt x="2038" y="4912"/>
                </a:lnTo>
                <a:lnTo>
                  <a:pt x="1976" y="4899"/>
                </a:lnTo>
                <a:lnTo>
                  <a:pt x="1916" y="4887"/>
                </a:lnTo>
                <a:lnTo>
                  <a:pt x="1857" y="4872"/>
                </a:lnTo>
                <a:lnTo>
                  <a:pt x="1799" y="4857"/>
                </a:lnTo>
                <a:lnTo>
                  <a:pt x="1740" y="4839"/>
                </a:lnTo>
                <a:lnTo>
                  <a:pt x="1681" y="4820"/>
                </a:lnTo>
                <a:lnTo>
                  <a:pt x="1624" y="4800"/>
                </a:lnTo>
                <a:lnTo>
                  <a:pt x="1567" y="4779"/>
                </a:lnTo>
                <a:lnTo>
                  <a:pt x="1512" y="4755"/>
                </a:lnTo>
                <a:lnTo>
                  <a:pt x="1456" y="4731"/>
                </a:lnTo>
                <a:lnTo>
                  <a:pt x="1402" y="4706"/>
                </a:lnTo>
                <a:lnTo>
                  <a:pt x="1349" y="4679"/>
                </a:lnTo>
                <a:lnTo>
                  <a:pt x="1296" y="4651"/>
                </a:lnTo>
                <a:lnTo>
                  <a:pt x="1244" y="4622"/>
                </a:lnTo>
                <a:lnTo>
                  <a:pt x="1192" y="4592"/>
                </a:lnTo>
                <a:lnTo>
                  <a:pt x="1141" y="4560"/>
                </a:lnTo>
                <a:lnTo>
                  <a:pt x="1092" y="4527"/>
                </a:lnTo>
                <a:lnTo>
                  <a:pt x="1043" y="4494"/>
                </a:lnTo>
                <a:lnTo>
                  <a:pt x="994" y="4459"/>
                </a:lnTo>
                <a:lnTo>
                  <a:pt x="948" y="4423"/>
                </a:lnTo>
                <a:lnTo>
                  <a:pt x="900" y="4385"/>
                </a:lnTo>
                <a:lnTo>
                  <a:pt x="856" y="4346"/>
                </a:lnTo>
                <a:lnTo>
                  <a:pt x="811" y="4307"/>
                </a:lnTo>
                <a:lnTo>
                  <a:pt x="767" y="4267"/>
                </a:lnTo>
                <a:lnTo>
                  <a:pt x="724" y="4225"/>
                </a:lnTo>
                <a:lnTo>
                  <a:pt x="683" y="4183"/>
                </a:lnTo>
                <a:lnTo>
                  <a:pt x="643" y="4139"/>
                </a:lnTo>
                <a:lnTo>
                  <a:pt x="604" y="4095"/>
                </a:lnTo>
                <a:lnTo>
                  <a:pt x="566" y="4049"/>
                </a:lnTo>
                <a:lnTo>
                  <a:pt x="528" y="4003"/>
                </a:lnTo>
                <a:lnTo>
                  <a:pt x="491" y="3955"/>
                </a:lnTo>
                <a:lnTo>
                  <a:pt x="456" y="3908"/>
                </a:lnTo>
                <a:lnTo>
                  <a:pt x="423" y="3859"/>
                </a:lnTo>
                <a:lnTo>
                  <a:pt x="390" y="3810"/>
                </a:lnTo>
                <a:lnTo>
                  <a:pt x="358" y="3759"/>
                </a:lnTo>
                <a:lnTo>
                  <a:pt x="328" y="3707"/>
                </a:lnTo>
                <a:lnTo>
                  <a:pt x="298" y="3654"/>
                </a:lnTo>
                <a:lnTo>
                  <a:pt x="271" y="3602"/>
                </a:lnTo>
                <a:lnTo>
                  <a:pt x="244" y="3548"/>
                </a:lnTo>
                <a:lnTo>
                  <a:pt x="219" y="3493"/>
                </a:lnTo>
                <a:lnTo>
                  <a:pt x="195" y="3439"/>
                </a:lnTo>
                <a:lnTo>
                  <a:pt x="171" y="3382"/>
                </a:lnTo>
                <a:lnTo>
                  <a:pt x="151" y="3326"/>
                </a:lnTo>
                <a:lnTo>
                  <a:pt x="130" y="3269"/>
                </a:lnTo>
                <a:lnTo>
                  <a:pt x="111" y="3211"/>
                </a:lnTo>
                <a:lnTo>
                  <a:pt x="93" y="3152"/>
                </a:lnTo>
                <a:lnTo>
                  <a:pt x="78" y="3094"/>
                </a:lnTo>
                <a:lnTo>
                  <a:pt x="63" y="3033"/>
                </a:lnTo>
                <a:lnTo>
                  <a:pt x="49" y="2973"/>
                </a:lnTo>
                <a:lnTo>
                  <a:pt x="38" y="2913"/>
                </a:lnTo>
                <a:lnTo>
                  <a:pt x="29" y="2851"/>
                </a:lnTo>
                <a:lnTo>
                  <a:pt x="19" y="2789"/>
                </a:lnTo>
                <a:lnTo>
                  <a:pt x="13" y="2728"/>
                </a:lnTo>
                <a:lnTo>
                  <a:pt x="6" y="2666"/>
                </a:lnTo>
                <a:lnTo>
                  <a:pt x="3" y="2603"/>
                </a:lnTo>
                <a:lnTo>
                  <a:pt x="0" y="2539"/>
                </a:lnTo>
                <a:lnTo>
                  <a:pt x="0" y="2474"/>
                </a:lnTo>
                <a:lnTo>
                  <a:pt x="0" y="2474"/>
                </a:lnTo>
                <a:lnTo>
                  <a:pt x="0" y="2411"/>
                </a:lnTo>
                <a:lnTo>
                  <a:pt x="3" y="2347"/>
                </a:lnTo>
                <a:lnTo>
                  <a:pt x="6" y="2284"/>
                </a:lnTo>
                <a:lnTo>
                  <a:pt x="13" y="2222"/>
                </a:lnTo>
                <a:lnTo>
                  <a:pt x="19" y="2159"/>
                </a:lnTo>
                <a:lnTo>
                  <a:pt x="29" y="2097"/>
                </a:lnTo>
                <a:lnTo>
                  <a:pt x="38" y="2037"/>
                </a:lnTo>
                <a:lnTo>
                  <a:pt x="49" y="1975"/>
                </a:lnTo>
                <a:lnTo>
                  <a:pt x="63" y="1915"/>
                </a:lnTo>
                <a:lnTo>
                  <a:pt x="78" y="1856"/>
                </a:lnTo>
                <a:lnTo>
                  <a:pt x="93" y="1798"/>
                </a:lnTo>
                <a:lnTo>
                  <a:pt x="111" y="1739"/>
                </a:lnTo>
                <a:lnTo>
                  <a:pt x="130" y="1681"/>
                </a:lnTo>
                <a:lnTo>
                  <a:pt x="151" y="1624"/>
                </a:lnTo>
                <a:lnTo>
                  <a:pt x="171" y="1567"/>
                </a:lnTo>
                <a:lnTo>
                  <a:pt x="195" y="1511"/>
                </a:lnTo>
                <a:lnTo>
                  <a:pt x="219" y="1456"/>
                </a:lnTo>
                <a:lnTo>
                  <a:pt x="244" y="1402"/>
                </a:lnTo>
                <a:lnTo>
                  <a:pt x="271" y="1348"/>
                </a:lnTo>
                <a:lnTo>
                  <a:pt x="298" y="1296"/>
                </a:lnTo>
                <a:lnTo>
                  <a:pt x="328" y="1243"/>
                </a:lnTo>
                <a:lnTo>
                  <a:pt x="358" y="1191"/>
                </a:lnTo>
                <a:lnTo>
                  <a:pt x="390" y="1140"/>
                </a:lnTo>
                <a:lnTo>
                  <a:pt x="423" y="1091"/>
                </a:lnTo>
                <a:lnTo>
                  <a:pt x="456" y="1042"/>
                </a:lnTo>
                <a:lnTo>
                  <a:pt x="491" y="993"/>
                </a:lnTo>
                <a:lnTo>
                  <a:pt x="528" y="947"/>
                </a:lnTo>
                <a:lnTo>
                  <a:pt x="566" y="900"/>
                </a:lnTo>
                <a:lnTo>
                  <a:pt x="604" y="855"/>
                </a:lnTo>
                <a:lnTo>
                  <a:pt x="643" y="811"/>
                </a:lnTo>
                <a:lnTo>
                  <a:pt x="683" y="767"/>
                </a:lnTo>
                <a:lnTo>
                  <a:pt x="724" y="724"/>
                </a:lnTo>
                <a:lnTo>
                  <a:pt x="767" y="683"/>
                </a:lnTo>
                <a:lnTo>
                  <a:pt x="811" y="643"/>
                </a:lnTo>
                <a:lnTo>
                  <a:pt x="856" y="604"/>
                </a:lnTo>
                <a:lnTo>
                  <a:pt x="900" y="565"/>
                </a:lnTo>
                <a:lnTo>
                  <a:pt x="948" y="527"/>
                </a:lnTo>
                <a:lnTo>
                  <a:pt x="994" y="491"/>
                </a:lnTo>
                <a:lnTo>
                  <a:pt x="1043" y="456"/>
                </a:lnTo>
                <a:lnTo>
                  <a:pt x="1092" y="423"/>
                </a:lnTo>
                <a:lnTo>
                  <a:pt x="1141" y="390"/>
                </a:lnTo>
                <a:lnTo>
                  <a:pt x="1192" y="358"/>
                </a:lnTo>
                <a:lnTo>
                  <a:pt x="1244" y="328"/>
                </a:lnTo>
                <a:lnTo>
                  <a:pt x="1296" y="298"/>
                </a:lnTo>
                <a:lnTo>
                  <a:pt x="1349" y="271"/>
                </a:lnTo>
                <a:lnTo>
                  <a:pt x="1402" y="244"/>
                </a:lnTo>
                <a:lnTo>
                  <a:pt x="1456" y="219"/>
                </a:lnTo>
                <a:lnTo>
                  <a:pt x="1512" y="195"/>
                </a:lnTo>
                <a:lnTo>
                  <a:pt x="1567" y="171"/>
                </a:lnTo>
                <a:lnTo>
                  <a:pt x="1624" y="150"/>
                </a:lnTo>
                <a:lnTo>
                  <a:pt x="1681" y="130"/>
                </a:lnTo>
                <a:lnTo>
                  <a:pt x="1740" y="111"/>
                </a:lnTo>
                <a:lnTo>
                  <a:pt x="1799" y="93"/>
                </a:lnTo>
                <a:lnTo>
                  <a:pt x="1857" y="78"/>
                </a:lnTo>
                <a:lnTo>
                  <a:pt x="1916" y="63"/>
                </a:lnTo>
                <a:lnTo>
                  <a:pt x="1976" y="49"/>
                </a:lnTo>
                <a:lnTo>
                  <a:pt x="2038" y="38"/>
                </a:lnTo>
                <a:lnTo>
                  <a:pt x="2098" y="29"/>
                </a:lnTo>
                <a:lnTo>
                  <a:pt x="2160" y="19"/>
                </a:lnTo>
                <a:lnTo>
                  <a:pt x="2223" y="13"/>
                </a:lnTo>
                <a:lnTo>
                  <a:pt x="2285" y="6"/>
                </a:lnTo>
                <a:lnTo>
                  <a:pt x="2348" y="3"/>
                </a:lnTo>
                <a:lnTo>
                  <a:pt x="2412" y="0"/>
                </a:lnTo>
                <a:lnTo>
                  <a:pt x="2475" y="0"/>
                </a:lnTo>
                <a:lnTo>
                  <a:pt x="2475" y="0"/>
                </a:lnTo>
                <a:lnTo>
                  <a:pt x="2540" y="0"/>
                </a:lnTo>
                <a:lnTo>
                  <a:pt x="2604" y="3"/>
                </a:lnTo>
                <a:lnTo>
                  <a:pt x="2667" y="6"/>
                </a:lnTo>
                <a:lnTo>
                  <a:pt x="2729" y="13"/>
                </a:lnTo>
                <a:lnTo>
                  <a:pt x="2791" y="19"/>
                </a:lnTo>
                <a:lnTo>
                  <a:pt x="2852" y="29"/>
                </a:lnTo>
                <a:lnTo>
                  <a:pt x="2914" y="38"/>
                </a:lnTo>
                <a:lnTo>
                  <a:pt x="2974" y="49"/>
                </a:lnTo>
                <a:lnTo>
                  <a:pt x="3035" y="63"/>
                </a:lnTo>
                <a:lnTo>
                  <a:pt x="3095" y="78"/>
                </a:lnTo>
                <a:lnTo>
                  <a:pt x="3153" y="93"/>
                </a:lnTo>
                <a:lnTo>
                  <a:pt x="3212" y="111"/>
                </a:lnTo>
                <a:lnTo>
                  <a:pt x="3271" y="130"/>
                </a:lnTo>
                <a:lnTo>
                  <a:pt x="3328" y="150"/>
                </a:lnTo>
                <a:lnTo>
                  <a:pt x="3383" y="171"/>
                </a:lnTo>
                <a:lnTo>
                  <a:pt x="3440" y="195"/>
                </a:lnTo>
                <a:lnTo>
                  <a:pt x="3494" y="219"/>
                </a:lnTo>
                <a:lnTo>
                  <a:pt x="3550" y="244"/>
                </a:lnTo>
                <a:lnTo>
                  <a:pt x="3603" y="271"/>
                </a:lnTo>
                <a:lnTo>
                  <a:pt x="3656" y="298"/>
                </a:lnTo>
                <a:lnTo>
                  <a:pt x="3708" y="328"/>
                </a:lnTo>
                <a:lnTo>
                  <a:pt x="3760" y="358"/>
                </a:lnTo>
                <a:lnTo>
                  <a:pt x="3811" y="390"/>
                </a:lnTo>
                <a:lnTo>
                  <a:pt x="3860" y="423"/>
                </a:lnTo>
                <a:lnTo>
                  <a:pt x="3909" y="456"/>
                </a:lnTo>
                <a:lnTo>
                  <a:pt x="3957" y="491"/>
                </a:lnTo>
                <a:lnTo>
                  <a:pt x="4004" y="527"/>
                </a:lnTo>
                <a:lnTo>
                  <a:pt x="4050" y="565"/>
                </a:lnTo>
                <a:lnTo>
                  <a:pt x="4096" y="604"/>
                </a:lnTo>
                <a:lnTo>
                  <a:pt x="4141" y="643"/>
                </a:lnTo>
                <a:lnTo>
                  <a:pt x="4185" y="683"/>
                </a:lnTo>
                <a:lnTo>
                  <a:pt x="4226" y="724"/>
                </a:lnTo>
                <a:lnTo>
                  <a:pt x="4269" y="767"/>
                </a:lnTo>
                <a:lnTo>
                  <a:pt x="4309" y="811"/>
                </a:lnTo>
                <a:lnTo>
                  <a:pt x="4348" y="855"/>
                </a:lnTo>
                <a:lnTo>
                  <a:pt x="4386" y="900"/>
                </a:lnTo>
                <a:lnTo>
                  <a:pt x="4424" y="947"/>
                </a:lnTo>
                <a:lnTo>
                  <a:pt x="4461" y="993"/>
                </a:lnTo>
                <a:lnTo>
                  <a:pt x="4496" y="1042"/>
                </a:lnTo>
                <a:lnTo>
                  <a:pt x="4529" y="1091"/>
                </a:lnTo>
                <a:lnTo>
                  <a:pt x="4562" y="1140"/>
                </a:lnTo>
                <a:lnTo>
                  <a:pt x="4594" y="1191"/>
                </a:lnTo>
                <a:lnTo>
                  <a:pt x="4624" y="1243"/>
                </a:lnTo>
                <a:lnTo>
                  <a:pt x="4653" y="1296"/>
                </a:lnTo>
                <a:lnTo>
                  <a:pt x="4681" y="1348"/>
                </a:lnTo>
                <a:lnTo>
                  <a:pt x="4708" y="1402"/>
                </a:lnTo>
                <a:lnTo>
                  <a:pt x="4733" y="1456"/>
                </a:lnTo>
                <a:lnTo>
                  <a:pt x="4757" y="1511"/>
                </a:lnTo>
                <a:lnTo>
                  <a:pt x="4781" y="1567"/>
                </a:lnTo>
                <a:lnTo>
                  <a:pt x="4801" y="1624"/>
                </a:lnTo>
                <a:lnTo>
                  <a:pt x="4822" y="1681"/>
                </a:lnTo>
                <a:lnTo>
                  <a:pt x="4841" y="1739"/>
                </a:lnTo>
                <a:lnTo>
                  <a:pt x="4859" y="1798"/>
                </a:lnTo>
                <a:lnTo>
                  <a:pt x="4874" y="1856"/>
                </a:lnTo>
                <a:lnTo>
                  <a:pt x="4889" y="1915"/>
                </a:lnTo>
                <a:lnTo>
                  <a:pt x="4901" y="1975"/>
                </a:lnTo>
                <a:lnTo>
                  <a:pt x="4914" y="2037"/>
                </a:lnTo>
                <a:lnTo>
                  <a:pt x="4923" y="2097"/>
                </a:lnTo>
                <a:lnTo>
                  <a:pt x="4931" y="2159"/>
                </a:lnTo>
                <a:lnTo>
                  <a:pt x="4939" y="2222"/>
                </a:lnTo>
                <a:lnTo>
                  <a:pt x="4944" y="2284"/>
                </a:lnTo>
                <a:lnTo>
                  <a:pt x="4949" y="2347"/>
                </a:lnTo>
                <a:lnTo>
                  <a:pt x="4952" y="2411"/>
                </a:lnTo>
                <a:lnTo>
                  <a:pt x="4952" y="2474"/>
                </a:lnTo>
                <a:lnTo>
                  <a:pt x="4952" y="247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 name="Text Placeholder 42"/>
          <p:cNvSpPr>
            <a:spLocks noGrp="1"/>
          </p:cNvSpPr>
          <p:nvPr>
            <p:ph type="body" sz="quarter" idx="20" hasCustomPrompt="1"/>
          </p:nvPr>
        </p:nvSpPr>
        <p:spPr>
          <a:xfrm>
            <a:off x="539552" y="2815971"/>
            <a:ext cx="2376264" cy="370767"/>
          </a:xfrm>
        </p:spPr>
        <p:txBody>
          <a:bodyPr>
            <a:noAutofit/>
          </a:bodyPr>
          <a:lstStyle>
            <a:lvl1pPr marL="0" indent="0" algn="r">
              <a:buNone/>
              <a:defRPr sz="2000" baseline="0">
                <a:solidFill>
                  <a:schemeClr val="tx1"/>
                </a:solidFill>
                <a:latin typeface="Roboto Light" panose="02000000000000000000" pitchFamily="2" charset="0"/>
                <a:ea typeface="Roboto Light" panose="02000000000000000000" pitchFamily="2" charset="0"/>
              </a:defRPr>
            </a:lvl1pPr>
          </a:lstStyle>
          <a:p>
            <a:pPr lvl="0"/>
            <a:r>
              <a:rPr lang="en-US" noProof="0" smtClean="0"/>
              <a:t>Your text here</a:t>
            </a:r>
            <a:endParaRPr lang="en-US" noProof="0"/>
          </a:p>
        </p:txBody>
      </p:sp>
      <p:grpSp>
        <p:nvGrpSpPr>
          <p:cNvPr id="22" name="Group 4"/>
          <p:cNvGrpSpPr>
            <a:grpSpLocks noChangeAspect="1"/>
          </p:cNvGrpSpPr>
          <p:nvPr userDrawn="1"/>
        </p:nvGrpSpPr>
        <p:grpSpPr>
          <a:xfrm>
            <a:off x="3054350" y="1491630"/>
            <a:ext cx="3035300" cy="3020384"/>
            <a:chOff x="1252" y="0"/>
            <a:chExt cx="3256" cy="3240"/>
          </a:xfrm>
        </p:grpSpPr>
        <p:sp>
          <p:nvSpPr>
            <p:cNvPr id="23" name="Freeform 5"/>
            <p:cNvSpPr/>
            <p:nvPr userDrawn="1"/>
          </p:nvSpPr>
          <p:spPr bwMode="auto">
            <a:xfrm>
              <a:off x="1542" y="2195"/>
              <a:ext cx="1294" cy="1045"/>
            </a:xfrm>
            <a:custGeom>
              <a:gdLst>
                <a:gd name="T0" fmla="*/ 701 w 701"/>
                <a:gd name="T1" fmla="*/ 497 h 566"/>
                <a:gd name="T2" fmla="*/ 678 w 701"/>
                <a:gd name="T3" fmla="*/ 548 h 566"/>
                <a:gd name="T4" fmla="*/ 626 w 701"/>
                <a:gd name="T5" fmla="*/ 564 h 566"/>
                <a:gd name="T6" fmla="*/ 381 w 701"/>
                <a:gd name="T7" fmla="*/ 500 h 566"/>
                <a:gd name="T8" fmla="*/ 101 w 701"/>
                <a:gd name="T9" fmla="*/ 312 h 566"/>
                <a:gd name="T10" fmla="*/ 15 w 701"/>
                <a:gd name="T11" fmla="*/ 212 h 566"/>
                <a:gd name="T12" fmla="*/ 3 w 701"/>
                <a:gd name="T13" fmla="*/ 158 h 566"/>
                <a:gd name="T14" fmla="*/ 36 w 701"/>
                <a:gd name="T15" fmla="*/ 114 h 566"/>
                <a:gd name="T16" fmla="*/ 217 w 701"/>
                <a:gd name="T17" fmla="*/ 9 h 566"/>
                <a:gd name="T18" fmla="*/ 250 w 701"/>
                <a:gd name="T19" fmla="*/ 0 h 566"/>
                <a:gd name="T20" fmla="*/ 303 w 701"/>
                <a:gd name="T21" fmla="*/ 25 h 566"/>
                <a:gd name="T22" fmla="*/ 451 w 701"/>
                <a:gd name="T23" fmla="*/ 154 h 566"/>
                <a:gd name="T24" fmla="*/ 643 w 701"/>
                <a:gd name="T25" fmla="*/ 222 h 566"/>
                <a:gd name="T26" fmla="*/ 701 w 701"/>
                <a:gd name="T27" fmla="*/ 289 h 566"/>
                <a:gd name="T28" fmla="*/ 701 w 701"/>
                <a:gd name="T29" fmla="*/ 497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1" h="566">
                  <a:moveTo>
                    <a:pt x="701" y="497"/>
                  </a:moveTo>
                  <a:cubicBezTo>
                    <a:pt x="701" y="517"/>
                    <a:pt x="693" y="535"/>
                    <a:pt x="678" y="548"/>
                  </a:cubicBezTo>
                  <a:cubicBezTo>
                    <a:pt x="664" y="560"/>
                    <a:pt x="645" y="566"/>
                    <a:pt x="626" y="564"/>
                  </a:cubicBezTo>
                  <a:cubicBezTo>
                    <a:pt x="542" y="555"/>
                    <a:pt x="460" y="534"/>
                    <a:pt x="381" y="500"/>
                  </a:cubicBezTo>
                  <a:cubicBezTo>
                    <a:pt x="276" y="456"/>
                    <a:pt x="182" y="392"/>
                    <a:pt x="101" y="312"/>
                  </a:cubicBezTo>
                  <a:cubicBezTo>
                    <a:pt x="70" y="280"/>
                    <a:pt x="41" y="247"/>
                    <a:pt x="15" y="212"/>
                  </a:cubicBezTo>
                  <a:cubicBezTo>
                    <a:pt x="4" y="196"/>
                    <a:pt x="0" y="177"/>
                    <a:pt x="3" y="158"/>
                  </a:cubicBezTo>
                  <a:cubicBezTo>
                    <a:pt x="7" y="139"/>
                    <a:pt x="19" y="123"/>
                    <a:pt x="36" y="114"/>
                  </a:cubicBezTo>
                  <a:cubicBezTo>
                    <a:pt x="217" y="9"/>
                    <a:pt x="217" y="9"/>
                    <a:pt x="217" y="9"/>
                  </a:cubicBezTo>
                  <a:cubicBezTo>
                    <a:pt x="227" y="3"/>
                    <a:pt x="239" y="0"/>
                    <a:pt x="250" y="0"/>
                  </a:cubicBezTo>
                  <a:cubicBezTo>
                    <a:pt x="271" y="0"/>
                    <a:pt x="290" y="9"/>
                    <a:pt x="303" y="25"/>
                  </a:cubicBezTo>
                  <a:cubicBezTo>
                    <a:pt x="344" y="77"/>
                    <a:pt x="394" y="120"/>
                    <a:pt x="451" y="154"/>
                  </a:cubicBezTo>
                  <a:cubicBezTo>
                    <a:pt x="510" y="189"/>
                    <a:pt x="575" y="212"/>
                    <a:pt x="643" y="222"/>
                  </a:cubicBezTo>
                  <a:cubicBezTo>
                    <a:pt x="677" y="227"/>
                    <a:pt x="701" y="255"/>
                    <a:pt x="701" y="289"/>
                  </a:cubicBezTo>
                  <a:lnTo>
                    <a:pt x="701" y="497"/>
                  </a:lnTo>
                  <a:close/>
                </a:path>
              </a:pathLst>
            </a:custGeom>
            <a:solidFill>
              <a:schemeClr val="accent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24" name="Freeform 6"/>
            <p:cNvSpPr/>
            <p:nvPr userDrawn="1"/>
          </p:nvSpPr>
          <p:spPr bwMode="auto">
            <a:xfrm>
              <a:off x="1252" y="894"/>
              <a:ext cx="722" cy="1451"/>
            </a:xfrm>
            <a:custGeom>
              <a:gdLst>
                <a:gd name="T0" fmla="*/ 378 w 391"/>
                <a:gd name="T1" fmla="*/ 590 h 786"/>
                <a:gd name="T2" fmla="*/ 349 w 391"/>
                <a:gd name="T3" fmla="*/ 672 h 786"/>
                <a:gd name="T4" fmla="*/ 168 w 391"/>
                <a:gd name="T5" fmla="*/ 776 h 786"/>
                <a:gd name="T6" fmla="*/ 135 w 391"/>
                <a:gd name="T7" fmla="*/ 786 h 786"/>
                <a:gd name="T8" fmla="*/ 114 w 391"/>
                <a:gd name="T9" fmla="*/ 782 h 786"/>
                <a:gd name="T10" fmla="*/ 73 w 391"/>
                <a:gd name="T11" fmla="*/ 745 h 786"/>
                <a:gd name="T12" fmla="*/ 69 w 391"/>
                <a:gd name="T13" fmla="*/ 736 h 786"/>
                <a:gd name="T14" fmla="*/ 0 w 391"/>
                <a:gd name="T15" fmla="*/ 393 h 786"/>
                <a:gd name="T16" fmla="*/ 69 w 391"/>
                <a:gd name="T17" fmla="*/ 50 h 786"/>
                <a:gd name="T18" fmla="*/ 73 w 391"/>
                <a:gd name="T19" fmla="*/ 41 h 786"/>
                <a:gd name="T20" fmla="*/ 114 w 391"/>
                <a:gd name="T21" fmla="*/ 4 h 786"/>
                <a:gd name="T22" fmla="*/ 135 w 391"/>
                <a:gd name="T23" fmla="*/ 0 h 786"/>
                <a:gd name="T24" fmla="*/ 168 w 391"/>
                <a:gd name="T25" fmla="*/ 9 h 786"/>
                <a:gd name="T26" fmla="*/ 349 w 391"/>
                <a:gd name="T27" fmla="*/ 114 h 786"/>
                <a:gd name="T28" fmla="*/ 378 w 391"/>
                <a:gd name="T29" fmla="*/ 196 h 786"/>
                <a:gd name="T30" fmla="*/ 341 w 391"/>
                <a:gd name="T31" fmla="*/ 393 h 786"/>
                <a:gd name="T32" fmla="*/ 378 w 391"/>
                <a:gd name="T33" fmla="*/ 590 h 7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786">
                  <a:moveTo>
                    <a:pt x="378" y="590"/>
                  </a:moveTo>
                  <a:cubicBezTo>
                    <a:pt x="390" y="620"/>
                    <a:pt x="378" y="656"/>
                    <a:pt x="349" y="672"/>
                  </a:cubicBezTo>
                  <a:cubicBezTo>
                    <a:pt x="168" y="776"/>
                    <a:pt x="168" y="776"/>
                    <a:pt x="168" y="776"/>
                  </a:cubicBezTo>
                  <a:cubicBezTo>
                    <a:pt x="158" y="782"/>
                    <a:pt x="146" y="786"/>
                    <a:pt x="135" y="786"/>
                  </a:cubicBezTo>
                  <a:cubicBezTo>
                    <a:pt x="127" y="786"/>
                    <a:pt x="120" y="784"/>
                    <a:pt x="114" y="782"/>
                  </a:cubicBezTo>
                  <a:cubicBezTo>
                    <a:pt x="95" y="776"/>
                    <a:pt x="81" y="763"/>
                    <a:pt x="73" y="745"/>
                  </a:cubicBezTo>
                  <a:cubicBezTo>
                    <a:pt x="72" y="742"/>
                    <a:pt x="70" y="739"/>
                    <a:pt x="69" y="736"/>
                  </a:cubicBezTo>
                  <a:cubicBezTo>
                    <a:pt x="23" y="627"/>
                    <a:pt x="0" y="512"/>
                    <a:pt x="0" y="393"/>
                  </a:cubicBezTo>
                  <a:cubicBezTo>
                    <a:pt x="0" y="274"/>
                    <a:pt x="23" y="158"/>
                    <a:pt x="69" y="50"/>
                  </a:cubicBezTo>
                  <a:cubicBezTo>
                    <a:pt x="70" y="47"/>
                    <a:pt x="72" y="44"/>
                    <a:pt x="73" y="41"/>
                  </a:cubicBezTo>
                  <a:cubicBezTo>
                    <a:pt x="81" y="23"/>
                    <a:pt x="95" y="10"/>
                    <a:pt x="114" y="4"/>
                  </a:cubicBezTo>
                  <a:cubicBezTo>
                    <a:pt x="120" y="2"/>
                    <a:pt x="128" y="0"/>
                    <a:pt x="135" y="0"/>
                  </a:cubicBezTo>
                  <a:cubicBezTo>
                    <a:pt x="146" y="0"/>
                    <a:pt x="158" y="3"/>
                    <a:pt x="168" y="9"/>
                  </a:cubicBezTo>
                  <a:cubicBezTo>
                    <a:pt x="349" y="114"/>
                    <a:pt x="349" y="114"/>
                    <a:pt x="349" y="114"/>
                  </a:cubicBezTo>
                  <a:cubicBezTo>
                    <a:pt x="378" y="130"/>
                    <a:pt x="391" y="165"/>
                    <a:pt x="378" y="196"/>
                  </a:cubicBezTo>
                  <a:cubicBezTo>
                    <a:pt x="354" y="259"/>
                    <a:pt x="341" y="325"/>
                    <a:pt x="341" y="393"/>
                  </a:cubicBezTo>
                  <a:cubicBezTo>
                    <a:pt x="341" y="460"/>
                    <a:pt x="354" y="527"/>
                    <a:pt x="378" y="59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25" name="Freeform 7"/>
            <p:cNvSpPr/>
            <p:nvPr userDrawn="1"/>
          </p:nvSpPr>
          <p:spPr bwMode="auto">
            <a:xfrm>
              <a:off x="1540" y="0"/>
              <a:ext cx="1294" cy="1043"/>
            </a:xfrm>
            <a:custGeom>
              <a:gdLst>
                <a:gd name="T0" fmla="*/ 701 w 701"/>
                <a:gd name="T1" fmla="*/ 276 h 565"/>
                <a:gd name="T2" fmla="*/ 644 w 701"/>
                <a:gd name="T3" fmla="*/ 343 h 565"/>
                <a:gd name="T4" fmla="*/ 452 w 701"/>
                <a:gd name="T5" fmla="*/ 411 h 565"/>
                <a:gd name="T6" fmla="*/ 304 w 701"/>
                <a:gd name="T7" fmla="*/ 540 h 565"/>
                <a:gd name="T8" fmla="*/ 251 w 701"/>
                <a:gd name="T9" fmla="*/ 565 h 565"/>
                <a:gd name="T10" fmla="*/ 218 w 701"/>
                <a:gd name="T11" fmla="*/ 556 h 565"/>
                <a:gd name="T12" fmla="*/ 37 w 701"/>
                <a:gd name="T13" fmla="*/ 451 h 565"/>
                <a:gd name="T14" fmla="*/ 4 w 701"/>
                <a:gd name="T15" fmla="*/ 407 h 565"/>
                <a:gd name="T16" fmla="*/ 16 w 701"/>
                <a:gd name="T17" fmla="*/ 353 h 565"/>
                <a:gd name="T18" fmla="*/ 102 w 701"/>
                <a:gd name="T19" fmla="*/ 253 h 565"/>
                <a:gd name="T20" fmla="*/ 382 w 701"/>
                <a:gd name="T21" fmla="*/ 64 h 565"/>
                <a:gd name="T22" fmla="*/ 626 w 701"/>
                <a:gd name="T23" fmla="*/ 1 h 565"/>
                <a:gd name="T24" fmla="*/ 634 w 701"/>
                <a:gd name="T25" fmla="*/ 0 h 565"/>
                <a:gd name="T26" fmla="*/ 679 w 701"/>
                <a:gd name="T27" fmla="*/ 17 h 565"/>
                <a:gd name="T28" fmla="*/ 701 w 701"/>
                <a:gd name="T29" fmla="*/ 67 h 565"/>
                <a:gd name="T30" fmla="*/ 701 w 701"/>
                <a:gd name="T31" fmla="*/ 276 h 5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565">
                  <a:moveTo>
                    <a:pt x="701" y="276"/>
                  </a:moveTo>
                  <a:cubicBezTo>
                    <a:pt x="701" y="310"/>
                    <a:pt x="677" y="338"/>
                    <a:pt x="644" y="343"/>
                  </a:cubicBezTo>
                  <a:cubicBezTo>
                    <a:pt x="576" y="353"/>
                    <a:pt x="511" y="376"/>
                    <a:pt x="452" y="411"/>
                  </a:cubicBezTo>
                  <a:cubicBezTo>
                    <a:pt x="395" y="445"/>
                    <a:pt x="345" y="488"/>
                    <a:pt x="304" y="540"/>
                  </a:cubicBezTo>
                  <a:cubicBezTo>
                    <a:pt x="291" y="556"/>
                    <a:pt x="272" y="565"/>
                    <a:pt x="251" y="565"/>
                  </a:cubicBezTo>
                  <a:cubicBezTo>
                    <a:pt x="240" y="565"/>
                    <a:pt x="228" y="562"/>
                    <a:pt x="218" y="556"/>
                  </a:cubicBezTo>
                  <a:cubicBezTo>
                    <a:pt x="37" y="451"/>
                    <a:pt x="37" y="451"/>
                    <a:pt x="37" y="451"/>
                  </a:cubicBezTo>
                  <a:cubicBezTo>
                    <a:pt x="20" y="442"/>
                    <a:pt x="8" y="425"/>
                    <a:pt x="4" y="407"/>
                  </a:cubicBezTo>
                  <a:cubicBezTo>
                    <a:pt x="0" y="388"/>
                    <a:pt x="5" y="368"/>
                    <a:pt x="16" y="353"/>
                  </a:cubicBezTo>
                  <a:cubicBezTo>
                    <a:pt x="42" y="318"/>
                    <a:pt x="71" y="284"/>
                    <a:pt x="102" y="253"/>
                  </a:cubicBezTo>
                  <a:cubicBezTo>
                    <a:pt x="183" y="172"/>
                    <a:pt x="277" y="109"/>
                    <a:pt x="382" y="64"/>
                  </a:cubicBezTo>
                  <a:cubicBezTo>
                    <a:pt x="460" y="31"/>
                    <a:pt x="542" y="10"/>
                    <a:pt x="626" y="1"/>
                  </a:cubicBezTo>
                  <a:cubicBezTo>
                    <a:pt x="629" y="0"/>
                    <a:pt x="631" y="0"/>
                    <a:pt x="634" y="0"/>
                  </a:cubicBezTo>
                  <a:cubicBezTo>
                    <a:pt x="650" y="0"/>
                    <a:pt x="666" y="6"/>
                    <a:pt x="679" y="17"/>
                  </a:cubicBezTo>
                  <a:cubicBezTo>
                    <a:pt x="693" y="30"/>
                    <a:pt x="701" y="48"/>
                    <a:pt x="701" y="67"/>
                  </a:cubicBezTo>
                  <a:lnTo>
                    <a:pt x="701" y="276"/>
                  </a:lnTo>
                  <a:close/>
                </a:path>
              </a:pathLst>
            </a:custGeom>
            <a:solidFill>
              <a:schemeClr val="accent1">
                <a:lumMod val="90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26" name="Freeform 8"/>
            <p:cNvSpPr/>
            <p:nvPr userDrawn="1"/>
          </p:nvSpPr>
          <p:spPr bwMode="auto">
            <a:xfrm>
              <a:off x="2922" y="0"/>
              <a:ext cx="1296" cy="1043"/>
            </a:xfrm>
            <a:custGeom>
              <a:gdLst>
                <a:gd name="T0" fmla="*/ 698 w 702"/>
                <a:gd name="T1" fmla="*/ 407 h 565"/>
                <a:gd name="T2" fmla="*/ 666 w 702"/>
                <a:gd name="T3" fmla="*/ 451 h 565"/>
                <a:gd name="T4" fmla="*/ 485 w 702"/>
                <a:gd name="T5" fmla="*/ 556 h 565"/>
                <a:gd name="T6" fmla="*/ 451 w 702"/>
                <a:gd name="T7" fmla="*/ 565 h 565"/>
                <a:gd name="T8" fmla="*/ 399 w 702"/>
                <a:gd name="T9" fmla="*/ 540 h 565"/>
                <a:gd name="T10" fmla="*/ 250 w 702"/>
                <a:gd name="T11" fmla="*/ 411 h 565"/>
                <a:gd name="T12" fmla="*/ 57 w 702"/>
                <a:gd name="T13" fmla="*/ 343 h 565"/>
                <a:gd name="T14" fmla="*/ 0 w 702"/>
                <a:gd name="T15" fmla="*/ 276 h 565"/>
                <a:gd name="T16" fmla="*/ 0 w 702"/>
                <a:gd name="T17" fmla="*/ 67 h 565"/>
                <a:gd name="T18" fmla="*/ 23 w 702"/>
                <a:gd name="T19" fmla="*/ 17 h 565"/>
                <a:gd name="T20" fmla="*/ 68 w 702"/>
                <a:gd name="T21" fmla="*/ 0 h 565"/>
                <a:gd name="T22" fmla="*/ 75 w 702"/>
                <a:gd name="T23" fmla="*/ 0 h 565"/>
                <a:gd name="T24" fmla="*/ 320 w 702"/>
                <a:gd name="T25" fmla="*/ 64 h 565"/>
                <a:gd name="T26" fmla="*/ 600 w 702"/>
                <a:gd name="T27" fmla="*/ 253 h 565"/>
                <a:gd name="T28" fmla="*/ 686 w 702"/>
                <a:gd name="T29" fmla="*/ 353 h 565"/>
                <a:gd name="T30" fmla="*/ 698 w 702"/>
                <a:gd name="T31" fmla="*/ 407 h 5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2" h="565">
                  <a:moveTo>
                    <a:pt x="698" y="407"/>
                  </a:moveTo>
                  <a:cubicBezTo>
                    <a:pt x="694" y="425"/>
                    <a:pt x="682" y="442"/>
                    <a:pt x="666" y="451"/>
                  </a:cubicBezTo>
                  <a:cubicBezTo>
                    <a:pt x="485" y="556"/>
                    <a:pt x="485" y="556"/>
                    <a:pt x="485" y="556"/>
                  </a:cubicBezTo>
                  <a:cubicBezTo>
                    <a:pt x="474" y="562"/>
                    <a:pt x="463" y="565"/>
                    <a:pt x="451" y="565"/>
                  </a:cubicBezTo>
                  <a:cubicBezTo>
                    <a:pt x="430" y="565"/>
                    <a:pt x="411" y="556"/>
                    <a:pt x="399" y="540"/>
                  </a:cubicBezTo>
                  <a:cubicBezTo>
                    <a:pt x="357" y="488"/>
                    <a:pt x="307" y="445"/>
                    <a:pt x="250" y="411"/>
                  </a:cubicBezTo>
                  <a:cubicBezTo>
                    <a:pt x="191" y="376"/>
                    <a:pt x="126" y="353"/>
                    <a:pt x="57" y="343"/>
                  </a:cubicBezTo>
                  <a:cubicBezTo>
                    <a:pt x="25" y="338"/>
                    <a:pt x="0" y="309"/>
                    <a:pt x="0" y="276"/>
                  </a:cubicBezTo>
                  <a:cubicBezTo>
                    <a:pt x="0" y="67"/>
                    <a:pt x="0" y="67"/>
                    <a:pt x="0" y="67"/>
                  </a:cubicBezTo>
                  <a:cubicBezTo>
                    <a:pt x="0" y="48"/>
                    <a:pt x="8" y="30"/>
                    <a:pt x="23" y="17"/>
                  </a:cubicBezTo>
                  <a:cubicBezTo>
                    <a:pt x="35" y="6"/>
                    <a:pt x="51" y="0"/>
                    <a:pt x="68" y="0"/>
                  </a:cubicBezTo>
                  <a:cubicBezTo>
                    <a:pt x="70" y="0"/>
                    <a:pt x="72" y="0"/>
                    <a:pt x="75" y="0"/>
                  </a:cubicBezTo>
                  <a:cubicBezTo>
                    <a:pt x="159" y="10"/>
                    <a:pt x="242" y="31"/>
                    <a:pt x="320" y="64"/>
                  </a:cubicBezTo>
                  <a:cubicBezTo>
                    <a:pt x="425" y="109"/>
                    <a:pt x="519" y="172"/>
                    <a:pt x="600" y="253"/>
                  </a:cubicBezTo>
                  <a:cubicBezTo>
                    <a:pt x="631" y="284"/>
                    <a:pt x="660" y="318"/>
                    <a:pt x="686" y="353"/>
                  </a:cubicBezTo>
                  <a:cubicBezTo>
                    <a:pt x="698" y="368"/>
                    <a:pt x="702" y="388"/>
                    <a:pt x="698" y="407"/>
                  </a:cubicBezTo>
                  <a:close/>
                </a:path>
              </a:pathLst>
            </a:custGeom>
            <a:solidFill>
              <a:schemeClr val="accent2">
                <a:lumMod val="90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27" name="Freeform 9"/>
            <p:cNvSpPr/>
            <p:nvPr userDrawn="1"/>
          </p:nvSpPr>
          <p:spPr bwMode="auto">
            <a:xfrm>
              <a:off x="3786" y="894"/>
              <a:ext cx="722" cy="1451"/>
            </a:xfrm>
            <a:custGeom>
              <a:gdLst>
                <a:gd name="T0" fmla="*/ 391 w 391"/>
                <a:gd name="T1" fmla="*/ 393 h 786"/>
                <a:gd name="T2" fmla="*/ 321 w 391"/>
                <a:gd name="T3" fmla="*/ 736 h 786"/>
                <a:gd name="T4" fmla="*/ 317 w 391"/>
                <a:gd name="T5" fmla="*/ 745 h 786"/>
                <a:gd name="T6" fmla="*/ 277 w 391"/>
                <a:gd name="T7" fmla="*/ 782 h 786"/>
                <a:gd name="T8" fmla="*/ 256 w 391"/>
                <a:gd name="T9" fmla="*/ 786 h 786"/>
                <a:gd name="T10" fmla="*/ 222 w 391"/>
                <a:gd name="T11" fmla="*/ 777 h 786"/>
                <a:gd name="T12" fmla="*/ 41 w 391"/>
                <a:gd name="T13" fmla="*/ 672 h 786"/>
                <a:gd name="T14" fmla="*/ 12 w 391"/>
                <a:gd name="T15" fmla="*/ 590 h 786"/>
                <a:gd name="T16" fmla="*/ 49 w 391"/>
                <a:gd name="T17" fmla="*/ 393 h 786"/>
                <a:gd name="T18" fmla="*/ 12 w 391"/>
                <a:gd name="T19" fmla="*/ 196 h 786"/>
                <a:gd name="T20" fmla="*/ 41 w 391"/>
                <a:gd name="T21" fmla="*/ 113 h 786"/>
                <a:gd name="T22" fmla="*/ 222 w 391"/>
                <a:gd name="T23" fmla="*/ 9 h 786"/>
                <a:gd name="T24" fmla="*/ 256 w 391"/>
                <a:gd name="T25" fmla="*/ 0 h 786"/>
                <a:gd name="T26" fmla="*/ 277 w 391"/>
                <a:gd name="T27" fmla="*/ 4 h 786"/>
                <a:gd name="T28" fmla="*/ 317 w 391"/>
                <a:gd name="T29" fmla="*/ 41 h 786"/>
                <a:gd name="T30" fmla="*/ 321 w 391"/>
                <a:gd name="T31" fmla="*/ 50 h 786"/>
                <a:gd name="T32" fmla="*/ 391 w 391"/>
                <a:gd name="T33" fmla="*/ 393 h 7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786">
                  <a:moveTo>
                    <a:pt x="391" y="393"/>
                  </a:moveTo>
                  <a:cubicBezTo>
                    <a:pt x="391" y="512"/>
                    <a:pt x="367" y="627"/>
                    <a:pt x="321" y="736"/>
                  </a:cubicBezTo>
                  <a:cubicBezTo>
                    <a:pt x="320" y="739"/>
                    <a:pt x="319" y="742"/>
                    <a:pt x="317" y="745"/>
                  </a:cubicBezTo>
                  <a:cubicBezTo>
                    <a:pt x="310" y="763"/>
                    <a:pt x="295" y="776"/>
                    <a:pt x="277" y="782"/>
                  </a:cubicBezTo>
                  <a:cubicBezTo>
                    <a:pt x="270" y="784"/>
                    <a:pt x="263" y="786"/>
                    <a:pt x="256" y="786"/>
                  </a:cubicBezTo>
                  <a:cubicBezTo>
                    <a:pt x="244" y="786"/>
                    <a:pt x="232" y="782"/>
                    <a:pt x="222" y="777"/>
                  </a:cubicBezTo>
                  <a:cubicBezTo>
                    <a:pt x="41" y="672"/>
                    <a:pt x="41" y="672"/>
                    <a:pt x="41" y="672"/>
                  </a:cubicBezTo>
                  <a:cubicBezTo>
                    <a:pt x="12" y="656"/>
                    <a:pt x="0" y="621"/>
                    <a:pt x="12" y="590"/>
                  </a:cubicBezTo>
                  <a:cubicBezTo>
                    <a:pt x="36" y="527"/>
                    <a:pt x="49" y="461"/>
                    <a:pt x="49" y="393"/>
                  </a:cubicBezTo>
                  <a:cubicBezTo>
                    <a:pt x="49" y="325"/>
                    <a:pt x="36" y="259"/>
                    <a:pt x="12" y="196"/>
                  </a:cubicBezTo>
                  <a:cubicBezTo>
                    <a:pt x="0" y="165"/>
                    <a:pt x="12" y="130"/>
                    <a:pt x="41" y="113"/>
                  </a:cubicBezTo>
                  <a:cubicBezTo>
                    <a:pt x="222" y="9"/>
                    <a:pt x="222" y="9"/>
                    <a:pt x="222" y="9"/>
                  </a:cubicBezTo>
                  <a:cubicBezTo>
                    <a:pt x="232" y="3"/>
                    <a:pt x="244" y="0"/>
                    <a:pt x="256" y="0"/>
                  </a:cubicBezTo>
                  <a:cubicBezTo>
                    <a:pt x="263" y="0"/>
                    <a:pt x="270" y="1"/>
                    <a:pt x="277" y="4"/>
                  </a:cubicBezTo>
                  <a:cubicBezTo>
                    <a:pt x="295" y="10"/>
                    <a:pt x="310" y="23"/>
                    <a:pt x="317" y="41"/>
                  </a:cubicBezTo>
                  <a:cubicBezTo>
                    <a:pt x="319" y="44"/>
                    <a:pt x="320" y="47"/>
                    <a:pt x="321" y="50"/>
                  </a:cubicBezTo>
                  <a:cubicBezTo>
                    <a:pt x="367" y="158"/>
                    <a:pt x="391" y="274"/>
                    <a:pt x="391" y="393"/>
                  </a:cubicBezTo>
                  <a:close/>
                </a:path>
              </a:pathLst>
            </a:custGeom>
            <a:solidFill>
              <a:schemeClr val="accent2">
                <a:lumMod val="75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28" name="Freeform 10"/>
            <p:cNvSpPr/>
            <p:nvPr userDrawn="1"/>
          </p:nvSpPr>
          <p:spPr bwMode="auto">
            <a:xfrm>
              <a:off x="2924" y="2195"/>
              <a:ext cx="1294" cy="1043"/>
            </a:xfrm>
            <a:custGeom>
              <a:gdLst>
                <a:gd name="T0" fmla="*/ 685 w 701"/>
                <a:gd name="T1" fmla="*/ 212 h 565"/>
                <a:gd name="T2" fmla="*/ 599 w 701"/>
                <a:gd name="T3" fmla="*/ 312 h 565"/>
                <a:gd name="T4" fmla="*/ 319 w 701"/>
                <a:gd name="T5" fmla="*/ 500 h 565"/>
                <a:gd name="T6" fmla="*/ 75 w 701"/>
                <a:gd name="T7" fmla="*/ 564 h 565"/>
                <a:gd name="T8" fmla="*/ 67 w 701"/>
                <a:gd name="T9" fmla="*/ 565 h 565"/>
                <a:gd name="T10" fmla="*/ 22 w 701"/>
                <a:gd name="T11" fmla="*/ 548 h 565"/>
                <a:gd name="T12" fmla="*/ 0 w 701"/>
                <a:gd name="T13" fmla="*/ 497 h 565"/>
                <a:gd name="T14" fmla="*/ 0 w 701"/>
                <a:gd name="T15" fmla="*/ 289 h 565"/>
                <a:gd name="T16" fmla="*/ 57 w 701"/>
                <a:gd name="T17" fmla="*/ 222 h 565"/>
                <a:gd name="T18" fmla="*/ 249 w 701"/>
                <a:gd name="T19" fmla="*/ 154 h 565"/>
                <a:gd name="T20" fmla="*/ 398 w 701"/>
                <a:gd name="T21" fmla="*/ 25 h 565"/>
                <a:gd name="T22" fmla="*/ 450 w 701"/>
                <a:gd name="T23" fmla="*/ 0 h 565"/>
                <a:gd name="T24" fmla="*/ 484 w 701"/>
                <a:gd name="T25" fmla="*/ 9 h 565"/>
                <a:gd name="T26" fmla="*/ 665 w 701"/>
                <a:gd name="T27" fmla="*/ 114 h 565"/>
                <a:gd name="T28" fmla="*/ 697 w 701"/>
                <a:gd name="T29" fmla="*/ 158 h 565"/>
                <a:gd name="T30" fmla="*/ 685 w 701"/>
                <a:gd name="T31" fmla="*/ 212 h 5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565">
                  <a:moveTo>
                    <a:pt x="685" y="212"/>
                  </a:moveTo>
                  <a:cubicBezTo>
                    <a:pt x="659" y="247"/>
                    <a:pt x="630" y="280"/>
                    <a:pt x="599" y="312"/>
                  </a:cubicBezTo>
                  <a:cubicBezTo>
                    <a:pt x="518" y="392"/>
                    <a:pt x="424" y="456"/>
                    <a:pt x="319" y="500"/>
                  </a:cubicBezTo>
                  <a:cubicBezTo>
                    <a:pt x="241" y="534"/>
                    <a:pt x="159" y="555"/>
                    <a:pt x="75" y="564"/>
                  </a:cubicBezTo>
                  <a:cubicBezTo>
                    <a:pt x="72" y="565"/>
                    <a:pt x="70" y="565"/>
                    <a:pt x="67" y="565"/>
                  </a:cubicBezTo>
                  <a:cubicBezTo>
                    <a:pt x="51" y="565"/>
                    <a:pt x="35" y="559"/>
                    <a:pt x="22" y="548"/>
                  </a:cubicBezTo>
                  <a:cubicBezTo>
                    <a:pt x="8" y="535"/>
                    <a:pt x="0" y="517"/>
                    <a:pt x="0" y="497"/>
                  </a:cubicBezTo>
                  <a:cubicBezTo>
                    <a:pt x="0" y="289"/>
                    <a:pt x="0" y="289"/>
                    <a:pt x="0" y="289"/>
                  </a:cubicBezTo>
                  <a:cubicBezTo>
                    <a:pt x="0" y="255"/>
                    <a:pt x="24" y="227"/>
                    <a:pt x="57" y="222"/>
                  </a:cubicBezTo>
                  <a:cubicBezTo>
                    <a:pt x="125" y="212"/>
                    <a:pt x="190" y="189"/>
                    <a:pt x="249" y="154"/>
                  </a:cubicBezTo>
                  <a:cubicBezTo>
                    <a:pt x="306" y="120"/>
                    <a:pt x="356" y="77"/>
                    <a:pt x="398" y="25"/>
                  </a:cubicBezTo>
                  <a:cubicBezTo>
                    <a:pt x="410" y="9"/>
                    <a:pt x="429" y="0"/>
                    <a:pt x="450" y="0"/>
                  </a:cubicBezTo>
                  <a:cubicBezTo>
                    <a:pt x="462" y="0"/>
                    <a:pt x="473" y="3"/>
                    <a:pt x="484" y="9"/>
                  </a:cubicBezTo>
                  <a:cubicBezTo>
                    <a:pt x="665" y="114"/>
                    <a:pt x="665" y="114"/>
                    <a:pt x="665" y="114"/>
                  </a:cubicBezTo>
                  <a:cubicBezTo>
                    <a:pt x="681" y="123"/>
                    <a:pt x="693" y="139"/>
                    <a:pt x="697" y="158"/>
                  </a:cubicBezTo>
                  <a:cubicBezTo>
                    <a:pt x="701" y="177"/>
                    <a:pt x="697" y="196"/>
                    <a:pt x="685" y="212"/>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grpSp>
      <p:sp>
        <p:nvSpPr>
          <p:cNvPr id="29" name="Text Placeholder 42"/>
          <p:cNvSpPr>
            <a:spLocks noGrp="1"/>
          </p:cNvSpPr>
          <p:nvPr>
            <p:ph type="body" sz="quarter" idx="25" hasCustomPrompt="1"/>
          </p:nvPr>
        </p:nvSpPr>
        <p:spPr>
          <a:xfrm>
            <a:off x="827584" y="1707654"/>
            <a:ext cx="2376264" cy="370767"/>
          </a:xfrm>
        </p:spPr>
        <p:txBody>
          <a:bodyPr>
            <a:noAutofit/>
          </a:bodyPr>
          <a:lstStyle>
            <a:lvl1pPr marL="0" indent="0" algn="r">
              <a:buNone/>
              <a:defRPr sz="2000" baseline="0">
                <a:solidFill>
                  <a:schemeClr val="tx1"/>
                </a:solidFill>
                <a:latin typeface="Roboto Light" panose="02000000000000000000" pitchFamily="2" charset="0"/>
                <a:ea typeface="Roboto Light" panose="02000000000000000000" pitchFamily="2" charset="0"/>
              </a:defRPr>
            </a:lvl1pPr>
          </a:lstStyle>
          <a:p>
            <a:pPr lvl="0"/>
            <a:r>
              <a:rPr lang="en-US" noProof="0" smtClean="0"/>
              <a:t>Your text here</a:t>
            </a:r>
            <a:endParaRPr lang="en-US" noProof="0"/>
          </a:p>
        </p:txBody>
      </p:sp>
      <p:sp>
        <p:nvSpPr>
          <p:cNvPr id="30" name="Text Placeholder 42"/>
          <p:cNvSpPr>
            <a:spLocks noGrp="1"/>
          </p:cNvSpPr>
          <p:nvPr>
            <p:ph type="body" sz="quarter" idx="26" hasCustomPrompt="1"/>
          </p:nvPr>
        </p:nvSpPr>
        <p:spPr>
          <a:xfrm>
            <a:off x="827584" y="4023750"/>
            <a:ext cx="2376264" cy="370767"/>
          </a:xfrm>
        </p:spPr>
        <p:txBody>
          <a:bodyPr>
            <a:noAutofit/>
          </a:bodyPr>
          <a:lstStyle>
            <a:lvl1pPr marL="0" indent="0" algn="r">
              <a:buNone/>
              <a:defRPr sz="2000" baseline="0">
                <a:solidFill>
                  <a:schemeClr val="tx1"/>
                </a:solidFill>
                <a:latin typeface="Roboto Light" panose="02000000000000000000" pitchFamily="2" charset="0"/>
                <a:ea typeface="Roboto Light" panose="02000000000000000000" pitchFamily="2" charset="0"/>
              </a:defRPr>
            </a:lvl1pPr>
          </a:lstStyle>
          <a:p>
            <a:pPr lvl="0"/>
            <a:r>
              <a:rPr lang="en-US" noProof="0" smtClean="0"/>
              <a:t>Your text here</a:t>
            </a:r>
            <a:endParaRPr lang="en-US" noProof="0"/>
          </a:p>
        </p:txBody>
      </p:sp>
      <p:sp>
        <p:nvSpPr>
          <p:cNvPr id="31" name="Text Placeholder 42"/>
          <p:cNvSpPr>
            <a:spLocks noGrp="1"/>
          </p:cNvSpPr>
          <p:nvPr>
            <p:ph type="body" sz="quarter" idx="27" hasCustomPrompt="1"/>
          </p:nvPr>
        </p:nvSpPr>
        <p:spPr>
          <a:xfrm>
            <a:off x="6228184" y="2815971"/>
            <a:ext cx="2376264" cy="370767"/>
          </a:xfrm>
        </p:spPr>
        <p:txBody>
          <a:bodyPr>
            <a:noAutofit/>
          </a:bodyPr>
          <a:lstStyle>
            <a:lvl1pPr marL="0" indent="0" algn="l">
              <a:buNone/>
              <a:defRPr sz="2000" baseline="0">
                <a:solidFill>
                  <a:schemeClr val="tx1"/>
                </a:solidFill>
                <a:latin typeface="Roboto Light" panose="02000000000000000000" pitchFamily="2" charset="0"/>
                <a:ea typeface="Roboto Light" panose="02000000000000000000" pitchFamily="2" charset="0"/>
              </a:defRPr>
            </a:lvl1pPr>
          </a:lstStyle>
          <a:p>
            <a:pPr lvl="0"/>
            <a:r>
              <a:rPr lang="en-US" noProof="0" smtClean="0"/>
              <a:t>Your text here</a:t>
            </a:r>
            <a:endParaRPr lang="en-US" noProof="0"/>
          </a:p>
        </p:txBody>
      </p:sp>
      <p:sp>
        <p:nvSpPr>
          <p:cNvPr id="32" name="Text Placeholder 42"/>
          <p:cNvSpPr>
            <a:spLocks noGrp="1"/>
          </p:cNvSpPr>
          <p:nvPr>
            <p:ph type="body" sz="quarter" idx="28" hasCustomPrompt="1"/>
          </p:nvPr>
        </p:nvSpPr>
        <p:spPr>
          <a:xfrm>
            <a:off x="5940152" y="1707654"/>
            <a:ext cx="2376264" cy="370767"/>
          </a:xfrm>
        </p:spPr>
        <p:txBody>
          <a:bodyPr>
            <a:noAutofit/>
          </a:bodyPr>
          <a:lstStyle>
            <a:lvl1pPr marL="0" indent="0" algn="l">
              <a:buNone/>
              <a:defRPr sz="2000" baseline="0">
                <a:solidFill>
                  <a:schemeClr val="tx1"/>
                </a:solidFill>
                <a:latin typeface="Roboto Light" panose="02000000000000000000" pitchFamily="2" charset="0"/>
                <a:ea typeface="Roboto Light" panose="02000000000000000000" pitchFamily="2" charset="0"/>
              </a:defRPr>
            </a:lvl1pPr>
          </a:lstStyle>
          <a:p>
            <a:pPr lvl="0"/>
            <a:r>
              <a:rPr lang="en-US" noProof="0" smtClean="0"/>
              <a:t>Your text here</a:t>
            </a:r>
            <a:endParaRPr lang="en-US" noProof="0"/>
          </a:p>
        </p:txBody>
      </p:sp>
      <p:sp>
        <p:nvSpPr>
          <p:cNvPr id="33" name="Text Placeholder 42"/>
          <p:cNvSpPr>
            <a:spLocks noGrp="1"/>
          </p:cNvSpPr>
          <p:nvPr>
            <p:ph type="body" sz="quarter" idx="29" hasCustomPrompt="1"/>
          </p:nvPr>
        </p:nvSpPr>
        <p:spPr>
          <a:xfrm>
            <a:off x="5940152" y="4023750"/>
            <a:ext cx="2376264" cy="370767"/>
          </a:xfrm>
        </p:spPr>
        <p:txBody>
          <a:bodyPr>
            <a:noAutofit/>
          </a:bodyPr>
          <a:lstStyle>
            <a:lvl1pPr marL="0" indent="0" algn="l">
              <a:buNone/>
              <a:defRPr sz="2000" baseline="0">
                <a:solidFill>
                  <a:schemeClr val="tx1"/>
                </a:solidFill>
                <a:latin typeface="Roboto Light" panose="02000000000000000000" pitchFamily="2" charset="0"/>
                <a:ea typeface="Roboto Light" panose="02000000000000000000" pitchFamily="2" charset="0"/>
              </a:defRPr>
            </a:lvl1pPr>
          </a:lstStyle>
          <a:p>
            <a:pPr lvl="0"/>
            <a:r>
              <a:rPr lang="en-US" noProof="0" smtClean="0"/>
              <a:t>Your text here</a:t>
            </a:r>
            <a:endParaRPr lang="en-US" noProof="0"/>
          </a:p>
        </p:txBody>
      </p:sp>
    </p:spTree>
    <p:extLst>
      <p:ext uri="{BB962C8B-B14F-4D97-AF65-F5344CB8AC3E}">
        <p14:creationId val="3282744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1000"/>
                                        <p:tgtEl>
                                          <p:spTgt spid="29">
                                            <p:txEl>
                                              <p:pRg st="0" end="0"/>
                                            </p:txEl>
                                          </p:spTgt>
                                        </p:tgtEl>
                                      </p:cBhvr>
                                    </p:animEffect>
                                    <p:anim calcmode="lin" valueType="num">
                                      <p:cBhvr>
                                        <p:cTn id="13"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fade">
                                      <p:cBhvr>
                                        <p:cTn id="17" dur="1000"/>
                                        <p:tgtEl>
                                          <p:spTgt spid="30">
                                            <p:txEl>
                                              <p:pRg st="0" end="0"/>
                                            </p:txEl>
                                          </p:spTgt>
                                        </p:tgtEl>
                                      </p:cBhvr>
                                    </p:animEffect>
                                    <p:anim calcmode="lin" valueType="num">
                                      <p:cBhvr>
                                        <p:cTn id="1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1000"/>
                                        <p:tgtEl>
                                          <p:spTgt spid="31">
                                            <p:txEl>
                                              <p:pRg st="0" end="0"/>
                                            </p:txEl>
                                          </p:spTgt>
                                        </p:tgtEl>
                                      </p:cBhvr>
                                    </p:animEffect>
                                    <p:anim calcmode="lin" valueType="num">
                                      <p:cBhvr>
                                        <p:cTn id="23"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1">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1000"/>
                                        <p:tgtEl>
                                          <p:spTgt spid="32">
                                            <p:txEl>
                                              <p:pRg st="0" end="0"/>
                                            </p:txEl>
                                          </p:spTgt>
                                        </p:tgtEl>
                                      </p:cBhvr>
                                    </p:animEffect>
                                    <p:anim calcmode="lin" valueType="num">
                                      <p:cBhvr>
                                        <p:cTn id="28"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2">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1000"/>
                                        <p:tgtEl>
                                          <p:spTgt spid="33">
                                            <p:txEl>
                                              <p:pRg st="0" end="0"/>
                                            </p:txEl>
                                          </p:spTgt>
                                        </p:tgtEl>
                                      </p:cBhvr>
                                    </p:animEffect>
                                    <p:anim calcmode="lin" valueType="num">
                                      <p:cBhvr>
                                        <p:cTn id="3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42" presetClass="entr" presetSubtype="0" fill="hold" nodeType="click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anim calcmode="lin" valueType="num">
                      <p:cBhvr>
                        <p:cTn dur="1000" fill="hold"/>
                        <p:tgtEl>
                          <p:spTgt spid="21"/>
                        </p:tgtEl>
                        <p:attrNameLst>
                          <p:attrName>ppt_x</p:attrName>
                        </p:attrNameLst>
                      </p:cBhvr>
                      <p:tavLst>
                        <p:tav tm="0">
                          <p:val>
                            <p:strVal val="#ppt_x"/>
                          </p:val>
                        </p:tav>
                        <p:tav tm="100000">
                          <p:val>
                            <p:strVal val="#ppt_x"/>
                          </p:val>
                        </p:tav>
                      </p:tavLst>
                    </p:anim>
                    <p:anim calcmode="lin" valueType="num">
                      <p:cBhvr>
                        <p:cTn dur="1000" fill="hold"/>
                        <p:tgtEl>
                          <p:spTgt spid="21"/>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ppt_x</p:attrName>
                        </p:attrNameLst>
                      </p:cBhvr>
                      <p:tavLst>
                        <p:tav tm="0">
                          <p:val>
                            <p:strVal val="#ppt_x"/>
                          </p:val>
                        </p:tav>
                        <p:tav tm="100000">
                          <p:val>
                            <p:strVal val="#ppt_x"/>
                          </p:val>
                        </p:tav>
                      </p:tavLst>
                    </p:anim>
                    <p:anim calcmode="lin" valueType="num">
                      <p:cBhvr>
                        <p:cTn dur="10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ppt_x</p:attrName>
                        </p:attrNameLst>
                      </p:cBhvr>
                      <p:tavLst>
                        <p:tav tm="0">
                          <p:val>
                            <p:strVal val="#ppt_x"/>
                          </p:val>
                        </p:tav>
                        <p:tav tm="100000">
                          <p:val>
                            <p:strVal val="#ppt_x"/>
                          </p:val>
                        </p:tav>
                      </p:tavLst>
                    </p:anim>
                    <p:anim calcmode="lin" valueType="num">
                      <p:cBhvr>
                        <p:cTn dur="10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ppt_x</p:attrName>
                        </p:attrNameLst>
                      </p:cBhvr>
                      <p:tavLst>
                        <p:tav tm="0">
                          <p:val>
                            <p:strVal val="#ppt_x"/>
                          </p:val>
                        </p:tav>
                        <p:tav tm="100000">
                          <p:val>
                            <p:strVal val="#ppt_x"/>
                          </p:val>
                        </p:tav>
                      </p:tavLst>
                    </p:anim>
                    <p:anim calcmode="lin" valueType="num">
                      <p:cBhvr>
                        <p:cTn dur="10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ppt_x</p:attrName>
                        </p:attrNameLst>
                      </p:cBhvr>
                      <p:tavLst>
                        <p:tav tm="0">
                          <p:val>
                            <p:strVal val="#ppt_x"/>
                          </p:val>
                        </p:tav>
                        <p:tav tm="100000">
                          <p:val>
                            <p:strVal val="#ppt_x"/>
                          </p:val>
                        </p:tav>
                      </p:tavLst>
                    </p:anim>
                    <p:anim calcmode="lin" valueType="num">
                      <p:cBhvr>
                        <p:cTn dur="10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ppt_x</p:attrName>
                        </p:attrNameLst>
                      </p:cBhvr>
                      <p:tavLst>
                        <p:tav tm="0">
                          <p:val>
                            <p:strVal val="#ppt_x"/>
                          </p:val>
                        </p:tav>
                        <p:tav tm="100000">
                          <p:val>
                            <p:strVal val="#ppt_x"/>
                          </p:val>
                        </p:tav>
                      </p:tavLst>
                    </p:anim>
                    <p:anim calcmode="lin" valueType="num">
                      <p:cBhvr>
                        <p:cTn dur="10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ustainable Development">
    <p:spTree>
      <p:nvGrpSpPr>
        <p:cNvPr id="1" name=""/>
        <p:cNvGrpSpPr/>
        <p:nvPr/>
      </p:nvGrpSpPr>
      <p:grpSpPr>
        <a:xfrm>
          <a:off x="0" y="0"/>
          <a:ext cx="0" cy="0"/>
        </a:xfrm>
      </p:grpSpPr>
      <p:grpSp>
        <p:nvGrpSpPr>
          <p:cNvPr id="35" name="Group 4"/>
          <p:cNvGrpSpPr>
            <a:grpSpLocks noChangeAspect="1"/>
          </p:cNvGrpSpPr>
          <p:nvPr userDrawn="1"/>
        </p:nvGrpSpPr>
        <p:grpSpPr>
          <a:xfrm>
            <a:off x="2679251" y="1268771"/>
            <a:ext cx="3690250" cy="3550520"/>
            <a:chOff x="1754" y="863"/>
            <a:chExt cx="2192" cy="2109"/>
          </a:xfrm>
        </p:grpSpPr>
        <p:sp>
          <p:nvSpPr>
            <p:cNvPr id="36" name="Freeform 5"/>
            <p:cNvSpPr/>
            <p:nvPr userDrawn="1"/>
          </p:nvSpPr>
          <p:spPr bwMode="auto">
            <a:xfrm>
              <a:off x="2277" y="863"/>
              <a:ext cx="1484" cy="1085"/>
            </a:xfrm>
            <a:custGeom>
              <a:gdLst>
                <a:gd name="T0" fmla="*/ 1035 w 1035"/>
                <a:gd name="T1" fmla="*/ 757 h 757"/>
                <a:gd name="T2" fmla="*/ 699 w 1035"/>
                <a:gd name="T3" fmla="*/ 507 h 757"/>
                <a:gd name="T4" fmla="*/ 37 w 1035"/>
                <a:gd name="T5" fmla="*/ 614 h 757"/>
                <a:gd name="T6" fmla="*/ 21 w 1035"/>
                <a:gd name="T7" fmla="*/ 692 h 757"/>
                <a:gd name="T8" fmla="*/ 230 w 1035"/>
                <a:gd name="T9" fmla="*/ 99 h 757"/>
                <a:gd name="T10" fmla="*/ 249 w 1035"/>
                <a:gd name="T11" fmla="*/ 87 h 757"/>
                <a:gd name="T12" fmla="*/ 270 w 1035"/>
                <a:gd name="T13" fmla="*/ 76 h 757"/>
                <a:gd name="T14" fmla="*/ 706 w 1035"/>
                <a:gd name="T15" fmla="*/ 189 h 757"/>
                <a:gd name="T16" fmla="*/ 718 w 1035"/>
                <a:gd name="T17" fmla="*/ 207 h 757"/>
                <a:gd name="T18" fmla="*/ 1035 w 1035"/>
                <a:gd name="T19" fmla="*/ 757 h 7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5" h="757">
                  <a:moveTo>
                    <a:pt x="1035" y="757"/>
                  </a:moveTo>
                  <a:cubicBezTo>
                    <a:pt x="964" y="659"/>
                    <a:pt x="846" y="567"/>
                    <a:pt x="699" y="507"/>
                  </a:cubicBezTo>
                  <a:cubicBezTo>
                    <a:pt x="407" y="387"/>
                    <a:pt x="111" y="435"/>
                    <a:pt x="37" y="614"/>
                  </a:cubicBezTo>
                  <a:cubicBezTo>
                    <a:pt x="27" y="639"/>
                    <a:pt x="22" y="665"/>
                    <a:pt x="21" y="692"/>
                  </a:cubicBezTo>
                  <a:cubicBezTo>
                    <a:pt x="0" y="485"/>
                    <a:pt x="48" y="253"/>
                    <a:pt x="230" y="99"/>
                  </a:cubicBezTo>
                  <a:cubicBezTo>
                    <a:pt x="236" y="95"/>
                    <a:pt x="243" y="91"/>
                    <a:pt x="249" y="87"/>
                  </a:cubicBezTo>
                  <a:cubicBezTo>
                    <a:pt x="256" y="83"/>
                    <a:pt x="263" y="79"/>
                    <a:pt x="270" y="76"/>
                  </a:cubicBezTo>
                  <a:cubicBezTo>
                    <a:pt x="425" y="0"/>
                    <a:pt x="612" y="48"/>
                    <a:pt x="706" y="189"/>
                  </a:cubicBezTo>
                  <a:cubicBezTo>
                    <a:pt x="710" y="195"/>
                    <a:pt x="714" y="201"/>
                    <a:pt x="718" y="207"/>
                  </a:cubicBezTo>
                  <a:lnTo>
                    <a:pt x="1035" y="757"/>
                  </a:lnTo>
                  <a:close/>
                </a:path>
              </a:pathLst>
            </a:custGeom>
            <a:solidFill>
              <a:schemeClr val="accent5"/>
            </a:solidFill>
            <a:ln w="9525" cap="flat">
              <a:noFill/>
              <a:prstDash val="solid"/>
              <a:miter lim="800000"/>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7" name="Freeform 6"/>
            <p:cNvSpPr/>
            <p:nvPr userDrawn="1"/>
          </p:nvSpPr>
          <p:spPr bwMode="auto">
            <a:xfrm>
              <a:off x="1754" y="1383"/>
              <a:ext cx="1224" cy="1589"/>
            </a:xfrm>
            <a:custGeom>
              <a:gdLst>
                <a:gd name="T0" fmla="*/ 403 w 854"/>
                <a:gd name="T1" fmla="*/ 0 h 1108"/>
                <a:gd name="T2" fmla="*/ 354 w 854"/>
                <a:gd name="T3" fmla="*/ 417 h 1108"/>
                <a:gd name="T4" fmla="*/ 778 w 854"/>
                <a:gd name="T5" fmla="*/ 936 h 1108"/>
                <a:gd name="T6" fmla="*/ 854 w 854"/>
                <a:gd name="T7" fmla="*/ 911 h 1108"/>
                <a:gd name="T8" fmla="*/ 236 w 854"/>
                <a:gd name="T9" fmla="*/ 1027 h 1108"/>
                <a:gd name="T10" fmla="*/ 216 w 854"/>
                <a:gd name="T11" fmla="*/ 1016 h 1108"/>
                <a:gd name="T12" fmla="*/ 195 w 854"/>
                <a:gd name="T13" fmla="*/ 1003 h 1108"/>
                <a:gd name="T14" fmla="*/ 75 w 854"/>
                <a:gd name="T15" fmla="*/ 569 h 1108"/>
                <a:gd name="T16" fmla="*/ 86 w 854"/>
                <a:gd name="T17" fmla="*/ 550 h 1108"/>
                <a:gd name="T18" fmla="*/ 403 w 854"/>
                <a:gd name="T19" fmla="*/ 0 h 1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4" h="1108">
                  <a:moveTo>
                    <a:pt x="403" y="0"/>
                  </a:moveTo>
                  <a:cubicBezTo>
                    <a:pt x="353" y="111"/>
                    <a:pt x="333" y="259"/>
                    <a:pt x="354" y="417"/>
                  </a:cubicBezTo>
                  <a:cubicBezTo>
                    <a:pt x="397" y="729"/>
                    <a:pt x="586" y="962"/>
                    <a:pt x="778" y="936"/>
                  </a:cubicBezTo>
                  <a:cubicBezTo>
                    <a:pt x="805" y="932"/>
                    <a:pt x="830" y="924"/>
                    <a:pt x="854" y="911"/>
                  </a:cubicBezTo>
                  <a:cubicBezTo>
                    <a:pt x="685" y="1033"/>
                    <a:pt x="460" y="1108"/>
                    <a:pt x="236" y="1027"/>
                  </a:cubicBezTo>
                  <a:cubicBezTo>
                    <a:pt x="229" y="1023"/>
                    <a:pt x="222" y="1020"/>
                    <a:pt x="216" y="1016"/>
                  </a:cubicBezTo>
                  <a:cubicBezTo>
                    <a:pt x="209" y="1012"/>
                    <a:pt x="202" y="1008"/>
                    <a:pt x="195" y="1003"/>
                  </a:cubicBezTo>
                  <a:cubicBezTo>
                    <a:pt x="52" y="907"/>
                    <a:pt x="0" y="721"/>
                    <a:pt x="75" y="569"/>
                  </a:cubicBezTo>
                  <a:cubicBezTo>
                    <a:pt x="79" y="563"/>
                    <a:pt x="82" y="556"/>
                    <a:pt x="86" y="550"/>
                  </a:cubicBezTo>
                  <a:lnTo>
                    <a:pt x="403" y="0"/>
                  </a:lnTo>
                  <a:close/>
                </a:path>
              </a:pathLst>
            </a:custGeom>
            <a:solidFill>
              <a:schemeClr val="accent2">
                <a:lumMod val="75000"/>
              </a:schemeClr>
            </a:solidFill>
            <a:ln w="9525" cap="flat">
              <a:noFill/>
              <a:prstDash val="solid"/>
              <a:miter lim="800000"/>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8" name="Freeform 7"/>
            <p:cNvSpPr/>
            <p:nvPr userDrawn="1"/>
          </p:nvSpPr>
          <p:spPr bwMode="auto">
            <a:xfrm>
              <a:off x="2549" y="1691"/>
              <a:ext cx="1397" cy="1213"/>
            </a:xfrm>
            <a:custGeom>
              <a:gdLst>
                <a:gd name="T0" fmla="*/ 0 w 974"/>
                <a:gd name="T1" fmla="*/ 845 h 846"/>
                <a:gd name="T2" fmla="*/ 386 w 974"/>
                <a:gd name="T3" fmla="*/ 679 h 846"/>
                <a:gd name="T4" fmla="*/ 623 w 974"/>
                <a:gd name="T5" fmla="*/ 53 h 846"/>
                <a:gd name="T6" fmla="*/ 564 w 974"/>
                <a:gd name="T7" fmla="*/ 0 h 846"/>
                <a:gd name="T8" fmla="*/ 973 w 974"/>
                <a:gd name="T9" fmla="*/ 477 h 846"/>
                <a:gd name="T10" fmla="*/ 974 w 974"/>
                <a:gd name="T11" fmla="*/ 500 h 846"/>
                <a:gd name="T12" fmla="*/ 973 w 974"/>
                <a:gd name="T13" fmla="*/ 524 h 846"/>
                <a:gd name="T14" fmla="*/ 657 w 974"/>
                <a:gd name="T15" fmla="*/ 845 h 846"/>
                <a:gd name="T16" fmla="*/ 635 w 974"/>
                <a:gd name="T17" fmla="*/ 846 h 846"/>
                <a:gd name="T18" fmla="*/ 0 w 974"/>
                <a:gd name="T19" fmla="*/ 845 h 8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845">
                  <a:moveTo>
                    <a:pt x="0" y="845"/>
                  </a:moveTo>
                  <a:cubicBezTo>
                    <a:pt x="122" y="833"/>
                    <a:pt x="260" y="777"/>
                    <a:pt x="386" y="679"/>
                  </a:cubicBezTo>
                  <a:cubicBezTo>
                    <a:pt x="635" y="486"/>
                    <a:pt x="742" y="206"/>
                    <a:pt x="623" y="53"/>
                  </a:cubicBezTo>
                  <a:cubicBezTo>
                    <a:pt x="607" y="32"/>
                    <a:pt x="587" y="14"/>
                    <a:pt x="564" y="0"/>
                  </a:cubicBezTo>
                  <a:cubicBezTo>
                    <a:pt x="754" y="85"/>
                    <a:pt x="931" y="242"/>
                    <a:pt x="973" y="477"/>
                  </a:cubicBezTo>
                  <a:cubicBezTo>
                    <a:pt x="974" y="485"/>
                    <a:pt x="974" y="492"/>
                    <a:pt x="974" y="500"/>
                  </a:cubicBezTo>
                  <a:cubicBezTo>
                    <a:pt x="974" y="508"/>
                    <a:pt x="974" y="516"/>
                    <a:pt x="973" y="524"/>
                  </a:cubicBezTo>
                  <a:cubicBezTo>
                    <a:pt x="962" y="696"/>
                    <a:pt x="826" y="834"/>
                    <a:pt x="657" y="845"/>
                  </a:cubicBezTo>
                  <a:cubicBezTo>
                    <a:pt x="650" y="845"/>
                    <a:pt x="643" y="846"/>
                    <a:pt x="635" y="846"/>
                  </a:cubicBezTo>
                  <a:lnTo>
                    <a:pt x="0" y="845"/>
                  </a:lnTo>
                  <a:close/>
                </a:path>
              </a:pathLst>
            </a:custGeom>
            <a:solidFill>
              <a:schemeClr val="accent1">
                <a:lumMod val="90000"/>
              </a:schemeClr>
            </a:solidFill>
            <a:ln w="9525" cap="flat">
              <a:noFill/>
              <a:prstDash val="solid"/>
              <a:miter lim="800000"/>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sp>
        <p:nvSpPr>
          <p:cNvPr id="2"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Sustainable Development</a:t>
            </a:r>
            <a:endParaRPr lang="en-US"/>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t>‹#›</a:t>
            </a:fld>
            <a:endParaRPr lang="en-US"/>
          </a:p>
        </p:txBody>
      </p:sp>
      <p:sp>
        <p:nvSpPr>
          <p:cNvPr id="350"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sp>
        <p:nvSpPr>
          <p:cNvPr id="17" name="Text Placeholder 68"/>
          <p:cNvSpPr>
            <a:spLocks noGrp="1"/>
          </p:cNvSpPr>
          <p:nvPr>
            <p:ph type="body" sz="quarter" idx="14" hasCustomPrompt="1"/>
          </p:nvPr>
        </p:nvSpPr>
        <p:spPr>
          <a:xfrm>
            <a:off x="3617342" y="3085924"/>
            <a:ext cx="1909316" cy="360040"/>
          </a:xfrm>
        </p:spPr>
        <p:txBody>
          <a:bodyPr>
            <a:noAutofit/>
          </a:bodyPr>
          <a:lstStyle>
            <a:lvl1pPr marL="0" indent="0" algn="ctr">
              <a:buNone/>
              <a:defRPr sz="2200" baseline="0">
                <a:solidFill>
                  <a:schemeClr val="accent6"/>
                </a:solidFill>
                <a:latin typeface="Calibri Light" panose="020f0302020204030204" pitchFamily="34" charset="0"/>
              </a:defRPr>
            </a:lvl1pPr>
          </a:lstStyle>
          <a:p>
            <a:pPr lvl="0"/>
            <a:r>
              <a:rPr lang="en-US" smtClean="0"/>
              <a:t>Sustainability</a:t>
            </a:r>
            <a:endParaRPr lang="en-US"/>
          </a:p>
        </p:txBody>
      </p:sp>
      <p:sp>
        <p:nvSpPr>
          <p:cNvPr id="19" name="Text Placeholder 68"/>
          <p:cNvSpPr>
            <a:spLocks noGrp="1"/>
          </p:cNvSpPr>
          <p:nvPr>
            <p:ph type="body" sz="quarter" idx="18" hasCustomPrompt="1"/>
          </p:nvPr>
        </p:nvSpPr>
        <p:spPr>
          <a:xfrm>
            <a:off x="539552" y="3723878"/>
            <a:ext cx="2088232" cy="360040"/>
          </a:xfrm>
        </p:spPr>
        <p:txBody>
          <a:bodyPr>
            <a:noAutofit/>
          </a:bodyPr>
          <a:lstStyle>
            <a:lvl1pPr marL="0" indent="0" algn="r">
              <a:buNone/>
              <a:defRPr sz="2000" baseline="0">
                <a:solidFill>
                  <a:schemeClr val="accent6"/>
                </a:solidFill>
                <a:latin typeface="Calibri Light" panose="020f0302020204030204" pitchFamily="34" charset="0"/>
              </a:defRPr>
            </a:lvl1pPr>
          </a:lstStyle>
          <a:p>
            <a:pPr lvl="0"/>
            <a:r>
              <a:rPr lang="en-US" smtClean="0"/>
              <a:t>Economy</a:t>
            </a:r>
            <a:endParaRPr lang="en-US"/>
          </a:p>
        </p:txBody>
      </p:sp>
      <p:sp>
        <p:nvSpPr>
          <p:cNvPr id="30" name="Text Placeholder 68"/>
          <p:cNvSpPr>
            <a:spLocks noGrp="1"/>
          </p:cNvSpPr>
          <p:nvPr>
            <p:ph type="body" sz="quarter" idx="20" hasCustomPrompt="1"/>
          </p:nvPr>
        </p:nvSpPr>
        <p:spPr>
          <a:xfrm>
            <a:off x="6516216" y="3715679"/>
            <a:ext cx="2160240" cy="360040"/>
          </a:xfrm>
        </p:spPr>
        <p:txBody>
          <a:bodyPr>
            <a:noAutofit/>
          </a:bodyPr>
          <a:lstStyle>
            <a:lvl1pPr marL="0" indent="0" algn="l">
              <a:buNone/>
              <a:defRPr sz="2000" baseline="0">
                <a:solidFill>
                  <a:schemeClr val="accent6"/>
                </a:solidFill>
                <a:latin typeface="Calibri Light" panose="020f0302020204030204" pitchFamily="34" charset="0"/>
              </a:defRPr>
            </a:lvl1pPr>
          </a:lstStyle>
          <a:p>
            <a:pPr lvl="0"/>
            <a:r>
              <a:rPr lang="en-US" smtClean="0"/>
              <a:t>Society</a:t>
            </a:r>
            <a:endParaRPr lang="en-US"/>
          </a:p>
        </p:txBody>
      </p:sp>
      <p:sp>
        <p:nvSpPr>
          <p:cNvPr id="31" name="Text Placeholder 39"/>
          <p:cNvSpPr>
            <a:spLocks noGrp="1"/>
          </p:cNvSpPr>
          <p:nvPr>
            <p:ph type="body" sz="quarter" idx="22" hasCustomPrompt="1"/>
          </p:nvPr>
        </p:nvSpPr>
        <p:spPr>
          <a:xfrm>
            <a:off x="4136814" y="1707654"/>
            <a:ext cx="947020" cy="368247"/>
          </a:xfrm>
        </p:spPr>
        <p:txBody>
          <a:bodyPr>
            <a:noAutofit/>
          </a:bodyPr>
          <a:lstStyle>
            <a:lvl1pPr marL="0" indent="0" algn="ctr">
              <a:buNone/>
              <a:defRPr sz="2400">
                <a:solidFill>
                  <a:schemeClr val="bg1"/>
                </a:solidFill>
                <a:latin typeface="Calibri Light" panose="020f0302020204030204" pitchFamily="34" charset="0"/>
              </a:defRPr>
            </a:lvl1pPr>
          </a:lstStyle>
          <a:p>
            <a:pPr lvl="0"/>
            <a:r>
              <a:rPr lang="en-US" smtClean="0"/>
              <a:t>01.</a:t>
            </a:r>
            <a:endParaRPr lang="en-US"/>
          </a:p>
        </p:txBody>
      </p:sp>
      <p:sp>
        <p:nvSpPr>
          <p:cNvPr id="32" name="Text Placeholder 39"/>
          <p:cNvSpPr>
            <a:spLocks noGrp="1"/>
          </p:cNvSpPr>
          <p:nvPr>
            <p:ph type="body" sz="quarter" idx="23" hasCustomPrompt="1"/>
          </p:nvPr>
        </p:nvSpPr>
        <p:spPr>
          <a:xfrm>
            <a:off x="5580112" y="3723878"/>
            <a:ext cx="636468" cy="368247"/>
          </a:xfrm>
        </p:spPr>
        <p:txBody>
          <a:bodyPr>
            <a:noAutofit/>
          </a:bodyPr>
          <a:lstStyle>
            <a:lvl1pPr marL="0" indent="0" algn="ctr">
              <a:buNone/>
              <a:defRPr sz="2400">
                <a:solidFill>
                  <a:schemeClr val="bg1"/>
                </a:solidFill>
                <a:latin typeface="Calibri Light" panose="020f0302020204030204" pitchFamily="34" charset="0"/>
              </a:defRPr>
            </a:lvl1pPr>
          </a:lstStyle>
          <a:p>
            <a:pPr lvl="0"/>
            <a:r>
              <a:rPr lang="en-US" smtClean="0"/>
              <a:t>02.</a:t>
            </a:r>
            <a:endParaRPr lang="en-US"/>
          </a:p>
        </p:txBody>
      </p:sp>
      <p:sp>
        <p:nvSpPr>
          <p:cNvPr id="33" name="Text Placeholder 39"/>
          <p:cNvSpPr>
            <a:spLocks noGrp="1"/>
          </p:cNvSpPr>
          <p:nvPr>
            <p:ph type="body" sz="quarter" idx="24" hasCustomPrompt="1"/>
          </p:nvPr>
        </p:nvSpPr>
        <p:spPr>
          <a:xfrm>
            <a:off x="2987824" y="3723878"/>
            <a:ext cx="636468" cy="368247"/>
          </a:xfrm>
        </p:spPr>
        <p:txBody>
          <a:bodyPr>
            <a:noAutofit/>
          </a:bodyPr>
          <a:lstStyle>
            <a:lvl1pPr marL="0" indent="0" algn="ctr">
              <a:buNone/>
              <a:defRPr sz="2400">
                <a:solidFill>
                  <a:schemeClr val="bg1"/>
                </a:solidFill>
                <a:latin typeface="Calibri Light" panose="020f0302020204030204" pitchFamily="34" charset="0"/>
              </a:defRPr>
            </a:lvl1pPr>
          </a:lstStyle>
          <a:p>
            <a:pPr lvl="0"/>
            <a:r>
              <a:rPr lang="en-US" smtClean="0"/>
              <a:t>03.</a:t>
            </a:r>
            <a:endParaRPr lang="en-US"/>
          </a:p>
        </p:txBody>
      </p:sp>
      <p:sp>
        <p:nvSpPr>
          <p:cNvPr id="34" name="Text Placeholder 68"/>
          <p:cNvSpPr>
            <a:spLocks noGrp="1"/>
          </p:cNvSpPr>
          <p:nvPr>
            <p:ph type="body" sz="quarter" idx="25" hasCustomPrompt="1"/>
          </p:nvPr>
        </p:nvSpPr>
        <p:spPr>
          <a:xfrm>
            <a:off x="539553" y="1707654"/>
            <a:ext cx="3020174" cy="360040"/>
          </a:xfrm>
        </p:spPr>
        <p:txBody>
          <a:bodyPr>
            <a:noAutofit/>
          </a:bodyPr>
          <a:lstStyle>
            <a:lvl1pPr marL="0" indent="0" algn="r">
              <a:buNone/>
              <a:defRPr sz="2000" baseline="0">
                <a:solidFill>
                  <a:schemeClr val="accent6"/>
                </a:solidFill>
                <a:latin typeface="Calibri Light" panose="020f0302020204030204" pitchFamily="34" charset="0"/>
              </a:defRPr>
            </a:lvl1pPr>
          </a:lstStyle>
          <a:p>
            <a:pPr lvl="0"/>
            <a:r>
              <a:rPr lang="en-US" smtClean="0"/>
              <a:t>Environment</a:t>
            </a:r>
            <a:endParaRPr lang="en-US"/>
          </a:p>
        </p:txBody>
      </p:sp>
    </p:spTree>
    <p:extLst>
      <p:ext uri="{BB962C8B-B14F-4D97-AF65-F5344CB8AC3E}">
        <p14:creationId val="78692259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fade">
                                      <p:cBhvr>
                                        <p:cTn id="10" dur="500"/>
                                        <p:tgtEl>
                                          <p:spTgt spid="31">
                                            <p:txEl>
                                              <p:pRg st="0" end="0"/>
                                            </p:txEl>
                                          </p:spTgt>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500"/>
                                        <p:tgtEl>
                                          <p:spTgt spid="3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fade">
                                      <p:cBhvr>
                                        <p:cTn id="18" dur="500"/>
                                        <p:tgtEl>
                                          <p:spTgt spid="32">
                                            <p:txEl>
                                              <p:pRg st="0" end="0"/>
                                            </p:txEl>
                                          </p:spTgt>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animEffect transition="in" filter="fade">
                                      <p:cBhvr>
                                        <p:cTn id="23" dur="500"/>
                                        <p:tgtEl>
                                          <p:spTgt spid="3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ircle Diagram - 3 Items">
    <p:spTree>
      <p:nvGrpSpPr>
        <p:cNvPr id="1" name=""/>
        <p:cNvGrpSpPr/>
        <p:nvPr/>
      </p:nvGrpSpPr>
      <p:grpSpPr>
        <a:xfrm>
          <a:off x="0" y="0"/>
          <a:ext cx="0" cy="0"/>
        </a:xfrm>
      </p:grpSpPr>
      <p:sp>
        <p:nvSpPr>
          <p:cNvPr id="2"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Circle Diagram - 3 Items</a:t>
            </a:r>
            <a:endParaRPr lang="en-US"/>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t>‹#›</a:t>
            </a:fld>
            <a:endParaRPr lang="en-US"/>
          </a:p>
        </p:txBody>
      </p:sp>
      <p:sp>
        <p:nvSpPr>
          <p:cNvPr id="350"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grpSp>
        <p:nvGrpSpPr>
          <p:cNvPr id="20" name="Group 4"/>
          <p:cNvGrpSpPr>
            <a:grpSpLocks noChangeAspect="1"/>
          </p:cNvGrpSpPr>
          <p:nvPr userDrawn="1"/>
        </p:nvGrpSpPr>
        <p:grpSpPr>
          <a:xfrm>
            <a:off x="2724151" y="1385888"/>
            <a:ext cx="3700463" cy="3397251"/>
            <a:chOff x="1716" y="873"/>
            <a:chExt cx="2331" cy="2140"/>
          </a:xfrm>
        </p:grpSpPr>
        <p:sp>
          <p:nvSpPr>
            <p:cNvPr id="21" name="Freeform 5"/>
            <p:cNvSpPr/>
            <p:nvPr userDrawn="1"/>
          </p:nvSpPr>
          <p:spPr bwMode="auto">
            <a:xfrm>
              <a:off x="2280" y="873"/>
              <a:ext cx="1192" cy="1187"/>
            </a:xfrm>
            <a:custGeom>
              <a:gdLst>
                <a:gd name="T0" fmla="*/ 953 w 979"/>
                <a:gd name="T1" fmla="*/ 642 h 974"/>
                <a:gd name="T2" fmla="*/ 949 w 979"/>
                <a:gd name="T3" fmla="*/ 653 h 974"/>
                <a:gd name="T4" fmla="*/ 946 w 979"/>
                <a:gd name="T5" fmla="*/ 663 h 974"/>
                <a:gd name="T6" fmla="*/ 544 w 979"/>
                <a:gd name="T7" fmla="*/ 973 h 974"/>
                <a:gd name="T8" fmla="*/ 533 w 979"/>
                <a:gd name="T9" fmla="*/ 974 h 974"/>
                <a:gd name="T10" fmla="*/ 531 w 979"/>
                <a:gd name="T11" fmla="*/ 974 h 974"/>
                <a:gd name="T12" fmla="*/ 526 w 979"/>
                <a:gd name="T13" fmla="*/ 964 h 974"/>
                <a:gd name="T14" fmla="*/ 64 w 979"/>
                <a:gd name="T15" fmla="*/ 703 h 974"/>
                <a:gd name="T16" fmla="*/ 18 w 979"/>
                <a:gd name="T17" fmla="*/ 528 h 974"/>
                <a:gd name="T18" fmla="*/ 464 w 979"/>
                <a:gd name="T19" fmla="*/ 17 h 974"/>
                <a:gd name="T20" fmla="*/ 975 w 979"/>
                <a:gd name="T21" fmla="*/ 463 h 974"/>
                <a:gd name="T22" fmla="*/ 953 w 979"/>
                <a:gd name="T23" fmla="*/ 642 h 9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9" h="974">
                  <a:moveTo>
                    <a:pt x="953" y="642"/>
                  </a:moveTo>
                  <a:cubicBezTo>
                    <a:pt x="952" y="646"/>
                    <a:pt x="951" y="649"/>
                    <a:pt x="949" y="653"/>
                  </a:cubicBezTo>
                  <a:cubicBezTo>
                    <a:pt x="948" y="656"/>
                    <a:pt x="947" y="660"/>
                    <a:pt x="946" y="663"/>
                  </a:cubicBezTo>
                  <a:cubicBezTo>
                    <a:pt x="883" y="830"/>
                    <a:pt x="731" y="954"/>
                    <a:pt x="544" y="973"/>
                  </a:cubicBezTo>
                  <a:cubicBezTo>
                    <a:pt x="540" y="973"/>
                    <a:pt x="537" y="974"/>
                    <a:pt x="533" y="974"/>
                  </a:cubicBezTo>
                  <a:cubicBezTo>
                    <a:pt x="532" y="974"/>
                    <a:pt x="532" y="974"/>
                    <a:pt x="531" y="974"/>
                  </a:cubicBezTo>
                  <a:cubicBezTo>
                    <a:pt x="530" y="971"/>
                    <a:pt x="528" y="967"/>
                    <a:pt x="526" y="964"/>
                  </a:cubicBezTo>
                  <a:cubicBezTo>
                    <a:pt x="437" y="800"/>
                    <a:pt x="260" y="694"/>
                    <a:pt x="64" y="703"/>
                  </a:cubicBezTo>
                  <a:cubicBezTo>
                    <a:pt x="38" y="649"/>
                    <a:pt x="22" y="591"/>
                    <a:pt x="18" y="528"/>
                  </a:cubicBezTo>
                  <a:cubicBezTo>
                    <a:pt x="0" y="264"/>
                    <a:pt x="200" y="35"/>
                    <a:pt x="464" y="17"/>
                  </a:cubicBezTo>
                  <a:cubicBezTo>
                    <a:pt x="728" y="0"/>
                    <a:pt x="957" y="200"/>
                    <a:pt x="975" y="463"/>
                  </a:cubicBezTo>
                  <a:cubicBezTo>
                    <a:pt x="979" y="526"/>
                    <a:pt x="971" y="586"/>
                    <a:pt x="953" y="642"/>
                  </a:cubicBezTo>
                  <a:close/>
                </a:path>
              </a:pathLst>
            </a:custGeom>
            <a:solidFill>
              <a:schemeClr val="accent1">
                <a:lumMod val="75000"/>
              </a:schemeClr>
            </a:solidFill>
            <a:ln w="9525">
              <a:noFill/>
              <a:round/>
            </a:ln>
            <a:extLst/>
          </p:spPr>
          <p:txBody>
            <a:bodyPr vert="horz" wrap="square" lIns="91440" tIns="45720" rIns="91440" bIns="45720" numCol="1" anchor="t" anchorCtr="0" compatLnSpc="1">
              <a:prstTxWarp prst="textNoShape">
                <a:avLst/>
              </a:prstTxWarp>
            </a:bodyPr>
            <a:lstStyle/>
            <a:p>
              <a:endParaRPr lang="en-US"/>
            </a:p>
          </p:txBody>
        </p:sp>
        <p:sp>
          <p:nvSpPr>
            <p:cNvPr id="22" name="Freeform 6"/>
            <p:cNvSpPr/>
            <p:nvPr userDrawn="1"/>
          </p:nvSpPr>
          <p:spPr bwMode="auto">
            <a:xfrm>
              <a:off x="1716" y="1733"/>
              <a:ext cx="1148" cy="1276"/>
            </a:xfrm>
            <a:custGeom>
              <a:gdLst>
                <a:gd name="T0" fmla="*/ 444 w 942"/>
                <a:gd name="T1" fmla="*/ 33 h 1047"/>
                <a:gd name="T2" fmla="*/ 455 w 942"/>
                <a:gd name="T3" fmla="*/ 31 h 1047"/>
                <a:gd name="T4" fmla="*/ 466 w 942"/>
                <a:gd name="T5" fmla="*/ 29 h 1047"/>
                <a:gd name="T6" fmla="*/ 935 w 942"/>
                <a:gd name="T7" fmla="*/ 222 h 1047"/>
                <a:gd name="T8" fmla="*/ 941 w 942"/>
                <a:gd name="T9" fmla="*/ 231 h 1047"/>
                <a:gd name="T10" fmla="*/ 942 w 942"/>
                <a:gd name="T11" fmla="*/ 232 h 1047"/>
                <a:gd name="T12" fmla="*/ 936 w 942"/>
                <a:gd name="T13" fmla="*/ 242 h 1047"/>
                <a:gd name="T14" fmla="*/ 941 w 942"/>
                <a:gd name="T15" fmla="*/ 773 h 1047"/>
                <a:gd name="T16" fmla="*/ 813 w 942"/>
                <a:gd name="T17" fmla="*/ 900 h 1047"/>
                <a:gd name="T18" fmla="*/ 148 w 942"/>
                <a:gd name="T19" fmla="*/ 769 h 1047"/>
                <a:gd name="T20" fmla="*/ 279 w 942"/>
                <a:gd name="T21" fmla="*/ 104 h 1047"/>
                <a:gd name="T22" fmla="*/ 444 w 942"/>
                <a:gd name="T23" fmla="*/ 33 h 10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47">
                  <a:moveTo>
                    <a:pt x="444" y="33"/>
                  </a:moveTo>
                  <a:cubicBezTo>
                    <a:pt x="448" y="32"/>
                    <a:pt x="452" y="31"/>
                    <a:pt x="455" y="31"/>
                  </a:cubicBezTo>
                  <a:cubicBezTo>
                    <a:pt x="459" y="30"/>
                    <a:pt x="462" y="29"/>
                    <a:pt x="466" y="29"/>
                  </a:cubicBezTo>
                  <a:cubicBezTo>
                    <a:pt x="641" y="0"/>
                    <a:pt x="826" y="69"/>
                    <a:pt x="935" y="222"/>
                  </a:cubicBezTo>
                  <a:cubicBezTo>
                    <a:pt x="937" y="225"/>
                    <a:pt x="939" y="228"/>
                    <a:pt x="941" y="231"/>
                  </a:cubicBezTo>
                  <a:cubicBezTo>
                    <a:pt x="942" y="231"/>
                    <a:pt x="942" y="232"/>
                    <a:pt x="942" y="232"/>
                  </a:cubicBezTo>
                  <a:cubicBezTo>
                    <a:pt x="940" y="235"/>
                    <a:pt x="938" y="239"/>
                    <a:pt x="936" y="242"/>
                  </a:cubicBezTo>
                  <a:cubicBezTo>
                    <a:pt x="839" y="400"/>
                    <a:pt x="835" y="607"/>
                    <a:pt x="941" y="773"/>
                  </a:cubicBezTo>
                  <a:cubicBezTo>
                    <a:pt x="908" y="822"/>
                    <a:pt x="865" y="865"/>
                    <a:pt x="813" y="900"/>
                  </a:cubicBezTo>
                  <a:cubicBezTo>
                    <a:pt x="593" y="1047"/>
                    <a:pt x="295" y="988"/>
                    <a:pt x="148" y="769"/>
                  </a:cubicBezTo>
                  <a:cubicBezTo>
                    <a:pt x="0" y="549"/>
                    <a:pt x="59" y="251"/>
                    <a:pt x="279" y="104"/>
                  </a:cubicBezTo>
                  <a:cubicBezTo>
                    <a:pt x="330" y="69"/>
                    <a:pt x="387" y="45"/>
                    <a:pt x="444" y="33"/>
                  </a:cubicBezTo>
                  <a:close/>
                </a:path>
              </a:pathLst>
            </a:custGeom>
            <a:solidFill>
              <a:schemeClr val="accent5"/>
            </a:solidFill>
            <a:ln w="7938" cap="flat">
              <a:no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 name="Freeform 7"/>
            <p:cNvSpPr/>
            <p:nvPr userDrawn="1"/>
          </p:nvSpPr>
          <p:spPr bwMode="auto">
            <a:xfrm>
              <a:off x="2754" y="1765"/>
              <a:ext cx="1293" cy="1248"/>
            </a:xfrm>
            <a:custGeom>
              <a:gdLst>
                <a:gd name="T0" fmla="*/ 160 w 1062"/>
                <a:gd name="T1" fmla="*/ 800 h 1025"/>
                <a:gd name="T2" fmla="*/ 152 w 1062"/>
                <a:gd name="T3" fmla="*/ 792 h 1025"/>
                <a:gd name="T4" fmla="*/ 145 w 1062"/>
                <a:gd name="T5" fmla="*/ 783 h 1025"/>
                <a:gd name="T6" fmla="*/ 78 w 1062"/>
                <a:gd name="T7" fmla="*/ 280 h 1025"/>
                <a:gd name="T8" fmla="*/ 82 w 1062"/>
                <a:gd name="T9" fmla="*/ 270 h 1025"/>
                <a:gd name="T10" fmla="*/ 83 w 1062"/>
                <a:gd name="T11" fmla="*/ 269 h 1025"/>
                <a:gd name="T12" fmla="*/ 95 w 1062"/>
                <a:gd name="T13" fmla="*/ 269 h 1025"/>
                <a:gd name="T14" fmla="*/ 552 w 1062"/>
                <a:gd name="T15" fmla="*/ 0 h 1025"/>
                <a:gd name="T16" fmla="*/ 726 w 1062"/>
                <a:gd name="T17" fmla="*/ 47 h 1025"/>
                <a:gd name="T18" fmla="*/ 945 w 1062"/>
                <a:gd name="T19" fmla="*/ 689 h 1025"/>
                <a:gd name="T20" fmla="*/ 304 w 1062"/>
                <a:gd name="T21" fmla="*/ 908 h 1025"/>
                <a:gd name="T22" fmla="*/ 160 w 1062"/>
                <a:gd name="T23" fmla="*/ 800 h 10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2" h="1025">
                  <a:moveTo>
                    <a:pt x="160" y="800"/>
                  </a:moveTo>
                  <a:cubicBezTo>
                    <a:pt x="157" y="797"/>
                    <a:pt x="155" y="794"/>
                    <a:pt x="152" y="792"/>
                  </a:cubicBezTo>
                  <a:cubicBezTo>
                    <a:pt x="150" y="789"/>
                    <a:pt x="148" y="786"/>
                    <a:pt x="145" y="783"/>
                  </a:cubicBezTo>
                  <a:cubicBezTo>
                    <a:pt x="32" y="646"/>
                    <a:pt x="0" y="451"/>
                    <a:pt x="78" y="280"/>
                  </a:cubicBezTo>
                  <a:cubicBezTo>
                    <a:pt x="79" y="277"/>
                    <a:pt x="81" y="274"/>
                    <a:pt x="82" y="270"/>
                  </a:cubicBezTo>
                  <a:cubicBezTo>
                    <a:pt x="83" y="270"/>
                    <a:pt x="83" y="269"/>
                    <a:pt x="83" y="269"/>
                  </a:cubicBezTo>
                  <a:cubicBezTo>
                    <a:pt x="87" y="269"/>
                    <a:pt x="91" y="269"/>
                    <a:pt x="95" y="269"/>
                  </a:cubicBezTo>
                  <a:cubicBezTo>
                    <a:pt x="280" y="274"/>
                    <a:pt x="461" y="175"/>
                    <a:pt x="552" y="0"/>
                  </a:cubicBezTo>
                  <a:cubicBezTo>
                    <a:pt x="611" y="4"/>
                    <a:pt x="670" y="20"/>
                    <a:pt x="726" y="47"/>
                  </a:cubicBezTo>
                  <a:cubicBezTo>
                    <a:pt x="963" y="164"/>
                    <a:pt x="1062" y="451"/>
                    <a:pt x="945" y="689"/>
                  </a:cubicBezTo>
                  <a:cubicBezTo>
                    <a:pt x="829" y="926"/>
                    <a:pt x="541" y="1025"/>
                    <a:pt x="304" y="908"/>
                  </a:cubicBezTo>
                  <a:cubicBezTo>
                    <a:pt x="248" y="881"/>
                    <a:pt x="199" y="844"/>
                    <a:pt x="160" y="800"/>
                  </a:cubicBezTo>
                  <a:close/>
                </a:path>
              </a:pathLst>
            </a:custGeom>
            <a:solidFill>
              <a:schemeClr val="accent4"/>
            </a:solidFill>
            <a:ln w="7938" cap="flat">
              <a:noFill/>
              <a:prstDash val="solid"/>
              <a:miter lim="800000"/>
            </a:ln>
          </p:spPr>
          <p:txBody>
            <a:bodyPr vert="horz" wrap="square" lIns="91440" tIns="45720" rIns="91440" bIns="45720" numCol="1" anchor="t" anchorCtr="0" compatLnSpc="1">
              <a:prstTxWarp prst="textNoShape">
                <a:avLst/>
              </a:prstTxWarp>
            </a:bodyPr>
            <a:lstStyle/>
            <a:p>
              <a:endParaRPr lang="en-US"/>
            </a:p>
          </p:txBody>
        </p:sp>
      </p:grpSp>
      <p:sp>
        <p:nvSpPr>
          <p:cNvPr id="24" name="Text Placeholder 68"/>
          <p:cNvSpPr>
            <a:spLocks noGrp="1"/>
          </p:cNvSpPr>
          <p:nvPr>
            <p:ph type="body" sz="quarter" idx="36" hasCustomPrompt="1"/>
          </p:nvPr>
        </p:nvSpPr>
        <p:spPr>
          <a:xfrm>
            <a:off x="3907806" y="1789176"/>
            <a:ext cx="1315689" cy="964737"/>
          </a:xfrm>
        </p:spPr>
        <p:txBody>
          <a:bodyPr>
            <a:noAutofit/>
          </a:bodyPr>
          <a:lstStyle>
            <a:lvl1pPr marL="0" indent="0" algn="ctr">
              <a:buNone/>
              <a:defRPr sz="2000" baseline="0">
                <a:solidFill>
                  <a:schemeClr val="bg1"/>
                </a:solidFill>
                <a:latin typeface="Calibri Light" panose="020f0302020204030204" pitchFamily="34" charset="0"/>
              </a:defRPr>
            </a:lvl1pPr>
          </a:lstStyle>
          <a:p>
            <a:pPr lvl="0"/>
            <a:r>
              <a:rPr lang="en-US" smtClean="0"/>
              <a:t>This is a sample text.</a:t>
            </a:r>
            <a:endParaRPr lang="en-US"/>
          </a:p>
        </p:txBody>
      </p:sp>
      <p:sp>
        <p:nvSpPr>
          <p:cNvPr id="25" name="Text Placeholder 68"/>
          <p:cNvSpPr>
            <a:spLocks noGrp="1"/>
          </p:cNvSpPr>
          <p:nvPr>
            <p:ph type="body" sz="quarter" idx="37" hasCustomPrompt="1"/>
          </p:nvPr>
        </p:nvSpPr>
        <p:spPr>
          <a:xfrm>
            <a:off x="3091520" y="3310169"/>
            <a:ext cx="1315689" cy="964737"/>
          </a:xfrm>
        </p:spPr>
        <p:txBody>
          <a:bodyPr>
            <a:noAutofit/>
          </a:bodyPr>
          <a:lstStyle>
            <a:lvl1pPr marL="0" indent="0" algn="ctr">
              <a:buNone/>
              <a:defRPr sz="2000" baseline="0">
                <a:solidFill>
                  <a:schemeClr val="bg1"/>
                </a:solidFill>
                <a:latin typeface="Calibri Light" panose="020f0302020204030204" pitchFamily="34" charset="0"/>
              </a:defRPr>
            </a:lvl1pPr>
          </a:lstStyle>
          <a:p>
            <a:pPr lvl="0"/>
            <a:r>
              <a:rPr lang="en-US" smtClean="0"/>
              <a:t>This is a sample text.</a:t>
            </a:r>
            <a:endParaRPr lang="en-US"/>
          </a:p>
        </p:txBody>
      </p:sp>
      <p:sp>
        <p:nvSpPr>
          <p:cNvPr id="26" name="Text Placeholder 68"/>
          <p:cNvSpPr>
            <a:spLocks noGrp="1"/>
          </p:cNvSpPr>
          <p:nvPr>
            <p:ph type="body" sz="quarter" idx="38" hasCustomPrompt="1"/>
          </p:nvPr>
        </p:nvSpPr>
        <p:spPr>
          <a:xfrm>
            <a:off x="4716016" y="3310169"/>
            <a:ext cx="1315689" cy="964737"/>
          </a:xfrm>
        </p:spPr>
        <p:txBody>
          <a:bodyPr>
            <a:noAutofit/>
          </a:bodyPr>
          <a:lstStyle>
            <a:lvl1pPr marL="0" indent="0" algn="ctr">
              <a:buNone/>
              <a:defRPr sz="2000" baseline="0">
                <a:solidFill>
                  <a:schemeClr val="bg1"/>
                </a:solidFill>
                <a:latin typeface="Calibri Light" panose="020f0302020204030204" pitchFamily="34" charset="0"/>
              </a:defRPr>
            </a:lvl1pPr>
          </a:lstStyle>
          <a:p>
            <a:pPr lvl="0"/>
            <a:r>
              <a:rPr lang="en-US" smtClean="0"/>
              <a:t>This is a sample text.</a:t>
            </a:r>
            <a:endParaRPr lang="en-US"/>
          </a:p>
        </p:txBody>
      </p:sp>
      <p:sp>
        <p:nvSpPr>
          <p:cNvPr id="27" name="Text Placeholder 68"/>
          <p:cNvSpPr>
            <a:spLocks noGrp="1"/>
          </p:cNvSpPr>
          <p:nvPr>
            <p:ph type="body" sz="quarter" idx="14" hasCustomPrompt="1"/>
          </p:nvPr>
        </p:nvSpPr>
        <p:spPr>
          <a:xfrm>
            <a:off x="1115616" y="1995686"/>
            <a:ext cx="2447925" cy="431800"/>
          </a:xfrm>
        </p:spPr>
        <p:txBody>
          <a:bodyPr>
            <a:noAutofit/>
          </a:bodyPr>
          <a:lstStyle>
            <a:lvl1pPr marL="0" indent="0" algn="ctr">
              <a:buNone/>
              <a:defRPr sz="2000" baseline="0">
                <a:solidFill>
                  <a:schemeClr val="accent6"/>
                </a:solidFill>
                <a:latin typeface="Calibri Light" panose="020f0302020204030204" pitchFamily="34" charset="0"/>
              </a:defRPr>
            </a:lvl1pPr>
          </a:lstStyle>
          <a:p>
            <a:pPr lvl="0"/>
            <a:r>
              <a:rPr lang="en-US" smtClean="0"/>
              <a:t>Your text here</a:t>
            </a:r>
            <a:endParaRPr lang="en-US"/>
          </a:p>
        </p:txBody>
      </p:sp>
      <p:sp>
        <p:nvSpPr>
          <p:cNvPr id="28" name="Text Placeholder 68"/>
          <p:cNvSpPr>
            <a:spLocks noGrp="1"/>
          </p:cNvSpPr>
          <p:nvPr>
            <p:ph type="body" sz="quarter" idx="39" hasCustomPrompt="1"/>
          </p:nvPr>
        </p:nvSpPr>
        <p:spPr>
          <a:xfrm>
            <a:off x="6430695" y="3548063"/>
            <a:ext cx="2447925" cy="431800"/>
          </a:xfrm>
        </p:spPr>
        <p:txBody>
          <a:bodyPr>
            <a:noAutofit/>
          </a:bodyPr>
          <a:lstStyle>
            <a:lvl1pPr marL="0" indent="0" algn="ctr">
              <a:buNone/>
              <a:defRPr sz="2000" baseline="0">
                <a:solidFill>
                  <a:schemeClr val="accent6"/>
                </a:solidFill>
                <a:latin typeface="Calibri Light" panose="020f0302020204030204" pitchFamily="34" charset="0"/>
              </a:defRPr>
            </a:lvl1pPr>
          </a:lstStyle>
          <a:p>
            <a:pPr lvl="0"/>
            <a:r>
              <a:rPr lang="en-US" smtClean="0"/>
              <a:t>Your text here</a:t>
            </a:r>
            <a:endParaRPr lang="en-US"/>
          </a:p>
        </p:txBody>
      </p:sp>
      <p:sp>
        <p:nvSpPr>
          <p:cNvPr id="29" name="Text Placeholder 68"/>
          <p:cNvSpPr>
            <a:spLocks noGrp="1"/>
          </p:cNvSpPr>
          <p:nvPr>
            <p:ph type="body" sz="quarter" idx="40" hasCustomPrompt="1"/>
          </p:nvPr>
        </p:nvSpPr>
        <p:spPr>
          <a:xfrm>
            <a:off x="288522" y="3548063"/>
            <a:ext cx="2447925" cy="431800"/>
          </a:xfrm>
        </p:spPr>
        <p:txBody>
          <a:bodyPr>
            <a:noAutofit/>
          </a:bodyPr>
          <a:lstStyle>
            <a:lvl1pPr marL="0" indent="0" algn="ctr">
              <a:buNone/>
              <a:defRPr sz="2000" baseline="0">
                <a:solidFill>
                  <a:schemeClr val="accent6"/>
                </a:solidFill>
                <a:latin typeface="Calibri Light" panose="020f0302020204030204" pitchFamily="34" charset="0"/>
              </a:defRPr>
            </a:lvl1pPr>
          </a:lstStyle>
          <a:p>
            <a:pPr lvl="0"/>
            <a:r>
              <a:rPr lang="en-US" smtClean="0"/>
              <a:t>Your text here</a:t>
            </a:r>
            <a:endParaRPr lang="en-US"/>
          </a:p>
        </p:txBody>
      </p:sp>
    </p:spTree>
    <p:extLst>
      <p:ext uri="{BB962C8B-B14F-4D97-AF65-F5344CB8AC3E}">
        <p14:creationId val="2586431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fade">
                                      <p:cBhvr>
                                        <p:cTn id="13" dur="500"/>
                                        <p:tgtEl>
                                          <p:spTgt spid="26">
                                            <p:txEl>
                                              <p:pRg st="0" end="0"/>
                                            </p:txEl>
                                          </p:spTgt>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fade">
                                      <p:cBhvr>
                                        <p:cTn id="18" dur="1000"/>
                                        <p:tgtEl>
                                          <p:spTgt spid="27">
                                            <p:txEl>
                                              <p:pRg st="0" end="0"/>
                                            </p:txEl>
                                          </p:spTgt>
                                        </p:tgtEl>
                                      </p:cBhvr>
                                    </p:animEffect>
                                    <p:anim calcmode="lin" valueType="num">
                                      <p:cBhvr>
                                        <p:cTn id="1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7">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fade">
                                      <p:cBhvr>
                                        <p:cTn id="23" dur="1000"/>
                                        <p:tgtEl>
                                          <p:spTgt spid="28">
                                            <p:txEl>
                                              <p:pRg st="0" end="0"/>
                                            </p:txEl>
                                          </p:spTgt>
                                        </p:tgtEl>
                                      </p:cBhvr>
                                    </p:animEffect>
                                    <p:anim calcmode="lin" valueType="num">
                                      <p:cBhvr>
                                        <p:cTn id="24"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1000"/>
                                        <p:tgtEl>
                                          <p:spTgt spid="29">
                                            <p:txEl>
                                              <p:pRg st="0" end="0"/>
                                            </p:txEl>
                                          </p:spTgt>
                                        </p:tgtEl>
                                      </p:cBhvr>
                                    </p:animEffect>
                                    <p:anim calcmode="lin" valueType="num">
                                      <p:cBhvr>
                                        <p:cTn id="2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10"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42"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anim calcmode="lin" valueType="num">
                      <p:cBhvr>
                        <p:cTn dur="1000" fill="hold"/>
                        <p:tgtEl>
                          <p:spTgt spid="27"/>
                        </p:tgtEl>
                        <p:attrNameLst>
                          <p:attrName>ppt_x</p:attrName>
                        </p:attrNameLst>
                      </p:cBhvr>
                      <p:tavLst>
                        <p:tav tm="0">
                          <p:val>
                            <p:strVal val="#ppt_x"/>
                          </p:val>
                        </p:tav>
                        <p:tav tm="100000">
                          <p:val>
                            <p:strVal val="#ppt_x"/>
                          </p:val>
                        </p:tav>
                      </p:tavLst>
                    </p:anim>
                    <p:anim calcmode="lin" valueType="num">
                      <p:cBhvr>
                        <p:cTn dur="1000" fill="hold"/>
                        <p:tgtEl>
                          <p:spTgt spid="27"/>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anim calcmode="lin" valueType="num">
                      <p:cBhvr>
                        <p:cTn dur="1000" fill="hold"/>
                        <p:tgtEl>
                          <p:spTgt spid="28"/>
                        </p:tgtEl>
                        <p:attrNameLst>
                          <p:attrName>ppt_x</p:attrName>
                        </p:attrNameLst>
                      </p:cBhvr>
                      <p:tavLst>
                        <p:tav tm="0">
                          <p:val>
                            <p:strVal val="#ppt_x"/>
                          </p:val>
                        </p:tav>
                        <p:tav tm="100000">
                          <p:val>
                            <p:strVal val="#ppt_x"/>
                          </p:val>
                        </p:tav>
                      </p:tavLst>
                    </p:anim>
                    <p:anim calcmode="lin" valueType="num">
                      <p:cBhvr>
                        <p:cTn dur="10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ppt_x</p:attrName>
                        </p:attrNameLst>
                      </p:cBhvr>
                      <p:tavLst>
                        <p:tav tm="0">
                          <p:val>
                            <p:strVal val="#ppt_x"/>
                          </p:val>
                        </p:tav>
                        <p:tav tm="100000">
                          <p:val>
                            <p:strVal val="#ppt_x"/>
                          </p:val>
                        </p:tav>
                      </p:tavLst>
                    </p:anim>
                    <p:anim calcmode="lin" valueType="num">
                      <p:cBhvr>
                        <p:cTn dur="1000" fill="hold"/>
                        <p:tgtEl>
                          <p:spTgt spid="2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ar Chart">
    <p:bg>
      <p:bgPr>
        <a:solidFill>
          <a:schemeClr val="bg1"/>
        </a:solidFill>
        <a:effectLst/>
      </p:bgPr>
    </p:bg>
    <p:spTree>
      <p:nvGrpSpPr>
        <p:cNvPr id="1" name=""/>
        <p:cNvGrpSpPr/>
        <p:nvPr/>
      </p:nvGrpSpPr>
      <p:grpSpPr>
        <a:xfrm>
          <a:off x="0" y="0"/>
          <a:ext cx="0" cy="0"/>
        </a:xfrm>
      </p:grpSpPr>
      <p:sp>
        <p:nvSpPr>
          <p:cNvPr id="8" name="Rectangle 41"/>
          <p:cNvSpPr>
            <a:spLocks noChangeArrowheads="1"/>
          </p:cNvSpPr>
          <p:nvPr userDrawn="1"/>
        </p:nvSpPr>
        <p:spPr bwMode="auto">
          <a:xfrm>
            <a:off x="0" y="927"/>
            <a:ext cx="3004362" cy="5140702"/>
          </a:xfrm>
          <a:prstGeom prst="rect">
            <a:avLst/>
          </a:pr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Light" panose="02000000000000000000" pitchFamily="2" charset="0"/>
            </a:endParaRPr>
          </a:p>
        </p:txBody>
      </p:sp>
      <p:sp>
        <p:nvSpPr>
          <p:cNvPr id="4" name="Date Placeholder 3"/>
          <p:cNvSpPr>
            <a:spLocks noGrp="1"/>
          </p:cNvSpPr>
          <p:nvPr>
            <p:ph type="dt" sz="half" idx="10"/>
          </p:nvPr>
        </p:nvSpPr>
        <p:spPr/>
        <p:txBody>
          <a:bodyPr/>
          <a:lstStyle>
            <a:lvl1pPr>
              <a:defRPr>
                <a:solidFill>
                  <a:schemeClr val="bg1"/>
                </a:solidFill>
                <a:latin typeface="Calibri Light" panose="020f0302020204030204" pitchFamily="34" charset="0"/>
              </a:defRPr>
            </a:lvl1pPr>
          </a:lstStyle>
          <a:p>
            <a:fld id="{79E8633F-E1A4-4B8A-9BD2-AD329A15C9C1}"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26E4B241-C138-48F0-A1D8-7933FE15EF12}" type="slidenum">
              <a:rPr lang="en-US" smtClean="0"/>
              <a:t>‹#›</a:t>
            </a:fld>
            <a:endParaRPr lang="en-US"/>
          </a:p>
        </p:txBody>
      </p:sp>
      <p:sp>
        <p:nvSpPr>
          <p:cNvPr id="16" name="Title 1"/>
          <p:cNvSpPr>
            <a:spLocks noGrp="1"/>
          </p:cNvSpPr>
          <p:nvPr>
            <p:ph type="title" hasCustomPrompt="1"/>
          </p:nvPr>
        </p:nvSpPr>
        <p:spPr>
          <a:xfrm>
            <a:off x="3131840" y="205978"/>
            <a:ext cx="5554960" cy="709588"/>
          </a:xfrm>
        </p:spPr>
        <p:txBody>
          <a:bodyPr>
            <a:normAutofit/>
          </a:bodyPr>
          <a:lstStyle>
            <a:lvl1pPr algn="l">
              <a:defRPr sz="4000">
                <a:solidFill>
                  <a:schemeClr val="tx2"/>
                </a:solidFill>
                <a:latin typeface="Calibri Light" panose="020f0302020204030204" pitchFamily="34" charset="0"/>
              </a:defRPr>
            </a:lvl1pPr>
          </a:lstStyle>
          <a:p>
            <a:r>
              <a:rPr lang="en-US" smtClean="0"/>
              <a:t>Bar Chart</a:t>
            </a:r>
            <a:endParaRPr lang="en-US"/>
          </a:p>
        </p:txBody>
      </p:sp>
      <p:sp>
        <p:nvSpPr>
          <p:cNvPr id="17" name="Text Placeholder 7"/>
          <p:cNvSpPr>
            <a:spLocks noGrp="1"/>
          </p:cNvSpPr>
          <p:nvPr>
            <p:ph type="body" sz="quarter" idx="13" hasCustomPrompt="1"/>
          </p:nvPr>
        </p:nvSpPr>
        <p:spPr>
          <a:xfrm>
            <a:off x="3135730" y="771550"/>
            <a:ext cx="5539958"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Insert your desired text here.</a:t>
            </a:r>
            <a:endParaRPr lang="en-US"/>
          </a:p>
        </p:txBody>
      </p:sp>
      <p:graphicFrame>
        <p:nvGraphicFramePr>
          <p:cNvPr id="10" name="Chart 9"/>
          <p:cNvGraphicFramePr/>
          <p:nvPr userDrawn="1">
            <p:extLst>
              <p:ext uri="{D42A27DB-BD31-4B8C-83A1-F6EECF244321}">
                <p14:modId val="831008460"/>
              </p:ext>
            </p:extLst>
          </p:nvPr>
        </p:nvGraphicFramePr>
        <p:xfrm>
          <a:off x="3275856" y="1419622"/>
          <a:ext cx="5328592" cy="2983880"/>
        </p:xfrm>
        <a:graphic>
          <a:graphicData uri="http://schemas.openxmlformats.org/drawingml/2006/chart">
            <c:chart xmlns:c="http://schemas.openxmlformats.org/drawingml/2006/chart" r:id="rId1"/>
          </a:graphicData>
        </a:graphic>
      </p:graphicFrame>
      <p:sp>
        <p:nvSpPr>
          <p:cNvPr id="11" name="Text Placeholder 42"/>
          <p:cNvSpPr>
            <a:spLocks noGrp="1"/>
          </p:cNvSpPr>
          <p:nvPr>
            <p:ph type="body" sz="quarter" idx="19" hasCustomPrompt="1"/>
          </p:nvPr>
        </p:nvSpPr>
        <p:spPr>
          <a:xfrm>
            <a:off x="380625" y="1923678"/>
            <a:ext cx="1023023" cy="524113"/>
          </a:xfrm>
        </p:spPr>
        <p:txBody>
          <a:bodyPr anchor="ctr">
            <a:noAutofit/>
          </a:bodyPr>
          <a:lstStyle>
            <a:lvl1pPr marL="0" indent="0" algn="l">
              <a:buNone/>
              <a:defRPr sz="3600" baseline="0">
                <a:solidFill>
                  <a:schemeClr val="bg1"/>
                </a:solidFill>
                <a:latin typeface="Calibri Light" panose="020f0302020204030204" pitchFamily="34" charset="0"/>
                <a:ea typeface="Roboto Light" panose="02000000000000000000" pitchFamily="2" charset="0"/>
              </a:defRPr>
            </a:lvl1pPr>
          </a:lstStyle>
          <a:p>
            <a:pPr lvl="0"/>
            <a:r>
              <a:rPr lang="en-US" noProof="0" smtClean="0"/>
              <a:t>81%</a:t>
            </a:r>
            <a:endParaRPr lang="en-US" noProof="0"/>
          </a:p>
        </p:txBody>
      </p:sp>
      <p:sp>
        <p:nvSpPr>
          <p:cNvPr id="12" name="Text Placeholder 42"/>
          <p:cNvSpPr>
            <a:spLocks noGrp="1"/>
          </p:cNvSpPr>
          <p:nvPr>
            <p:ph type="body" sz="quarter" idx="20" hasCustomPrompt="1"/>
          </p:nvPr>
        </p:nvSpPr>
        <p:spPr>
          <a:xfrm>
            <a:off x="395536" y="2375783"/>
            <a:ext cx="2592288" cy="370767"/>
          </a:xfrm>
        </p:spPr>
        <p:txBody>
          <a:bodyPr>
            <a:noAutofit/>
          </a:bodyPr>
          <a:lstStyle>
            <a:lvl1pPr marL="0" indent="0" algn="l">
              <a:buNone/>
              <a:defRPr sz="1800" baseline="0">
                <a:solidFill>
                  <a:schemeClr val="bg1"/>
                </a:solidFill>
                <a:latin typeface="Calibri Light" panose="020f0302020204030204" pitchFamily="34" charset="0"/>
                <a:ea typeface="Roboto Light" panose="02000000000000000000" pitchFamily="2" charset="0"/>
              </a:defRPr>
            </a:lvl1pPr>
          </a:lstStyle>
          <a:p>
            <a:pPr lvl="0"/>
            <a:r>
              <a:rPr lang="en-US" noProof="0" smtClean="0"/>
              <a:t>This is a sample text.</a:t>
            </a:r>
            <a:endParaRPr lang="en-US" noProof="0"/>
          </a:p>
        </p:txBody>
      </p:sp>
      <p:sp>
        <p:nvSpPr>
          <p:cNvPr id="13" name="Text Placeholder 42"/>
          <p:cNvSpPr>
            <a:spLocks noGrp="1"/>
          </p:cNvSpPr>
          <p:nvPr>
            <p:ph type="body" sz="quarter" idx="21" hasCustomPrompt="1"/>
          </p:nvPr>
        </p:nvSpPr>
        <p:spPr>
          <a:xfrm>
            <a:off x="380625" y="3075806"/>
            <a:ext cx="1023023" cy="524113"/>
          </a:xfrm>
        </p:spPr>
        <p:txBody>
          <a:bodyPr anchor="ctr">
            <a:noAutofit/>
          </a:bodyPr>
          <a:lstStyle>
            <a:lvl1pPr marL="0" indent="0" algn="l">
              <a:buNone/>
              <a:defRPr sz="3600" baseline="0">
                <a:solidFill>
                  <a:schemeClr val="bg1"/>
                </a:solidFill>
                <a:latin typeface="Calibri Light" panose="020f0302020204030204" pitchFamily="34" charset="0"/>
                <a:ea typeface="Roboto Light" panose="02000000000000000000" pitchFamily="2" charset="0"/>
              </a:defRPr>
            </a:lvl1pPr>
          </a:lstStyle>
          <a:p>
            <a:pPr lvl="0"/>
            <a:r>
              <a:rPr lang="en-US" noProof="0" smtClean="0"/>
              <a:t>46%</a:t>
            </a:r>
            <a:endParaRPr lang="en-US" noProof="0"/>
          </a:p>
        </p:txBody>
      </p:sp>
      <p:sp>
        <p:nvSpPr>
          <p:cNvPr id="14" name="Text Placeholder 42"/>
          <p:cNvSpPr>
            <a:spLocks noGrp="1"/>
          </p:cNvSpPr>
          <p:nvPr>
            <p:ph type="body" sz="quarter" idx="22" hasCustomPrompt="1"/>
          </p:nvPr>
        </p:nvSpPr>
        <p:spPr>
          <a:xfrm>
            <a:off x="395536" y="3527911"/>
            <a:ext cx="2592288" cy="370767"/>
          </a:xfrm>
        </p:spPr>
        <p:txBody>
          <a:bodyPr>
            <a:noAutofit/>
          </a:bodyPr>
          <a:lstStyle>
            <a:lvl1pPr marL="0" indent="0" algn="l">
              <a:buNone/>
              <a:defRPr sz="1800" baseline="0">
                <a:solidFill>
                  <a:schemeClr val="bg1"/>
                </a:solidFill>
                <a:latin typeface="Calibri Light" panose="020f0302020204030204" pitchFamily="34" charset="0"/>
                <a:ea typeface="Roboto Light" panose="02000000000000000000" pitchFamily="2" charset="0"/>
              </a:defRPr>
            </a:lvl1pPr>
          </a:lstStyle>
          <a:p>
            <a:pPr lvl="0"/>
            <a:r>
              <a:rPr lang="en-US" noProof="0" smtClean="0"/>
              <a:t>This is a sample text.</a:t>
            </a:r>
            <a:endParaRPr lang="en-US" noProof="0"/>
          </a:p>
        </p:txBody>
      </p:sp>
      <p:sp>
        <p:nvSpPr>
          <p:cNvPr id="21" name="Rectangle 27"/>
          <p:cNvSpPr>
            <a:spLocks noChangeArrowheads="1"/>
          </p:cNvSpPr>
          <p:nvPr userDrawn="1"/>
        </p:nvSpPr>
        <p:spPr bwMode="auto">
          <a:xfrm>
            <a:off x="3869837" y="4579081"/>
            <a:ext cx="107700" cy="107938"/>
          </a:xfrm>
          <a:prstGeom prst="rect">
            <a:avLst/>
          </a:pr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5" name="Rectangle 30"/>
          <p:cNvSpPr>
            <a:spLocks noChangeArrowheads="1"/>
          </p:cNvSpPr>
          <p:nvPr userDrawn="1"/>
        </p:nvSpPr>
        <p:spPr bwMode="auto">
          <a:xfrm>
            <a:off x="6174094" y="4579081"/>
            <a:ext cx="107702" cy="107938"/>
          </a:xfrm>
          <a:prstGeom prst="rect">
            <a:avLst/>
          </a:prstGeom>
          <a:solidFill>
            <a:schemeClr val="accent5"/>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8" name="Text Placeholder 4"/>
          <p:cNvSpPr>
            <a:spLocks noGrp="1"/>
          </p:cNvSpPr>
          <p:nvPr>
            <p:ph type="body" sz="quarter" idx="34" hasCustomPrompt="1"/>
          </p:nvPr>
        </p:nvSpPr>
        <p:spPr>
          <a:xfrm>
            <a:off x="4062285" y="4453220"/>
            <a:ext cx="1805860" cy="350778"/>
          </a:xfrm>
        </p:spPr>
        <p:txBody>
          <a:bodyPr anchor="ctr">
            <a:normAutofit/>
          </a:bodyPr>
          <a:lstStyle>
            <a:lvl1pPr marL="0" indent="0" algn="l">
              <a:buNone/>
              <a:defRPr sz="1400">
                <a:latin typeface="Calibri Light" panose="020f0302020204030204" pitchFamily="34" charset="0"/>
                <a:ea typeface="Roboto Light" panose="02000000000000000000" pitchFamily="2" charset="0"/>
              </a:defRPr>
            </a:lvl1pPr>
          </a:lstStyle>
          <a:p>
            <a:r>
              <a:rPr lang="en-US" smtClean="0"/>
              <a:t>Your text</a:t>
            </a:r>
            <a:endParaRPr lang="en-US"/>
          </a:p>
        </p:txBody>
      </p:sp>
      <p:sp>
        <p:nvSpPr>
          <p:cNvPr id="29" name="Text Placeholder 4"/>
          <p:cNvSpPr>
            <a:spLocks noGrp="1"/>
          </p:cNvSpPr>
          <p:nvPr>
            <p:ph type="body" sz="quarter" idx="35" hasCustomPrompt="1"/>
          </p:nvPr>
        </p:nvSpPr>
        <p:spPr>
          <a:xfrm>
            <a:off x="6373900" y="4453220"/>
            <a:ext cx="1805860" cy="350778"/>
          </a:xfrm>
        </p:spPr>
        <p:txBody>
          <a:bodyPr anchor="ctr">
            <a:normAutofit/>
          </a:bodyPr>
          <a:lstStyle>
            <a:lvl1pPr marL="0" indent="0" algn="l">
              <a:buNone/>
              <a:defRPr sz="1400">
                <a:latin typeface="Calibri Light" panose="020f0302020204030204" pitchFamily="34" charset="0"/>
                <a:ea typeface="Roboto Light" panose="02000000000000000000" pitchFamily="2" charset="0"/>
              </a:defRPr>
            </a:lvl1pPr>
          </a:lstStyle>
          <a:p>
            <a:r>
              <a:rPr lang="en-US" smtClean="0"/>
              <a:t>Your text</a:t>
            </a:r>
            <a:endParaRPr lang="en-US"/>
          </a:p>
        </p:txBody>
      </p:sp>
    </p:spTree>
    <p:extLst>
      <p:ext uri="{BB962C8B-B14F-4D97-AF65-F5344CB8AC3E}">
        <p14:creationId val="1801970032"/>
      </p:ext>
    </p:extLst>
  </p:cSld>
  <p:clrMapOvr>
    <a:masterClrMapping/>
  </p:clrMapOvr>
  <mc:AlternateContent>
    <mc:Choice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0"/>
                                        <p:tgtEl>
                                          <p:spTgt spid="13">
                                            <p:txEl>
                                              <p:pRg st="0" end="0"/>
                                            </p:txEl>
                                          </p:spTgt>
                                        </p:tgtEl>
                                      </p:cBhvr>
                                    </p:animEffect>
                                    <p:anim calcmode="lin" valueType="num">
                                      <p:cBhvr>
                                        <p:cTn id="2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1000"/>
                                        <p:tgtEl>
                                          <p:spTgt spid="14">
                                            <p:txEl>
                                              <p:pRg st="0" end="0"/>
                                            </p:txEl>
                                          </p:spTgt>
                                        </p:tgtEl>
                                      </p:cBhvr>
                                    </p:animEffect>
                                    <p:anim calcmode="lin" valueType="num">
                                      <p:cBhvr>
                                        <p:cTn id="2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42"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Doughnut Charts">
    <p:bg>
      <p:bgPr>
        <a:solidFill>
          <a:schemeClr val="bg1"/>
        </a:solidFill>
        <a:effectLst/>
      </p:bgPr>
    </p:bg>
    <p:spTree>
      <p:nvGrpSpPr>
        <p:cNvPr id="1" name=""/>
        <p:cNvGrpSpPr/>
        <p:nvPr/>
      </p:nvGrpSpPr>
      <p:grpSpPr>
        <a:xfrm>
          <a:off x="0" y="0"/>
          <a:ext cx="0" cy="0"/>
        </a:xfrm>
      </p:grpSpPr>
      <p:sp>
        <p:nvSpPr>
          <p:cNvPr id="28" name="Rectangle 41"/>
          <p:cNvSpPr>
            <a:spLocks noChangeArrowheads="1"/>
          </p:cNvSpPr>
          <p:nvPr userDrawn="1"/>
        </p:nvSpPr>
        <p:spPr bwMode="auto">
          <a:xfrm>
            <a:off x="0" y="3362935"/>
            <a:ext cx="9144000" cy="1778694"/>
          </a:xfrm>
          <a:prstGeom prst="rect">
            <a:avLst/>
          </a:pr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Light" panose="02000000000000000000" pitchFamily="2" charset="0"/>
            </a:endParaRPr>
          </a:p>
        </p:txBody>
      </p:sp>
      <p:sp>
        <p:nvSpPr>
          <p:cNvPr id="4" name="Date Placeholder 3"/>
          <p:cNvSpPr>
            <a:spLocks noGrp="1"/>
          </p:cNvSpPr>
          <p:nvPr>
            <p:ph type="dt" sz="half" idx="10"/>
          </p:nvPr>
        </p:nvSpPr>
        <p:spPr/>
        <p:txBody>
          <a:bodyPr/>
          <a:lstStyle>
            <a:lvl1pPr>
              <a:defRPr>
                <a:solidFill>
                  <a:schemeClr val="bg1"/>
                </a:solidFill>
                <a:latin typeface="Calibri Light" panose="020f0302020204030204" pitchFamily="34" charset="0"/>
              </a:defRPr>
            </a:lvl1pPr>
          </a:lstStyle>
          <a:p>
            <a:fld id="{79E8633F-E1A4-4B8A-9BD2-AD329A15C9C1}"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solidFill>
                  <a:schemeClr val="bg1"/>
                </a:solidFill>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latin typeface="Calibri Light" panose="020f0302020204030204" pitchFamily="34" charset="0"/>
              </a:defRPr>
            </a:lvl1pPr>
          </a:lstStyle>
          <a:p>
            <a:fld id="{26E4B241-C138-48F0-A1D8-7933FE15EF12}" type="slidenum">
              <a:rPr lang="en-US" smtClean="0"/>
              <a:t>‹#›</a:t>
            </a:fld>
            <a:endParaRPr lang="en-US"/>
          </a:p>
        </p:txBody>
      </p:sp>
      <p:sp>
        <p:nvSpPr>
          <p:cNvPr id="16"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Doughnut Charts</a:t>
            </a:r>
            <a:endParaRPr lang="en-US"/>
          </a:p>
        </p:txBody>
      </p:sp>
      <p:sp>
        <p:nvSpPr>
          <p:cNvPr id="17"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graphicFrame>
        <p:nvGraphicFramePr>
          <p:cNvPr id="19" name="Chart 18"/>
          <p:cNvGraphicFramePr/>
          <p:nvPr userDrawn="1">
            <p:extLst>
              <p:ext uri="{D42A27DB-BD31-4B8C-83A1-F6EECF244321}">
                <p14:modId val="814211244"/>
              </p:ext>
            </p:extLst>
          </p:nvPr>
        </p:nvGraphicFramePr>
        <p:xfrm>
          <a:off x="682130" y="744078"/>
          <a:ext cx="2449710" cy="2547752"/>
        </p:xfrm>
        <a:graphic>
          <a:graphicData uri="http://schemas.openxmlformats.org/drawingml/2006/chart">
            <c:chart xmlns:c="http://schemas.openxmlformats.org/drawingml/2006/chart" r:id="rId1"/>
          </a:graphicData>
        </a:graphic>
      </p:graphicFrame>
      <p:graphicFrame>
        <p:nvGraphicFramePr>
          <p:cNvPr id="20" name="Chart 19"/>
          <p:cNvGraphicFramePr/>
          <p:nvPr userDrawn="1">
            <p:extLst>
              <p:ext uri="{D42A27DB-BD31-4B8C-83A1-F6EECF244321}">
                <p14:modId val="4046625784"/>
              </p:ext>
            </p:extLst>
          </p:nvPr>
        </p:nvGraphicFramePr>
        <p:xfrm>
          <a:off x="3322973" y="744078"/>
          <a:ext cx="2449710" cy="2547752"/>
        </p:xfrm>
        <a:graphic>
          <a:graphicData uri="http://schemas.openxmlformats.org/drawingml/2006/chart">
            <c:chart xmlns:c="http://schemas.openxmlformats.org/drawingml/2006/chart" r:id="rId2"/>
          </a:graphicData>
        </a:graphic>
      </p:graphicFrame>
      <p:graphicFrame>
        <p:nvGraphicFramePr>
          <p:cNvPr id="21" name="Chart 20"/>
          <p:cNvGraphicFramePr/>
          <p:nvPr userDrawn="1">
            <p:extLst>
              <p:ext uri="{D42A27DB-BD31-4B8C-83A1-F6EECF244321}">
                <p14:modId val="2943550511"/>
              </p:ext>
            </p:extLst>
          </p:nvPr>
        </p:nvGraphicFramePr>
        <p:xfrm>
          <a:off x="5940152" y="771550"/>
          <a:ext cx="2449710" cy="2547752"/>
        </p:xfrm>
        <a:graphic>
          <a:graphicData uri="http://schemas.openxmlformats.org/drawingml/2006/chart">
            <c:chart xmlns:c="http://schemas.openxmlformats.org/drawingml/2006/chart" r:id="rId3"/>
          </a:graphicData>
        </a:graphic>
      </p:graphicFrame>
      <p:sp>
        <p:nvSpPr>
          <p:cNvPr id="22" name="Text Placeholder 68"/>
          <p:cNvSpPr>
            <a:spLocks noGrp="1"/>
          </p:cNvSpPr>
          <p:nvPr>
            <p:ph type="body" sz="quarter" idx="18" hasCustomPrompt="1"/>
          </p:nvPr>
        </p:nvSpPr>
        <p:spPr>
          <a:xfrm>
            <a:off x="801924" y="3617954"/>
            <a:ext cx="2233018" cy="335962"/>
          </a:xfrm>
        </p:spPr>
        <p:txBody>
          <a:bodyPr>
            <a:noAutofit/>
          </a:bodyPr>
          <a:lstStyle>
            <a:lvl1pPr marL="0" indent="0" algn="ctr">
              <a:buNone/>
              <a:defRPr sz="2000" b="0" baseline="0">
                <a:solidFill>
                  <a:schemeClr val="bg1"/>
                </a:solidFill>
                <a:latin typeface="Calibri Light" panose="020f0302020204030204" pitchFamily="34" charset="0"/>
                <a:ea typeface="Roboto Light" panose="02000000000000000000" pitchFamily="2" charset="0"/>
              </a:defRPr>
            </a:lvl1pPr>
          </a:lstStyle>
          <a:p>
            <a:pPr lvl="0"/>
            <a:r>
              <a:rPr lang="en-US" noProof="0" smtClean="0"/>
              <a:t>Your text here</a:t>
            </a:r>
            <a:endParaRPr lang="en-US" noProof="0"/>
          </a:p>
        </p:txBody>
      </p:sp>
      <p:sp>
        <p:nvSpPr>
          <p:cNvPr id="23" name="Text Placeholder 68"/>
          <p:cNvSpPr>
            <a:spLocks noGrp="1"/>
          </p:cNvSpPr>
          <p:nvPr>
            <p:ph type="body" sz="quarter" idx="19" hasCustomPrompt="1"/>
          </p:nvPr>
        </p:nvSpPr>
        <p:spPr>
          <a:xfrm>
            <a:off x="801924" y="3977994"/>
            <a:ext cx="2233018" cy="826004"/>
          </a:xfrm>
        </p:spPr>
        <p:txBody>
          <a:bodyPr>
            <a:noAutofit/>
          </a:bodyPr>
          <a:lstStyle>
            <a:lvl1pPr marL="0" indent="0" algn="ctr">
              <a:buNone/>
              <a:defRPr sz="1800" baseline="0">
                <a:solidFill>
                  <a:schemeClr val="bg1"/>
                </a:solidFill>
                <a:latin typeface="Calibri Light" panose="020f0302020204030204" pitchFamily="34" charset="0"/>
                <a:ea typeface="Roboto Light" panose="02000000000000000000" pitchFamily="2" charset="0"/>
              </a:defRPr>
            </a:lvl1pPr>
          </a:lstStyle>
          <a:p>
            <a:pPr lvl="0"/>
            <a:r>
              <a:rPr lang="en-US" noProof="0" smtClean="0"/>
              <a:t>Insert your desired text here.</a:t>
            </a:r>
            <a:endParaRPr lang="en-US" noProof="0"/>
          </a:p>
        </p:txBody>
      </p:sp>
      <p:sp>
        <p:nvSpPr>
          <p:cNvPr id="24" name="Text Placeholder 68"/>
          <p:cNvSpPr>
            <a:spLocks noGrp="1"/>
          </p:cNvSpPr>
          <p:nvPr>
            <p:ph type="body" sz="quarter" idx="20" hasCustomPrompt="1"/>
          </p:nvPr>
        </p:nvSpPr>
        <p:spPr>
          <a:xfrm>
            <a:off x="3442767" y="3617954"/>
            <a:ext cx="2233018" cy="335962"/>
          </a:xfrm>
        </p:spPr>
        <p:txBody>
          <a:bodyPr>
            <a:noAutofit/>
          </a:bodyPr>
          <a:lstStyle>
            <a:lvl1pPr marL="0" indent="0" algn="ctr">
              <a:buNone/>
              <a:defRPr sz="2000" b="0" baseline="0">
                <a:solidFill>
                  <a:schemeClr val="bg1"/>
                </a:solidFill>
                <a:latin typeface="Calibri Light" panose="020f0302020204030204" pitchFamily="34" charset="0"/>
                <a:ea typeface="Roboto Light" panose="02000000000000000000" pitchFamily="2" charset="0"/>
              </a:defRPr>
            </a:lvl1pPr>
          </a:lstStyle>
          <a:p>
            <a:pPr lvl="0"/>
            <a:r>
              <a:rPr lang="en-US" noProof="0" smtClean="0"/>
              <a:t>Your text here</a:t>
            </a:r>
            <a:endParaRPr lang="en-US" noProof="0"/>
          </a:p>
        </p:txBody>
      </p:sp>
      <p:sp>
        <p:nvSpPr>
          <p:cNvPr id="25" name="Text Placeholder 68"/>
          <p:cNvSpPr>
            <a:spLocks noGrp="1"/>
          </p:cNvSpPr>
          <p:nvPr>
            <p:ph type="body" sz="quarter" idx="21" hasCustomPrompt="1"/>
          </p:nvPr>
        </p:nvSpPr>
        <p:spPr>
          <a:xfrm>
            <a:off x="3442767" y="3977994"/>
            <a:ext cx="2233018" cy="826004"/>
          </a:xfrm>
        </p:spPr>
        <p:txBody>
          <a:bodyPr>
            <a:noAutofit/>
          </a:bodyPr>
          <a:lstStyle>
            <a:lvl1pPr marL="0" indent="0" algn="ctr">
              <a:buNone/>
              <a:defRPr sz="1800" baseline="0">
                <a:solidFill>
                  <a:schemeClr val="bg1"/>
                </a:solidFill>
                <a:latin typeface="Calibri Light" panose="020f0302020204030204" pitchFamily="34" charset="0"/>
                <a:ea typeface="Roboto Light" panose="02000000000000000000" pitchFamily="2" charset="0"/>
              </a:defRPr>
            </a:lvl1pPr>
          </a:lstStyle>
          <a:p>
            <a:pPr lvl="0"/>
            <a:r>
              <a:rPr lang="en-US" noProof="0" smtClean="0"/>
              <a:t>Insert your desired text here.</a:t>
            </a:r>
            <a:endParaRPr lang="en-US" noProof="0"/>
          </a:p>
        </p:txBody>
      </p:sp>
      <p:sp>
        <p:nvSpPr>
          <p:cNvPr id="26" name="Text Placeholder 68"/>
          <p:cNvSpPr>
            <a:spLocks noGrp="1"/>
          </p:cNvSpPr>
          <p:nvPr>
            <p:ph type="body" sz="quarter" idx="22" hasCustomPrompt="1"/>
          </p:nvPr>
        </p:nvSpPr>
        <p:spPr>
          <a:xfrm>
            <a:off x="6059946" y="3617954"/>
            <a:ext cx="2233018" cy="335962"/>
          </a:xfrm>
        </p:spPr>
        <p:txBody>
          <a:bodyPr>
            <a:noAutofit/>
          </a:bodyPr>
          <a:lstStyle>
            <a:lvl1pPr marL="0" indent="0" algn="ctr">
              <a:buNone/>
              <a:defRPr sz="2000" b="0" baseline="0">
                <a:solidFill>
                  <a:schemeClr val="bg1"/>
                </a:solidFill>
                <a:latin typeface="Calibri Light" panose="020f0302020204030204" pitchFamily="34" charset="0"/>
                <a:ea typeface="Roboto Light" panose="02000000000000000000" pitchFamily="2" charset="0"/>
              </a:defRPr>
            </a:lvl1pPr>
          </a:lstStyle>
          <a:p>
            <a:pPr lvl="0"/>
            <a:r>
              <a:rPr lang="en-US" noProof="0" smtClean="0"/>
              <a:t>Your text here</a:t>
            </a:r>
            <a:endParaRPr lang="en-US" noProof="0"/>
          </a:p>
        </p:txBody>
      </p:sp>
      <p:sp>
        <p:nvSpPr>
          <p:cNvPr id="27" name="Text Placeholder 68"/>
          <p:cNvSpPr>
            <a:spLocks noGrp="1"/>
          </p:cNvSpPr>
          <p:nvPr>
            <p:ph type="body" sz="quarter" idx="23" hasCustomPrompt="1"/>
          </p:nvPr>
        </p:nvSpPr>
        <p:spPr>
          <a:xfrm>
            <a:off x="6059946" y="3977994"/>
            <a:ext cx="2233018" cy="826004"/>
          </a:xfrm>
        </p:spPr>
        <p:txBody>
          <a:bodyPr>
            <a:noAutofit/>
          </a:bodyPr>
          <a:lstStyle>
            <a:lvl1pPr marL="0" indent="0" algn="ctr">
              <a:buNone/>
              <a:defRPr sz="1800" baseline="0">
                <a:solidFill>
                  <a:schemeClr val="bg1"/>
                </a:solidFill>
                <a:latin typeface="Calibri Light" panose="020f0302020204030204" pitchFamily="34" charset="0"/>
                <a:ea typeface="Roboto Light" panose="02000000000000000000" pitchFamily="2" charset="0"/>
              </a:defRPr>
            </a:lvl1pPr>
          </a:lstStyle>
          <a:p>
            <a:pPr lvl="0"/>
            <a:r>
              <a:rPr lang="en-US" noProof="0" smtClean="0"/>
              <a:t>Insert your desired text here.</a:t>
            </a:r>
            <a:endParaRPr lang="en-US" noProof="0"/>
          </a:p>
        </p:txBody>
      </p:sp>
    </p:spTree>
    <p:extLst>
      <p:ext uri="{BB962C8B-B14F-4D97-AF65-F5344CB8AC3E}">
        <p14:creationId val="93563414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fade">
                                      <p:cBhvr>
                                        <p:cTn id="13" dur="500"/>
                                        <p:tgtEl>
                                          <p:spTgt spid="2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fade">
                                      <p:cBhvr>
                                        <p:cTn id="16" dur="500"/>
                                        <p:tgtEl>
                                          <p:spTgt spid="25">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D Arrows and Text">
    <p:spTree>
      <p:nvGrpSpPr>
        <p:cNvPr id="1" name=""/>
        <p:cNvGrpSpPr/>
        <p:nvPr/>
      </p:nvGrpSpPr>
      <p:grpSpPr>
        <a:xfrm>
          <a:off x="0" y="0"/>
          <a:ext cx="0" cy="0"/>
        </a:xfrm>
      </p:grpSpPr>
      <p:sp>
        <p:nvSpPr>
          <p:cNvPr id="4" name="Date Placeholder 3"/>
          <p:cNvSpPr>
            <a:spLocks noGrp="1"/>
          </p:cNvSpPr>
          <p:nvPr userDrawn="1">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userDrawn="1">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userDrawn="1">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32" name="Title 1"/>
          <p:cNvSpPr>
            <a:spLocks noGrp="1"/>
          </p:cNvSpPr>
          <p:nvPr userDrawn="1">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3D Arrows and Icons</a:t>
            </a:r>
            <a:endParaRPr lang="en-US"/>
          </a:p>
        </p:txBody>
      </p:sp>
      <p:sp>
        <p:nvSpPr>
          <p:cNvPr id="33" name="Text Placeholder 7"/>
          <p:cNvSpPr>
            <a:spLocks noGrp="1"/>
          </p:cNvSpPr>
          <p:nvPr userDrawn="1">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grpSp>
        <p:nvGrpSpPr>
          <p:cNvPr id="34" name="Group 4"/>
          <p:cNvGrpSpPr>
            <a:grpSpLocks noChangeAspect="1"/>
          </p:cNvGrpSpPr>
          <p:nvPr userDrawn="1"/>
        </p:nvGrpSpPr>
        <p:grpSpPr>
          <a:xfrm>
            <a:off x="1" y="1936333"/>
            <a:ext cx="8244408" cy="2448272"/>
            <a:chOff x="2" y="1028"/>
            <a:chExt cx="5417" cy="1633"/>
          </a:xfrm>
        </p:grpSpPr>
        <p:sp>
          <p:nvSpPr>
            <p:cNvPr id="35" name="Freeform 13"/>
            <p:cNvSpPr/>
            <p:nvPr userDrawn="1"/>
          </p:nvSpPr>
          <p:spPr bwMode="auto">
            <a:xfrm>
              <a:off x="1385" y="1573"/>
              <a:ext cx="739" cy="544"/>
            </a:xfrm>
            <a:custGeom>
              <a:gdLst>
                <a:gd name="T0" fmla="*/ 739 w 739"/>
                <a:gd name="T1" fmla="*/ 0 h 544"/>
                <a:gd name="T2" fmla="*/ 739 w 739"/>
                <a:gd name="T3" fmla="*/ 376 h 544"/>
                <a:gd name="T4" fmla="*/ 0 w 739"/>
                <a:gd name="T5" fmla="*/ 544 h 544"/>
                <a:gd name="T6" fmla="*/ 0 w 739"/>
                <a:gd name="T7" fmla="*/ 0 h 544"/>
                <a:gd name="T8" fmla="*/ 739 w 739"/>
                <a:gd name="T9" fmla="*/ 0 h 544"/>
              </a:gdLst>
              <a:cxnLst>
                <a:cxn ang="0">
                  <a:pos x="T0" y="T1"/>
                </a:cxn>
                <a:cxn ang="0">
                  <a:pos x="T2" y="T3"/>
                </a:cxn>
                <a:cxn ang="0">
                  <a:pos x="T4" y="T5"/>
                </a:cxn>
                <a:cxn ang="0">
                  <a:pos x="T6" y="T7"/>
                </a:cxn>
                <a:cxn ang="0">
                  <a:pos x="T8" y="T9"/>
                </a:cxn>
              </a:cxnLst>
              <a:rect l="0" t="0" r="r" b="b"/>
              <a:pathLst>
                <a:path w="739" h="544">
                  <a:moveTo>
                    <a:pt x="739" y="0"/>
                  </a:moveTo>
                  <a:lnTo>
                    <a:pt x="739" y="376"/>
                  </a:lnTo>
                  <a:lnTo>
                    <a:pt x="0" y="544"/>
                  </a:lnTo>
                  <a:lnTo>
                    <a:pt x="0" y="0"/>
                  </a:lnTo>
                  <a:lnTo>
                    <a:pt x="739" y="0"/>
                  </a:lnTo>
                  <a:close/>
                </a:path>
              </a:pathLst>
            </a:custGeom>
            <a:solidFill>
              <a:schemeClr val="accent4">
                <a:lumMod val="75000"/>
              </a:schemeClr>
            </a:solidFill>
            <a:ln w="9525">
              <a:noFill/>
              <a:rou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6" name="Freeform 5"/>
            <p:cNvSpPr/>
            <p:nvPr userDrawn="1"/>
          </p:nvSpPr>
          <p:spPr bwMode="auto">
            <a:xfrm>
              <a:off x="2124" y="1196"/>
              <a:ext cx="3295" cy="377"/>
            </a:xfrm>
            <a:custGeom>
              <a:gdLst>
                <a:gd name="T0" fmla="*/ 1908 w 1911"/>
                <a:gd name="T1" fmla="*/ 116 h 218"/>
                <a:gd name="T2" fmla="*/ 1816 w 1911"/>
                <a:gd name="T3" fmla="*/ 205 h 218"/>
                <a:gd name="T4" fmla="*/ 1803 w 1911"/>
                <a:gd name="T5" fmla="*/ 218 h 218"/>
                <a:gd name="T6" fmla="*/ 0 w 1911"/>
                <a:gd name="T7" fmla="*/ 218 h 218"/>
                <a:gd name="T8" fmla="*/ 0 w 1911"/>
                <a:gd name="T9" fmla="*/ 0 h 218"/>
                <a:gd name="T10" fmla="*/ 1803 w 1911"/>
                <a:gd name="T11" fmla="*/ 0 h 218"/>
                <a:gd name="T12" fmla="*/ 1906 w 1911"/>
                <a:gd name="T13" fmla="*/ 106 h 218"/>
                <a:gd name="T14" fmla="*/ 1908 w 1911"/>
                <a:gd name="T15" fmla="*/ 108 h 218"/>
                <a:gd name="T16" fmla="*/ 1908 w 1911"/>
                <a:gd name="T17" fmla="*/ 108 h 218"/>
                <a:gd name="T18" fmla="*/ 1908 w 1911"/>
                <a:gd name="T19" fmla="*/ 116 h 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0" h="218">
                  <a:moveTo>
                    <a:pt x="1908" y="116"/>
                  </a:moveTo>
                  <a:cubicBezTo>
                    <a:pt x="1816" y="205"/>
                    <a:pt x="1816" y="205"/>
                    <a:pt x="1816" y="205"/>
                  </a:cubicBezTo>
                  <a:cubicBezTo>
                    <a:pt x="1803" y="218"/>
                    <a:pt x="1803" y="218"/>
                    <a:pt x="1803" y="218"/>
                  </a:cubicBezTo>
                  <a:cubicBezTo>
                    <a:pt x="0" y="218"/>
                    <a:pt x="0" y="218"/>
                    <a:pt x="0" y="218"/>
                  </a:cubicBezTo>
                  <a:cubicBezTo>
                    <a:pt x="0" y="0"/>
                    <a:pt x="0" y="0"/>
                    <a:pt x="0" y="0"/>
                  </a:cubicBezTo>
                  <a:cubicBezTo>
                    <a:pt x="1803" y="0"/>
                    <a:pt x="1803" y="0"/>
                    <a:pt x="1803" y="0"/>
                  </a:cubicBezTo>
                  <a:cubicBezTo>
                    <a:pt x="1906" y="106"/>
                    <a:pt x="1906" y="106"/>
                    <a:pt x="1906" y="106"/>
                  </a:cubicBezTo>
                  <a:cubicBezTo>
                    <a:pt x="1908" y="108"/>
                    <a:pt x="1908" y="108"/>
                    <a:pt x="1908" y="108"/>
                  </a:cubicBezTo>
                  <a:cubicBezTo>
                    <a:pt x="1908" y="108"/>
                    <a:pt x="1908" y="108"/>
                    <a:pt x="1908" y="108"/>
                  </a:cubicBezTo>
                  <a:cubicBezTo>
                    <a:pt x="1910" y="110"/>
                    <a:pt x="1911" y="114"/>
                    <a:pt x="1908" y="116"/>
                  </a:cubicBezTo>
                  <a:close/>
                </a:path>
              </a:pathLst>
            </a:custGeom>
            <a:solidFill>
              <a:schemeClr val="accent1">
                <a:lumMod val="90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7" name="Freeform 6"/>
            <p:cNvSpPr/>
            <p:nvPr userDrawn="1"/>
          </p:nvSpPr>
          <p:spPr bwMode="auto">
            <a:xfrm>
              <a:off x="2124" y="1573"/>
              <a:ext cx="2885" cy="376"/>
            </a:xfrm>
            <a:custGeom>
              <a:gdLst>
                <a:gd name="T0" fmla="*/ 1671 w 1673"/>
                <a:gd name="T1" fmla="*/ 116 h 218"/>
                <a:gd name="T2" fmla="*/ 1590 w 1673"/>
                <a:gd name="T3" fmla="*/ 205 h 218"/>
                <a:gd name="T4" fmla="*/ 1578 w 1673"/>
                <a:gd name="T5" fmla="*/ 218 h 218"/>
                <a:gd name="T6" fmla="*/ 0 w 1673"/>
                <a:gd name="T7" fmla="*/ 218 h 218"/>
                <a:gd name="T8" fmla="*/ 0 w 1673"/>
                <a:gd name="T9" fmla="*/ 0 h 218"/>
                <a:gd name="T10" fmla="*/ 1578 w 1673"/>
                <a:gd name="T11" fmla="*/ 0 h 218"/>
                <a:gd name="T12" fmla="*/ 1669 w 1673"/>
                <a:gd name="T13" fmla="*/ 106 h 218"/>
                <a:gd name="T14" fmla="*/ 1671 w 1673"/>
                <a:gd name="T15" fmla="*/ 108 h 218"/>
                <a:gd name="T16" fmla="*/ 1671 w 1673"/>
                <a:gd name="T17" fmla="*/ 108 h 218"/>
                <a:gd name="T18" fmla="*/ 1671 w 1673"/>
                <a:gd name="T19" fmla="*/ 116 h 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2" h="218">
                  <a:moveTo>
                    <a:pt x="1671" y="116"/>
                  </a:moveTo>
                  <a:cubicBezTo>
                    <a:pt x="1590" y="205"/>
                    <a:pt x="1590" y="205"/>
                    <a:pt x="1590" y="205"/>
                  </a:cubicBezTo>
                  <a:cubicBezTo>
                    <a:pt x="1578" y="218"/>
                    <a:pt x="1578" y="218"/>
                    <a:pt x="1578" y="218"/>
                  </a:cubicBezTo>
                  <a:cubicBezTo>
                    <a:pt x="0" y="218"/>
                    <a:pt x="0" y="218"/>
                    <a:pt x="0" y="218"/>
                  </a:cubicBezTo>
                  <a:cubicBezTo>
                    <a:pt x="0" y="0"/>
                    <a:pt x="0" y="0"/>
                    <a:pt x="0" y="0"/>
                  </a:cubicBezTo>
                  <a:cubicBezTo>
                    <a:pt x="1578" y="0"/>
                    <a:pt x="1578" y="0"/>
                    <a:pt x="1578" y="0"/>
                  </a:cubicBezTo>
                  <a:cubicBezTo>
                    <a:pt x="1669" y="106"/>
                    <a:pt x="1669" y="106"/>
                    <a:pt x="1669" y="106"/>
                  </a:cubicBezTo>
                  <a:cubicBezTo>
                    <a:pt x="1671" y="108"/>
                    <a:pt x="1671" y="108"/>
                    <a:pt x="1671" y="108"/>
                  </a:cubicBezTo>
                  <a:cubicBezTo>
                    <a:pt x="1671" y="108"/>
                    <a:pt x="1671" y="108"/>
                    <a:pt x="1671" y="108"/>
                  </a:cubicBezTo>
                  <a:cubicBezTo>
                    <a:pt x="1673" y="110"/>
                    <a:pt x="1673" y="114"/>
                    <a:pt x="1671" y="116"/>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8" name="Freeform 7"/>
            <p:cNvSpPr/>
            <p:nvPr userDrawn="1"/>
          </p:nvSpPr>
          <p:spPr bwMode="auto">
            <a:xfrm>
              <a:off x="2124" y="1949"/>
              <a:ext cx="2538" cy="377"/>
            </a:xfrm>
            <a:custGeom>
              <a:gdLst>
                <a:gd name="T0" fmla="*/ 1471 w 1472"/>
                <a:gd name="T1" fmla="*/ 116 h 218"/>
                <a:gd name="T2" fmla="*/ 1399 w 1472"/>
                <a:gd name="T3" fmla="*/ 205 h 218"/>
                <a:gd name="T4" fmla="*/ 1389 w 1472"/>
                <a:gd name="T5" fmla="*/ 218 h 218"/>
                <a:gd name="T6" fmla="*/ 0 w 1472"/>
                <a:gd name="T7" fmla="*/ 218 h 218"/>
                <a:gd name="T8" fmla="*/ 0 w 1472"/>
                <a:gd name="T9" fmla="*/ 0 h 218"/>
                <a:gd name="T10" fmla="*/ 1389 w 1472"/>
                <a:gd name="T11" fmla="*/ 0 h 218"/>
                <a:gd name="T12" fmla="*/ 1469 w 1472"/>
                <a:gd name="T13" fmla="*/ 106 h 218"/>
                <a:gd name="T14" fmla="*/ 1470 w 1472"/>
                <a:gd name="T15" fmla="*/ 107 h 218"/>
                <a:gd name="T16" fmla="*/ 1470 w 1472"/>
                <a:gd name="T17" fmla="*/ 108 h 218"/>
                <a:gd name="T18" fmla="*/ 1471 w 1472"/>
                <a:gd name="T19" fmla="*/ 116 h 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2" h="218">
                  <a:moveTo>
                    <a:pt x="1471" y="116"/>
                  </a:moveTo>
                  <a:cubicBezTo>
                    <a:pt x="1399" y="205"/>
                    <a:pt x="1399" y="205"/>
                    <a:pt x="1399" y="205"/>
                  </a:cubicBezTo>
                  <a:cubicBezTo>
                    <a:pt x="1389" y="218"/>
                    <a:pt x="1389" y="218"/>
                    <a:pt x="1389" y="218"/>
                  </a:cubicBezTo>
                  <a:cubicBezTo>
                    <a:pt x="0" y="218"/>
                    <a:pt x="0" y="218"/>
                    <a:pt x="0" y="218"/>
                  </a:cubicBezTo>
                  <a:cubicBezTo>
                    <a:pt x="0" y="0"/>
                    <a:pt x="0" y="0"/>
                    <a:pt x="0" y="0"/>
                  </a:cubicBezTo>
                  <a:cubicBezTo>
                    <a:pt x="1389" y="0"/>
                    <a:pt x="1389" y="0"/>
                    <a:pt x="1389" y="0"/>
                  </a:cubicBezTo>
                  <a:cubicBezTo>
                    <a:pt x="1469" y="106"/>
                    <a:pt x="1469" y="106"/>
                    <a:pt x="1469" y="106"/>
                  </a:cubicBezTo>
                  <a:cubicBezTo>
                    <a:pt x="1470" y="107"/>
                    <a:pt x="1470" y="107"/>
                    <a:pt x="1470" y="107"/>
                  </a:cubicBezTo>
                  <a:cubicBezTo>
                    <a:pt x="1470" y="108"/>
                    <a:pt x="1470" y="108"/>
                    <a:pt x="1470" y="108"/>
                  </a:cubicBezTo>
                  <a:cubicBezTo>
                    <a:pt x="1472" y="110"/>
                    <a:pt x="1472" y="114"/>
                    <a:pt x="1471" y="116"/>
                  </a:cubicBezTo>
                  <a:close/>
                </a:path>
              </a:pathLst>
            </a:custGeom>
            <a:solidFill>
              <a:schemeClr val="accent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9" name="Rectangle 8"/>
            <p:cNvSpPr>
              <a:spLocks noChangeArrowheads="1"/>
            </p:cNvSpPr>
            <p:nvPr userDrawn="1"/>
          </p:nvSpPr>
          <p:spPr bwMode="auto">
            <a:xfrm>
              <a:off x="2" y="1028"/>
              <a:ext cx="1383" cy="545"/>
            </a:xfrm>
            <a:prstGeom prst="rect">
              <a:avLst/>
            </a:prstGeom>
            <a:solidFill>
              <a:schemeClr val="accent1">
                <a:lumMod val="90000"/>
              </a:schemeClr>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0" name="Rectangle 9"/>
            <p:cNvSpPr>
              <a:spLocks noChangeArrowheads="1"/>
            </p:cNvSpPr>
            <p:nvPr userDrawn="1"/>
          </p:nvSpPr>
          <p:spPr bwMode="auto">
            <a:xfrm>
              <a:off x="2" y="1573"/>
              <a:ext cx="1383" cy="544"/>
            </a:xfrm>
            <a:prstGeom prst="rect">
              <a:avLst/>
            </a:prstGeom>
            <a:solidFill>
              <a:schemeClr val="accent4"/>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1" name="Rectangle 10"/>
            <p:cNvSpPr>
              <a:spLocks noChangeArrowheads="1"/>
            </p:cNvSpPr>
            <p:nvPr userDrawn="1"/>
          </p:nvSpPr>
          <p:spPr bwMode="auto">
            <a:xfrm>
              <a:off x="2" y="2117"/>
              <a:ext cx="1383" cy="544"/>
            </a:xfrm>
            <a:prstGeom prst="rect">
              <a:avLst/>
            </a:prstGeom>
            <a:solidFill>
              <a:schemeClr val="accent5"/>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2" name="Freeform 11"/>
            <p:cNvSpPr/>
            <p:nvPr userDrawn="1"/>
          </p:nvSpPr>
          <p:spPr bwMode="auto">
            <a:xfrm>
              <a:off x="1385" y="1949"/>
              <a:ext cx="739" cy="712"/>
            </a:xfrm>
            <a:custGeom>
              <a:gdLst>
                <a:gd name="T0" fmla="*/ 739 w 739"/>
                <a:gd name="T1" fmla="*/ 0 h 712"/>
                <a:gd name="T2" fmla="*/ 739 w 739"/>
                <a:gd name="T3" fmla="*/ 377 h 712"/>
                <a:gd name="T4" fmla="*/ 0 w 739"/>
                <a:gd name="T5" fmla="*/ 712 h 712"/>
                <a:gd name="T6" fmla="*/ 0 w 739"/>
                <a:gd name="T7" fmla="*/ 168 h 712"/>
                <a:gd name="T8" fmla="*/ 739 w 739"/>
                <a:gd name="T9" fmla="*/ 0 h 712"/>
              </a:gdLst>
              <a:cxnLst>
                <a:cxn ang="0">
                  <a:pos x="T0" y="T1"/>
                </a:cxn>
                <a:cxn ang="0">
                  <a:pos x="T2" y="T3"/>
                </a:cxn>
                <a:cxn ang="0">
                  <a:pos x="T4" y="T5"/>
                </a:cxn>
                <a:cxn ang="0">
                  <a:pos x="T6" y="T7"/>
                </a:cxn>
                <a:cxn ang="0">
                  <a:pos x="T8" y="T9"/>
                </a:cxn>
              </a:cxnLst>
              <a:rect l="0" t="0" r="r" b="b"/>
              <a:pathLst>
                <a:path w="739" h="712">
                  <a:moveTo>
                    <a:pt x="739" y="0"/>
                  </a:moveTo>
                  <a:lnTo>
                    <a:pt x="739" y="377"/>
                  </a:lnTo>
                  <a:lnTo>
                    <a:pt x="0" y="712"/>
                  </a:lnTo>
                  <a:lnTo>
                    <a:pt x="0" y="168"/>
                  </a:lnTo>
                  <a:lnTo>
                    <a:pt x="739" y="0"/>
                  </a:lnTo>
                  <a:close/>
                </a:path>
              </a:pathLst>
            </a:custGeom>
            <a:solidFill>
              <a:schemeClr val="accent5">
                <a:lumMod val="75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3" name="Freeform 12"/>
            <p:cNvSpPr/>
            <p:nvPr userDrawn="1"/>
          </p:nvSpPr>
          <p:spPr bwMode="auto">
            <a:xfrm>
              <a:off x="1385" y="1028"/>
              <a:ext cx="739" cy="545"/>
            </a:xfrm>
            <a:custGeom>
              <a:gdLst>
                <a:gd name="T0" fmla="*/ 739 w 739"/>
                <a:gd name="T1" fmla="*/ 168 h 545"/>
                <a:gd name="T2" fmla="*/ 739 w 739"/>
                <a:gd name="T3" fmla="*/ 545 h 545"/>
                <a:gd name="T4" fmla="*/ 0 w 739"/>
                <a:gd name="T5" fmla="*/ 545 h 545"/>
                <a:gd name="T6" fmla="*/ 0 w 739"/>
                <a:gd name="T7" fmla="*/ 0 h 545"/>
                <a:gd name="T8" fmla="*/ 739 w 739"/>
                <a:gd name="T9" fmla="*/ 168 h 545"/>
              </a:gdLst>
              <a:cxnLst>
                <a:cxn ang="0">
                  <a:pos x="T0" y="T1"/>
                </a:cxn>
                <a:cxn ang="0">
                  <a:pos x="T2" y="T3"/>
                </a:cxn>
                <a:cxn ang="0">
                  <a:pos x="T4" y="T5"/>
                </a:cxn>
                <a:cxn ang="0">
                  <a:pos x="T6" y="T7"/>
                </a:cxn>
                <a:cxn ang="0">
                  <a:pos x="T8" y="T9"/>
                </a:cxn>
              </a:cxnLst>
              <a:rect l="0" t="0" r="r" b="b"/>
              <a:pathLst>
                <a:path w="739" h="545">
                  <a:moveTo>
                    <a:pt x="739" y="168"/>
                  </a:moveTo>
                  <a:lnTo>
                    <a:pt x="739" y="545"/>
                  </a:lnTo>
                  <a:lnTo>
                    <a:pt x="0" y="545"/>
                  </a:lnTo>
                  <a:lnTo>
                    <a:pt x="0" y="0"/>
                  </a:lnTo>
                  <a:lnTo>
                    <a:pt x="739" y="168"/>
                  </a:lnTo>
                  <a:close/>
                </a:path>
              </a:pathLst>
            </a:custGeom>
            <a:solidFill>
              <a:schemeClr val="accent1">
                <a:lumMod val="75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sp>
        <p:nvSpPr>
          <p:cNvPr id="44" name="Text Placeholder 59"/>
          <p:cNvSpPr>
            <a:spLocks noGrp="1"/>
          </p:cNvSpPr>
          <p:nvPr>
            <p:ph type="body" sz="quarter" idx="24" hasCustomPrompt="1"/>
          </p:nvPr>
        </p:nvSpPr>
        <p:spPr>
          <a:xfrm>
            <a:off x="3266659" y="2270689"/>
            <a:ext cx="605367" cy="400252"/>
          </a:xfrm>
        </p:spPr>
        <p:txBody>
          <a:bodyPr anchor="ctr">
            <a:noAutofit/>
          </a:bodyPr>
          <a:lstStyle>
            <a:lvl1pPr marL="0" indent="0" algn="l">
              <a:buNone/>
              <a:defRPr sz="2400" b="0">
                <a:solidFill>
                  <a:schemeClr val="bg1"/>
                </a:solidFill>
                <a:latin typeface="Calibri Light" panose="020f0302020204030204" pitchFamily="34" charset="0"/>
              </a:defRPr>
            </a:lvl1pPr>
          </a:lstStyle>
          <a:p>
            <a:pPr lvl="0"/>
            <a:r>
              <a:rPr lang="en-US" smtClean="0"/>
              <a:t>01.</a:t>
            </a:r>
            <a:endParaRPr lang="en-US"/>
          </a:p>
        </p:txBody>
      </p:sp>
      <p:sp>
        <p:nvSpPr>
          <p:cNvPr id="45" name="Text Placeholder 59"/>
          <p:cNvSpPr>
            <a:spLocks noGrp="1"/>
          </p:cNvSpPr>
          <p:nvPr>
            <p:ph type="body" sz="quarter" idx="25" hasCustomPrompt="1"/>
          </p:nvPr>
        </p:nvSpPr>
        <p:spPr>
          <a:xfrm>
            <a:off x="3266659" y="2835155"/>
            <a:ext cx="605367" cy="400252"/>
          </a:xfrm>
        </p:spPr>
        <p:txBody>
          <a:bodyPr anchor="ctr">
            <a:noAutofit/>
          </a:bodyPr>
          <a:lstStyle>
            <a:lvl1pPr marL="0" indent="0" algn="l">
              <a:buNone/>
              <a:defRPr sz="2400" b="0">
                <a:solidFill>
                  <a:schemeClr val="bg1"/>
                </a:solidFill>
                <a:latin typeface="Calibri Light" panose="020f0302020204030204" pitchFamily="34" charset="0"/>
              </a:defRPr>
            </a:lvl1pPr>
          </a:lstStyle>
          <a:p>
            <a:pPr lvl="0"/>
            <a:r>
              <a:rPr lang="en-US" smtClean="0"/>
              <a:t>02.</a:t>
            </a:r>
            <a:endParaRPr lang="en-US"/>
          </a:p>
        </p:txBody>
      </p:sp>
      <p:sp>
        <p:nvSpPr>
          <p:cNvPr id="46" name="Text Placeholder 59"/>
          <p:cNvSpPr>
            <a:spLocks noGrp="1"/>
          </p:cNvSpPr>
          <p:nvPr>
            <p:ph type="body" sz="quarter" idx="26" hasCustomPrompt="1"/>
          </p:nvPr>
        </p:nvSpPr>
        <p:spPr>
          <a:xfrm>
            <a:off x="3266659" y="3399622"/>
            <a:ext cx="605367" cy="400252"/>
          </a:xfrm>
        </p:spPr>
        <p:txBody>
          <a:bodyPr anchor="ctr">
            <a:noAutofit/>
          </a:bodyPr>
          <a:lstStyle>
            <a:lvl1pPr marL="0" indent="0" algn="l">
              <a:buNone/>
              <a:defRPr sz="2400" b="0">
                <a:solidFill>
                  <a:schemeClr val="bg1"/>
                </a:solidFill>
                <a:latin typeface="Calibri Light" panose="020f0302020204030204" pitchFamily="34" charset="0"/>
              </a:defRPr>
            </a:lvl1pPr>
          </a:lstStyle>
          <a:p>
            <a:pPr lvl="0"/>
            <a:r>
              <a:rPr lang="en-US" smtClean="0"/>
              <a:t>03.</a:t>
            </a:r>
            <a:endParaRPr lang="en-US"/>
          </a:p>
        </p:txBody>
      </p:sp>
      <p:sp>
        <p:nvSpPr>
          <p:cNvPr id="47" name="Text Placeholder 59"/>
          <p:cNvSpPr>
            <a:spLocks noGrp="1"/>
          </p:cNvSpPr>
          <p:nvPr>
            <p:ph type="body" sz="quarter" idx="27" hasCustomPrompt="1"/>
          </p:nvPr>
        </p:nvSpPr>
        <p:spPr>
          <a:xfrm>
            <a:off x="3840290" y="2270689"/>
            <a:ext cx="3118235" cy="400252"/>
          </a:xfrm>
        </p:spPr>
        <p:txBody>
          <a:bodyPr anchor="ctr">
            <a:noAutofit/>
          </a:bodyPr>
          <a:lstStyle>
            <a:lvl1pPr marL="0" indent="0" algn="l">
              <a:buNone/>
              <a:defRPr sz="2400" b="0">
                <a:solidFill>
                  <a:schemeClr val="bg1"/>
                </a:solidFill>
                <a:latin typeface="Calibri Light" panose="020f0302020204030204" pitchFamily="34" charset="0"/>
              </a:defRPr>
            </a:lvl1pPr>
          </a:lstStyle>
          <a:p>
            <a:pPr lvl="0"/>
            <a:r>
              <a:rPr lang="en-US" smtClean="0"/>
              <a:t>This is a sample text.</a:t>
            </a:r>
            <a:endParaRPr lang="en-US"/>
          </a:p>
        </p:txBody>
      </p:sp>
      <p:sp>
        <p:nvSpPr>
          <p:cNvPr id="48" name="Text Placeholder 59"/>
          <p:cNvSpPr>
            <a:spLocks noGrp="1"/>
          </p:cNvSpPr>
          <p:nvPr>
            <p:ph type="body" sz="quarter" idx="28" hasCustomPrompt="1"/>
          </p:nvPr>
        </p:nvSpPr>
        <p:spPr>
          <a:xfrm>
            <a:off x="3840290" y="2835155"/>
            <a:ext cx="3118235" cy="400252"/>
          </a:xfrm>
        </p:spPr>
        <p:txBody>
          <a:bodyPr anchor="ctr">
            <a:noAutofit/>
          </a:bodyPr>
          <a:lstStyle>
            <a:lvl1pPr marL="0" indent="0" algn="l">
              <a:buNone/>
              <a:defRPr sz="2400" b="0">
                <a:solidFill>
                  <a:schemeClr val="bg1"/>
                </a:solidFill>
                <a:latin typeface="Calibri Light" panose="020f0302020204030204" pitchFamily="34" charset="0"/>
              </a:defRPr>
            </a:lvl1pPr>
          </a:lstStyle>
          <a:p>
            <a:pPr lvl="0"/>
            <a:r>
              <a:rPr lang="en-US" smtClean="0"/>
              <a:t>This is a sample text.</a:t>
            </a:r>
            <a:endParaRPr lang="en-US"/>
          </a:p>
        </p:txBody>
      </p:sp>
      <p:sp>
        <p:nvSpPr>
          <p:cNvPr id="49" name="Text Placeholder 59"/>
          <p:cNvSpPr>
            <a:spLocks noGrp="1"/>
          </p:cNvSpPr>
          <p:nvPr>
            <p:ph type="body" sz="quarter" idx="29" hasCustomPrompt="1"/>
          </p:nvPr>
        </p:nvSpPr>
        <p:spPr>
          <a:xfrm>
            <a:off x="3840290" y="3399622"/>
            <a:ext cx="3118235" cy="400252"/>
          </a:xfrm>
        </p:spPr>
        <p:txBody>
          <a:bodyPr anchor="ctr">
            <a:noAutofit/>
          </a:bodyPr>
          <a:lstStyle>
            <a:lvl1pPr marL="0" indent="0" algn="l">
              <a:buNone/>
              <a:defRPr sz="2400" b="0">
                <a:solidFill>
                  <a:schemeClr val="bg1"/>
                </a:solidFill>
                <a:latin typeface="Calibri Light" panose="020f0302020204030204" pitchFamily="34" charset="0"/>
              </a:defRPr>
            </a:lvl1pPr>
          </a:lstStyle>
          <a:p>
            <a:pPr lvl="0"/>
            <a:r>
              <a:rPr lang="en-US" smtClean="0"/>
              <a:t>This is a sample text.</a:t>
            </a:r>
            <a:endParaRPr lang="en-US"/>
          </a:p>
        </p:txBody>
      </p:sp>
      <p:sp>
        <p:nvSpPr>
          <p:cNvPr id="50" name="Freeform 17"/>
          <p:cNvSpPr/>
          <p:nvPr userDrawn="1"/>
        </p:nvSpPr>
        <p:spPr bwMode="auto">
          <a:xfrm>
            <a:off x="205200" y="2129217"/>
            <a:ext cx="428054" cy="431322"/>
          </a:xfrm>
          <a:custGeom>
            <a:gdLst>
              <a:gd name="T0" fmla="*/ 284 w 385"/>
              <a:gd name="T1" fmla="*/ 92 h 388"/>
              <a:gd name="T2" fmla="*/ 180 w 385"/>
              <a:gd name="T3" fmla="*/ 97 h 388"/>
              <a:gd name="T4" fmla="*/ 169 w 385"/>
              <a:gd name="T5" fmla="*/ 68 h 388"/>
              <a:gd name="T6" fmla="*/ 183 w 385"/>
              <a:gd name="T7" fmla="*/ 32 h 388"/>
              <a:gd name="T8" fmla="*/ 136 w 385"/>
              <a:gd name="T9" fmla="*/ 0 h 388"/>
              <a:gd name="T10" fmla="*/ 85 w 385"/>
              <a:gd name="T11" fmla="*/ 32 h 388"/>
              <a:gd name="T12" fmla="*/ 93 w 385"/>
              <a:gd name="T13" fmla="*/ 67 h 388"/>
              <a:gd name="T14" fmla="*/ 97 w 385"/>
              <a:gd name="T15" fmla="*/ 91 h 388"/>
              <a:gd name="T16" fmla="*/ 4 w 385"/>
              <a:gd name="T17" fmla="*/ 89 h 388"/>
              <a:gd name="T18" fmla="*/ 3 w 385"/>
              <a:gd name="T19" fmla="*/ 183 h 388"/>
              <a:gd name="T20" fmla="*/ 29 w 385"/>
              <a:gd name="T21" fmla="*/ 187 h 388"/>
              <a:gd name="T22" fmla="*/ 87 w 385"/>
              <a:gd name="T23" fmla="*/ 219 h 388"/>
              <a:gd name="T24" fmla="*/ 37 w 385"/>
              <a:gd name="T25" fmla="*/ 250 h 388"/>
              <a:gd name="T26" fmla="*/ 2 w 385"/>
              <a:gd name="T27" fmla="*/ 251 h 388"/>
              <a:gd name="T28" fmla="*/ 14 w 385"/>
              <a:gd name="T29" fmla="*/ 374 h 388"/>
              <a:gd name="T30" fmla="*/ 95 w 385"/>
              <a:gd name="T31" fmla="*/ 383 h 388"/>
              <a:gd name="T32" fmla="*/ 101 w 385"/>
              <a:gd name="T33" fmla="*/ 352 h 388"/>
              <a:gd name="T34" fmla="*/ 141 w 385"/>
              <a:gd name="T35" fmla="*/ 302 h 388"/>
              <a:gd name="T36" fmla="*/ 164 w 385"/>
              <a:gd name="T37" fmla="*/ 348 h 388"/>
              <a:gd name="T38" fmla="*/ 175 w 385"/>
              <a:gd name="T39" fmla="*/ 379 h 388"/>
              <a:gd name="T40" fmla="*/ 289 w 385"/>
              <a:gd name="T41" fmla="*/ 368 h 388"/>
              <a:gd name="T42" fmla="*/ 281 w 385"/>
              <a:gd name="T43" fmla="*/ 277 h 388"/>
              <a:gd name="T44" fmla="*/ 317 w 385"/>
              <a:gd name="T45" fmla="*/ 272 h 388"/>
              <a:gd name="T46" fmla="*/ 385 w 385"/>
              <a:gd name="T47" fmla="*/ 235 h 388"/>
              <a:gd name="T48" fmla="*/ 313 w 385"/>
              <a:gd name="T49" fmla="*/ 192 h 388"/>
              <a:gd name="T50" fmla="*/ 281 w 385"/>
              <a:gd name="T51" fmla="*/ 195 h 388"/>
              <a:gd name="T52" fmla="*/ 284 w 385"/>
              <a:gd name="T53" fmla="*/ 92 h 3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5" h="388">
                <a:moveTo>
                  <a:pt x="284" y="92"/>
                </a:moveTo>
                <a:cubicBezTo>
                  <a:pt x="284" y="92"/>
                  <a:pt x="207" y="96"/>
                  <a:pt x="180" y="97"/>
                </a:cubicBezTo>
                <a:cubicBezTo>
                  <a:pt x="163" y="98"/>
                  <a:pt x="154" y="83"/>
                  <a:pt x="169" y="68"/>
                </a:cubicBezTo>
                <a:cubicBezTo>
                  <a:pt x="180" y="57"/>
                  <a:pt x="185" y="54"/>
                  <a:pt x="183" y="32"/>
                </a:cubicBezTo>
                <a:cubicBezTo>
                  <a:pt x="180" y="8"/>
                  <a:pt x="156" y="0"/>
                  <a:pt x="136" y="0"/>
                </a:cubicBezTo>
                <a:cubicBezTo>
                  <a:pt x="115" y="1"/>
                  <a:pt x="92" y="12"/>
                  <a:pt x="85" y="32"/>
                </a:cubicBezTo>
                <a:cubicBezTo>
                  <a:pt x="81" y="45"/>
                  <a:pt x="81" y="58"/>
                  <a:pt x="93" y="67"/>
                </a:cubicBezTo>
                <a:cubicBezTo>
                  <a:pt x="99" y="71"/>
                  <a:pt x="113" y="78"/>
                  <a:pt x="97" y="91"/>
                </a:cubicBezTo>
                <a:cubicBezTo>
                  <a:pt x="89" y="97"/>
                  <a:pt x="4" y="89"/>
                  <a:pt x="4" y="89"/>
                </a:cubicBezTo>
                <a:cubicBezTo>
                  <a:pt x="4" y="89"/>
                  <a:pt x="1" y="162"/>
                  <a:pt x="3" y="183"/>
                </a:cubicBezTo>
                <a:cubicBezTo>
                  <a:pt x="5" y="195"/>
                  <a:pt x="19" y="200"/>
                  <a:pt x="29" y="187"/>
                </a:cubicBezTo>
                <a:cubicBezTo>
                  <a:pt x="44" y="167"/>
                  <a:pt x="85" y="180"/>
                  <a:pt x="87" y="219"/>
                </a:cubicBezTo>
                <a:cubicBezTo>
                  <a:pt x="89" y="260"/>
                  <a:pt x="46" y="266"/>
                  <a:pt x="37" y="250"/>
                </a:cubicBezTo>
                <a:cubicBezTo>
                  <a:pt x="28" y="236"/>
                  <a:pt x="3" y="232"/>
                  <a:pt x="2" y="251"/>
                </a:cubicBezTo>
                <a:cubicBezTo>
                  <a:pt x="0" y="280"/>
                  <a:pt x="14" y="374"/>
                  <a:pt x="14" y="374"/>
                </a:cubicBezTo>
                <a:cubicBezTo>
                  <a:pt x="14" y="374"/>
                  <a:pt x="70" y="388"/>
                  <a:pt x="95" y="383"/>
                </a:cubicBezTo>
                <a:cubicBezTo>
                  <a:pt x="106" y="382"/>
                  <a:pt x="112" y="362"/>
                  <a:pt x="101" y="352"/>
                </a:cubicBezTo>
                <a:cubicBezTo>
                  <a:pt x="91" y="343"/>
                  <a:pt x="89" y="297"/>
                  <a:pt x="141" y="302"/>
                </a:cubicBezTo>
                <a:cubicBezTo>
                  <a:pt x="181" y="307"/>
                  <a:pt x="174" y="342"/>
                  <a:pt x="164" y="348"/>
                </a:cubicBezTo>
                <a:cubicBezTo>
                  <a:pt x="154" y="355"/>
                  <a:pt x="155" y="374"/>
                  <a:pt x="175" y="379"/>
                </a:cubicBezTo>
                <a:cubicBezTo>
                  <a:pt x="203" y="387"/>
                  <a:pt x="289" y="368"/>
                  <a:pt x="289" y="368"/>
                </a:cubicBezTo>
                <a:cubicBezTo>
                  <a:pt x="289" y="368"/>
                  <a:pt x="278" y="299"/>
                  <a:pt x="281" y="277"/>
                </a:cubicBezTo>
                <a:cubicBezTo>
                  <a:pt x="285" y="252"/>
                  <a:pt x="313" y="267"/>
                  <a:pt x="317" y="272"/>
                </a:cubicBezTo>
                <a:cubicBezTo>
                  <a:pt x="339" y="301"/>
                  <a:pt x="385" y="285"/>
                  <a:pt x="385" y="235"/>
                </a:cubicBezTo>
                <a:cubicBezTo>
                  <a:pt x="385" y="162"/>
                  <a:pt x="319" y="175"/>
                  <a:pt x="313" y="192"/>
                </a:cubicBezTo>
                <a:cubicBezTo>
                  <a:pt x="306" y="211"/>
                  <a:pt x="283" y="207"/>
                  <a:pt x="281" y="195"/>
                </a:cubicBezTo>
                <a:cubicBezTo>
                  <a:pt x="275" y="167"/>
                  <a:pt x="284" y="92"/>
                  <a:pt x="284"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51" name="Text Placeholder 59"/>
          <p:cNvSpPr>
            <a:spLocks noGrp="1"/>
          </p:cNvSpPr>
          <p:nvPr>
            <p:ph type="body" sz="quarter" idx="33" hasCustomPrompt="1"/>
          </p:nvPr>
        </p:nvSpPr>
        <p:spPr>
          <a:xfrm>
            <a:off x="755576" y="1936333"/>
            <a:ext cx="1152128" cy="817090"/>
          </a:xfrm>
        </p:spPr>
        <p:txBody>
          <a:bodyPr anchor="ctr">
            <a:noAutofit/>
          </a:bodyPr>
          <a:lstStyle>
            <a:lvl1pPr marL="0" indent="0" algn="l">
              <a:buNone/>
              <a:defRPr sz="2200" b="0">
                <a:solidFill>
                  <a:schemeClr val="bg1"/>
                </a:solidFill>
                <a:latin typeface="Calibri Light" panose="020f0302020204030204" pitchFamily="34" charset="0"/>
              </a:defRPr>
            </a:lvl1pPr>
          </a:lstStyle>
          <a:p>
            <a:pPr lvl="0"/>
            <a:r>
              <a:rPr lang="en-US" smtClean="0"/>
              <a:t>Lorem ipsum </a:t>
            </a:r>
            <a:endParaRPr lang="en-US"/>
          </a:p>
        </p:txBody>
      </p:sp>
      <p:sp>
        <p:nvSpPr>
          <p:cNvPr id="52" name="Text Placeholder 59"/>
          <p:cNvSpPr>
            <a:spLocks noGrp="1"/>
          </p:cNvSpPr>
          <p:nvPr>
            <p:ph type="body" sz="quarter" idx="34" hasCustomPrompt="1"/>
          </p:nvPr>
        </p:nvSpPr>
        <p:spPr>
          <a:xfrm>
            <a:off x="755576" y="2751924"/>
            <a:ext cx="1152128" cy="817090"/>
          </a:xfrm>
        </p:spPr>
        <p:txBody>
          <a:bodyPr anchor="ctr">
            <a:noAutofit/>
          </a:bodyPr>
          <a:lstStyle>
            <a:lvl1pPr marL="0" indent="0" algn="l">
              <a:buNone/>
              <a:defRPr sz="2200" b="0">
                <a:solidFill>
                  <a:schemeClr val="bg1"/>
                </a:solidFill>
                <a:latin typeface="Calibri Light" panose="020f0302020204030204" pitchFamily="34" charset="0"/>
              </a:defRPr>
            </a:lvl1pPr>
          </a:lstStyle>
          <a:p>
            <a:pPr lvl="0"/>
            <a:r>
              <a:rPr lang="en-US" smtClean="0"/>
              <a:t>Lorem ipsum </a:t>
            </a:r>
            <a:endParaRPr lang="en-US"/>
          </a:p>
        </p:txBody>
      </p:sp>
      <p:sp>
        <p:nvSpPr>
          <p:cNvPr id="53" name="Text Placeholder 59"/>
          <p:cNvSpPr>
            <a:spLocks noGrp="1"/>
          </p:cNvSpPr>
          <p:nvPr>
            <p:ph type="body" sz="quarter" idx="35" hasCustomPrompt="1"/>
          </p:nvPr>
        </p:nvSpPr>
        <p:spPr>
          <a:xfrm>
            <a:off x="755576" y="3569014"/>
            <a:ext cx="1152128" cy="817090"/>
          </a:xfrm>
        </p:spPr>
        <p:txBody>
          <a:bodyPr anchor="ctr">
            <a:noAutofit/>
          </a:bodyPr>
          <a:lstStyle>
            <a:lvl1pPr marL="0" indent="0" algn="l">
              <a:buNone/>
              <a:defRPr sz="2200" b="0">
                <a:solidFill>
                  <a:schemeClr val="bg1"/>
                </a:solidFill>
                <a:latin typeface="Calibri Light" panose="020f0302020204030204" pitchFamily="34" charset="0"/>
              </a:defRPr>
            </a:lvl1pPr>
          </a:lstStyle>
          <a:p>
            <a:pPr lvl="0"/>
            <a:r>
              <a:rPr lang="en-US" smtClean="0"/>
              <a:t>Lorem ipsum </a:t>
            </a:r>
            <a:endParaRPr lang="en-US"/>
          </a:p>
        </p:txBody>
      </p:sp>
      <p:sp>
        <p:nvSpPr>
          <p:cNvPr id="54" name="Freeform 21"/>
          <p:cNvSpPr>
            <a:spLocks noEditPoints="1"/>
          </p:cNvSpPr>
          <p:nvPr userDrawn="1"/>
        </p:nvSpPr>
        <p:spPr bwMode="auto">
          <a:xfrm>
            <a:off x="185927" y="2956972"/>
            <a:ext cx="419218" cy="419218"/>
          </a:xfrm>
          <a:custGeom>
            <a:gdLst>
              <a:gd name="T0" fmla="*/ 274 w 548"/>
              <a:gd name="T1" fmla="*/ 548 h 548"/>
              <a:gd name="T2" fmla="*/ 0 w 548"/>
              <a:gd name="T3" fmla="*/ 274 h 548"/>
              <a:gd name="T4" fmla="*/ 274 w 548"/>
              <a:gd name="T5" fmla="*/ 0 h 548"/>
              <a:gd name="T6" fmla="*/ 548 w 548"/>
              <a:gd name="T7" fmla="*/ 274 h 548"/>
              <a:gd name="T8" fmla="*/ 274 w 548"/>
              <a:gd name="T9" fmla="*/ 548 h 548"/>
              <a:gd name="T10" fmla="*/ 274 w 548"/>
              <a:gd name="T11" fmla="*/ 37 h 548"/>
              <a:gd name="T12" fmla="*/ 37 w 548"/>
              <a:gd name="T13" fmla="*/ 274 h 548"/>
              <a:gd name="T14" fmla="*/ 274 w 548"/>
              <a:gd name="T15" fmla="*/ 511 h 548"/>
              <a:gd name="T16" fmla="*/ 511 w 548"/>
              <a:gd name="T17" fmla="*/ 274 h 548"/>
              <a:gd name="T18" fmla="*/ 274 w 548"/>
              <a:gd name="T19" fmla="*/ 37 h 548"/>
              <a:gd name="T20" fmla="*/ 287 w 548"/>
              <a:gd name="T21" fmla="*/ 286 h 548"/>
              <a:gd name="T22" fmla="*/ 189 w 548"/>
              <a:gd name="T23" fmla="*/ 393 h 548"/>
              <a:gd name="T24" fmla="*/ 165 w 548"/>
              <a:gd name="T25" fmla="*/ 394 h 548"/>
              <a:gd name="T26" fmla="*/ 164 w 548"/>
              <a:gd name="T27" fmla="*/ 370 h 548"/>
              <a:gd name="T28" fmla="*/ 257 w 548"/>
              <a:gd name="T29" fmla="*/ 268 h 548"/>
              <a:gd name="T30" fmla="*/ 257 w 548"/>
              <a:gd name="T31" fmla="*/ 71 h 548"/>
              <a:gd name="T32" fmla="*/ 274 w 548"/>
              <a:gd name="T33" fmla="*/ 54 h 548"/>
              <a:gd name="T34" fmla="*/ 291 w 548"/>
              <a:gd name="T35" fmla="*/ 71 h 548"/>
              <a:gd name="T36" fmla="*/ 291 w 548"/>
              <a:gd name="T37" fmla="*/ 272 h 548"/>
              <a:gd name="T38" fmla="*/ 287 w 548"/>
              <a:gd name="T39" fmla="*/ 286 h 5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8" h="548">
                <a:moveTo>
                  <a:pt x="274" y="548"/>
                </a:moveTo>
                <a:cubicBezTo>
                  <a:pt x="123" y="548"/>
                  <a:pt x="0" y="425"/>
                  <a:pt x="0" y="274"/>
                </a:cubicBezTo>
                <a:cubicBezTo>
                  <a:pt x="0" y="123"/>
                  <a:pt x="123" y="0"/>
                  <a:pt x="274" y="0"/>
                </a:cubicBezTo>
                <a:cubicBezTo>
                  <a:pt x="425" y="0"/>
                  <a:pt x="548" y="123"/>
                  <a:pt x="548" y="274"/>
                </a:cubicBezTo>
                <a:cubicBezTo>
                  <a:pt x="548" y="425"/>
                  <a:pt x="425" y="548"/>
                  <a:pt x="274" y="548"/>
                </a:cubicBezTo>
                <a:close/>
                <a:moveTo>
                  <a:pt x="274" y="37"/>
                </a:moveTo>
                <a:cubicBezTo>
                  <a:pt x="144" y="37"/>
                  <a:pt x="37" y="144"/>
                  <a:pt x="37" y="274"/>
                </a:cubicBezTo>
                <a:cubicBezTo>
                  <a:pt x="37" y="404"/>
                  <a:pt x="144" y="511"/>
                  <a:pt x="274" y="511"/>
                </a:cubicBezTo>
                <a:cubicBezTo>
                  <a:pt x="404" y="511"/>
                  <a:pt x="511" y="404"/>
                  <a:pt x="511" y="274"/>
                </a:cubicBezTo>
                <a:cubicBezTo>
                  <a:pt x="511" y="144"/>
                  <a:pt x="404" y="37"/>
                  <a:pt x="274" y="37"/>
                </a:cubicBezTo>
                <a:close/>
                <a:moveTo>
                  <a:pt x="287" y="286"/>
                </a:moveTo>
                <a:cubicBezTo>
                  <a:pt x="189" y="393"/>
                  <a:pt x="189" y="393"/>
                  <a:pt x="189" y="393"/>
                </a:cubicBezTo>
                <a:cubicBezTo>
                  <a:pt x="189" y="393"/>
                  <a:pt x="176" y="405"/>
                  <a:pt x="165" y="394"/>
                </a:cubicBezTo>
                <a:cubicBezTo>
                  <a:pt x="153" y="384"/>
                  <a:pt x="164" y="370"/>
                  <a:pt x="164" y="370"/>
                </a:cubicBezTo>
                <a:cubicBezTo>
                  <a:pt x="257" y="268"/>
                  <a:pt x="257" y="268"/>
                  <a:pt x="257" y="268"/>
                </a:cubicBezTo>
                <a:cubicBezTo>
                  <a:pt x="257" y="71"/>
                  <a:pt x="257" y="71"/>
                  <a:pt x="257" y="71"/>
                </a:cubicBezTo>
                <a:cubicBezTo>
                  <a:pt x="257" y="71"/>
                  <a:pt x="258" y="54"/>
                  <a:pt x="274" y="54"/>
                </a:cubicBezTo>
                <a:cubicBezTo>
                  <a:pt x="290" y="54"/>
                  <a:pt x="291" y="71"/>
                  <a:pt x="291" y="71"/>
                </a:cubicBezTo>
                <a:cubicBezTo>
                  <a:pt x="291" y="272"/>
                  <a:pt x="291" y="272"/>
                  <a:pt x="291" y="272"/>
                </a:cubicBezTo>
                <a:cubicBezTo>
                  <a:pt x="292" y="279"/>
                  <a:pt x="287" y="286"/>
                  <a:pt x="287" y="2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55" name="Freeform 5"/>
          <p:cNvSpPr/>
          <p:nvPr userDrawn="1"/>
        </p:nvSpPr>
        <p:spPr bwMode="auto">
          <a:xfrm flipH="1">
            <a:off x="179922" y="3761195"/>
            <a:ext cx="431228" cy="431230"/>
          </a:xfrm>
          <a:custGeom>
            <a:rect l="l" t="t" r="r" b="b"/>
            <a:pathLst>
              <a:path w="676208" h="676208">
                <a:moveTo>
                  <a:pt x="383148" y="205522"/>
                </a:moveTo>
                <a:cubicBezTo>
                  <a:pt x="309924" y="180645"/>
                  <a:pt x="230399" y="219837"/>
                  <a:pt x="205522" y="293060"/>
                </a:cubicBezTo>
                <a:cubicBezTo>
                  <a:pt x="180645" y="366284"/>
                  <a:pt x="219837" y="445809"/>
                  <a:pt x="293060" y="470686"/>
                </a:cubicBezTo>
                <a:cubicBezTo>
                  <a:pt x="366284" y="495563"/>
                  <a:pt x="445809" y="456371"/>
                  <a:pt x="470686" y="383148"/>
                </a:cubicBezTo>
                <a:cubicBezTo>
                  <a:pt x="495563" y="309924"/>
                  <a:pt x="456371" y="230399"/>
                  <a:pt x="383148" y="205522"/>
                </a:cubicBezTo>
                <a:close/>
                <a:moveTo>
                  <a:pt x="411540" y="7455"/>
                </a:moveTo>
                <a:lnTo>
                  <a:pt x="432416" y="90211"/>
                </a:lnTo>
                <a:lnTo>
                  <a:pt x="490568" y="120778"/>
                </a:lnTo>
                <a:lnTo>
                  <a:pt x="523372" y="108850"/>
                </a:lnTo>
                <a:lnTo>
                  <a:pt x="570341" y="91702"/>
                </a:lnTo>
                <a:lnTo>
                  <a:pt x="581524" y="105122"/>
                </a:lnTo>
                <a:lnTo>
                  <a:pt x="623274" y="155819"/>
                </a:lnTo>
                <a:lnTo>
                  <a:pt x="604636" y="187877"/>
                </a:lnTo>
                <a:lnTo>
                  <a:pt x="579288" y="229628"/>
                </a:lnTo>
                <a:lnTo>
                  <a:pt x="583015" y="241556"/>
                </a:lnTo>
                <a:lnTo>
                  <a:pt x="599417" y="292253"/>
                </a:lnTo>
                <a:lnTo>
                  <a:pt x="652351" y="316856"/>
                </a:lnTo>
                <a:lnTo>
                  <a:pt x="676208" y="328039"/>
                </a:lnTo>
                <a:lnTo>
                  <a:pt x="676208" y="334749"/>
                </a:lnTo>
                <a:lnTo>
                  <a:pt x="668753" y="410794"/>
                </a:lnTo>
                <a:lnTo>
                  <a:pt x="611346" y="425705"/>
                </a:lnTo>
                <a:lnTo>
                  <a:pt x="585997" y="431670"/>
                </a:lnTo>
                <a:lnTo>
                  <a:pt x="555430" y="489822"/>
                </a:lnTo>
                <a:lnTo>
                  <a:pt x="584506" y="569595"/>
                </a:lnTo>
                <a:lnTo>
                  <a:pt x="521135" y="623274"/>
                </a:lnTo>
                <a:lnTo>
                  <a:pt x="447326" y="579287"/>
                </a:lnTo>
                <a:lnTo>
                  <a:pt x="384701" y="598672"/>
                </a:lnTo>
                <a:lnTo>
                  <a:pt x="348169" y="676208"/>
                </a:lnTo>
                <a:lnTo>
                  <a:pt x="265413" y="668007"/>
                </a:lnTo>
                <a:lnTo>
                  <a:pt x="244538" y="585252"/>
                </a:lnTo>
                <a:lnTo>
                  <a:pt x="186386" y="554684"/>
                </a:lnTo>
                <a:lnTo>
                  <a:pt x="106613" y="584506"/>
                </a:lnTo>
                <a:lnTo>
                  <a:pt x="53679" y="520390"/>
                </a:lnTo>
                <a:lnTo>
                  <a:pt x="56662" y="514425"/>
                </a:lnTo>
                <a:lnTo>
                  <a:pt x="96921" y="446581"/>
                </a:lnTo>
                <a:lnTo>
                  <a:pt x="77537" y="383955"/>
                </a:lnTo>
                <a:lnTo>
                  <a:pt x="12674" y="353388"/>
                </a:lnTo>
                <a:lnTo>
                  <a:pt x="0" y="348169"/>
                </a:lnTo>
                <a:lnTo>
                  <a:pt x="8201" y="265414"/>
                </a:lnTo>
                <a:lnTo>
                  <a:pt x="90956" y="244538"/>
                </a:lnTo>
                <a:lnTo>
                  <a:pt x="121524" y="186386"/>
                </a:lnTo>
                <a:lnTo>
                  <a:pt x="91702" y="105867"/>
                </a:lnTo>
                <a:lnTo>
                  <a:pt x="155819" y="52934"/>
                </a:lnTo>
                <a:lnTo>
                  <a:pt x="229627" y="96921"/>
                </a:lnTo>
                <a:lnTo>
                  <a:pt x="292253" y="77537"/>
                </a:lnTo>
                <a:lnTo>
                  <a:pt x="328785" y="0"/>
                </a:lnTo>
                <a:lnTo>
                  <a:pt x="410049" y="74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Tree>
    <p:extLst>
      <p:ext uri="{BB962C8B-B14F-4D97-AF65-F5344CB8AC3E}">
        <p14:creationId val="66565580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xEl>
                                              <p:pRg st="0" end="0"/>
                                            </p:txEl>
                                          </p:spTgt>
                                        </p:tgtEl>
                                        <p:attrNameLst>
                                          <p:attrName>style.visibility</p:attrName>
                                        </p:attrNameLst>
                                      </p:cBhvr>
                                      <p:to>
                                        <p:strVal val="visible"/>
                                      </p:to>
                                    </p:set>
                                    <p:animEffect transition="in" filter="fade">
                                      <p:cBhvr>
                                        <p:cTn id="10" dur="500"/>
                                        <p:tgtEl>
                                          <p:spTgt spid="5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xEl>
                                              <p:pRg st="0" end="0"/>
                                            </p:txEl>
                                          </p:spTgt>
                                        </p:tgtEl>
                                        <p:attrNameLst>
                                          <p:attrName>style.visibility</p:attrName>
                                        </p:attrNameLst>
                                      </p:cBhvr>
                                      <p:to>
                                        <p:strVal val="visible"/>
                                      </p:to>
                                    </p:set>
                                    <p:animEffect transition="in" filter="fade">
                                      <p:cBhvr>
                                        <p:cTn id="13" dur="500"/>
                                        <p:tgtEl>
                                          <p:spTgt spid="4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xEl>
                                              <p:pRg st="0" end="0"/>
                                            </p:txEl>
                                          </p:spTgt>
                                        </p:tgtEl>
                                        <p:attrNameLst>
                                          <p:attrName>style.visibility</p:attrName>
                                        </p:attrNameLst>
                                      </p:cBhvr>
                                      <p:to>
                                        <p:strVal val="visible"/>
                                      </p:to>
                                    </p:set>
                                    <p:animEffect transition="in" filter="fade">
                                      <p:cBhvr>
                                        <p:cTn id="24" dur="500"/>
                                        <p:tgtEl>
                                          <p:spTgt spid="5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xEl>
                                              <p:pRg st="0" end="0"/>
                                            </p:txEl>
                                          </p:spTgt>
                                        </p:tgtEl>
                                        <p:attrNameLst>
                                          <p:attrName>style.visibility</p:attrName>
                                        </p:attrNameLst>
                                      </p:cBhvr>
                                      <p:to>
                                        <p:strVal val="visible"/>
                                      </p:to>
                                    </p:set>
                                    <p:animEffect transition="in" filter="fade">
                                      <p:cBhvr>
                                        <p:cTn id="27" dur="500"/>
                                        <p:tgtEl>
                                          <p:spTgt spid="45">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xEl>
                                              <p:pRg st="0" end="0"/>
                                            </p:txEl>
                                          </p:spTgt>
                                        </p:tgtEl>
                                        <p:attrNameLst>
                                          <p:attrName>style.visibility</p:attrName>
                                        </p:attrNameLst>
                                      </p:cBhvr>
                                      <p:to>
                                        <p:strVal val="visible"/>
                                      </p:to>
                                    </p:set>
                                    <p:animEffect transition="in" filter="fade">
                                      <p:cBhvr>
                                        <p:cTn id="30" dur="500"/>
                                        <p:tgtEl>
                                          <p:spTgt spid="48">
                                            <p:txEl>
                                              <p:pRg st="0" end="0"/>
                                            </p:txEl>
                                          </p:spTgt>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xEl>
                                              <p:pRg st="0" end="0"/>
                                            </p:txEl>
                                          </p:spTgt>
                                        </p:tgtEl>
                                        <p:attrNameLst>
                                          <p:attrName>style.visibility</p:attrName>
                                        </p:attrNameLst>
                                      </p:cBhvr>
                                      <p:to>
                                        <p:strVal val="visible"/>
                                      </p:to>
                                    </p:set>
                                    <p:animEffect transition="in" filter="fade">
                                      <p:cBhvr>
                                        <p:cTn id="38" dur="500"/>
                                        <p:tgtEl>
                                          <p:spTgt spid="53">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xEl>
                                              <p:pRg st="0" end="0"/>
                                            </p:txEl>
                                          </p:spTgt>
                                        </p:tgtEl>
                                        <p:attrNameLst>
                                          <p:attrName>style.visibility</p:attrName>
                                        </p:attrNameLst>
                                      </p:cBhvr>
                                      <p:to>
                                        <p:strVal val="visible"/>
                                      </p:to>
                                    </p:set>
                                    <p:animEffect transition="in" filter="fade">
                                      <p:cBhvr>
                                        <p:cTn id="41" dur="500"/>
                                        <p:tgtEl>
                                          <p:spTgt spid="46">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9">
                                            <p:txEl>
                                              <p:pRg st="0" end="0"/>
                                            </p:txEl>
                                          </p:spTgt>
                                        </p:tgtEl>
                                        <p:attrNameLst>
                                          <p:attrName>style.visibility</p:attrName>
                                        </p:attrNameLst>
                                      </p:cBhvr>
                                      <p:to>
                                        <p:strVal val="visible"/>
                                      </p:to>
                                    </p:set>
                                    <p:animEffect transition="in" filter="fade">
                                      <p:cBhvr>
                                        <p:cTn id="44"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animBg="1"/>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P spid="55" grpId="0" animBg="1"/>
    </p:bldLs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ext Arrows - 3 Items">
    <p:spTree>
      <p:nvGrpSpPr>
        <p:cNvPr id="1" name=""/>
        <p:cNvGrpSpPr/>
        <p:nvPr/>
      </p:nvGrpSpPr>
      <p:grpSpPr>
        <a:xfrm>
          <a:off x="0" y="0"/>
          <a: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79E8633F-E1A4-4B8A-9BD2-AD329A15C9C1}"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26E4B241-C138-48F0-A1D8-7933FE15EF12}" type="slidenum">
              <a:rPr lang="en-US" smtClean="0"/>
              <a:t>‹#›</a:t>
            </a:fld>
            <a:endParaRPr lang="en-US"/>
          </a:p>
        </p:txBody>
      </p:sp>
      <p:grpSp>
        <p:nvGrpSpPr>
          <p:cNvPr id="38" name="Group 10"/>
          <p:cNvGrpSpPr>
            <a:grpSpLocks noChangeAspect="1"/>
          </p:cNvGrpSpPr>
          <p:nvPr userDrawn="1"/>
        </p:nvGrpSpPr>
        <p:grpSpPr>
          <a:xfrm>
            <a:off x="1083079" y="1587821"/>
            <a:ext cx="6976258" cy="3001432"/>
            <a:chOff x="604" y="1031"/>
            <a:chExt cx="4551" cy="1958"/>
          </a:xfrm>
        </p:grpSpPr>
        <p:sp>
          <p:nvSpPr>
            <p:cNvPr id="39" name="Freeform 11"/>
            <p:cNvSpPr/>
            <p:nvPr userDrawn="1"/>
          </p:nvSpPr>
          <p:spPr bwMode="auto">
            <a:xfrm>
              <a:off x="3400" y="1031"/>
              <a:ext cx="1755" cy="1958"/>
            </a:xfrm>
            <a:custGeom>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1 w 1755"/>
                <a:gd name="T15" fmla="*/ 307 h 1958"/>
                <a:gd name="T16" fmla="*/ 1755 w 1755"/>
                <a:gd name="T17" fmla="*/ 979 h 19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4" h="1958">
                  <a:moveTo>
                    <a:pt x="1755" y="979"/>
                  </a:moveTo>
                  <a:lnTo>
                    <a:pt x="1312" y="1958"/>
                  </a:lnTo>
                  <a:lnTo>
                    <a:pt x="0" y="1958"/>
                  </a:lnTo>
                  <a:lnTo>
                    <a:pt x="443" y="979"/>
                  </a:lnTo>
                  <a:lnTo>
                    <a:pt x="139" y="307"/>
                  </a:lnTo>
                  <a:lnTo>
                    <a:pt x="0" y="0"/>
                  </a:lnTo>
                  <a:lnTo>
                    <a:pt x="1312" y="0"/>
                  </a:lnTo>
                  <a:lnTo>
                    <a:pt x="1451" y="307"/>
                  </a:lnTo>
                  <a:lnTo>
                    <a:pt x="1755" y="979"/>
                  </a:lnTo>
                  <a:close/>
                </a:path>
              </a:pathLst>
            </a:custGeom>
            <a:solidFill>
              <a:schemeClr val="accent5"/>
            </a:solidFill>
            <a:ln w="12700">
              <a:solidFill>
                <a:schemeClr val="bg1"/>
              </a:solidFill>
              <a:rou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0" name="Freeform 12"/>
            <p:cNvSpPr/>
            <p:nvPr userDrawn="1"/>
          </p:nvSpPr>
          <p:spPr bwMode="auto">
            <a:xfrm>
              <a:off x="604" y="1031"/>
              <a:ext cx="1756" cy="1958"/>
            </a:xfrm>
            <a:custGeom>
              <a:gdLst>
                <a:gd name="T0" fmla="*/ 1756 w 1756"/>
                <a:gd name="T1" fmla="*/ 979 h 1958"/>
                <a:gd name="T2" fmla="*/ 1313 w 1756"/>
                <a:gd name="T3" fmla="*/ 1958 h 1958"/>
                <a:gd name="T4" fmla="*/ 0 w 1756"/>
                <a:gd name="T5" fmla="*/ 1958 h 1958"/>
                <a:gd name="T6" fmla="*/ 444 w 1756"/>
                <a:gd name="T7" fmla="*/ 979 h 1958"/>
                <a:gd name="T8" fmla="*/ 140 w 1756"/>
                <a:gd name="T9" fmla="*/ 307 h 1958"/>
                <a:gd name="T10" fmla="*/ 0 w 1756"/>
                <a:gd name="T11" fmla="*/ 0 h 1958"/>
                <a:gd name="T12" fmla="*/ 1313 w 1756"/>
                <a:gd name="T13" fmla="*/ 0 h 1958"/>
                <a:gd name="T14" fmla="*/ 1452 w 1756"/>
                <a:gd name="T15" fmla="*/ 307 h 1958"/>
                <a:gd name="T16" fmla="*/ 1756 w 1756"/>
                <a:gd name="T17" fmla="*/ 979 h 19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6" h="1958">
                  <a:moveTo>
                    <a:pt x="1756" y="979"/>
                  </a:moveTo>
                  <a:lnTo>
                    <a:pt x="1313" y="1958"/>
                  </a:lnTo>
                  <a:lnTo>
                    <a:pt x="0" y="1958"/>
                  </a:lnTo>
                  <a:lnTo>
                    <a:pt x="444" y="979"/>
                  </a:lnTo>
                  <a:lnTo>
                    <a:pt x="140" y="307"/>
                  </a:lnTo>
                  <a:lnTo>
                    <a:pt x="0" y="0"/>
                  </a:lnTo>
                  <a:lnTo>
                    <a:pt x="1313" y="0"/>
                  </a:lnTo>
                  <a:lnTo>
                    <a:pt x="1452" y="307"/>
                  </a:lnTo>
                  <a:lnTo>
                    <a:pt x="1756" y="979"/>
                  </a:lnTo>
                  <a:close/>
                </a:path>
              </a:pathLst>
            </a:custGeom>
            <a:solidFill>
              <a:schemeClr val="accent1">
                <a:lumMod val="75000"/>
              </a:schemeClr>
            </a:solidFill>
            <a:ln w="12700">
              <a:solidFill>
                <a:schemeClr val="bg1"/>
              </a:solidFill>
              <a:rou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1" name="Freeform 13"/>
            <p:cNvSpPr/>
            <p:nvPr userDrawn="1"/>
          </p:nvSpPr>
          <p:spPr bwMode="auto">
            <a:xfrm>
              <a:off x="2002" y="1031"/>
              <a:ext cx="1755" cy="1958"/>
            </a:xfrm>
            <a:custGeom>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2 w 1755"/>
                <a:gd name="T15" fmla="*/ 307 h 1958"/>
                <a:gd name="T16" fmla="*/ 1755 w 1755"/>
                <a:gd name="T17" fmla="*/ 979 h 19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4" h="1958">
                  <a:moveTo>
                    <a:pt x="1755" y="979"/>
                  </a:moveTo>
                  <a:lnTo>
                    <a:pt x="1312" y="1958"/>
                  </a:lnTo>
                  <a:lnTo>
                    <a:pt x="0" y="1958"/>
                  </a:lnTo>
                  <a:lnTo>
                    <a:pt x="443" y="979"/>
                  </a:lnTo>
                  <a:lnTo>
                    <a:pt x="139" y="307"/>
                  </a:lnTo>
                  <a:lnTo>
                    <a:pt x="0" y="0"/>
                  </a:lnTo>
                  <a:lnTo>
                    <a:pt x="1312" y="0"/>
                  </a:lnTo>
                  <a:lnTo>
                    <a:pt x="1452" y="307"/>
                  </a:lnTo>
                  <a:lnTo>
                    <a:pt x="1755" y="979"/>
                  </a:lnTo>
                  <a:close/>
                </a:path>
              </a:pathLst>
            </a:custGeom>
            <a:solidFill>
              <a:schemeClr val="accent4"/>
            </a:solidFill>
            <a:ln w="12700">
              <a:solidFill>
                <a:schemeClr val="bg1"/>
              </a:solidFill>
              <a:rou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2" name="Freeform 14"/>
            <p:cNvSpPr/>
            <p:nvPr userDrawn="1"/>
          </p:nvSpPr>
          <p:spPr bwMode="auto">
            <a:xfrm>
              <a:off x="604" y="1031"/>
              <a:ext cx="1452" cy="307"/>
            </a:xfrm>
            <a:custGeom>
              <a:gdLst>
                <a:gd name="T0" fmla="*/ 1452 w 1452"/>
                <a:gd name="T1" fmla="*/ 307 h 307"/>
                <a:gd name="T2" fmla="*/ 140 w 1452"/>
                <a:gd name="T3" fmla="*/ 307 h 307"/>
                <a:gd name="T4" fmla="*/ 0 w 1452"/>
                <a:gd name="T5" fmla="*/ 0 h 307"/>
                <a:gd name="T6" fmla="*/ 1313 w 1452"/>
                <a:gd name="T7" fmla="*/ 0 h 307"/>
                <a:gd name="T8" fmla="*/ 1452 w 1452"/>
                <a:gd name="T9" fmla="*/ 307 h 307"/>
              </a:gdLst>
              <a:cxnLst>
                <a:cxn ang="0">
                  <a:pos x="T0" y="T1"/>
                </a:cxn>
                <a:cxn ang="0">
                  <a:pos x="T2" y="T3"/>
                </a:cxn>
                <a:cxn ang="0">
                  <a:pos x="T4" y="T5"/>
                </a:cxn>
                <a:cxn ang="0">
                  <a:pos x="T6" y="T7"/>
                </a:cxn>
                <a:cxn ang="0">
                  <a:pos x="T8" y="T9"/>
                </a:cxn>
              </a:cxnLst>
              <a:rect l="0" t="0" r="r" b="b"/>
              <a:pathLst>
                <a:path w="1452" h="307">
                  <a:moveTo>
                    <a:pt x="1452" y="307"/>
                  </a:moveTo>
                  <a:lnTo>
                    <a:pt x="140" y="307"/>
                  </a:lnTo>
                  <a:lnTo>
                    <a:pt x="0" y="0"/>
                  </a:lnTo>
                  <a:lnTo>
                    <a:pt x="1313" y="0"/>
                  </a:lnTo>
                  <a:lnTo>
                    <a:pt x="1452" y="307"/>
                  </a:lnTo>
                  <a:close/>
                </a:path>
              </a:pathLst>
            </a:custGeom>
            <a:solidFill>
              <a:schemeClr val="accent1">
                <a:lumMod val="75000"/>
              </a:schemeClr>
            </a:solidFill>
            <a:ln w="12700">
              <a:solidFill>
                <a:schemeClr val="bg1"/>
              </a:solidFill>
              <a:rou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3" name="Freeform 15"/>
            <p:cNvSpPr/>
            <p:nvPr userDrawn="1"/>
          </p:nvSpPr>
          <p:spPr bwMode="auto">
            <a:xfrm>
              <a:off x="2002" y="1031"/>
              <a:ext cx="1452" cy="307"/>
            </a:xfrm>
            <a:custGeom>
              <a:gdLst>
                <a:gd name="T0" fmla="*/ 1452 w 1452"/>
                <a:gd name="T1" fmla="*/ 307 h 307"/>
                <a:gd name="T2" fmla="*/ 139 w 1452"/>
                <a:gd name="T3" fmla="*/ 307 h 307"/>
                <a:gd name="T4" fmla="*/ 0 w 1452"/>
                <a:gd name="T5" fmla="*/ 0 h 307"/>
                <a:gd name="T6" fmla="*/ 1312 w 1452"/>
                <a:gd name="T7" fmla="*/ 0 h 307"/>
                <a:gd name="T8" fmla="*/ 1452 w 1452"/>
                <a:gd name="T9" fmla="*/ 307 h 307"/>
              </a:gdLst>
              <a:cxnLst>
                <a:cxn ang="0">
                  <a:pos x="T0" y="T1"/>
                </a:cxn>
                <a:cxn ang="0">
                  <a:pos x="T2" y="T3"/>
                </a:cxn>
                <a:cxn ang="0">
                  <a:pos x="T4" y="T5"/>
                </a:cxn>
                <a:cxn ang="0">
                  <a:pos x="T6" y="T7"/>
                </a:cxn>
                <a:cxn ang="0">
                  <a:pos x="T8" y="T9"/>
                </a:cxn>
              </a:cxnLst>
              <a:rect l="0" t="0" r="r" b="b"/>
              <a:pathLst>
                <a:path w="1452" h="307">
                  <a:moveTo>
                    <a:pt x="1452" y="307"/>
                  </a:moveTo>
                  <a:lnTo>
                    <a:pt x="139" y="307"/>
                  </a:lnTo>
                  <a:lnTo>
                    <a:pt x="0" y="0"/>
                  </a:lnTo>
                  <a:lnTo>
                    <a:pt x="1312" y="0"/>
                  </a:lnTo>
                  <a:lnTo>
                    <a:pt x="1452" y="307"/>
                  </a:lnTo>
                  <a:close/>
                </a:path>
              </a:pathLst>
            </a:custGeom>
            <a:solidFill>
              <a:schemeClr val="accent4"/>
            </a:solidFill>
            <a:ln w="12700">
              <a:solidFill>
                <a:schemeClr val="bg1"/>
              </a:solidFill>
              <a:rou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4" name="Freeform 16"/>
            <p:cNvSpPr/>
            <p:nvPr userDrawn="1"/>
          </p:nvSpPr>
          <p:spPr bwMode="auto">
            <a:xfrm>
              <a:off x="3400" y="1031"/>
              <a:ext cx="1451" cy="307"/>
            </a:xfrm>
            <a:custGeom>
              <a:gdLst>
                <a:gd name="T0" fmla="*/ 1451 w 1451"/>
                <a:gd name="T1" fmla="*/ 307 h 307"/>
                <a:gd name="T2" fmla="*/ 139 w 1451"/>
                <a:gd name="T3" fmla="*/ 307 h 307"/>
                <a:gd name="T4" fmla="*/ 0 w 1451"/>
                <a:gd name="T5" fmla="*/ 0 h 307"/>
                <a:gd name="T6" fmla="*/ 1312 w 1451"/>
                <a:gd name="T7" fmla="*/ 0 h 307"/>
                <a:gd name="T8" fmla="*/ 1451 w 1451"/>
                <a:gd name="T9" fmla="*/ 307 h 307"/>
              </a:gdLst>
              <a:cxnLst>
                <a:cxn ang="0">
                  <a:pos x="T0" y="T1"/>
                </a:cxn>
                <a:cxn ang="0">
                  <a:pos x="T2" y="T3"/>
                </a:cxn>
                <a:cxn ang="0">
                  <a:pos x="T4" y="T5"/>
                </a:cxn>
                <a:cxn ang="0">
                  <a:pos x="T6" y="T7"/>
                </a:cxn>
                <a:cxn ang="0">
                  <a:pos x="T8" y="T9"/>
                </a:cxn>
              </a:cxnLst>
              <a:rect l="0" t="0" r="r" b="b"/>
              <a:pathLst>
                <a:path w="1451" h="307">
                  <a:moveTo>
                    <a:pt x="1451" y="307"/>
                  </a:moveTo>
                  <a:lnTo>
                    <a:pt x="139" y="307"/>
                  </a:lnTo>
                  <a:lnTo>
                    <a:pt x="0" y="0"/>
                  </a:lnTo>
                  <a:lnTo>
                    <a:pt x="1312" y="0"/>
                  </a:lnTo>
                  <a:lnTo>
                    <a:pt x="1451" y="307"/>
                  </a:lnTo>
                  <a:close/>
                </a:path>
              </a:pathLst>
            </a:custGeom>
            <a:solidFill>
              <a:schemeClr val="accent5"/>
            </a:solidFill>
            <a:ln w="12700">
              <a:solidFill>
                <a:schemeClr val="bg1"/>
              </a:solidFill>
              <a:rou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sp>
        <p:nvSpPr>
          <p:cNvPr id="45" name="Text Placeholder 68"/>
          <p:cNvSpPr>
            <a:spLocks noGrp="1"/>
          </p:cNvSpPr>
          <p:nvPr>
            <p:ph type="body" sz="quarter" idx="18" hasCustomPrompt="1"/>
          </p:nvPr>
        </p:nvSpPr>
        <p:spPr>
          <a:xfrm>
            <a:off x="1236806" y="1643102"/>
            <a:ext cx="1989276" cy="360040"/>
          </a:xfrm>
        </p:spPr>
        <p:txBody>
          <a:bodyPr>
            <a:noAutofit/>
          </a:bodyPr>
          <a:lstStyle>
            <a:lvl1pPr marL="0" indent="0" algn="ctr">
              <a:buNone/>
              <a:defRPr sz="2000" baseline="0">
                <a:solidFill>
                  <a:schemeClr val="bg1"/>
                </a:solidFill>
                <a:latin typeface="Calibri Light" panose="020f0302020204030204" pitchFamily="34" charset="0"/>
              </a:defRPr>
            </a:lvl1pPr>
          </a:lstStyle>
          <a:p>
            <a:pPr lvl="0"/>
            <a:r>
              <a:rPr lang="en-US" smtClean="0"/>
              <a:t>Your text</a:t>
            </a:r>
            <a:endParaRPr lang="en-US"/>
          </a:p>
        </p:txBody>
      </p:sp>
      <p:sp>
        <p:nvSpPr>
          <p:cNvPr id="46" name="Text Placeholder 68"/>
          <p:cNvSpPr>
            <a:spLocks noGrp="1"/>
          </p:cNvSpPr>
          <p:nvPr>
            <p:ph type="body" sz="quarter" idx="19" hasCustomPrompt="1"/>
          </p:nvPr>
        </p:nvSpPr>
        <p:spPr>
          <a:xfrm>
            <a:off x="3416358" y="1643102"/>
            <a:ext cx="1952727" cy="360040"/>
          </a:xfrm>
        </p:spPr>
        <p:txBody>
          <a:bodyPr>
            <a:noAutofit/>
          </a:bodyPr>
          <a:lstStyle>
            <a:lvl1pPr marL="0" indent="0" algn="ctr">
              <a:buNone/>
              <a:defRPr sz="2000" baseline="0">
                <a:solidFill>
                  <a:schemeClr val="bg1"/>
                </a:solidFill>
                <a:latin typeface="Calibri Light" panose="020f0302020204030204" pitchFamily="34" charset="0"/>
              </a:defRPr>
            </a:lvl1pPr>
          </a:lstStyle>
          <a:p>
            <a:pPr lvl="0"/>
            <a:r>
              <a:rPr lang="en-US" smtClean="0"/>
              <a:t>Your text</a:t>
            </a:r>
            <a:endParaRPr lang="en-US"/>
          </a:p>
        </p:txBody>
      </p:sp>
      <p:sp>
        <p:nvSpPr>
          <p:cNvPr id="47" name="Text Placeholder 68"/>
          <p:cNvSpPr>
            <a:spLocks noGrp="1"/>
          </p:cNvSpPr>
          <p:nvPr>
            <p:ph type="body" sz="quarter" idx="20" hasCustomPrompt="1"/>
          </p:nvPr>
        </p:nvSpPr>
        <p:spPr>
          <a:xfrm>
            <a:off x="5508104" y="1643102"/>
            <a:ext cx="1989276" cy="360040"/>
          </a:xfrm>
        </p:spPr>
        <p:txBody>
          <a:bodyPr>
            <a:noAutofit/>
          </a:bodyPr>
          <a:lstStyle>
            <a:lvl1pPr marL="0" indent="0" algn="ctr">
              <a:buNone/>
              <a:defRPr sz="2000" baseline="0">
                <a:solidFill>
                  <a:schemeClr val="bg1"/>
                </a:solidFill>
                <a:latin typeface="Calibri Light" panose="020f0302020204030204" pitchFamily="34" charset="0"/>
              </a:defRPr>
            </a:lvl1pPr>
          </a:lstStyle>
          <a:p>
            <a:pPr lvl="0"/>
            <a:r>
              <a:rPr lang="en-US" smtClean="0"/>
              <a:t>Your text</a:t>
            </a:r>
            <a:endParaRPr lang="en-US"/>
          </a:p>
        </p:txBody>
      </p:sp>
      <p:sp>
        <p:nvSpPr>
          <p:cNvPr id="48" name="Text Placeholder 68"/>
          <p:cNvSpPr>
            <a:spLocks noGrp="1"/>
          </p:cNvSpPr>
          <p:nvPr>
            <p:ph type="body" sz="quarter" idx="21" hasCustomPrompt="1"/>
          </p:nvPr>
        </p:nvSpPr>
        <p:spPr>
          <a:xfrm>
            <a:off x="1913136" y="2355726"/>
            <a:ext cx="1440160" cy="1872208"/>
          </a:xfrm>
        </p:spPr>
        <p:txBody>
          <a:bodyPr>
            <a:noAutofit/>
          </a:bodyPr>
          <a:lstStyle>
            <a:lvl1pPr marL="0" indent="0" algn="l">
              <a:buNone/>
              <a:defRPr sz="1800" baseline="0">
                <a:solidFill>
                  <a:schemeClr val="bg1"/>
                </a:solidFill>
                <a:latin typeface="Calibri Light" panose="020f0302020204030204" pitchFamily="34" charset="0"/>
              </a:defRPr>
            </a:lvl1pPr>
          </a:lstStyle>
          <a:p>
            <a:pPr lvl="0"/>
            <a:r>
              <a:rPr lang="en-US" smtClean="0"/>
              <a:t>This is a sample text. Insert your desired text here.</a:t>
            </a:r>
          </a:p>
        </p:txBody>
      </p:sp>
      <p:sp>
        <p:nvSpPr>
          <p:cNvPr id="49" name="Text Placeholder 68"/>
          <p:cNvSpPr>
            <a:spLocks noGrp="1"/>
          </p:cNvSpPr>
          <p:nvPr>
            <p:ph type="body" sz="quarter" idx="22" hasCustomPrompt="1"/>
          </p:nvPr>
        </p:nvSpPr>
        <p:spPr>
          <a:xfrm>
            <a:off x="4086745" y="2355726"/>
            <a:ext cx="1440160" cy="1872208"/>
          </a:xfrm>
        </p:spPr>
        <p:txBody>
          <a:bodyPr>
            <a:noAutofit/>
          </a:bodyPr>
          <a:lstStyle>
            <a:lvl1pPr marL="0" indent="0" algn="l">
              <a:buNone/>
              <a:defRPr sz="1800" baseline="0">
                <a:solidFill>
                  <a:schemeClr val="bg1"/>
                </a:solidFill>
                <a:latin typeface="Calibri Light" panose="020f0302020204030204" pitchFamily="34" charset="0"/>
              </a:defRPr>
            </a:lvl1pPr>
          </a:lstStyle>
          <a:p>
            <a:pPr lvl="0"/>
            <a:r>
              <a:rPr lang="en-US" smtClean="0"/>
              <a:t>This is a sample text. Insert your desired text here.</a:t>
            </a:r>
          </a:p>
        </p:txBody>
      </p:sp>
      <p:sp>
        <p:nvSpPr>
          <p:cNvPr id="50" name="Text Placeholder 68"/>
          <p:cNvSpPr>
            <a:spLocks noGrp="1"/>
          </p:cNvSpPr>
          <p:nvPr>
            <p:ph type="body" sz="quarter" idx="23" hasCustomPrompt="1"/>
          </p:nvPr>
        </p:nvSpPr>
        <p:spPr>
          <a:xfrm>
            <a:off x="6228184" y="2355726"/>
            <a:ext cx="1440160" cy="1872208"/>
          </a:xfrm>
        </p:spPr>
        <p:txBody>
          <a:bodyPr>
            <a:noAutofit/>
          </a:bodyPr>
          <a:lstStyle>
            <a:lvl1pPr marL="0" indent="0" algn="l">
              <a:buNone/>
              <a:defRPr sz="1800" baseline="0">
                <a:solidFill>
                  <a:schemeClr val="bg1"/>
                </a:solidFill>
                <a:latin typeface="Calibri Light" panose="020f0302020204030204" pitchFamily="34" charset="0"/>
              </a:defRPr>
            </a:lvl1pPr>
          </a:lstStyle>
          <a:p>
            <a:pPr lvl="0"/>
            <a:r>
              <a:rPr lang="en-US" smtClean="0"/>
              <a:t>This is a sample text. Insert your desired text here.</a:t>
            </a:r>
          </a:p>
        </p:txBody>
      </p:sp>
      <p:sp>
        <p:nvSpPr>
          <p:cNvPr id="20"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Text Arrows - 3 Items</a:t>
            </a:r>
            <a:endParaRPr lang="en-US"/>
          </a:p>
        </p:txBody>
      </p:sp>
      <p:sp>
        <p:nvSpPr>
          <p:cNvPr id="21"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spTree>
    <p:extLst>
      <p:ext uri="{BB962C8B-B14F-4D97-AF65-F5344CB8AC3E}">
        <p14:creationId val="204693446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1000"/>
                                        <p:tgtEl>
                                          <p:spTgt spid="48">
                                            <p:txEl>
                                              <p:pRg st="0" end="0"/>
                                            </p:txEl>
                                          </p:spTgt>
                                        </p:tgtEl>
                                      </p:cBhvr>
                                    </p:animEffect>
                                    <p:anim calcmode="lin" valueType="num">
                                      <p:cBhvr>
                                        <p:cTn id="8"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9">
                                            <p:txEl>
                                              <p:pRg st="0" end="0"/>
                                            </p:txEl>
                                          </p:spTgt>
                                        </p:tgtEl>
                                        <p:attrNameLst>
                                          <p:attrName>style.visibility</p:attrName>
                                        </p:attrNameLst>
                                      </p:cBhvr>
                                      <p:to>
                                        <p:strVal val="visible"/>
                                      </p:to>
                                    </p:set>
                                    <p:animEffect transition="in" filter="fade">
                                      <p:cBhvr>
                                        <p:cTn id="12" dur="1000"/>
                                        <p:tgtEl>
                                          <p:spTgt spid="49">
                                            <p:txEl>
                                              <p:pRg st="0" end="0"/>
                                            </p:txEl>
                                          </p:spTgt>
                                        </p:tgtEl>
                                      </p:cBhvr>
                                    </p:animEffect>
                                    <p:anim calcmode="lin" valueType="num">
                                      <p:cBhvr>
                                        <p:cTn id="13"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0">
                                            <p:txEl>
                                              <p:pRg st="0" end="0"/>
                                            </p:txEl>
                                          </p:spTgt>
                                        </p:tgtEl>
                                        <p:attrNameLst>
                                          <p:attrName>style.visibility</p:attrName>
                                        </p:attrNameLst>
                                      </p:cBhvr>
                                      <p:to>
                                        <p:strVal val="visible"/>
                                      </p:to>
                                    </p:set>
                                    <p:animEffect transition="in" filter="fade">
                                      <p:cBhvr>
                                        <p:cTn id="17" dur="1000"/>
                                        <p:tgtEl>
                                          <p:spTgt spid="50">
                                            <p:txEl>
                                              <p:pRg st="0" end="0"/>
                                            </p:txEl>
                                          </p:spTgt>
                                        </p:tgtEl>
                                      </p:cBhvr>
                                    </p:animEffect>
                                    <p:anim calcmode="lin" valueType="num">
                                      <p:cBhvr>
                                        <p:cTn id="18" dur="10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tmplLst>
          <p:tmpl lvl="1">
            <p:tnLst>
              <p:par>
                <p:cTn presetID="42" presetClass="entr" presetSubtype="0" fill="hold" nodeType="click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1000"/>
                        <p:tgtEl>
                          <p:spTgt spid="48"/>
                        </p:tgtEl>
                      </p:cBhvr>
                    </p:animEffect>
                    <p:anim calcmode="lin" valueType="num">
                      <p:cBhvr>
                        <p:cTn dur="1000" fill="hold"/>
                        <p:tgtEl>
                          <p:spTgt spid="48"/>
                        </p:tgtEl>
                        <p:attrNameLst>
                          <p:attrName>ppt_x</p:attrName>
                        </p:attrNameLst>
                      </p:cBhvr>
                      <p:tavLst>
                        <p:tav tm="0">
                          <p:val>
                            <p:strVal val="#ppt_x"/>
                          </p:val>
                        </p:tav>
                        <p:tav tm="100000">
                          <p:val>
                            <p:strVal val="#ppt_x"/>
                          </p:val>
                        </p:tav>
                      </p:tavLst>
                    </p:anim>
                    <p:anim calcmode="lin" valueType="num">
                      <p:cBhvr>
                        <p:cTn dur="10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42" presetClass="entr" presetSubtype="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1000"/>
                        <p:tgtEl>
                          <p:spTgt spid="49"/>
                        </p:tgtEl>
                      </p:cBhvr>
                    </p:animEffect>
                    <p:anim calcmode="lin" valueType="num">
                      <p:cBhvr>
                        <p:cTn dur="1000" fill="hold"/>
                        <p:tgtEl>
                          <p:spTgt spid="49"/>
                        </p:tgtEl>
                        <p:attrNameLst>
                          <p:attrName>ppt_x</p:attrName>
                        </p:attrNameLst>
                      </p:cBhvr>
                      <p:tavLst>
                        <p:tav tm="0">
                          <p:val>
                            <p:strVal val="#ppt_x"/>
                          </p:val>
                        </p:tav>
                        <p:tav tm="100000">
                          <p:val>
                            <p:strVal val="#ppt_x"/>
                          </p:val>
                        </p:tav>
                      </p:tavLst>
                    </p:anim>
                    <p:anim calcmode="lin" valueType="num">
                      <p:cBhvr>
                        <p:cTn dur="10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42"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1000"/>
                        <p:tgtEl>
                          <p:spTgt spid="50"/>
                        </p:tgtEl>
                      </p:cBhvr>
                    </p:animEffect>
                    <p:anim calcmode="lin" valueType="num">
                      <p:cBhvr>
                        <p:cTn dur="1000" fill="hold"/>
                        <p:tgtEl>
                          <p:spTgt spid="50"/>
                        </p:tgtEl>
                        <p:attrNameLst>
                          <p:attrName>ppt_x</p:attrName>
                        </p:attrNameLst>
                      </p:cBhvr>
                      <p:tavLst>
                        <p:tav tm="0">
                          <p:val>
                            <p:strVal val="#ppt_x"/>
                          </p:val>
                        </p:tav>
                        <p:tav tm="100000">
                          <p:val>
                            <p:strVal val="#ppt_x"/>
                          </p:val>
                        </p:tav>
                      </p:tavLst>
                    </p:anim>
                    <p:anim calcmode="lin" valueType="num">
                      <p:cBhvr>
                        <p:cTn dur="1000" fill="hold"/>
                        <p:tgtEl>
                          <p:spTgt spid="5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Leaf Diagram - 4 Items">
    <p:spTree>
      <p:nvGrpSpPr>
        <p:cNvPr id="1" name=""/>
        <p:cNvGrpSpPr/>
        <p:nvPr/>
      </p:nvGrpSpPr>
      <p:grpSpPr>
        <a:xfrm>
          <a:off x="0" y="0"/>
          <a: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12" name="Freeform 5"/>
          <p:cNvSpPr/>
          <p:nvPr userDrawn="1"/>
        </p:nvSpPr>
        <p:spPr bwMode="auto">
          <a:xfrm>
            <a:off x="3001813" y="1579216"/>
            <a:ext cx="1590675" cy="1589087"/>
          </a:xfrm>
          <a:custGeom>
            <a:gdLst>
              <a:gd name="T0" fmla="*/ 765 w 915"/>
              <a:gd name="T1" fmla="*/ 171 h 915"/>
              <a:gd name="T2" fmla="*/ 755 w 915"/>
              <a:gd name="T3" fmla="*/ 160 h 915"/>
              <a:gd name="T4" fmla="*/ 744 w 915"/>
              <a:gd name="T5" fmla="*/ 150 h 915"/>
              <a:gd name="T6" fmla="*/ 659 w 915"/>
              <a:gd name="T7" fmla="*/ 94 h 915"/>
              <a:gd name="T8" fmla="*/ 554 w 915"/>
              <a:gd name="T9" fmla="*/ 58 h 915"/>
              <a:gd name="T10" fmla="*/ 19 w 915"/>
              <a:gd name="T11" fmla="*/ 19 h 915"/>
              <a:gd name="T12" fmla="*/ 58 w 915"/>
              <a:gd name="T13" fmla="*/ 554 h 915"/>
              <a:gd name="T14" fmla="*/ 94 w 915"/>
              <a:gd name="T15" fmla="*/ 660 h 915"/>
              <a:gd name="T16" fmla="*/ 149 w 915"/>
              <a:gd name="T17" fmla="*/ 744 h 915"/>
              <a:gd name="T18" fmla="*/ 160 w 915"/>
              <a:gd name="T19" fmla="*/ 755 h 915"/>
              <a:gd name="T20" fmla="*/ 170 w 915"/>
              <a:gd name="T21" fmla="*/ 765 h 915"/>
              <a:gd name="T22" fmla="*/ 255 w 915"/>
              <a:gd name="T23" fmla="*/ 821 h 915"/>
              <a:gd name="T24" fmla="*/ 361 w 915"/>
              <a:gd name="T25" fmla="*/ 857 h 915"/>
              <a:gd name="T26" fmla="*/ 896 w 915"/>
              <a:gd name="T27" fmla="*/ 896 h 915"/>
              <a:gd name="T28" fmla="*/ 857 w 915"/>
              <a:gd name="T29" fmla="*/ 361 h 915"/>
              <a:gd name="T30" fmla="*/ 821 w 915"/>
              <a:gd name="T31" fmla="*/ 255 h 915"/>
              <a:gd name="T32" fmla="*/ 765 w 915"/>
              <a:gd name="T33" fmla="*/ 171 h 9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5" h="915">
                <a:moveTo>
                  <a:pt x="765" y="171"/>
                </a:moveTo>
                <a:cubicBezTo>
                  <a:pt x="762" y="167"/>
                  <a:pt x="758" y="164"/>
                  <a:pt x="755" y="160"/>
                </a:cubicBezTo>
                <a:cubicBezTo>
                  <a:pt x="751" y="157"/>
                  <a:pt x="748" y="153"/>
                  <a:pt x="744" y="150"/>
                </a:cubicBezTo>
                <a:cubicBezTo>
                  <a:pt x="722" y="128"/>
                  <a:pt x="693" y="109"/>
                  <a:pt x="659" y="94"/>
                </a:cubicBezTo>
                <a:cubicBezTo>
                  <a:pt x="626" y="77"/>
                  <a:pt x="590" y="65"/>
                  <a:pt x="554" y="58"/>
                </a:cubicBezTo>
                <a:cubicBezTo>
                  <a:pt x="328" y="0"/>
                  <a:pt x="19" y="19"/>
                  <a:pt x="19" y="19"/>
                </a:cubicBezTo>
                <a:cubicBezTo>
                  <a:pt x="19" y="19"/>
                  <a:pt x="0" y="328"/>
                  <a:pt x="58" y="554"/>
                </a:cubicBezTo>
                <a:cubicBezTo>
                  <a:pt x="65" y="591"/>
                  <a:pt x="77" y="626"/>
                  <a:pt x="94" y="660"/>
                </a:cubicBezTo>
                <a:cubicBezTo>
                  <a:pt x="109" y="693"/>
                  <a:pt x="127" y="722"/>
                  <a:pt x="149" y="744"/>
                </a:cubicBezTo>
                <a:cubicBezTo>
                  <a:pt x="153" y="748"/>
                  <a:pt x="157" y="751"/>
                  <a:pt x="160" y="755"/>
                </a:cubicBezTo>
                <a:cubicBezTo>
                  <a:pt x="164" y="758"/>
                  <a:pt x="167" y="762"/>
                  <a:pt x="170" y="765"/>
                </a:cubicBezTo>
                <a:cubicBezTo>
                  <a:pt x="192" y="787"/>
                  <a:pt x="221" y="806"/>
                  <a:pt x="255" y="821"/>
                </a:cubicBezTo>
                <a:cubicBezTo>
                  <a:pt x="289" y="838"/>
                  <a:pt x="324" y="850"/>
                  <a:pt x="361" y="857"/>
                </a:cubicBezTo>
                <a:cubicBezTo>
                  <a:pt x="587" y="915"/>
                  <a:pt x="896" y="896"/>
                  <a:pt x="896" y="896"/>
                </a:cubicBezTo>
                <a:cubicBezTo>
                  <a:pt x="896" y="896"/>
                  <a:pt x="915" y="587"/>
                  <a:pt x="857" y="361"/>
                </a:cubicBezTo>
                <a:cubicBezTo>
                  <a:pt x="850" y="324"/>
                  <a:pt x="838" y="289"/>
                  <a:pt x="821" y="255"/>
                </a:cubicBezTo>
                <a:cubicBezTo>
                  <a:pt x="806" y="222"/>
                  <a:pt x="787" y="193"/>
                  <a:pt x="765" y="171"/>
                </a:cubicBezTo>
                <a:close/>
              </a:path>
            </a:pathLst>
          </a:custGeom>
          <a:solidFill>
            <a:srgbClr val="D4D69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itchFamily="34" charset="0"/>
            </a:endParaRPr>
          </a:p>
        </p:txBody>
      </p:sp>
      <p:sp>
        <p:nvSpPr>
          <p:cNvPr id="13" name="Freeform 6"/>
          <p:cNvSpPr/>
          <p:nvPr userDrawn="1"/>
        </p:nvSpPr>
        <p:spPr bwMode="auto">
          <a:xfrm>
            <a:off x="3035730" y="1611545"/>
            <a:ext cx="1522842" cy="1522842"/>
          </a:xfrm>
          <a:custGeom>
            <a:gdLst>
              <a:gd name="T0" fmla="*/ 716 w 855"/>
              <a:gd name="T1" fmla="*/ 159 h 855"/>
              <a:gd name="T2" fmla="*/ 705 w 855"/>
              <a:gd name="T3" fmla="*/ 149 h 855"/>
              <a:gd name="T4" fmla="*/ 696 w 855"/>
              <a:gd name="T5" fmla="*/ 139 h 855"/>
              <a:gd name="T6" fmla="*/ 617 w 855"/>
              <a:gd name="T7" fmla="*/ 87 h 855"/>
              <a:gd name="T8" fmla="*/ 518 w 855"/>
              <a:gd name="T9" fmla="*/ 54 h 855"/>
              <a:gd name="T10" fmla="*/ 17 w 855"/>
              <a:gd name="T11" fmla="*/ 17 h 855"/>
              <a:gd name="T12" fmla="*/ 53 w 855"/>
              <a:gd name="T13" fmla="*/ 518 h 855"/>
              <a:gd name="T14" fmla="*/ 87 w 855"/>
              <a:gd name="T15" fmla="*/ 617 h 855"/>
              <a:gd name="T16" fmla="*/ 139 w 855"/>
              <a:gd name="T17" fmla="*/ 696 h 855"/>
              <a:gd name="T18" fmla="*/ 149 w 855"/>
              <a:gd name="T19" fmla="*/ 706 h 855"/>
              <a:gd name="T20" fmla="*/ 159 w 855"/>
              <a:gd name="T21" fmla="*/ 716 h 855"/>
              <a:gd name="T22" fmla="*/ 238 w 855"/>
              <a:gd name="T23" fmla="*/ 768 h 855"/>
              <a:gd name="T24" fmla="*/ 337 w 855"/>
              <a:gd name="T25" fmla="*/ 801 h 855"/>
              <a:gd name="T26" fmla="*/ 838 w 855"/>
              <a:gd name="T27" fmla="*/ 838 h 855"/>
              <a:gd name="T28" fmla="*/ 801 w 855"/>
              <a:gd name="T29" fmla="*/ 337 h 855"/>
              <a:gd name="T30" fmla="*/ 768 w 855"/>
              <a:gd name="T31" fmla="*/ 238 h 855"/>
              <a:gd name="T32" fmla="*/ 716 w 855"/>
              <a:gd name="T33" fmla="*/ 159 h 8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5" h="855">
                <a:moveTo>
                  <a:pt x="716" y="159"/>
                </a:moveTo>
                <a:cubicBezTo>
                  <a:pt x="712" y="156"/>
                  <a:pt x="709" y="153"/>
                  <a:pt x="705" y="149"/>
                </a:cubicBezTo>
                <a:cubicBezTo>
                  <a:pt x="702" y="146"/>
                  <a:pt x="699" y="143"/>
                  <a:pt x="696" y="139"/>
                </a:cubicBezTo>
                <a:cubicBezTo>
                  <a:pt x="675" y="119"/>
                  <a:pt x="648" y="102"/>
                  <a:pt x="617" y="87"/>
                </a:cubicBezTo>
                <a:cubicBezTo>
                  <a:pt x="585" y="71"/>
                  <a:pt x="552" y="60"/>
                  <a:pt x="518" y="54"/>
                </a:cubicBezTo>
                <a:cubicBezTo>
                  <a:pt x="306" y="0"/>
                  <a:pt x="17" y="17"/>
                  <a:pt x="17" y="17"/>
                </a:cubicBezTo>
                <a:cubicBezTo>
                  <a:pt x="17" y="17"/>
                  <a:pt x="0" y="306"/>
                  <a:pt x="53" y="518"/>
                </a:cubicBezTo>
                <a:cubicBezTo>
                  <a:pt x="60" y="552"/>
                  <a:pt x="71" y="585"/>
                  <a:pt x="87" y="617"/>
                </a:cubicBezTo>
                <a:cubicBezTo>
                  <a:pt x="101" y="648"/>
                  <a:pt x="119" y="675"/>
                  <a:pt x="139" y="696"/>
                </a:cubicBezTo>
                <a:cubicBezTo>
                  <a:pt x="142" y="699"/>
                  <a:pt x="146" y="702"/>
                  <a:pt x="149" y="706"/>
                </a:cubicBezTo>
                <a:cubicBezTo>
                  <a:pt x="152" y="709"/>
                  <a:pt x="156" y="712"/>
                  <a:pt x="159" y="716"/>
                </a:cubicBezTo>
                <a:cubicBezTo>
                  <a:pt x="179" y="736"/>
                  <a:pt x="207" y="753"/>
                  <a:pt x="238" y="768"/>
                </a:cubicBezTo>
                <a:cubicBezTo>
                  <a:pt x="270" y="784"/>
                  <a:pt x="303" y="795"/>
                  <a:pt x="337" y="801"/>
                </a:cubicBezTo>
                <a:cubicBezTo>
                  <a:pt x="549" y="855"/>
                  <a:pt x="838" y="838"/>
                  <a:pt x="838" y="838"/>
                </a:cubicBezTo>
                <a:cubicBezTo>
                  <a:pt x="838" y="838"/>
                  <a:pt x="855" y="549"/>
                  <a:pt x="801" y="337"/>
                </a:cubicBezTo>
                <a:cubicBezTo>
                  <a:pt x="795" y="303"/>
                  <a:pt x="784" y="270"/>
                  <a:pt x="768" y="238"/>
                </a:cubicBezTo>
                <a:cubicBezTo>
                  <a:pt x="753" y="207"/>
                  <a:pt x="736" y="180"/>
                  <a:pt x="716" y="159"/>
                </a:cubicBezTo>
                <a:close/>
              </a:path>
            </a:pathLst>
          </a:custGeom>
          <a:solidFill>
            <a:srgbClr val="E9EF9B"/>
          </a:solidFill>
          <a:ln>
            <a:noFill/>
          </a:ln>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4" name="Freeform 7"/>
          <p:cNvSpPr/>
          <p:nvPr userDrawn="1"/>
        </p:nvSpPr>
        <p:spPr bwMode="auto">
          <a:xfrm>
            <a:off x="4576613" y="1987203"/>
            <a:ext cx="1174750" cy="1173162"/>
          </a:xfrm>
          <a:custGeom>
            <a:gdLst>
              <a:gd name="T0" fmla="*/ 550 w 676"/>
              <a:gd name="T1" fmla="*/ 565 h 676"/>
              <a:gd name="T2" fmla="*/ 557 w 676"/>
              <a:gd name="T3" fmla="*/ 558 h 676"/>
              <a:gd name="T4" fmla="*/ 565 w 676"/>
              <a:gd name="T5" fmla="*/ 550 h 676"/>
              <a:gd name="T6" fmla="*/ 607 w 676"/>
              <a:gd name="T7" fmla="*/ 487 h 676"/>
              <a:gd name="T8" fmla="*/ 633 w 676"/>
              <a:gd name="T9" fmla="*/ 409 h 676"/>
              <a:gd name="T10" fmla="*/ 662 w 676"/>
              <a:gd name="T11" fmla="*/ 13 h 676"/>
              <a:gd name="T12" fmla="*/ 266 w 676"/>
              <a:gd name="T13" fmla="*/ 42 h 676"/>
              <a:gd name="T14" fmla="*/ 188 w 676"/>
              <a:gd name="T15" fmla="*/ 69 h 676"/>
              <a:gd name="T16" fmla="*/ 126 w 676"/>
              <a:gd name="T17" fmla="*/ 110 h 676"/>
              <a:gd name="T18" fmla="*/ 118 w 676"/>
              <a:gd name="T19" fmla="*/ 118 h 676"/>
              <a:gd name="T20" fmla="*/ 110 w 676"/>
              <a:gd name="T21" fmla="*/ 126 h 676"/>
              <a:gd name="T22" fmla="*/ 69 w 676"/>
              <a:gd name="T23" fmla="*/ 188 h 676"/>
              <a:gd name="T24" fmla="*/ 42 w 676"/>
              <a:gd name="T25" fmla="*/ 266 h 676"/>
              <a:gd name="T26" fmla="*/ 13 w 676"/>
              <a:gd name="T27" fmla="*/ 662 h 676"/>
              <a:gd name="T28" fmla="*/ 409 w 676"/>
              <a:gd name="T29" fmla="*/ 633 h 676"/>
              <a:gd name="T30" fmla="*/ 487 w 676"/>
              <a:gd name="T31" fmla="*/ 607 h 676"/>
              <a:gd name="T32" fmla="*/ 550 w 676"/>
              <a:gd name="T33" fmla="*/ 565 h 6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6" h="676">
                <a:moveTo>
                  <a:pt x="550" y="565"/>
                </a:moveTo>
                <a:cubicBezTo>
                  <a:pt x="552" y="563"/>
                  <a:pt x="555" y="560"/>
                  <a:pt x="557" y="558"/>
                </a:cubicBezTo>
                <a:cubicBezTo>
                  <a:pt x="560" y="555"/>
                  <a:pt x="563" y="553"/>
                  <a:pt x="565" y="550"/>
                </a:cubicBezTo>
                <a:cubicBezTo>
                  <a:pt x="582" y="534"/>
                  <a:pt x="595" y="512"/>
                  <a:pt x="607" y="487"/>
                </a:cubicBezTo>
                <a:cubicBezTo>
                  <a:pt x="619" y="462"/>
                  <a:pt x="628" y="436"/>
                  <a:pt x="633" y="409"/>
                </a:cubicBezTo>
                <a:cubicBezTo>
                  <a:pt x="676" y="242"/>
                  <a:pt x="662" y="13"/>
                  <a:pt x="662" y="13"/>
                </a:cubicBezTo>
                <a:cubicBezTo>
                  <a:pt x="662" y="13"/>
                  <a:pt x="434" y="0"/>
                  <a:pt x="266" y="42"/>
                </a:cubicBezTo>
                <a:cubicBezTo>
                  <a:pt x="239" y="48"/>
                  <a:pt x="213" y="56"/>
                  <a:pt x="188" y="69"/>
                </a:cubicBezTo>
                <a:cubicBezTo>
                  <a:pt x="163" y="80"/>
                  <a:pt x="142" y="94"/>
                  <a:pt x="126" y="110"/>
                </a:cubicBezTo>
                <a:cubicBezTo>
                  <a:pt x="123" y="113"/>
                  <a:pt x="120" y="115"/>
                  <a:pt x="118" y="118"/>
                </a:cubicBezTo>
                <a:cubicBezTo>
                  <a:pt x="115" y="121"/>
                  <a:pt x="113" y="123"/>
                  <a:pt x="110" y="126"/>
                </a:cubicBezTo>
                <a:cubicBezTo>
                  <a:pt x="94" y="142"/>
                  <a:pt x="80" y="163"/>
                  <a:pt x="69" y="188"/>
                </a:cubicBezTo>
                <a:cubicBezTo>
                  <a:pt x="56" y="213"/>
                  <a:pt x="47" y="239"/>
                  <a:pt x="42" y="266"/>
                </a:cubicBezTo>
                <a:cubicBezTo>
                  <a:pt x="0" y="434"/>
                  <a:pt x="13" y="662"/>
                  <a:pt x="13" y="662"/>
                </a:cubicBezTo>
                <a:cubicBezTo>
                  <a:pt x="13" y="662"/>
                  <a:pt x="242" y="676"/>
                  <a:pt x="409" y="633"/>
                </a:cubicBezTo>
                <a:cubicBezTo>
                  <a:pt x="436" y="628"/>
                  <a:pt x="462" y="619"/>
                  <a:pt x="487" y="607"/>
                </a:cubicBezTo>
                <a:cubicBezTo>
                  <a:pt x="512" y="595"/>
                  <a:pt x="534" y="582"/>
                  <a:pt x="550" y="565"/>
                </a:cubicBezTo>
                <a:close/>
              </a:path>
            </a:pathLst>
          </a:custGeom>
          <a:solidFill>
            <a:srgbClr val="C1D14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5" name="Freeform 8"/>
          <p:cNvSpPr/>
          <p:nvPr userDrawn="1"/>
        </p:nvSpPr>
        <p:spPr bwMode="auto">
          <a:xfrm>
            <a:off x="4600785" y="2013052"/>
            <a:ext cx="1124820" cy="1121466"/>
          </a:xfrm>
          <a:custGeom>
            <a:gdLst>
              <a:gd name="T0" fmla="*/ 499 w 613"/>
              <a:gd name="T1" fmla="*/ 512 h 612"/>
              <a:gd name="T2" fmla="*/ 506 w 613"/>
              <a:gd name="T3" fmla="*/ 505 h 612"/>
              <a:gd name="T4" fmla="*/ 513 w 613"/>
              <a:gd name="T5" fmla="*/ 498 h 612"/>
              <a:gd name="T6" fmla="*/ 550 w 613"/>
              <a:gd name="T7" fmla="*/ 441 h 612"/>
              <a:gd name="T8" fmla="*/ 574 w 613"/>
              <a:gd name="T9" fmla="*/ 371 h 612"/>
              <a:gd name="T10" fmla="*/ 601 w 613"/>
              <a:gd name="T11" fmla="*/ 12 h 612"/>
              <a:gd name="T12" fmla="*/ 242 w 613"/>
              <a:gd name="T13" fmla="*/ 38 h 612"/>
              <a:gd name="T14" fmla="*/ 171 w 613"/>
              <a:gd name="T15" fmla="*/ 62 h 612"/>
              <a:gd name="T16" fmla="*/ 115 w 613"/>
              <a:gd name="T17" fmla="*/ 100 h 612"/>
              <a:gd name="T18" fmla="*/ 108 w 613"/>
              <a:gd name="T19" fmla="*/ 107 h 612"/>
              <a:gd name="T20" fmla="*/ 100 w 613"/>
              <a:gd name="T21" fmla="*/ 114 h 612"/>
              <a:gd name="T22" fmla="*/ 63 w 613"/>
              <a:gd name="T23" fmla="*/ 170 h 612"/>
              <a:gd name="T24" fmla="*/ 39 w 613"/>
              <a:gd name="T25" fmla="*/ 241 h 612"/>
              <a:gd name="T26" fmla="*/ 13 w 613"/>
              <a:gd name="T27" fmla="*/ 600 h 612"/>
              <a:gd name="T28" fmla="*/ 372 w 613"/>
              <a:gd name="T29" fmla="*/ 573 h 612"/>
              <a:gd name="T30" fmla="*/ 442 w 613"/>
              <a:gd name="T31" fmla="*/ 549 h 612"/>
              <a:gd name="T32" fmla="*/ 499 w 613"/>
              <a:gd name="T33" fmla="*/ 512 h 6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612">
                <a:moveTo>
                  <a:pt x="499" y="512"/>
                </a:moveTo>
                <a:cubicBezTo>
                  <a:pt x="501" y="510"/>
                  <a:pt x="504" y="507"/>
                  <a:pt x="506" y="505"/>
                </a:cubicBezTo>
                <a:cubicBezTo>
                  <a:pt x="508" y="503"/>
                  <a:pt x="511" y="500"/>
                  <a:pt x="513" y="498"/>
                </a:cubicBezTo>
                <a:cubicBezTo>
                  <a:pt x="528" y="483"/>
                  <a:pt x="540" y="464"/>
                  <a:pt x="550" y="441"/>
                </a:cubicBezTo>
                <a:cubicBezTo>
                  <a:pt x="562" y="419"/>
                  <a:pt x="570" y="395"/>
                  <a:pt x="574" y="371"/>
                </a:cubicBezTo>
                <a:cubicBezTo>
                  <a:pt x="613" y="219"/>
                  <a:pt x="601" y="12"/>
                  <a:pt x="601" y="12"/>
                </a:cubicBezTo>
                <a:cubicBezTo>
                  <a:pt x="601" y="12"/>
                  <a:pt x="394" y="0"/>
                  <a:pt x="242" y="38"/>
                </a:cubicBezTo>
                <a:cubicBezTo>
                  <a:pt x="218" y="43"/>
                  <a:pt x="194" y="51"/>
                  <a:pt x="171" y="62"/>
                </a:cubicBezTo>
                <a:cubicBezTo>
                  <a:pt x="149" y="73"/>
                  <a:pt x="129" y="85"/>
                  <a:pt x="115" y="100"/>
                </a:cubicBezTo>
                <a:cubicBezTo>
                  <a:pt x="112" y="102"/>
                  <a:pt x="110" y="104"/>
                  <a:pt x="108" y="107"/>
                </a:cubicBezTo>
                <a:cubicBezTo>
                  <a:pt x="105" y="109"/>
                  <a:pt x="103" y="111"/>
                  <a:pt x="100" y="114"/>
                </a:cubicBezTo>
                <a:cubicBezTo>
                  <a:pt x="86" y="128"/>
                  <a:pt x="73" y="148"/>
                  <a:pt x="63" y="170"/>
                </a:cubicBezTo>
                <a:cubicBezTo>
                  <a:pt x="52" y="193"/>
                  <a:pt x="44" y="217"/>
                  <a:pt x="39" y="241"/>
                </a:cubicBezTo>
                <a:cubicBezTo>
                  <a:pt x="0" y="393"/>
                  <a:pt x="13" y="600"/>
                  <a:pt x="13" y="600"/>
                </a:cubicBezTo>
                <a:cubicBezTo>
                  <a:pt x="13" y="600"/>
                  <a:pt x="220" y="612"/>
                  <a:pt x="372" y="573"/>
                </a:cubicBezTo>
                <a:cubicBezTo>
                  <a:pt x="396" y="569"/>
                  <a:pt x="420" y="561"/>
                  <a:pt x="442" y="549"/>
                </a:cubicBezTo>
                <a:cubicBezTo>
                  <a:pt x="465" y="539"/>
                  <a:pt x="484" y="527"/>
                  <a:pt x="499" y="51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6" name="Freeform 9"/>
          <p:cNvSpPr/>
          <p:nvPr userDrawn="1"/>
        </p:nvSpPr>
        <p:spPr bwMode="auto">
          <a:xfrm>
            <a:off x="4565501" y="3144491"/>
            <a:ext cx="1590675" cy="1587499"/>
          </a:xfrm>
          <a:custGeom>
            <a:gdLst>
              <a:gd name="T0" fmla="*/ 150 w 915"/>
              <a:gd name="T1" fmla="*/ 744 h 914"/>
              <a:gd name="T2" fmla="*/ 160 w 915"/>
              <a:gd name="T3" fmla="*/ 754 h 914"/>
              <a:gd name="T4" fmla="*/ 171 w 915"/>
              <a:gd name="T5" fmla="*/ 765 h 914"/>
              <a:gd name="T6" fmla="*/ 255 w 915"/>
              <a:gd name="T7" fmla="*/ 821 h 914"/>
              <a:gd name="T8" fmla="*/ 361 w 915"/>
              <a:gd name="T9" fmla="*/ 857 h 914"/>
              <a:gd name="T10" fmla="*/ 896 w 915"/>
              <a:gd name="T11" fmla="*/ 896 h 914"/>
              <a:gd name="T12" fmla="*/ 857 w 915"/>
              <a:gd name="T13" fmla="*/ 360 h 914"/>
              <a:gd name="T14" fmla="*/ 821 w 915"/>
              <a:gd name="T15" fmla="*/ 255 h 914"/>
              <a:gd name="T16" fmla="*/ 765 w 915"/>
              <a:gd name="T17" fmla="*/ 170 h 914"/>
              <a:gd name="T18" fmla="*/ 755 w 915"/>
              <a:gd name="T19" fmla="*/ 160 h 914"/>
              <a:gd name="T20" fmla="*/ 744 w 915"/>
              <a:gd name="T21" fmla="*/ 149 h 914"/>
              <a:gd name="T22" fmla="*/ 660 w 915"/>
              <a:gd name="T23" fmla="*/ 93 h 914"/>
              <a:gd name="T24" fmla="*/ 554 w 915"/>
              <a:gd name="T25" fmla="*/ 57 h 914"/>
              <a:gd name="T26" fmla="*/ 19 w 915"/>
              <a:gd name="T27" fmla="*/ 18 h 914"/>
              <a:gd name="T28" fmla="*/ 58 w 915"/>
              <a:gd name="T29" fmla="*/ 554 h 914"/>
              <a:gd name="T30" fmla="*/ 94 w 915"/>
              <a:gd name="T31" fmla="*/ 659 h 914"/>
              <a:gd name="T32" fmla="*/ 150 w 915"/>
              <a:gd name="T33" fmla="*/ 744 h 9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5" h="914">
                <a:moveTo>
                  <a:pt x="150" y="744"/>
                </a:moveTo>
                <a:cubicBezTo>
                  <a:pt x="153" y="747"/>
                  <a:pt x="157" y="751"/>
                  <a:pt x="160" y="754"/>
                </a:cubicBezTo>
                <a:cubicBezTo>
                  <a:pt x="164" y="758"/>
                  <a:pt x="167" y="761"/>
                  <a:pt x="171" y="765"/>
                </a:cubicBezTo>
                <a:cubicBezTo>
                  <a:pt x="193" y="787"/>
                  <a:pt x="222" y="805"/>
                  <a:pt x="255" y="821"/>
                </a:cubicBezTo>
                <a:cubicBezTo>
                  <a:pt x="289" y="838"/>
                  <a:pt x="325" y="850"/>
                  <a:pt x="361" y="857"/>
                </a:cubicBezTo>
                <a:cubicBezTo>
                  <a:pt x="587" y="914"/>
                  <a:pt x="896" y="896"/>
                  <a:pt x="896" y="896"/>
                </a:cubicBezTo>
                <a:cubicBezTo>
                  <a:pt x="896" y="896"/>
                  <a:pt x="915" y="587"/>
                  <a:pt x="857" y="360"/>
                </a:cubicBezTo>
                <a:cubicBezTo>
                  <a:pt x="850" y="324"/>
                  <a:pt x="838" y="289"/>
                  <a:pt x="821" y="255"/>
                </a:cubicBezTo>
                <a:cubicBezTo>
                  <a:pt x="806" y="221"/>
                  <a:pt x="787" y="192"/>
                  <a:pt x="765" y="170"/>
                </a:cubicBezTo>
                <a:cubicBezTo>
                  <a:pt x="762" y="167"/>
                  <a:pt x="758" y="163"/>
                  <a:pt x="755" y="160"/>
                </a:cubicBezTo>
                <a:cubicBezTo>
                  <a:pt x="751" y="156"/>
                  <a:pt x="748" y="153"/>
                  <a:pt x="744" y="149"/>
                </a:cubicBezTo>
                <a:cubicBezTo>
                  <a:pt x="722" y="127"/>
                  <a:pt x="693" y="109"/>
                  <a:pt x="660" y="93"/>
                </a:cubicBezTo>
                <a:cubicBezTo>
                  <a:pt x="626" y="76"/>
                  <a:pt x="591" y="64"/>
                  <a:pt x="554" y="57"/>
                </a:cubicBezTo>
                <a:cubicBezTo>
                  <a:pt x="328" y="0"/>
                  <a:pt x="19" y="18"/>
                  <a:pt x="19" y="18"/>
                </a:cubicBezTo>
                <a:cubicBezTo>
                  <a:pt x="19" y="18"/>
                  <a:pt x="0" y="327"/>
                  <a:pt x="58" y="554"/>
                </a:cubicBezTo>
                <a:cubicBezTo>
                  <a:pt x="65" y="590"/>
                  <a:pt x="77" y="625"/>
                  <a:pt x="94" y="659"/>
                </a:cubicBezTo>
                <a:cubicBezTo>
                  <a:pt x="109" y="693"/>
                  <a:pt x="128" y="722"/>
                  <a:pt x="150" y="744"/>
                </a:cubicBezTo>
                <a:close/>
              </a:path>
            </a:pathLst>
          </a:custGeom>
          <a:solidFill>
            <a:srgbClr val="548936"/>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7" name="Freeform 10"/>
          <p:cNvSpPr/>
          <p:nvPr userDrawn="1"/>
        </p:nvSpPr>
        <p:spPr bwMode="auto">
          <a:xfrm>
            <a:off x="4602672" y="3181701"/>
            <a:ext cx="1516332" cy="1513080"/>
          </a:xfrm>
          <a:custGeom>
            <a:gdLst>
              <a:gd name="T0" fmla="*/ 139 w 851"/>
              <a:gd name="T1" fmla="*/ 692 h 850"/>
              <a:gd name="T2" fmla="*/ 149 w 851"/>
              <a:gd name="T3" fmla="*/ 702 h 850"/>
              <a:gd name="T4" fmla="*/ 159 w 851"/>
              <a:gd name="T5" fmla="*/ 712 h 850"/>
              <a:gd name="T6" fmla="*/ 237 w 851"/>
              <a:gd name="T7" fmla="*/ 763 h 850"/>
              <a:gd name="T8" fmla="*/ 335 w 851"/>
              <a:gd name="T9" fmla="*/ 797 h 850"/>
              <a:gd name="T10" fmla="*/ 834 w 851"/>
              <a:gd name="T11" fmla="*/ 833 h 850"/>
              <a:gd name="T12" fmla="*/ 797 w 851"/>
              <a:gd name="T13" fmla="*/ 335 h 850"/>
              <a:gd name="T14" fmla="*/ 764 w 851"/>
              <a:gd name="T15" fmla="*/ 237 h 850"/>
              <a:gd name="T16" fmla="*/ 712 w 851"/>
              <a:gd name="T17" fmla="*/ 158 h 850"/>
              <a:gd name="T18" fmla="*/ 702 w 851"/>
              <a:gd name="T19" fmla="*/ 148 h 850"/>
              <a:gd name="T20" fmla="*/ 692 w 851"/>
              <a:gd name="T21" fmla="*/ 138 h 850"/>
              <a:gd name="T22" fmla="*/ 614 w 851"/>
              <a:gd name="T23" fmla="*/ 87 h 850"/>
              <a:gd name="T24" fmla="*/ 516 w 851"/>
              <a:gd name="T25" fmla="*/ 53 h 850"/>
              <a:gd name="T26" fmla="*/ 17 w 851"/>
              <a:gd name="T27" fmla="*/ 17 h 850"/>
              <a:gd name="T28" fmla="*/ 54 w 851"/>
              <a:gd name="T29" fmla="*/ 515 h 850"/>
              <a:gd name="T30" fmla="*/ 87 w 851"/>
              <a:gd name="T31" fmla="*/ 613 h 850"/>
              <a:gd name="T32" fmla="*/ 139 w 851"/>
              <a:gd name="T33" fmla="*/ 692 h 8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1" h="850">
                <a:moveTo>
                  <a:pt x="139" y="692"/>
                </a:moveTo>
                <a:cubicBezTo>
                  <a:pt x="142" y="695"/>
                  <a:pt x="146" y="698"/>
                  <a:pt x="149" y="702"/>
                </a:cubicBezTo>
                <a:cubicBezTo>
                  <a:pt x="152" y="705"/>
                  <a:pt x="155" y="708"/>
                  <a:pt x="159" y="712"/>
                </a:cubicBezTo>
                <a:cubicBezTo>
                  <a:pt x="179" y="732"/>
                  <a:pt x="206" y="749"/>
                  <a:pt x="237" y="763"/>
                </a:cubicBezTo>
                <a:cubicBezTo>
                  <a:pt x="269" y="779"/>
                  <a:pt x="302" y="790"/>
                  <a:pt x="335" y="797"/>
                </a:cubicBezTo>
                <a:cubicBezTo>
                  <a:pt x="546" y="850"/>
                  <a:pt x="834" y="833"/>
                  <a:pt x="834" y="833"/>
                </a:cubicBezTo>
                <a:cubicBezTo>
                  <a:pt x="834" y="833"/>
                  <a:pt x="851" y="546"/>
                  <a:pt x="797" y="335"/>
                </a:cubicBezTo>
                <a:cubicBezTo>
                  <a:pt x="791" y="301"/>
                  <a:pt x="780" y="268"/>
                  <a:pt x="764" y="237"/>
                </a:cubicBezTo>
                <a:cubicBezTo>
                  <a:pt x="750" y="205"/>
                  <a:pt x="732" y="178"/>
                  <a:pt x="712" y="158"/>
                </a:cubicBezTo>
                <a:cubicBezTo>
                  <a:pt x="709" y="155"/>
                  <a:pt x="705" y="152"/>
                  <a:pt x="702" y="148"/>
                </a:cubicBezTo>
                <a:cubicBezTo>
                  <a:pt x="699" y="145"/>
                  <a:pt x="696" y="142"/>
                  <a:pt x="692" y="138"/>
                </a:cubicBezTo>
                <a:cubicBezTo>
                  <a:pt x="672" y="118"/>
                  <a:pt x="645" y="101"/>
                  <a:pt x="614" y="87"/>
                </a:cubicBezTo>
                <a:cubicBezTo>
                  <a:pt x="582" y="71"/>
                  <a:pt x="549" y="60"/>
                  <a:pt x="516" y="53"/>
                </a:cubicBezTo>
                <a:cubicBezTo>
                  <a:pt x="305" y="0"/>
                  <a:pt x="17" y="17"/>
                  <a:pt x="17" y="17"/>
                </a:cubicBezTo>
                <a:cubicBezTo>
                  <a:pt x="17" y="17"/>
                  <a:pt x="0" y="304"/>
                  <a:pt x="54" y="515"/>
                </a:cubicBezTo>
                <a:cubicBezTo>
                  <a:pt x="60" y="549"/>
                  <a:pt x="71" y="582"/>
                  <a:pt x="87" y="613"/>
                </a:cubicBezTo>
                <a:cubicBezTo>
                  <a:pt x="101" y="645"/>
                  <a:pt x="119" y="672"/>
                  <a:pt x="139" y="692"/>
                </a:cubicBezTo>
                <a:close/>
              </a:path>
            </a:pathLst>
          </a:cu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8" name="Freeform 11"/>
          <p:cNvSpPr/>
          <p:nvPr userDrawn="1"/>
        </p:nvSpPr>
        <p:spPr bwMode="auto">
          <a:xfrm>
            <a:off x="3406626" y="3152428"/>
            <a:ext cx="1174750" cy="1173162"/>
          </a:xfrm>
          <a:custGeom>
            <a:gdLst>
              <a:gd name="T0" fmla="*/ 126 w 676"/>
              <a:gd name="T1" fmla="*/ 110 h 676"/>
              <a:gd name="T2" fmla="*/ 118 w 676"/>
              <a:gd name="T3" fmla="*/ 118 h 676"/>
              <a:gd name="T4" fmla="*/ 111 w 676"/>
              <a:gd name="T5" fmla="*/ 126 h 676"/>
              <a:gd name="T6" fmla="*/ 69 w 676"/>
              <a:gd name="T7" fmla="*/ 188 h 676"/>
              <a:gd name="T8" fmla="*/ 43 w 676"/>
              <a:gd name="T9" fmla="*/ 266 h 676"/>
              <a:gd name="T10" fmla="*/ 14 w 676"/>
              <a:gd name="T11" fmla="*/ 662 h 676"/>
              <a:gd name="T12" fmla="*/ 410 w 676"/>
              <a:gd name="T13" fmla="*/ 633 h 676"/>
              <a:gd name="T14" fmla="*/ 488 w 676"/>
              <a:gd name="T15" fmla="*/ 607 h 676"/>
              <a:gd name="T16" fmla="*/ 550 w 676"/>
              <a:gd name="T17" fmla="*/ 565 h 676"/>
              <a:gd name="T18" fmla="*/ 558 w 676"/>
              <a:gd name="T19" fmla="*/ 557 h 676"/>
              <a:gd name="T20" fmla="*/ 566 w 676"/>
              <a:gd name="T21" fmla="*/ 550 h 676"/>
              <a:gd name="T22" fmla="*/ 607 w 676"/>
              <a:gd name="T23" fmla="*/ 487 h 676"/>
              <a:gd name="T24" fmla="*/ 634 w 676"/>
              <a:gd name="T25" fmla="*/ 409 h 676"/>
              <a:gd name="T26" fmla="*/ 663 w 676"/>
              <a:gd name="T27" fmla="*/ 13 h 676"/>
              <a:gd name="T28" fmla="*/ 267 w 676"/>
              <a:gd name="T29" fmla="*/ 42 h 676"/>
              <a:gd name="T30" fmla="*/ 189 w 676"/>
              <a:gd name="T31" fmla="*/ 69 h 676"/>
              <a:gd name="T32" fmla="*/ 126 w 676"/>
              <a:gd name="T33" fmla="*/ 110 h 6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6" h="676">
                <a:moveTo>
                  <a:pt x="126" y="110"/>
                </a:moveTo>
                <a:cubicBezTo>
                  <a:pt x="123" y="113"/>
                  <a:pt x="121" y="115"/>
                  <a:pt x="118" y="118"/>
                </a:cubicBezTo>
                <a:cubicBezTo>
                  <a:pt x="116" y="120"/>
                  <a:pt x="113" y="123"/>
                  <a:pt x="111" y="126"/>
                </a:cubicBezTo>
                <a:cubicBezTo>
                  <a:pt x="94" y="142"/>
                  <a:pt x="81" y="163"/>
                  <a:pt x="69" y="188"/>
                </a:cubicBezTo>
                <a:cubicBezTo>
                  <a:pt x="57" y="213"/>
                  <a:pt x="48" y="239"/>
                  <a:pt x="43" y="266"/>
                </a:cubicBezTo>
                <a:cubicBezTo>
                  <a:pt x="0" y="434"/>
                  <a:pt x="14" y="662"/>
                  <a:pt x="14" y="662"/>
                </a:cubicBezTo>
                <a:cubicBezTo>
                  <a:pt x="14" y="662"/>
                  <a:pt x="242" y="676"/>
                  <a:pt x="410" y="633"/>
                </a:cubicBezTo>
                <a:cubicBezTo>
                  <a:pt x="437" y="628"/>
                  <a:pt x="463" y="619"/>
                  <a:pt x="488" y="607"/>
                </a:cubicBezTo>
                <a:cubicBezTo>
                  <a:pt x="513" y="595"/>
                  <a:pt x="534" y="582"/>
                  <a:pt x="550" y="565"/>
                </a:cubicBezTo>
                <a:cubicBezTo>
                  <a:pt x="553" y="563"/>
                  <a:pt x="555" y="560"/>
                  <a:pt x="558" y="557"/>
                </a:cubicBezTo>
                <a:cubicBezTo>
                  <a:pt x="561" y="555"/>
                  <a:pt x="563" y="552"/>
                  <a:pt x="566" y="550"/>
                </a:cubicBezTo>
                <a:cubicBezTo>
                  <a:pt x="582" y="534"/>
                  <a:pt x="596" y="512"/>
                  <a:pt x="607" y="487"/>
                </a:cubicBezTo>
                <a:cubicBezTo>
                  <a:pt x="620" y="462"/>
                  <a:pt x="628" y="436"/>
                  <a:pt x="634" y="409"/>
                </a:cubicBezTo>
                <a:cubicBezTo>
                  <a:pt x="676" y="242"/>
                  <a:pt x="663" y="13"/>
                  <a:pt x="663" y="13"/>
                </a:cubicBezTo>
                <a:cubicBezTo>
                  <a:pt x="663" y="13"/>
                  <a:pt x="434" y="0"/>
                  <a:pt x="267" y="42"/>
                </a:cubicBezTo>
                <a:cubicBezTo>
                  <a:pt x="240" y="47"/>
                  <a:pt x="214" y="56"/>
                  <a:pt x="189" y="69"/>
                </a:cubicBezTo>
                <a:cubicBezTo>
                  <a:pt x="164" y="80"/>
                  <a:pt x="142" y="94"/>
                  <a:pt x="126" y="110"/>
                </a:cubicBezTo>
                <a:close/>
              </a:path>
            </a:pathLst>
          </a:custGeom>
          <a:solidFill>
            <a:srgbClr val="96B7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9" name="Freeform 12"/>
          <p:cNvSpPr/>
          <p:nvPr userDrawn="1"/>
        </p:nvSpPr>
        <p:spPr bwMode="auto">
          <a:xfrm>
            <a:off x="3429033" y="3171616"/>
            <a:ext cx="1131524" cy="1133198"/>
          </a:xfrm>
          <a:custGeom>
            <a:gdLst>
              <a:gd name="T0" fmla="*/ 115 w 617"/>
              <a:gd name="T1" fmla="*/ 101 h 617"/>
              <a:gd name="T2" fmla="*/ 108 w 617"/>
              <a:gd name="T3" fmla="*/ 108 h 617"/>
              <a:gd name="T4" fmla="*/ 100 w 617"/>
              <a:gd name="T5" fmla="*/ 115 h 617"/>
              <a:gd name="T6" fmla="*/ 63 w 617"/>
              <a:gd name="T7" fmla="*/ 172 h 617"/>
              <a:gd name="T8" fmla="*/ 39 w 617"/>
              <a:gd name="T9" fmla="*/ 243 h 617"/>
              <a:gd name="T10" fmla="*/ 12 w 617"/>
              <a:gd name="T11" fmla="*/ 605 h 617"/>
              <a:gd name="T12" fmla="*/ 374 w 617"/>
              <a:gd name="T13" fmla="*/ 578 h 617"/>
              <a:gd name="T14" fmla="*/ 445 w 617"/>
              <a:gd name="T15" fmla="*/ 554 h 617"/>
              <a:gd name="T16" fmla="*/ 502 w 617"/>
              <a:gd name="T17" fmla="*/ 516 h 617"/>
              <a:gd name="T18" fmla="*/ 509 w 617"/>
              <a:gd name="T19" fmla="*/ 509 h 617"/>
              <a:gd name="T20" fmla="*/ 516 w 617"/>
              <a:gd name="T21" fmla="*/ 502 h 617"/>
              <a:gd name="T22" fmla="*/ 554 w 617"/>
              <a:gd name="T23" fmla="*/ 445 h 617"/>
              <a:gd name="T24" fmla="*/ 578 w 617"/>
              <a:gd name="T25" fmla="*/ 374 h 617"/>
              <a:gd name="T26" fmla="*/ 604 w 617"/>
              <a:gd name="T27" fmla="*/ 13 h 617"/>
              <a:gd name="T28" fmla="*/ 243 w 617"/>
              <a:gd name="T29" fmla="*/ 39 h 617"/>
              <a:gd name="T30" fmla="*/ 172 w 617"/>
              <a:gd name="T31" fmla="*/ 63 h 617"/>
              <a:gd name="T32" fmla="*/ 115 w 617"/>
              <a:gd name="T33" fmla="*/ 101 h 6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7" h="617">
                <a:moveTo>
                  <a:pt x="115" y="101"/>
                </a:moveTo>
                <a:cubicBezTo>
                  <a:pt x="112" y="103"/>
                  <a:pt x="110" y="106"/>
                  <a:pt x="108" y="108"/>
                </a:cubicBezTo>
                <a:cubicBezTo>
                  <a:pt x="105" y="110"/>
                  <a:pt x="103" y="113"/>
                  <a:pt x="100" y="115"/>
                </a:cubicBezTo>
                <a:cubicBezTo>
                  <a:pt x="86" y="130"/>
                  <a:pt x="73" y="149"/>
                  <a:pt x="63" y="172"/>
                </a:cubicBezTo>
                <a:cubicBezTo>
                  <a:pt x="51" y="195"/>
                  <a:pt x="43" y="219"/>
                  <a:pt x="39" y="243"/>
                </a:cubicBezTo>
                <a:cubicBezTo>
                  <a:pt x="0" y="396"/>
                  <a:pt x="12" y="605"/>
                  <a:pt x="12" y="605"/>
                </a:cubicBezTo>
                <a:cubicBezTo>
                  <a:pt x="12" y="605"/>
                  <a:pt x="221" y="617"/>
                  <a:pt x="374" y="578"/>
                </a:cubicBezTo>
                <a:cubicBezTo>
                  <a:pt x="398" y="574"/>
                  <a:pt x="422" y="566"/>
                  <a:pt x="445" y="554"/>
                </a:cubicBezTo>
                <a:cubicBezTo>
                  <a:pt x="467" y="544"/>
                  <a:pt x="487" y="531"/>
                  <a:pt x="502" y="516"/>
                </a:cubicBezTo>
                <a:cubicBezTo>
                  <a:pt x="504" y="514"/>
                  <a:pt x="506" y="512"/>
                  <a:pt x="509" y="509"/>
                </a:cubicBezTo>
                <a:cubicBezTo>
                  <a:pt x="511" y="507"/>
                  <a:pt x="514" y="505"/>
                  <a:pt x="516" y="502"/>
                </a:cubicBezTo>
                <a:cubicBezTo>
                  <a:pt x="531" y="487"/>
                  <a:pt x="543" y="468"/>
                  <a:pt x="554" y="445"/>
                </a:cubicBezTo>
                <a:cubicBezTo>
                  <a:pt x="565" y="422"/>
                  <a:pt x="573" y="398"/>
                  <a:pt x="578" y="374"/>
                </a:cubicBezTo>
                <a:cubicBezTo>
                  <a:pt x="617" y="221"/>
                  <a:pt x="604" y="13"/>
                  <a:pt x="604" y="13"/>
                </a:cubicBezTo>
                <a:cubicBezTo>
                  <a:pt x="604" y="13"/>
                  <a:pt x="396" y="0"/>
                  <a:pt x="243" y="39"/>
                </a:cubicBezTo>
                <a:cubicBezTo>
                  <a:pt x="218" y="44"/>
                  <a:pt x="195" y="52"/>
                  <a:pt x="172" y="63"/>
                </a:cubicBezTo>
                <a:cubicBezTo>
                  <a:pt x="149" y="74"/>
                  <a:pt x="129" y="86"/>
                  <a:pt x="115" y="101"/>
                </a:cubicBezTo>
                <a:close/>
              </a:path>
            </a:pathLst>
          </a:custGeom>
          <a:solidFill>
            <a:srgbClr val="AED66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1" name="Text Placeholder 20"/>
          <p:cNvSpPr>
            <a:spLocks noGrp="1"/>
          </p:cNvSpPr>
          <p:nvPr userDrawn="1">
            <p:ph type="body" sz="quarter" idx="14" hasCustomPrompt="1"/>
          </p:nvPr>
        </p:nvSpPr>
        <p:spPr>
          <a:xfrm>
            <a:off x="539552" y="2233018"/>
            <a:ext cx="2088232" cy="643508"/>
          </a:xfrm>
        </p:spPr>
        <p:txBody>
          <a:bodyPr>
            <a:noAutofit/>
          </a:bodyPr>
          <a:lstStyle>
            <a:lvl1pPr marL="0" indent="0" algn="r">
              <a:buNone/>
              <a:defRPr sz="1800">
                <a:solidFill>
                  <a:schemeClr val="accent6"/>
                </a:solidFill>
                <a:latin typeface="Calibri Light" panose="020f0302020204030204" pitchFamily="34" charset="0"/>
              </a:defRPr>
            </a:lvl1pPr>
          </a:lstStyle>
          <a:p>
            <a:pPr lvl="0"/>
            <a:r>
              <a:rPr lang="en-US" smtClean="0"/>
              <a:t>This is a sample text. </a:t>
            </a:r>
            <a:endParaRPr lang="en-US"/>
          </a:p>
        </p:txBody>
      </p:sp>
      <p:sp>
        <p:nvSpPr>
          <p:cNvPr id="22" name="Text Placeholder 20"/>
          <p:cNvSpPr>
            <a:spLocks noGrp="1"/>
          </p:cNvSpPr>
          <p:nvPr userDrawn="1">
            <p:ph type="body" sz="quarter" idx="15" hasCustomPrompt="1"/>
          </p:nvPr>
        </p:nvSpPr>
        <p:spPr>
          <a:xfrm>
            <a:off x="539552" y="3601170"/>
            <a:ext cx="2088232" cy="643508"/>
          </a:xfrm>
        </p:spPr>
        <p:txBody>
          <a:bodyPr>
            <a:noAutofit/>
          </a:bodyPr>
          <a:lstStyle>
            <a:lvl1pPr marL="0" indent="0" algn="r">
              <a:buNone/>
              <a:defRPr sz="1800">
                <a:solidFill>
                  <a:schemeClr val="accent6"/>
                </a:solidFill>
                <a:latin typeface="Calibri Light" panose="020f0302020204030204" pitchFamily="34" charset="0"/>
              </a:defRPr>
            </a:lvl1pPr>
          </a:lstStyle>
          <a:p>
            <a:pPr lvl="0"/>
            <a:r>
              <a:rPr lang="en-US" smtClean="0"/>
              <a:t>This is a sample text. </a:t>
            </a:r>
            <a:endParaRPr lang="en-US"/>
          </a:p>
        </p:txBody>
      </p:sp>
      <p:sp>
        <p:nvSpPr>
          <p:cNvPr id="23" name="Text Placeholder 20"/>
          <p:cNvSpPr>
            <a:spLocks noGrp="1"/>
          </p:cNvSpPr>
          <p:nvPr userDrawn="1">
            <p:ph type="body" sz="quarter" idx="16" hasCustomPrompt="1"/>
          </p:nvPr>
        </p:nvSpPr>
        <p:spPr>
          <a:xfrm>
            <a:off x="6372200" y="2233018"/>
            <a:ext cx="2088232" cy="643508"/>
          </a:xfrm>
        </p:spPr>
        <p:txBody>
          <a:bodyPr>
            <a:noAutofit/>
          </a:bodyPr>
          <a:lstStyle>
            <a:lvl1pPr marL="0" indent="0" algn="l">
              <a:buNone/>
              <a:defRPr sz="1800">
                <a:solidFill>
                  <a:schemeClr val="accent6"/>
                </a:solidFill>
                <a:latin typeface="Calibri Light" panose="020f0302020204030204" pitchFamily="34" charset="0"/>
              </a:defRPr>
            </a:lvl1pPr>
          </a:lstStyle>
          <a:p>
            <a:pPr lvl="0"/>
            <a:r>
              <a:rPr lang="en-US" smtClean="0"/>
              <a:t>This is a sample text. </a:t>
            </a:r>
            <a:endParaRPr lang="en-US"/>
          </a:p>
        </p:txBody>
      </p:sp>
      <p:sp>
        <p:nvSpPr>
          <p:cNvPr id="24" name="Text Placeholder 20"/>
          <p:cNvSpPr>
            <a:spLocks noGrp="1"/>
          </p:cNvSpPr>
          <p:nvPr userDrawn="1">
            <p:ph type="body" sz="quarter" idx="17" hasCustomPrompt="1"/>
          </p:nvPr>
        </p:nvSpPr>
        <p:spPr>
          <a:xfrm>
            <a:off x="6372200" y="3601170"/>
            <a:ext cx="2088232" cy="643508"/>
          </a:xfrm>
        </p:spPr>
        <p:txBody>
          <a:bodyPr>
            <a:noAutofit/>
          </a:bodyPr>
          <a:lstStyle>
            <a:lvl1pPr marL="0" indent="0" algn="l">
              <a:buNone/>
              <a:defRPr sz="1800">
                <a:solidFill>
                  <a:schemeClr val="accent6"/>
                </a:solidFill>
                <a:latin typeface="Calibri Light" panose="020f0302020204030204" pitchFamily="34" charset="0"/>
              </a:defRPr>
            </a:lvl1pPr>
          </a:lstStyle>
          <a:p>
            <a:pPr lvl="0"/>
            <a:r>
              <a:rPr lang="en-US" smtClean="0"/>
              <a:t>This is a sample text. </a:t>
            </a:r>
            <a:endParaRPr lang="en-US"/>
          </a:p>
        </p:txBody>
      </p:sp>
      <p:sp>
        <p:nvSpPr>
          <p:cNvPr id="26" name="Text Placeholder 25"/>
          <p:cNvSpPr>
            <a:spLocks noGrp="1"/>
          </p:cNvSpPr>
          <p:nvPr userDrawn="1">
            <p:ph type="body" sz="quarter" idx="18" hasCustomPrompt="1"/>
          </p:nvPr>
        </p:nvSpPr>
        <p:spPr>
          <a:xfrm>
            <a:off x="3244775" y="2049838"/>
            <a:ext cx="1104752" cy="649288"/>
          </a:xfrm>
        </p:spPr>
        <p:txBody>
          <a:bodyPr>
            <a:noAutofit/>
          </a:bodyPr>
          <a:lstStyle>
            <a:lvl1pPr marL="0" indent="0" algn="ctr">
              <a:buNone/>
              <a:defRPr sz="3200">
                <a:solidFill>
                  <a:schemeClr val="bg1"/>
                </a:solidFill>
                <a:latin typeface="Calibri Light" panose="020f0302020204030204" pitchFamily="34" charset="0"/>
              </a:defRPr>
            </a:lvl1pPr>
          </a:lstStyle>
          <a:p>
            <a:pPr lvl="0"/>
            <a:r>
              <a:rPr lang="en-US" smtClean="0"/>
              <a:t>1</a:t>
            </a:r>
            <a:endParaRPr lang="en-US"/>
          </a:p>
        </p:txBody>
      </p:sp>
      <p:sp>
        <p:nvSpPr>
          <p:cNvPr id="27" name="Text Placeholder 25"/>
          <p:cNvSpPr>
            <a:spLocks noGrp="1"/>
          </p:cNvSpPr>
          <p:nvPr userDrawn="1">
            <p:ph type="body" sz="quarter" idx="19" hasCustomPrompt="1"/>
          </p:nvPr>
        </p:nvSpPr>
        <p:spPr>
          <a:xfrm>
            <a:off x="4719635" y="2249140"/>
            <a:ext cx="916560" cy="649288"/>
          </a:xfrm>
        </p:spPr>
        <p:txBody>
          <a:bodyPr>
            <a:noAutofit/>
          </a:bodyPr>
          <a:lstStyle>
            <a:lvl1pPr marL="0" indent="0" algn="ctr">
              <a:buNone/>
              <a:defRPr sz="3200">
                <a:solidFill>
                  <a:schemeClr val="bg1"/>
                </a:solidFill>
                <a:latin typeface="Calibri Light" panose="020f0302020204030204" pitchFamily="34" charset="0"/>
              </a:defRPr>
            </a:lvl1pPr>
          </a:lstStyle>
          <a:p>
            <a:pPr lvl="0"/>
            <a:r>
              <a:rPr lang="en-US" smtClean="0"/>
              <a:t>2</a:t>
            </a:r>
            <a:endParaRPr lang="en-US"/>
          </a:p>
        </p:txBody>
      </p:sp>
      <p:sp>
        <p:nvSpPr>
          <p:cNvPr id="29" name="Text Placeholder 25"/>
          <p:cNvSpPr>
            <a:spLocks noGrp="1"/>
          </p:cNvSpPr>
          <p:nvPr userDrawn="1">
            <p:ph type="body" sz="quarter" idx="20" hasCustomPrompt="1"/>
          </p:nvPr>
        </p:nvSpPr>
        <p:spPr>
          <a:xfrm>
            <a:off x="3535721" y="3413571"/>
            <a:ext cx="916560" cy="649288"/>
          </a:xfrm>
        </p:spPr>
        <p:txBody>
          <a:bodyPr>
            <a:noAutofit/>
          </a:bodyPr>
          <a:lstStyle>
            <a:lvl1pPr marL="0" indent="0" algn="ctr">
              <a:buNone/>
              <a:defRPr sz="3200">
                <a:solidFill>
                  <a:schemeClr val="bg1"/>
                </a:solidFill>
                <a:latin typeface="Calibri Light" panose="020f0302020204030204" pitchFamily="34" charset="0"/>
              </a:defRPr>
            </a:lvl1pPr>
          </a:lstStyle>
          <a:p>
            <a:pPr lvl="0"/>
            <a:r>
              <a:rPr lang="en-US" smtClean="0"/>
              <a:t>4</a:t>
            </a:r>
            <a:endParaRPr lang="en-US"/>
          </a:p>
        </p:txBody>
      </p:sp>
      <p:sp>
        <p:nvSpPr>
          <p:cNvPr id="30" name="Text Placeholder 25"/>
          <p:cNvSpPr>
            <a:spLocks noGrp="1"/>
          </p:cNvSpPr>
          <p:nvPr userDrawn="1">
            <p:ph type="body" sz="quarter" idx="21" hasCustomPrompt="1"/>
          </p:nvPr>
        </p:nvSpPr>
        <p:spPr>
          <a:xfrm>
            <a:off x="4772099" y="3529162"/>
            <a:ext cx="1104752" cy="649288"/>
          </a:xfrm>
        </p:spPr>
        <p:txBody>
          <a:bodyPr>
            <a:noAutofit/>
          </a:bodyPr>
          <a:lstStyle>
            <a:lvl1pPr marL="0" indent="0" algn="ctr">
              <a:buNone/>
              <a:defRPr sz="3200">
                <a:solidFill>
                  <a:schemeClr val="bg1"/>
                </a:solidFill>
                <a:latin typeface="Calibri Light" panose="020f0302020204030204" pitchFamily="34" charset="0"/>
              </a:defRPr>
            </a:lvl1pPr>
          </a:lstStyle>
          <a:p>
            <a:pPr lvl="0"/>
            <a:r>
              <a:rPr lang="en-US" smtClean="0"/>
              <a:t>3</a:t>
            </a:r>
            <a:endParaRPr lang="en-US"/>
          </a:p>
        </p:txBody>
      </p:sp>
      <p:sp>
        <p:nvSpPr>
          <p:cNvPr id="31" name="Text Placeholder 20"/>
          <p:cNvSpPr>
            <a:spLocks noGrp="1"/>
          </p:cNvSpPr>
          <p:nvPr userDrawn="1">
            <p:ph type="body" sz="quarter" idx="22" hasCustomPrompt="1"/>
          </p:nvPr>
        </p:nvSpPr>
        <p:spPr>
          <a:xfrm>
            <a:off x="539552" y="1872978"/>
            <a:ext cx="2088232" cy="360040"/>
          </a:xfrm>
        </p:spPr>
        <p:txBody>
          <a:bodyPr>
            <a:noAutofit/>
          </a:bodyPr>
          <a:lstStyle>
            <a:lvl1pPr marL="0" indent="0" algn="r">
              <a:buNone/>
              <a:defRPr sz="2000" b="0" baseline="0">
                <a:solidFill>
                  <a:schemeClr val="accent6"/>
                </a:solidFill>
                <a:latin typeface="Calibri Light" panose="020f0302020204030204" pitchFamily="34" charset="0"/>
              </a:defRPr>
            </a:lvl1pPr>
          </a:lstStyle>
          <a:p>
            <a:pPr lvl="0"/>
            <a:r>
              <a:rPr lang="en-US" smtClean="0"/>
              <a:t>Your text here</a:t>
            </a:r>
            <a:endParaRPr lang="en-US"/>
          </a:p>
        </p:txBody>
      </p:sp>
      <p:sp>
        <p:nvSpPr>
          <p:cNvPr id="32" name="Text Placeholder 20"/>
          <p:cNvSpPr>
            <a:spLocks noGrp="1"/>
          </p:cNvSpPr>
          <p:nvPr userDrawn="1">
            <p:ph type="body" sz="quarter" idx="23" hasCustomPrompt="1"/>
          </p:nvPr>
        </p:nvSpPr>
        <p:spPr>
          <a:xfrm>
            <a:off x="539552" y="3241130"/>
            <a:ext cx="2088232" cy="360040"/>
          </a:xfrm>
        </p:spPr>
        <p:txBody>
          <a:bodyPr>
            <a:noAutofit/>
          </a:bodyPr>
          <a:lstStyle>
            <a:lvl1pPr marL="0" indent="0" algn="r">
              <a:buNone/>
              <a:defRPr sz="2000" b="0" baseline="0">
                <a:solidFill>
                  <a:schemeClr val="accent6"/>
                </a:solidFill>
                <a:latin typeface="Calibri Light" panose="020f0302020204030204" pitchFamily="34" charset="0"/>
              </a:defRPr>
            </a:lvl1pPr>
          </a:lstStyle>
          <a:p>
            <a:pPr lvl="0"/>
            <a:r>
              <a:rPr lang="en-US" smtClean="0"/>
              <a:t>Your text here</a:t>
            </a:r>
            <a:endParaRPr lang="en-US"/>
          </a:p>
        </p:txBody>
      </p:sp>
      <p:sp>
        <p:nvSpPr>
          <p:cNvPr id="33" name="Text Placeholder 20"/>
          <p:cNvSpPr>
            <a:spLocks noGrp="1"/>
          </p:cNvSpPr>
          <p:nvPr userDrawn="1">
            <p:ph type="body" sz="quarter" idx="24" hasCustomPrompt="1"/>
          </p:nvPr>
        </p:nvSpPr>
        <p:spPr>
          <a:xfrm>
            <a:off x="6372200" y="1872978"/>
            <a:ext cx="2088232" cy="360040"/>
          </a:xfrm>
        </p:spPr>
        <p:txBody>
          <a:bodyPr>
            <a:noAutofit/>
          </a:bodyPr>
          <a:lstStyle>
            <a:lvl1pPr marL="0" indent="0" algn="l">
              <a:buNone/>
              <a:defRPr sz="2000" b="0" baseline="0">
                <a:solidFill>
                  <a:schemeClr val="accent6"/>
                </a:solidFill>
                <a:latin typeface="Calibri Light" panose="020f0302020204030204" pitchFamily="34" charset="0"/>
              </a:defRPr>
            </a:lvl1pPr>
          </a:lstStyle>
          <a:p>
            <a:pPr lvl="0"/>
            <a:r>
              <a:rPr lang="en-US" smtClean="0"/>
              <a:t>Your text here</a:t>
            </a:r>
            <a:endParaRPr lang="en-US"/>
          </a:p>
        </p:txBody>
      </p:sp>
      <p:sp>
        <p:nvSpPr>
          <p:cNvPr id="34" name="Text Placeholder 20"/>
          <p:cNvSpPr>
            <a:spLocks noGrp="1"/>
          </p:cNvSpPr>
          <p:nvPr userDrawn="1">
            <p:ph type="body" sz="quarter" idx="25" hasCustomPrompt="1"/>
          </p:nvPr>
        </p:nvSpPr>
        <p:spPr>
          <a:xfrm>
            <a:off x="6372200" y="3241130"/>
            <a:ext cx="2088232" cy="360040"/>
          </a:xfrm>
        </p:spPr>
        <p:txBody>
          <a:bodyPr>
            <a:noAutofit/>
          </a:bodyPr>
          <a:lstStyle>
            <a:lvl1pPr marL="0" indent="0" algn="l">
              <a:buNone/>
              <a:defRPr sz="2000" b="0" baseline="0">
                <a:solidFill>
                  <a:schemeClr val="accent6"/>
                </a:solidFill>
                <a:latin typeface="Calibri Light" panose="020f0302020204030204" pitchFamily="34" charset="0"/>
              </a:defRPr>
            </a:lvl1pPr>
          </a:lstStyle>
          <a:p>
            <a:pPr lvl="0"/>
            <a:r>
              <a:rPr lang="en-US" smtClean="0"/>
              <a:t>Your text here</a:t>
            </a:r>
            <a:endParaRPr lang="en-US"/>
          </a:p>
        </p:txBody>
      </p:sp>
      <p:sp>
        <p:nvSpPr>
          <p:cNvPr id="28" name="Title 1"/>
          <p:cNvSpPr>
            <a:spLocks noGrp="1"/>
          </p:cNvSpPr>
          <p:nvPr userDrawn="1">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Leaf Diagram</a:t>
            </a:r>
            <a:endParaRPr lang="en-US"/>
          </a:p>
        </p:txBody>
      </p:sp>
      <p:sp>
        <p:nvSpPr>
          <p:cNvPr id="35" name="Text Placeholder 7"/>
          <p:cNvSpPr>
            <a:spLocks noGrp="1"/>
          </p:cNvSpPr>
          <p:nvPr userDrawn="1">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spTree>
    <p:extLst>
      <p:ext uri="{BB962C8B-B14F-4D97-AF65-F5344CB8AC3E}">
        <p14:creationId val="318077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fade">
                                      <p:cBhvr>
                                        <p:cTn id="16" dur="500"/>
                                        <p:tgtEl>
                                          <p:spTgt spid="2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fade">
                                      <p:cBhvr>
                                        <p:cTn id="30" dur="500"/>
                                        <p:tgtEl>
                                          <p:spTgt spid="23">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fade">
                                      <p:cBhvr>
                                        <p:cTn id="33" dur="500"/>
                                        <p:tgtEl>
                                          <p:spTgt spid="27">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xEl>
                                              <p:pRg st="0" end="0"/>
                                            </p:txEl>
                                          </p:spTgt>
                                        </p:tgtEl>
                                        <p:attrNameLst>
                                          <p:attrName>style.visibility</p:attrName>
                                        </p:attrNameLst>
                                      </p:cBhvr>
                                      <p:to>
                                        <p:strVal val="visible"/>
                                      </p:to>
                                    </p:set>
                                    <p:animEffect transition="in" filter="fade">
                                      <p:cBhvr>
                                        <p:cTn id="36" dur="500"/>
                                        <p:tgtEl>
                                          <p:spTgt spid="33">
                                            <p:txEl>
                                              <p:pRg st="0" end="0"/>
                                            </p:txEl>
                                          </p:spTgt>
                                        </p:tgtEl>
                                      </p:cBhvr>
                                    </p:animEffect>
                                  </p:childTnLst>
                                </p:cTn>
                              </p:par>
                            </p:childTnLst>
                          </p:cTn>
                        </p:par>
                      </p:childTnLst>
                    </p:cTn>
                  </p:par>
                  <p:par>
                    <p:cTn id="37" fill="hold" nodeType="clickPar">
                      <p:stCondLst>
                        <p:cond delay="indefinite"/>
                      </p:stCondLst>
                      <p:childTnLst>
                        <p:par>
                          <p:cTn id="38" fill="hold" nodeType="after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fade">
                                      <p:cBhvr>
                                        <p:cTn id="47" dur="500"/>
                                        <p:tgtEl>
                                          <p:spTgt spid="24">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xEl>
                                              <p:pRg st="0" end="0"/>
                                            </p:txEl>
                                          </p:spTgt>
                                        </p:tgtEl>
                                        <p:attrNameLst>
                                          <p:attrName>style.visibility</p:attrName>
                                        </p:attrNameLst>
                                      </p:cBhvr>
                                      <p:to>
                                        <p:strVal val="visible"/>
                                      </p:to>
                                    </p:set>
                                    <p:animEffect transition="in" filter="fade">
                                      <p:cBhvr>
                                        <p:cTn id="50" dur="500"/>
                                        <p:tgtEl>
                                          <p:spTgt spid="30">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Effect transition="in" filter="fade">
                                      <p:cBhvr>
                                        <p:cTn id="53" dur="500"/>
                                        <p:tgtEl>
                                          <p:spTgt spid="34">
                                            <p:txEl>
                                              <p:pRg st="0" end="0"/>
                                            </p:txEl>
                                          </p:spTgt>
                                        </p:tgtEl>
                                      </p:cBhvr>
                                    </p:animEffect>
                                  </p:childTnLst>
                                </p:cTn>
                              </p:par>
                            </p:childTnLst>
                          </p:cTn>
                        </p:par>
                      </p:childTnLst>
                    </p:cTn>
                  </p:par>
                  <p:par>
                    <p:cTn id="54" fill="hold" nodeType="clickPar">
                      <p:stCondLst>
                        <p:cond delay="indefinite"/>
                      </p:stCondLst>
                      <p:childTnLst>
                        <p:par>
                          <p:cTn id="55" fill="hold" nodeType="after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Effect transition="in" filter="fade">
                                      <p:cBhvr>
                                        <p:cTn id="64" dur="500"/>
                                        <p:tgtEl>
                                          <p:spTgt spid="22">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Effect transition="in" filter="fade">
                                      <p:cBhvr>
                                        <p:cTn id="67" dur="500"/>
                                        <p:tgtEl>
                                          <p:spTgt spid="29">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xEl>
                                              <p:pRg st="0" end="0"/>
                                            </p:txEl>
                                          </p:spTgt>
                                        </p:tgtEl>
                                        <p:attrNameLst>
                                          <p:attrName>style.visibility</p:attrName>
                                        </p:attrNameLst>
                                      </p:cBhvr>
                                      <p:to>
                                        <p:strVal val="visible"/>
                                      </p:to>
                                    </p:set>
                                    <p:animEffect transition="in" filter="fade">
                                      <p:cBhvr>
                                        <p:cTn id="70"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ext Arrows - 4 Items">
    <p:bg>
      <p:bgPr>
        <a:solidFill>
          <a:schemeClr val="bg1"/>
        </a:solidFill>
        <a:effectLst/>
      </p:bgPr>
    </p:bg>
    <p:spTree>
      <p:nvGrpSpPr>
        <p:cNvPr id="1" name=""/>
        <p:cNvGrpSpPr/>
        <p:nvPr/>
      </p:nvGrpSpPr>
      <p:grpSpPr>
        <a:xfrm>
          <a:off x="0" y="0"/>
          <a: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79E8633F-E1A4-4B8A-9BD2-AD329A15C9C1}"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26E4B241-C138-48F0-A1D8-7933FE15EF12}" type="slidenum">
              <a:rPr lang="en-US" smtClean="0"/>
              <a:t>‹#›</a:t>
            </a:fld>
            <a:endParaRPr lang="en-US"/>
          </a:p>
        </p:txBody>
      </p:sp>
      <p:grpSp>
        <p:nvGrpSpPr>
          <p:cNvPr id="20" name="Group 4"/>
          <p:cNvGrpSpPr>
            <a:grpSpLocks noChangeAspect="1"/>
          </p:cNvGrpSpPr>
          <p:nvPr userDrawn="1"/>
        </p:nvGrpSpPr>
        <p:grpSpPr>
          <a:xfrm>
            <a:off x="398463" y="1623987"/>
            <a:ext cx="8343900" cy="2747963"/>
            <a:chOff x="251" y="944"/>
            <a:chExt cx="5256" cy="1731"/>
          </a:xfrm>
          <a:solidFill>
            <a:schemeClr val="bg1">
              <a:lumMod val="85000"/>
            </a:schemeClr>
          </a:solidFill>
        </p:grpSpPr>
        <p:sp>
          <p:nvSpPr>
            <p:cNvPr id="21" name="Freeform 5"/>
            <p:cNvSpPr/>
            <p:nvPr userDrawn="1"/>
          </p:nvSpPr>
          <p:spPr bwMode="auto">
            <a:xfrm>
              <a:off x="251" y="944"/>
              <a:ext cx="1551" cy="1731"/>
            </a:xfrm>
            <a:custGeom>
              <a:gdLst>
                <a:gd name="T0" fmla="*/ 1551 w 1551"/>
                <a:gd name="T1" fmla="*/ 865 h 1731"/>
                <a:gd name="T2" fmla="*/ 1159 w 1551"/>
                <a:gd name="T3" fmla="*/ 1731 h 1731"/>
                <a:gd name="T4" fmla="*/ 0 w 1551"/>
                <a:gd name="T5" fmla="*/ 1731 h 1731"/>
                <a:gd name="T6" fmla="*/ 392 w 1551"/>
                <a:gd name="T7" fmla="*/ 865 h 1731"/>
                <a:gd name="T8" fmla="*/ 123 w 1551"/>
                <a:gd name="T9" fmla="*/ 272 h 1731"/>
                <a:gd name="T10" fmla="*/ 0 w 1551"/>
                <a:gd name="T11" fmla="*/ 0 h 1731"/>
                <a:gd name="T12" fmla="*/ 1159 w 1551"/>
                <a:gd name="T13" fmla="*/ 0 h 1731"/>
                <a:gd name="T14" fmla="*/ 1281 w 1551"/>
                <a:gd name="T15" fmla="*/ 272 h 1731"/>
                <a:gd name="T16" fmla="*/ 1551 w 1551"/>
                <a:gd name="T17" fmla="*/ 865 h 17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1" h="1731">
                  <a:moveTo>
                    <a:pt x="1551" y="865"/>
                  </a:moveTo>
                  <a:lnTo>
                    <a:pt x="1159" y="1731"/>
                  </a:lnTo>
                  <a:lnTo>
                    <a:pt x="0" y="1731"/>
                  </a:lnTo>
                  <a:lnTo>
                    <a:pt x="392" y="865"/>
                  </a:lnTo>
                  <a:lnTo>
                    <a:pt x="123" y="272"/>
                  </a:lnTo>
                  <a:lnTo>
                    <a:pt x="0" y="0"/>
                  </a:lnTo>
                  <a:lnTo>
                    <a:pt x="1159" y="0"/>
                  </a:lnTo>
                  <a:lnTo>
                    <a:pt x="1281" y="272"/>
                  </a:lnTo>
                  <a:lnTo>
                    <a:pt x="1551" y="865"/>
                  </a:lnTo>
                  <a:close/>
                </a:path>
              </a:pathLst>
            </a:custGeom>
            <a:solidFill>
              <a:schemeClr val="accent1">
                <a:lumMod val="75000"/>
              </a:schemeClr>
            </a:solidFill>
            <a:ln w="7938" cap="flat">
              <a:solidFill>
                <a:srgbClr val="FFFFFF"/>
              </a:solidFill>
              <a:prstDash val="solid"/>
              <a:miter lim="800000"/>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2" name="Freeform 6"/>
            <p:cNvSpPr/>
            <p:nvPr userDrawn="1"/>
          </p:nvSpPr>
          <p:spPr bwMode="auto">
            <a:xfrm>
              <a:off x="251" y="944"/>
              <a:ext cx="1281" cy="272"/>
            </a:xfrm>
            <a:custGeom>
              <a:gdLst>
                <a:gd name="T0" fmla="*/ 1281 w 1281"/>
                <a:gd name="T1" fmla="*/ 272 h 272"/>
                <a:gd name="T2" fmla="*/ 123 w 1281"/>
                <a:gd name="T3" fmla="*/ 272 h 272"/>
                <a:gd name="T4" fmla="*/ 0 w 1281"/>
                <a:gd name="T5" fmla="*/ 0 h 272"/>
                <a:gd name="T6" fmla="*/ 1159 w 1281"/>
                <a:gd name="T7" fmla="*/ 0 h 272"/>
                <a:gd name="T8" fmla="*/ 1281 w 1281"/>
                <a:gd name="T9" fmla="*/ 272 h 272"/>
              </a:gdLst>
              <a:cxnLst>
                <a:cxn ang="0">
                  <a:pos x="T0" y="T1"/>
                </a:cxn>
                <a:cxn ang="0">
                  <a:pos x="T2" y="T3"/>
                </a:cxn>
                <a:cxn ang="0">
                  <a:pos x="T4" y="T5"/>
                </a:cxn>
                <a:cxn ang="0">
                  <a:pos x="T6" y="T7"/>
                </a:cxn>
                <a:cxn ang="0">
                  <a:pos x="T8" y="T9"/>
                </a:cxn>
              </a:cxnLst>
              <a:rect l="0" t="0" r="r" b="b"/>
              <a:pathLst>
                <a:path w="1281" h="272">
                  <a:moveTo>
                    <a:pt x="1281" y="272"/>
                  </a:moveTo>
                  <a:lnTo>
                    <a:pt x="123" y="272"/>
                  </a:lnTo>
                  <a:lnTo>
                    <a:pt x="0" y="0"/>
                  </a:lnTo>
                  <a:lnTo>
                    <a:pt x="1159" y="0"/>
                  </a:lnTo>
                  <a:lnTo>
                    <a:pt x="1281" y="272"/>
                  </a:lnTo>
                  <a:close/>
                </a:path>
              </a:pathLst>
            </a:custGeom>
            <a:solidFill>
              <a:schemeClr val="accent1">
                <a:lumMod val="75000"/>
              </a:schemeClr>
            </a:solidFill>
            <a:ln w="7938" cap="flat">
              <a:solidFill>
                <a:srgbClr val="FFFFFF"/>
              </a:solidFill>
              <a:prstDash val="solid"/>
              <a:miter lim="800000"/>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3" name="Freeform 7"/>
            <p:cNvSpPr/>
            <p:nvPr userDrawn="1"/>
          </p:nvSpPr>
          <p:spPr bwMode="auto">
            <a:xfrm>
              <a:off x="1487" y="944"/>
              <a:ext cx="1549" cy="1731"/>
            </a:xfrm>
            <a:custGeom>
              <a:gdLst>
                <a:gd name="T0" fmla="*/ 1549 w 1549"/>
                <a:gd name="T1" fmla="*/ 865 h 1731"/>
                <a:gd name="T2" fmla="*/ 1158 w 1549"/>
                <a:gd name="T3" fmla="*/ 1731 h 1731"/>
                <a:gd name="T4" fmla="*/ 0 w 1549"/>
                <a:gd name="T5" fmla="*/ 1731 h 1731"/>
                <a:gd name="T6" fmla="*/ 390 w 1549"/>
                <a:gd name="T7" fmla="*/ 865 h 1731"/>
                <a:gd name="T8" fmla="*/ 122 w 1549"/>
                <a:gd name="T9" fmla="*/ 272 h 1731"/>
                <a:gd name="T10" fmla="*/ 0 w 1549"/>
                <a:gd name="T11" fmla="*/ 0 h 1731"/>
                <a:gd name="T12" fmla="*/ 1158 w 1549"/>
                <a:gd name="T13" fmla="*/ 0 h 1731"/>
                <a:gd name="T14" fmla="*/ 1281 w 1549"/>
                <a:gd name="T15" fmla="*/ 272 h 1731"/>
                <a:gd name="T16" fmla="*/ 1549 w 1549"/>
                <a:gd name="T17" fmla="*/ 865 h 17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731">
                  <a:moveTo>
                    <a:pt x="1549" y="865"/>
                  </a:moveTo>
                  <a:lnTo>
                    <a:pt x="1158" y="1731"/>
                  </a:lnTo>
                  <a:lnTo>
                    <a:pt x="0" y="1731"/>
                  </a:lnTo>
                  <a:lnTo>
                    <a:pt x="390" y="865"/>
                  </a:lnTo>
                  <a:lnTo>
                    <a:pt x="122" y="272"/>
                  </a:lnTo>
                  <a:lnTo>
                    <a:pt x="0" y="0"/>
                  </a:lnTo>
                  <a:lnTo>
                    <a:pt x="1158" y="0"/>
                  </a:lnTo>
                  <a:lnTo>
                    <a:pt x="1281" y="272"/>
                  </a:lnTo>
                  <a:lnTo>
                    <a:pt x="1549" y="865"/>
                  </a:lnTo>
                  <a:close/>
                </a:path>
              </a:pathLst>
            </a:custGeom>
            <a:solidFill>
              <a:schemeClr val="accent2">
                <a:lumMod val="75000"/>
              </a:schemeClr>
            </a:solidFill>
            <a:ln w="7938" cap="flat">
              <a:solidFill>
                <a:srgbClr val="FFFFFF"/>
              </a:solidFill>
              <a:prstDash val="solid"/>
              <a:miter lim="800000"/>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4" name="Freeform 8"/>
            <p:cNvSpPr/>
            <p:nvPr userDrawn="1"/>
          </p:nvSpPr>
          <p:spPr bwMode="auto">
            <a:xfrm>
              <a:off x="1487" y="944"/>
              <a:ext cx="1281" cy="272"/>
            </a:xfrm>
            <a:custGeom>
              <a:gdLst>
                <a:gd name="T0" fmla="*/ 1281 w 1281"/>
                <a:gd name="T1" fmla="*/ 272 h 272"/>
                <a:gd name="T2" fmla="*/ 122 w 1281"/>
                <a:gd name="T3" fmla="*/ 272 h 272"/>
                <a:gd name="T4" fmla="*/ 0 w 1281"/>
                <a:gd name="T5" fmla="*/ 0 h 272"/>
                <a:gd name="T6" fmla="*/ 1158 w 1281"/>
                <a:gd name="T7" fmla="*/ 0 h 272"/>
                <a:gd name="T8" fmla="*/ 1281 w 1281"/>
                <a:gd name="T9" fmla="*/ 272 h 272"/>
              </a:gdLst>
              <a:cxnLst>
                <a:cxn ang="0">
                  <a:pos x="T0" y="T1"/>
                </a:cxn>
                <a:cxn ang="0">
                  <a:pos x="T2" y="T3"/>
                </a:cxn>
                <a:cxn ang="0">
                  <a:pos x="T4" y="T5"/>
                </a:cxn>
                <a:cxn ang="0">
                  <a:pos x="T6" y="T7"/>
                </a:cxn>
                <a:cxn ang="0">
                  <a:pos x="T8" y="T9"/>
                </a:cxn>
              </a:cxnLst>
              <a:rect l="0" t="0" r="r" b="b"/>
              <a:pathLst>
                <a:path w="1281" h="272">
                  <a:moveTo>
                    <a:pt x="1281" y="272"/>
                  </a:moveTo>
                  <a:lnTo>
                    <a:pt x="122" y="272"/>
                  </a:lnTo>
                  <a:lnTo>
                    <a:pt x="0" y="0"/>
                  </a:lnTo>
                  <a:lnTo>
                    <a:pt x="1158" y="0"/>
                  </a:lnTo>
                  <a:lnTo>
                    <a:pt x="1281" y="272"/>
                  </a:lnTo>
                  <a:close/>
                </a:path>
              </a:pathLst>
            </a:custGeom>
            <a:solidFill>
              <a:schemeClr val="accent2">
                <a:lumMod val="75000"/>
              </a:schemeClr>
            </a:solidFill>
            <a:ln w="7938" cap="flat">
              <a:solidFill>
                <a:srgbClr val="FFFFFF"/>
              </a:solidFill>
              <a:prstDash val="solid"/>
              <a:miter lim="800000"/>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5" name="Freeform 9"/>
            <p:cNvSpPr/>
            <p:nvPr userDrawn="1"/>
          </p:nvSpPr>
          <p:spPr bwMode="auto">
            <a:xfrm>
              <a:off x="2721" y="944"/>
              <a:ext cx="1551" cy="1731"/>
            </a:xfrm>
            <a:custGeom>
              <a:gdLst>
                <a:gd name="T0" fmla="*/ 1551 w 1551"/>
                <a:gd name="T1" fmla="*/ 865 h 1731"/>
                <a:gd name="T2" fmla="*/ 1159 w 1551"/>
                <a:gd name="T3" fmla="*/ 1731 h 1731"/>
                <a:gd name="T4" fmla="*/ 0 w 1551"/>
                <a:gd name="T5" fmla="*/ 1731 h 1731"/>
                <a:gd name="T6" fmla="*/ 392 w 1551"/>
                <a:gd name="T7" fmla="*/ 865 h 1731"/>
                <a:gd name="T8" fmla="*/ 124 w 1551"/>
                <a:gd name="T9" fmla="*/ 272 h 1731"/>
                <a:gd name="T10" fmla="*/ 0 w 1551"/>
                <a:gd name="T11" fmla="*/ 0 h 1731"/>
                <a:gd name="T12" fmla="*/ 1159 w 1551"/>
                <a:gd name="T13" fmla="*/ 0 h 1731"/>
                <a:gd name="T14" fmla="*/ 1283 w 1551"/>
                <a:gd name="T15" fmla="*/ 272 h 1731"/>
                <a:gd name="T16" fmla="*/ 1551 w 1551"/>
                <a:gd name="T17" fmla="*/ 865 h 17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1" h="1731">
                  <a:moveTo>
                    <a:pt x="1551" y="865"/>
                  </a:moveTo>
                  <a:lnTo>
                    <a:pt x="1159" y="1731"/>
                  </a:lnTo>
                  <a:lnTo>
                    <a:pt x="0" y="1731"/>
                  </a:lnTo>
                  <a:lnTo>
                    <a:pt x="392" y="865"/>
                  </a:lnTo>
                  <a:lnTo>
                    <a:pt x="124" y="272"/>
                  </a:lnTo>
                  <a:lnTo>
                    <a:pt x="0" y="0"/>
                  </a:lnTo>
                  <a:lnTo>
                    <a:pt x="1159" y="0"/>
                  </a:lnTo>
                  <a:lnTo>
                    <a:pt x="1283" y="272"/>
                  </a:lnTo>
                  <a:lnTo>
                    <a:pt x="1551" y="865"/>
                  </a:lnTo>
                  <a:close/>
                </a:path>
              </a:pathLst>
            </a:custGeom>
            <a:solidFill>
              <a:schemeClr val="accent4"/>
            </a:solidFill>
            <a:ln w="7938" cap="flat">
              <a:solidFill>
                <a:srgbClr val="FFFFFF"/>
              </a:solidFill>
              <a:prstDash val="solid"/>
              <a:miter lim="800000"/>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6" name="Freeform 10"/>
            <p:cNvSpPr/>
            <p:nvPr userDrawn="1"/>
          </p:nvSpPr>
          <p:spPr bwMode="auto">
            <a:xfrm>
              <a:off x="2721" y="944"/>
              <a:ext cx="1283" cy="272"/>
            </a:xfrm>
            <a:custGeom>
              <a:gdLst>
                <a:gd name="T0" fmla="*/ 1283 w 1283"/>
                <a:gd name="T1" fmla="*/ 272 h 272"/>
                <a:gd name="T2" fmla="*/ 124 w 1283"/>
                <a:gd name="T3" fmla="*/ 272 h 272"/>
                <a:gd name="T4" fmla="*/ 0 w 1283"/>
                <a:gd name="T5" fmla="*/ 0 h 272"/>
                <a:gd name="T6" fmla="*/ 1159 w 1283"/>
                <a:gd name="T7" fmla="*/ 0 h 272"/>
                <a:gd name="T8" fmla="*/ 1283 w 1283"/>
                <a:gd name="T9" fmla="*/ 272 h 272"/>
              </a:gdLst>
              <a:cxnLst>
                <a:cxn ang="0">
                  <a:pos x="T0" y="T1"/>
                </a:cxn>
                <a:cxn ang="0">
                  <a:pos x="T2" y="T3"/>
                </a:cxn>
                <a:cxn ang="0">
                  <a:pos x="T4" y="T5"/>
                </a:cxn>
                <a:cxn ang="0">
                  <a:pos x="T6" y="T7"/>
                </a:cxn>
                <a:cxn ang="0">
                  <a:pos x="T8" y="T9"/>
                </a:cxn>
              </a:cxnLst>
              <a:rect l="0" t="0" r="r" b="b"/>
              <a:pathLst>
                <a:path w="1283" h="272">
                  <a:moveTo>
                    <a:pt x="1283" y="272"/>
                  </a:moveTo>
                  <a:lnTo>
                    <a:pt x="124" y="272"/>
                  </a:lnTo>
                  <a:lnTo>
                    <a:pt x="0" y="0"/>
                  </a:lnTo>
                  <a:lnTo>
                    <a:pt x="1159" y="0"/>
                  </a:lnTo>
                  <a:lnTo>
                    <a:pt x="1283" y="272"/>
                  </a:lnTo>
                  <a:close/>
                </a:path>
              </a:pathLst>
            </a:custGeom>
            <a:solidFill>
              <a:schemeClr val="accent4"/>
            </a:solidFill>
            <a:ln w="7938" cap="flat">
              <a:solidFill>
                <a:srgbClr val="FFFFFF"/>
              </a:solidFill>
              <a:prstDash val="solid"/>
              <a:miter lim="800000"/>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7" name="Freeform 11"/>
            <p:cNvSpPr/>
            <p:nvPr userDrawn="1"/>
          </p:nvSpPr>
          <p:spPr bwMode="auto">
            <a:xfrm>
              <a:off x="3957" y="944"/>
              <a:ext cx="1550" cy="1731"/>
            </a:xfrm>
            <a:custGeom>
              <a:gdLst>
                <a:gd name="T0" fmla="*/ 1550 w 1550"/>
                <a:gd name="T1" fmla="*/ 865 h 1731"/>
                <a:gd name="T2" fmla="*/ 1159 w 1550"/>
                <a:gd name="T3" fmla="*/ 1731 h 1731"/>
                <a:gd name="T4" fmla="*/ 0 w 1550"/>
                <a:gd name="T5" fmla="*/ 1731 h 1731"/>
                <a:gd name="T6" fmla="*/ 391 w 1550"/>
                <a:gd name="T7" fmla="*/ 865 h 1731"/>
                <a:gd name="T8" fmla="*/ 123 w 1550"/>
                <a:gd name="T9" fmla="*/ 272 h 1731"/>
                <a:gd name="T10" fmla="*/ 0 w 1550"/>
                <a:gd name="T11" fmla="*/ 0 h 1731"/>
                <a:gd name="T12" fmla="*/ 1159 w 1550"/>
                <a:gd name="T13" fmla="*/ 0 h 1731"/>
                <a:gd name="T14" fmla="*/ 1282 w 1550"/>
                <a:gd name="T15" fmla="*/ 272 h 1731"/>
                <a:gd name="T16" fmla="*/ 1550 w 1550"/>
                <a:gd name="T17" fmla="*/ 865 h 17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0" h="1731">
                  <a:moveTo>
                    <a:pt x="1550" y="865"/>
                  </a:moveTo>
                  <a:lnTo>
                    <a:pt x="1159" y="1731"/>
                  </a:lnTo>
                  <a:lnTo>
                    <a:pt x="0" y="1731"/>
                  </a:lnTo>
                  <a:lnTo>
                    <a:pt x="391" y="865"/>
                  </a:lnTo>
                  <a:lnTo>
                    <a:pt x="123" y="272"/>
                  </a:lnTo>
                  <a:lnTo>
                    <a:pt x="0" y="0"/>
                  </a:lnTo>
                  <a:lnTo>
                    <a:pt x="1159" y="0"/>
                  </a:lnTo>
                  <a:lnTo>
                    <a:pt x="1282" y="272"/>
                  </a:lnTo>
                  <a:lnTo>
                    <a:pt x="1550" y="865"/>
                  </a:lnTo>
                  <a:close/>
                </a:path>
              </a:pathLst>
            </a:custGeom>
            <a:solidFill>
              <a:schemeClr val="accent5"/>
            </a:solidFill>
            <a:ln w="7938" cap="flat">
              <a:solidFill>
                <a:srgbClr val="FFFFFF"/>
              </a:solidFill>
              <a:prstDash val="solid"/>
              <a:miter lim="800000"/>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8" name="Freeform 12"/>
            <p:cNvSpPr/>
            <p:nvPr userDrawn="1"/>
          </p:nvSpPr>
          <p:spPr bwMode="auto">
            <a:xfrm>
              <a:off x="3957" y="944"/>
              <a:ext cx="1282" cy="272"/>
            </a:xfrm>
            <a:custGeom>
              <a:gdLst>
                <a:gd name="T0" fmla="*/ 1282 w 1282"/>
                <a:gd name="T1" fmla="*/ 272 h 272"/>
                <a:gd name="T2" fmla="*/ 123 w 1282"/>
                <a:gd name="T3" fmla="*/ 272 h 272"/>
                <a:gd name="T4" fmla="*/ 0 w 1282"/>
                <a:gd name="T5" fmla="*/ 0 h 272"/>
                <a:gd name="T6" fmla="*/ 1159 w 1282"/>
                <a:gd name="T7" fmla="*/ 0 h 272"/>
                <a:gd name="T8" fmla="*/ 1282 w 1282"/>
                <a:gd name="T9" fmla="*/ 272 h 272"/>
              </a:gdLst>
              <a:cxnLst>
                <a:cxn ang="0">
                  <a:pos x="T0" y="T1"/>
                </a:cxn>
                <a:cxn ang="0">
                  <a:pos x="T2" y="T3"/>
                </a:cxn>
                <a:cxn ang="0">
                  <a:pos x="T4" y="T5"/>
                </a:cxn>
                <a:cxn ang="0">
                  <a:pos x="T6" y="T7"/>
                </a:cxn>
                <a:cxn ang="0">
                  <a:pos x="T8" y="T9"/>
                </a:cxn>
              </a:cxnLst>
              <a:rect l="0" t="0" r="r" b="b"/>
              <a:pathLst>
                <a:path w="1282" h="272">
                  <a:moveTo>
                    <a:pt x="1282" y="272"/>
                  </a:moveTo>
                  <a:lnTo>
                    <a:pt x="123" y="272"/>
                  </a:lnTo>
                  <a:lnTo>
                    <a:pt x="0" y="0"/>
                  </a:lnTo>
                  <a:lnTo>
                    <a:pt x="1159" y="0"/>
                  </a:lnTo>
                  <a:lnTo>
                    <a:pt x="1282" y="272"/>
                  </a:lnTo>
                  <a:close/>
                </a:path>
              </a:pathLst>
            </a:custGeom>
            <a:solidFill>
              <a:schemeClr val="accent5"/>
            </a:solidFill>
            <a:ln w="7938" cap="flat">
              <a:solidFill>
                <a:srgbClr val="FFFFFF"/>
              </a:solidFill>
              <a:prstDash val="solid"/>
              <a:miter lim="800000"/>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sp>
        <p:nvSpPr>
          <p:cNvPr id="29" name="Text Placeholder 68"/>
          <p:cNvSpPr>
            <a:spLocks noGrp="1"/>
          </p:cNvSpPr>
          <p:nvPr>
            <p:ph type="body" sz="quarter" idx="18" hasCustomPrompt="1"/>
          </p:nvPr>
        </p:nvSpPr>
        <p:spPr>
          <a:xfrm>
            <a:off x="539552" y="1623987"/>
            <a:ext cx="1800200" cy="425078"/>
          </a:xfrm>
        </p:spPr>
        <p:txBody>
          <a:bodyPr>
            <a:noAutofit/>
          </a:bodyPr>
          <a:lstStyle>
            <a:lvl1pPr marL="0" indent="0" algn="ctr">
              <a:buNone/>
              <a:defRPr sz="2000" baseline="0">
                <a:solidFill>
                  <a:schemeClr val="bg1"/>
                </a:solidFill>
                <a:latin typeface="Calibri Light" panose="020f0302020204030204" pitchFamily="34" charset="0"/>
              </a:defRPr>
            </a:lvl1pPr>
          </a:lstStyle>
          <a:p>
            <a:pPr lvl="0"/>
            <a:r>
              <a:rPr lang="en-US" smtClean="0"/>
              <a:t>Your text here</a:t>
            </a:r>
            <a:endParaRPr lang="en-US"/>
          </a:p>
        </p:txBody>
      </p:sp>
      <p:sp>
        <p:nvSpPr>
          <p:cNvPr id="30" name="Text Placeholder 68"/>
          <p:cNvSpPr>
            <a:spLocks noGrp="1"/>
          </p:cNvSpPr>
          <p:nvPr>
            <p:ph type="body" sz="quarter" idx="21" hasCustomPrompt="1"/>
          </p:nvPr>
        </p:nvSpPr>
        <p:spPr>
          <a:xfrm>
            <a:off x="1061656" y="2283718"/>
            <a:ext cx="1440160" cy="1872208"/>
          </a:xfrm>
        </p:spPr>
        <p:txBody>
          <a:bodyPr>
            <a:noAutofit/>
          </a:bodyPr>
          <a:lstStyle>
            <a:lvl1pPr marL="0" indent="0" algn="l">
              <a:buNone/>
              <a:defRPr sz="1800" baseline="0">
                <a:solidFill>
                  <a:schemeClr val="bg1"/>
                </a:solidFill>
                <a:latin typeface="Calibri Light" panose="020f0302020204030204" pitchFamily="34" charset="0"/>
              </a:defRPr>
            </a:lvl1pPr>
          </a:lstStyle>
          <a:p>
            <a:pPr lvl="0"/>
            <a:r>
              <a:rPr lang="en-US" smtClean="0"/>
              <a:t>This is a sample text. Insert your desired text here.</a:t>
            </a:r>
          </a:p>
        </p:txBody>
      </p:sp>
      <p:sp>
        <p:nvSpPr>
          <p:cNvPr id="31" name="Text Placeholder 68"/>
          <p:cNvSpPr>
            <a:spLocks noGrp="1"/>
          </p:cNvSpPr>
          <p:nvPr>
            <p:ph type="body" sz="quarter" idx="22" hasCustomPrompt="1"/>
          </p:nvPr>
        </p:nvSpPr>
        <p:spPr>
          <a:xfrm>
            <a:off x="2483768" y="1623987"/>
            <a:ext cx="1800200" cy="425078"/>
          </a:xfrm>
        </p:spPr>
        <p:txBody>
          <a:bodyPr>
            <a:noAutofit/>
          </a:bodyPr>
          <a:lstStyle>
            <a:lvl1pPr marL="0" indent="0" algn="ctr">
              <a:buNone/>
              <a:defRPr sz="2000" baseline="0">
                <a:solidFill>
                  <a:schemeClr val="bg1"/>
                </a:solidFill>
                <a:latin typeface="Calibri Light" panose="020f0302020204030204" pitchFamily="34" charset="0"/>
              </a:defRPr>
            </a:lvl1pPr>
          </a:lstStyle>
          <a:p>
            <a:pPr lvl="0"/>
            <a:r>
              <a:rPr lang="en-US" smtClean="0"/>
              <a:t>Your text here</a:t>
            </a:r>
            <a:endParaRPr lang="en-US"/>
          </a:p>
        </p:txBody>
      </p:sp>
      <p:sp>
        <p:nvSpPr>
          <p:cNvPr id="32" name="Text Placeholder 68"/>
          <p:cNvSpPr>
            <a:spLocks noGrp="1"/>
          </p:cNvSpPr>
          <p:nvPr>
            <p:ph type="body" sz="quarter" idx="23" hasCustomPrompt="1"/>
          </p:nvPr>
        </p:nvSpPr>
        <p:spPr>
          <a:xfrm>
            <a:off x="3024048" y="2283718"/>
            <a:ext cx="1440160" cy="1872208"/>
          </a:xfrm>
        </p:spPr>
        <p:txBody>
          <a:bodyPr>
            <a:noAutofit/>
          </a:bodyPr>
          <a:lstStyle>
            <a:lvl1pPr marL="0" indent="0" algn="l">
              <a:buNone/>
              <a:defRPr sz="1800" baseline="0">
                <a:solidFill>
                  <a:schemeClr val="bg1"/>
                </a:solidFill>
                <a:latin typeface="Calibri Light" panose="020f0302020204030204" pitchFamily="34" charset="0"/>
              </a:defRPr>
            </a:lvl1pPr>
          </a:lstStyle>
          <a:p>
            <a:pPr lvl="0"/>
            <a:r>
              <a:rPr lang="en-US" smtClean="0"/>
              <a:t>This is a sample text. Insert your desired text here.</a:t>
            </a:r>
          </a:p>
        </p:txBody>
      </p:sp>
      <p:sp>
        <p:nvSpPr>
          <p:cNvPr id="33" name="Text Placeholder 68"/>
          <p:cNvSpPr>
            <a:spLocks noGrp="1"/>
          </p:cNvSpPr>
          <p:nvPr>
            <p:ph type="body" sz="quarter" idx="24" hasCustomPrompt="1"/>
          </p:nvPr>
        </p:nvSpPr>
        <p:spPr>
          <a:xfrm>
            <a:off x="4464000" y="1623987"/>
            <a:ext cx="1800200" cy="425078"/>
          </a:xfrm>
        </p:spPr>
        <p:txBody>
          <a:bodyPr>
            <a:noAutofit/>
          </a:bodyPr>
          <a:lstStyle>
            <a:lvl1pPr marL="0" indent="0" algn="ctr">
              <a:buNone/>
              <a:defRPr sz="2000" baseline="0">
                <a:solidFill>
                  <a:schemeClr val="bg1"/>
                </a:solidFill>
                <a:latin typeface="Calibri Light" panose="020f0302020204030204" pitchFamily="34" charset="0"/>
              </a:defRPr>
            </a:lvl1pPr>
          </a:lstStyle>
          <a:p>
            <a:pPr lvl="0"/>
            <a:r>
              <a:rPr lang="en-US" smtClean="0"/>
              <a:t>Your text here</a:t>
            </a:r>
            <a:endParaRPr lang="en-US"/>
          </a:p>
        </p:txBody>
      </p:sp>
      <p:sp>
        <p:nvSpPr>
          <p:cNvPr id="34" name="Text Placeholder 68"/>
          <p:cNvSpPr>
            <a:spLocks noGrp="1"/>
          </p:cNvSpPr>
          <p:nvPr>
            <p:ph type="body" sz="quarter" idx="25" hasCustomPrompt="1"/>
          </p:nvPr>
        </p:nvSpPr>
        <p:spPr>
          <a:xfrm>
            <a:off x="5004048" y="2283718"/>
            <a:ext cx="1440160" cy="1872208"/>
          </a:xfrm>
        </p:spPr>
        <p:txBody>
          <a:bodyPr>
            <a:noAutofit/>
          </a:bodyPr>
          <a:lstStyle>
            <a:lvl1pPr marL="0" indent="0" algn="l">
              <a:buNone/>
              <a:defRPr sz="1800" baseline="0">
                <a:solidFill>
                  <a:schemeClr val="bg1"/>
                </a:solidFill>
                <a:latin typeface="Calibri Light" panose="020f0302020204030204" pitchFamily="34" charset="0"/>
              </a:defRPr>
            </a:lvl1pPr>
          </a:lstStyle>
          <a:p>
            <a:pPr lvl="0"/>
            <a:r>
              <a:rPr lang="en-US" smtClean="0"/>
              <a:t>This is a sample text. Insert your desired text here.</a:t>
            </a:r>
          </a:p>
        </p:txBody>
      </p:sp>
      <p:sp>
        <p:nvSpPr>
          <p:cNvPr id="35" name="Text Placeholder 68"/>
          <p:cNvSpPr>
            <a:spLocks noGrp="1"/>
          </p:cNvSpPr>
          <p:nvPr>
            <p:ph type="body" sz="quarter" idx="26" hasCustomPrompt="1"/>
          </p:nvPr>
        </p:nvSpPr>
        <p:spPr>
          <a:xfrm>
            <a:off x="6426000" y="1623987"/>
            <a:ext cx="1800200" cy="425078"/>
          </a:xfrm>
        </p:spPr>
        <p:txBody>
          <a:bodyPr>
            <a:noAutofit/>
          </a:bodyPr>
          <a:lstStyle>
            <a:lvl1pPr marL="0" indent="0" algn="ctr">
              <a:buNone/>
              <a:defRPr sz="2000" baseline="0">
                <a:solidFill>
                  <a:schemeClr val="bg1"/>
                </a:solidFill>
                <a:latin typeface="Calibri Light" panose="020f0302020204030204" pitchFamily="34" charset="0"/>
              </a:defRPr>
            </a:lvl1pPr>
          </a:lstStyle>
          <a:p>
            <a:pPr lvl="0"/>
            <a:r>
              <a:rPr lang="en-US" smtClean="0"/>
              <a:t>Your text here</a:t>
            </a:r>
            <a:endParaRPr lang="en-US"/>
          </a:p>
        </p:txBody>
      </p:sp>
      <p:sp>
        <p:nvSpPr>
          <p:cNvPr id="36" name="Text Placeholder 68"/>
          <p:cNvSpPr>
            <a:spLocks noGrp="1"/>
          </p:cNvSpPr>
          <p:nvPr>
            <p:ph type="body" sz="quarter" idx="27" hasCustomPrompt="1"/>
          </p:nvPr>
        </p:nvSpPr>
        <p:spPr>
          <a:xfrm>
            <a:off x="6966312" y="2283718"/>
            <a:ext cx="1440160" cy="1872208"/>
          </a:xfrm>
        </p:spPr>
        <p:txBody>
          <a:bodyPr>
            <a:noAutofit/>
          </a:bodyPr>
          <a:lstStyle>
            <a:lvl1pPr marL="0" indent="0" algn="l">
              <a:buNone/>
              <a:defRPr sz="1800" baseline="0">
                <a:solidFill>
                  <a:schemeClr val="bg1"/>
                </a:solidFill>
                <a:latin typeface="Calibri Light" panose="020f0302020204030204" pitchFamily="34" charset="0"/>
              </a:defRPr>
            </a:lvl1pPr>
          </a:lstStyle>
          <a:p>
            <a:pPr lvl="0"/>
            <a:r>
              <a:rPr lang="en-US" smtClean="0"/>
              <a:t>This is a sample text. Insert your desired text here.</a:t>
            </a:r>
          </a:p>
        </p:txBody>
      </p:sp>
      <p:sp>
        <p:nvSpPr>
          <p:cNvPr id="37"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Text Arrows - 4 Items</a:t>
            </a:r>
            <a:endParaRPr lang="en-US"/>
          </a:p>
        </p:txBody>
      </p:sp>
      <p:sp>
        <p:nvSpPr>
          <p:cNvPr id="38"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spTree>
    <p:extLst>
      <p:ext uri="{BB962C8B-B14F-4D97-AF65-F5344CB8AC3E}">
        <p14:creationId val="160601287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fade">
                                      <p:cBhvr>
                                        <p:cTn id="10" dur="500"/>
                                        <p:tgtEl>
                                          <p:spTgt spid="3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0" end="0"/>
                                            </p:txEl>
                                          </p:spTgt>
                                        </p:tgtEl>
                                        <p:attrNameLst>
                                          <p:attrName>style.visibility</p:attrName>
                                        </p:attrNameLst>
                                      </p:cBhvr>
                                      <p:to>
                                        <p:strVal val="visible"/>
                                      </p:to>
                                    </p:set>
                                    <p:animEffect transition="in" filter="fade">
                                      <p:cBhvr>
                                        <p:cTn id="16" dur="500"/>
                                        <p:tgtEl>
                                          <p:spTgt spid="35">
                                            <p:txEl>
                                              <p:pRg st="0" end="0"/>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fade">
                                      <p:cBhvr>
                                        <p:cTn id="21" dur="1000"/>
                                        <p:tgtEl>
                                          <p:spTgt spid="30">
                                            <p:txEl>
                                              <p:pRg st="0" end="0"/>
                                            </p:txEl>
                                          </p:spTgt>
                                        </p:tgtEl>
                                      </p:cBhvr>
                                    </p:animEffect>
                                    <p:anim calcmode="lin" valueType="num">
                                      <p:cBhvr>
                                        <p:cTn id="22"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1000"/>
                                        <p:tgtEl>
                                          <p:spTgt spid="32">
                                            <p:txEl>
                                              <p:pRg st="0" end="0"/>
                                            </p:txEl>
                                          </p:spTgt>
                                        </p:tgtEl>
                                      </p:cBhvr>
                                    </p:animEffect>
                                    <p:anim calcmode="lin" valueType="num">
                                      <p:cBhvr>
                                        <p:cTn id="27"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2">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Effect transition="in" filter="fade">
                                      <p:cBhvr>
                                        <p:cTn id="31" dur="1000"/>
                                        <p:tgtEl>
                                          <p:spTgt spid="34">
                                            <p:txEl>
                                              <p:pRg st="0" end="0"/>
                                            </p:txEl>
                                          </p:spTgt>
                                        </p:tgtEl>
                                      </p:cBhvr>
                                    </p:animEffect>
                                    <p:anim calcmode="lin" valueType="num">
                                      <p:cBhvr>
                                        <p:cTn id="3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4">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6">
                                            <p:txEl>
                                              <p:pRg st="0" end="0"/>
                                            </p:txEl>
                                          </p:spTgt>
                                        </p:tgtEl>
                                        <p:attrNameLst>
                                          <p:attrName>style.visibility</p:attrName>
                                        </p:attrNameLst>
                                      </p:cBhvr>
                                      <p:to>
                                        <p:strVal val="visible"/>
                                      </p:to>
                                    </p:set>
                                    <p:animEffect transition="in" filter="fade">
                                      <p:cBhvr>
                                        <p:cTn id="36" dur="1000"/>
                                        <p:tgtEl>
                                          <p:spTgt spid="36">
                                            <p:txEl>
                                              <p:pRg st="0" end="0"/>
                                            </p:txEl>
                                          </p:spTgt>
                                        </p:tgtEl>
                                      </p:cBhvr>
                                    </p:animEffect>
                                    <p:anim calcmode="lin" valueType="num">
                                      <p:cBhvr>
                                        <p:cTn id="37"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42"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ppt_x</p:attrName>
                        </p:attrNameLst>
                      </p:cBhvr>
                      <p:tavLst>
                        <p:tav tm="0">
                          <p:val>
                            <p:strVal val="#ppt_x"/>
                          </p:val>
                        </p:tav>
                        <p:tav tm="100000">
                          <p:val>
                            <p:strVal val="#ppt_x"/>
                          </p:val>
                        </p:tav>
                      </p:tavLst>
                    </p:anim>
                    <p:anim calcmode="lin" valueType="num">
                      <p:cBhvr>
                        <p:cTn dur="10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ppt_x</p:attrName>
                        </p:attrNameLst>
                      </p:cBhvr>
                      <p:tavLst>
                        <p:tav tm="0">
                          <p:val>
                            <p:strVal val="#ppt_x"/>
                          </p:val>
                        </p:tav>
                        <p:tav tm="100000">
                          <p:val>
                            <p:strVal val="#ppt_x"/>
                          </p:val>
                        </p:tav>
                      </p:tavLst>
                    </p:anim>
                    <p:anim calcmode="lin" valueType="num">
                      <p:cBhvr>
                        <p:cTn dur="10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42"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anim calcmode="lin" valueType="num">
                      <p:cBhvr>
                        <p:cTn dur="1000" fill="hold"/>
                        <p:tgtEl>
                          <p:spTgt spid="34"/>
                        </p:tgtEl>
                        <p:attrNameLst>
                          <p:attrName>ppt_x</p:attrName>
                        </p:attrNameLst>
                      </p:cBhvr>
                      <p:tavLst>
                        <p:tav tm="0">
                          <p:val>
                            <p:strVal val="#ppt_x"/>
                          </p:val>
                        </p:tav>
                        <p:tav tm="100000">
                          <p:val>
                            <p:strVal val="#ppt_x"/>
                          </p:val>
                        </p:tav>
                      </p:tavLst>
                    </p:anim>
                    <p:anim calcmode="lin" valueType="num">
                      <p:cBhvr>
                        <p:cTn dur="10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42"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anim calcmode="lin" valueType="num">
                      <p:cBhvr>
                        <p:cTn dur="1000" fill="hold"/>
                        <p:tgtEl>
                          <p:spTgt spid="36"/>
                        </p:tgtEl>
                        <p:attrNameLst>
                          <p:attrName>ppt_x</p:attrName>
                        </p:attrNameLst>
                      </p:cBhvr>
                      <p:tavLst>
                        <p:tav tm="0">
                          <p:val>
                            <p:strVal val="#ppt_x"/>
                          </p:val>
                        </p:tav>
                        <p:tav tm="100000">
                          <p:val>
                            <p:strVal val="#ppt_x"/>
                          </p:val>
                        </p:tav>
                      </p:tavLst>
                    </p:anim>
                    <p:anim calcmode="lin" valueType="num">
                      <p:cBhvr>
                        <p:cTn dur="1000" fill="hold"/>
                        <p:tgtEl>
                          <p:spTgt spid="3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otable Trends">
    <p:spTree>
      <p:nvGrpSpPr>
        <p:cNvPr id="1" name=""/>
        <p:cNvGrpSpPr/>
        <p:nvPr/>
      </p:nvGrpSpPr>
      <p:grpSpPr>
        <a:xfrm>
          <a:off x="0" y="0"/>
          <a: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t>‹#›</a:t>
            </a:fld>
            <a:endParaRPr lang="en-US"/>
          </a:p>
        </p:txBody>
      </p:sp>
      <p:sp>
        <p:nvSpPr>
          <p:cNvPr id="8"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sp>
        <p:nvSpPr>
          <p:cNvPr id="9" name="Text Placeholder 42"/>
          <p:cNvSpPr>
            <a:spLocks noGrp="1"/>
          </p:cNvSpPr>
          <p:nvPr>
            <p:ph type="body" sz="quarter" idx="18" hasCustomPrompt="1"/>
          </p:nvPr>
        </p:nvSpPr>
        <p:spPr>
          <a:xfrm>
            <a:off x="1828085" y="2344544"/>
            <a:ext cx="1299313" cy="675671"/>
          </a:xfrm>
        </p:spPr>
        <p:txBody>
          <a:bodyPr>
            <a:noAutofit/>
          </a:bodyPr>
          <a:lstStyle>
            <a:lvl1pPr marL="0" indent="0" algn="l">
              <a:buNone/>
              <a:defRPr sz="4400" baseline="0">
                <a:solidFill>
                  <a:schemeClr val="accent5"/>
                </a:solidFill>
                <a:latin typeface="Calibri Light" panose="020f0302020204030204" pitchFamily="34" charset="0"/>
              </a:defRPr>
            </a:lvl1pPr>
          </a:lstStyle>
          <a:p>
            <a:pPr lvl="0"/>
            <a:r>
              <a:rPr lang="en-US" noProof="0" smtClean="0"/>
              <a:t>48%</a:t>
            </a:r>
            <a:endParaRPr lang="en-US" noProof="0"/>
          </a:p>
        </p:txBody>
      </p:sp>
      <p:grpSp>
        <p:nvGrpSpPr>
          <p:cNvPr id="10" name="Group 4"/>
          <p:cNvGrpSpPr>
            <a:grpSpLocks noChangeAspect="1"/>
          </p:cNvGrpSpPr>
          <p:nvPr userDrawn="1"/>
        </p:nvGrpSpPr>
        <p:grpSpPr>
          <a:xfrm rot="5400000">
            <a:off x="911515" y="1941383"/>
            <a:ext cx="1184000" cy="952392"/>
            <a:chOff x="2013" y="922"/>
            <a:chExt cx="1733" cy="1394"/>
          </a:xfrm>
          <a:solidFill>
            <a:schemeClr val="accent5"/>
          </a:solidFill>
        </p:grpSpPr>
        <p:sp>
          <p:nvSpPr>
            <p:cNvPr id="11" name="Oval 5"/>
            <p:cNvSpPr>
              <a:spLocks noChangeArrowheads="1"/>
            </p:cNvSpPr>
            <p:nvPr userDrawn="1"/>
          </p:nvSpPr>
          <p:spPr bwMode="auto">
            <a:xfrm>
              <a:off x="3717" y="1606"/>
              <a:ext cx="29" cy="30"/>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12" name="Oval 6"/>
            <p:cNvSpPr>
              <a:spLocks noChangeArrowheads="1"/>
            </p:cNvSpPr>
            <p:nvPr userDrawn="1"/>
          </p:nvSpPr>
          <p:spPr bwMode="auto">
            <a:xfrm>
              <a:off x="3579" y="1597"/>
              <a:ext cx="47" cy="46"/>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13" name="Oval 7"/>
            <p:cNvSpPr>
              <a:spLocks noChangeArrowheads="1"/>
            </p:cNvSpPr>
            <p:nvPr userDrawn="1"/>
          </p:nvSpPr>
          <p:spPr bwMode="auto">
            <a:xfrm>
              <a:off x="3438" y="1585"/>
              <a:ext cx="72" cy="72"/>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14" name="Oval 8"/>
            <p:cNvSpPr>
              <a:spLocks noChangeArrowheads="1"/>
            </p:cNvSpPr>
            <p:nvPr userDrawn="1"/>
          </p:nvSpPr>
          <p:spPr bwMode="auto">
            <a:xfrm>
              <a:off x="3298" y="1573"/>
              <a:ext cx="95"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15" name="Oval 9"/>
            <p:cNvSpPr>
              <a:spLocks noChangeArrowheads="1"/>
            </p:cNvSpPr>
            <p:nvPr userDrawn="1"/>
          </p:nvSpPr>
          <p:spPr bwMode="auto">
            <a:xfrm>
              <a:off x="3717" y="1739"/>
              <a:ext cx="29" cy="30"/>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16" name="Oval 10"/>
            <p:cNvSpPr>
              <a:spLocks noChangeArrowheads="1"/>
            </p:cNvSpPr>
            <p:nvPr userDrawn="1"/>
          </p:nvSpPr>
          <p:spPr bwMode="auto">
            <a:xfrm>
              <a:off x="3579" y="1730"/>
              <a:ext cx="47" cy="48"/>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17" name="Oval 11"/>
            <p:cNvSpPr>
              <a:spLocks noChangeArrowheads="1"/>
            </p:cNvSpPr>
            <p:nvPr userDrawn="1"/>
          </p:nvSpPr>
          <p:spPr bwMode="auto">
            <a:xfrm>
              <a:off x="3438" y="1718"/>
              <a:ext cx="72" cy="72"/>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18" name="Oval 12"/>
            <p:cNvSpPr>
              <a:spLocks noChangeArrowheads="1"/>
            </p:cNvSpPr>
            <p:nvPr userDrawn="1"/>
          </p:nvSpPr>
          <p:spPr bwMode="auto">
            <a:xfrm>
              <a:off x="3298" y="1707"/>
              <a:ext cx="95"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19" name="Oval 13"/>
            <p:cNvSpPr>
              <a:spLocks noChangeArrowheads="1"/>
            </p:cNvSpPr>
            <p:nvPr userDrawn="1"/>
          </p:nvSpPr>
          <p:spPr bwMode="auto">
            <a:xfrm>
              <a:off x="3717" y="1874"/>
              <a:ext cx="29" cy="29"/>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0" name="Oval 14"/>
            <p:cNvSpPr>
              <a:spLocks noChangeArrowheads="1"/>
            </p:cNvSpPr>
            <p:nvPr userDrawn="1"/>
          </p:nvSpPr>
          <p:spPr bwMode="auto">
            <a:xfrm>
              <a:off x="3579" y="1865"/>
              <a:ext cx="47" cy="47"/>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1" name="Oval 15"/>
            <p:cNvSpPr>
              <a:spLocks noChangeArrowheads="1"/>
            </p:cNvSpPr>
            <p:nvPr userDrawn="1"/>
          </p:nvSpPr>
          <p:spPr bwMode="auto">
            <a:xfrm>
              <a:off x="3438" y="1852"/>
              <a:ext cx="72" cy="72"/>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2" name="Oval 16"/>
            <p:cNvSpPr>
              <a:spLocks noChangeArrowheads="1"/>
            </p:cNvSpPr>
            <p:nvPr userDrawn="1"/>
          </p:nvSpPr>
          <p:spPr bwMode="auto">
            <a:xfrm>
              <a:off x="3298" y="1841"/>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3" name="Oval 17"/>
            <p:cNvSpPr>
              <a:spLocks noChangeArrowheads="1"/>
            </p:cNvSpPr>
            <p:nvPr userDrawn="1"/>
          </p:nvSpPr>
          <p:spPr bwMode="auto">
            <a:xfrm>
              <a:off x="3717" y="1337"/>
              <a:ext cx="29" cy="29"/>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4" name="Oval 18"/>
            <p:cNvSpPr>
              <a:spLocks noChangeArrowheads="1"/>
            </p:cNvSpPr>
            <p:nvPr userDrawn="1"/>
          </p:nvSpPr>
          <p:spPr bwMode="auto">
            <a:xfrm>
              <a:off x="3579" y="1328"/>
              <a:ext cx="47" cy="47"/>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5" name="Oval 19"/>
            <p:cNvSpPr>
              <a:spLocks noChangeArrowheads="1"/>
            </p:cNvSpPr>
            <p:nvPr userDrawn="1"/>
          </p:nvSpPr>
          <p:spPr bwMode="auto">
            <a:xfrm>
              <a:off x="3438" y="1316"/>
              <a:ext cx="72" cy="72"/>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6" name="Oval 20"/>
            <p:cNvSpPr>
              <a:spLocks noChangeArrowheads="1"/>
            </p:cNvSpPr>
            <p:nvPr userDrawn="1"/>
          </p:nvSpPr>
          <p:spPr bwMode="auto">
            <a:xfrm>
              <a:off x="3298" y="1304"/>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7" name="Oval 21"/>
            <p:cNvSpPr>
              <a:spLocks noChangeArrowheads="1"/>
            </p:cNvSpPr>
            <p:nvPr userDrawn="1"/>
          </p:nvSpPr>
          <p:spPr bwMode="auto">
            <a:xfrm>
              <a:off x="3717" y="1471"/>
              <a:ext cx="29" cy="30"/>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8" name="Oval 22"/>
            <p:cNvSpPr>
              <a:spLocks noChangeArrowheads="1"/>
            </p:cNvSpPr>
            <p:nvPr userDrawn="1"/>
          </p:nvSpPr>
          <p:spPr bwMode="auto">
            <a:xfrm>
              <a:off x="3579" y="1462"/>
              <a:ext cx="47" cy="48"/>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9" name="Oval 23"/>
            <p:cNvSpPr>
              <a:spLocks noChangeArrowheads="1"/>
            </p:cNvSpPr>
            <p:nvPr userDrawn="1"/>
          </p:nvSpPr>
          <p:spPr bwMode="auto">
            <a:xfrm>
              <a:off x="3438" y="1450"/>
              <a:ext cx="72" cy="72"/>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0" name="Oval 24"/>
            <p:cNvSpPr>
              <a:spLocks noChangeArrowheads="1"/>
            </p:cNvSpPr>
            <p:nvPr userDrawn="1"/>
          </p:nvSpPr>
          <p:spPr bwMode="auto">
            <a:xfrm>
              <a:off x="3298" y="1438"/>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1" name="Oval 25"/>
            <p:cNvSpPr>
              <a:spLocks noChangeArrowheads="1"/>
            </p:cNvSpPr>
            <p:nvPr userDrawn="1"/>
          </p:nvSpPr>
          <p:spPr bwMode="auto">
            <a:xfrm>
              <a:off x="3170" y="1573"/>
              <a:ext cx="95"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2" name="Oval 26"/>
            <p:cNvSpPr>
              <a:spLocks noChangeArrowheads="1"/>
            </p:cNvSpPr>
            <p:nvPr userDrawn="1"/>
          </p:nvSpPr>
          <p:spPr bwMode="auto">
            <a:xfrm>
              <a:off x="3170" y="1707"/>
              <a:ext cx="95"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3" name="Oval 27"/>
            <p:cNvSpPr>
              <a:spLocks noChangeArrowheads="1"/>
            </p:cNvSpPr>
            <p:nvPr userDrawn="1"/>
          </p:nvSpPr>
          <p:spPr bwMode="auto">
            <a:xfrm>
              <a:off x="3170" y="1841"/>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4" name="Oval 28"/>
            <p:cNvSpPr>
              <a:spLocks noChangeArrowheads="1"/>
            </p:cNvSpPr>
            <p:nvPr userDrawn="1"/>
          </p:nvSpPr>
          <p:spPr bwMode="auto">
            <a:xfrm>
              <a:off x="3170" y="1304"/>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5" name="Oval 29"/>
            <p:cNvSpPr>
              <a:spLocks noChangeArrowheads="1"/>
            </p:cNvSpPr>
            <p:nvPr userDrawn="1"/>
          </p:nvSpPr>
          <p:spPr bwMode="auto">
            <a:xfrm>
              <a:off x="3170" y="1438"/>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6" name="Oval 30"/>
            <p:cNvSpPr>
              <a:spLocks noChangeArrowheads="1"/>
            </p:cNvSpPr>
            <p:nvPr userDrawn="1"/>
          </p:nvSpPr>
          <p:spPr bwMode="auto">
            <a:xfrm>
              <a:off x="3042" y="1573"/>
              <a:ext cx="94"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7" name="Oval 31"/>
            <p:cNvSpPr>
              <a:spLocks noChangeArrowheads="1"/>
            </p:cNvSpPr>
            <p:nvPr userDrawn="1"/>
          </p:nvSpPr>
          <p:spPr bwMode="auto">
            <a:xfrm>
              <a:off x="3042" y="1707"/>
              <a:ext cx="94"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8" name="Oval 32"/>
            <p:cNvSpPr>
              <a:spLocks noChangeArrowheads="1"/>
            </p:cNvSpPr>
            <p:nvPr userDrawn="1"/>
          </p:nvSpPr>
          <p:spPr bwMode="auto">
            <a:xfrm>
              <a:off x="3042" y="1841"/>
              <a:ext cx="94"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9" name="Oval 33"/>
            <p:cNvSpPr>
              <a:spLocks noChangeArrowheads="1"/>
            </p:cNvSpPr>
            <p:nvPr userDrawn="1"/>
          </p:nvSpPr>
          <p:spPr bwMode="auto">
            <a:xfrm>
              <a:off x="3042" y="1304"/>
              <a:ext cx="94"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40" name="Oval 34"/>
            <p:cNvSpPr>
              <a:spLocks noChangeArrowheads="1"/>
            </p:cNvSpPr>
            <p:nvPr userDrawn="1"/>
          </p:nvSpPr>
          <p:spPr bwMode="auto">
            <a:xfrm>
              <a:off x="3042" y="1438"/>
              <a:ext cx="94"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41" name="Oval 35"/>
            <p:cNvSpPr>
              <a:spLocks noChangeArrowheads="1"/>
            </p:cNvSpPr>
            <p:nvPr userDrawn="1"/>
          </p:nvSpPr>
          <p:spPr bwMode="auto">
            <a:xfrm>
              <a:off x="2913" y="1573"/>
              <a:ext cx="94"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42" name="Oval 36"/>
            <p:cNvSpPr>
              <a:spLocks noChangeArrowheads="1"/>
            </p:cNvSpPr>
            <p:nvPr userDrawn="1"/>
          </p:nvSpPr>
          <p:spPr bwMode="auto">
            <a:xfrm>
              <a:off x="2913" y="1707"/>
              <a:ext cx="94"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43" name="Oval 37"/>
            <p:cNvSpPr>
              <a:spLocks noChangeArrowheads="1"/>
            </p:cNvSpPr>
            <p:nvPr userDrawn="1"/>
          </p:nvSpPr>
          <p:spPr bwMode="auto">
            <a:xfrm>
              <a:off x="2913" y="1841"/>
              <a:ext cx="94"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44" name="Oval 38"/>
            <p:cNvSpPr>
              <a:spLocks noChangeArrowheads="1"/>
            </p:cNvSpPr>
            <p:nvPr userDrawn="1"/>
          </p:nvSpPr>
          <p:spPr bwMode="auto">
            <a:xfrm>
              <a:off x="2913" y="1304"/>
              <a:ext cx="94"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45" name="Oval 39"/>
            <p:cNvSpPr>
              <a:spLocks noChangeArrowheads="1"/>
            </p:cNvSpPr>
            <p:nvPr userDrawn="1"/>
          </p:nvSpPr>
          <p:spPr bwMode="auto">
            <a:xfrm>
              <a:off x="2913" y="1438"/>
              <a:ext cx="94"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46" name="Oval 40"/>
            <p:cNvSpPr>
              <a:spLocks noChangeArrowheads="1"/>
            </p:cNvSpPr>
            <p:nvPr userDrawn="1"/>
          </p:nvSpPr>
          <p:spPr bwMode="auto">
            <a:xfrm>
              <a:off x="2785" y="1573"/>
              <a:ext cx="94"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47" name="Oval 41"/>
            <p:cNvSpPr>
              <a:spLocks noChangeArrowheads="1"/>
            </p:cNvSpPr>
            <p:nvPr userDrawn="1"/>
          </p:nvSpPr>
          <p:spPr bwMode="auto">
            <a:xfrm>
              <a:off x="2785" y="1707"/>
              <a:ext cx="94"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48" name="Oval 42"/>
            <p:cNvSpPr>
              <a:spLocks noChangeArrowheads="1"/>
            </p:cNvSpPr>
            <p:nvPr userDrawn="1"/>
          </p:nvSpPr>
          <p:spPr bwMode="auto">
            <a:xfrm>
              <a:off x="2785" y="1841"/>
              <a:ext cx="94"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49" name="Oval 43"/>
            <p:cNvSpPr>
              <a:spLocks noChangeArrowheads="1"/>
            </p:cNvSpPr>
            <p:nvPr userDrawn="1"/>
          </p:nvSpPr>
          <p:spPr bwMode="auto">
            <a:xfrm>
              <a:off x="2785" y="1304"/>
              <a:ext cx="94"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50" name="Oval 44"/>
            <p:cNvSpPr>
              <a:spLocks noChangeArrowheads="1"/>
            </p:cNvSpPr>
            <p:nvPr userDrawn="1"/>
          </p:nvSpPr>
          <p:spPr bwMode="auto">
            <a:xfrm>
              <a:off x="2785" y="1438"/>
              <a:ext cx="94"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51" name="Oval 45"/>
            <p:cNvSpPr>
              <a:spLocks noChangeArrowheads="1"/>
            </p:cNvSpPr>
            <p:nvPr userDrawn="1"/>
          </p:nvSpPr>
          <p:spPr bwMode="auto">
            <a:xfrm>
              <a:off x="2655" y="1573"/>
              <a:ext cx="95"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52" name="Oval 46"/>
            <p:cNvSpPr>
              <a:spLocks noChangeArrowheads="1"/>
            </p:cNvSpPr>
            <p:nvPr userDrawn="1"/>
          </p:nvSpPr>
          <p:spPr bwMode="auto">
            <a:xfrm>
              <a:off x="2655" y="1707"/>
              <a:ext cx="95"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53" name="Oval 47"/>
            <p:cNvSpPr>
              <a:spLocks noChangeArrowheads="1"/>
            </p:cNvSpPr>
            <p:nvPr userDrawn="1"/>
          </p:nvSpPr>
          <p:spPr bwMode="auto">
            <a:xfrm>
              <a:off x="2655" y="1841"/>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54" name="Oval 48"/>
            <p:cNvSpPr>
              <a:spLocks noChangeArrowheads="1"/>
            </p:cNvSpPr>
            <p:nvPr userDrawn="1"/>
          </p:nvSpPr>
          <p:spPr bwMode="auto">
            <a:xfrm>
              <a:off x="2655" y="1304"/>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55" name="Oval 49"/>
            <p:cNvSpPr>
              <a:spLocks noChangeArrowheads="1"/>
            </p:cNvSpPr>
            <p:nvPr userDrawn="1"/>
          </p:nvSpPr>
          <p:spPr bwMode="auto">
            <a:xfrm>
              <a:off x="2655" y="1438"/>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56" name="Oval 50"/>
            <p:cNvSpPr>
              <a:spLocks noChangeArrowheads="1"/>
            </p:cNvSpPr>
            <p:nvPr userDrawn="1"/>
          </p:nvSpPr>
          <p:spPr bwMode="auto">
            <a:xfrm>
              <a:off x="2528" y="1573"/>
              <a:ext cx="94"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57" name="Oval 51"/>
            <p:cNvSpPr>
              <a:spLocks noChangeArrowheads="1"/>
            </p:cNvSpPr>
            <p:nvPr userDrawn="1"/>
          </p:nvSpPr>
          <p:spPr bwMode="auto">
            <a:xfrm>
              <a:off x="2528" y="1707"/>
              <a:ext cx="94"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58" name="Oval 52"/>
            <p:cNvSpPr>
              <a:spLocks noChangeArrowheads="1"/>
            </p:cNvSpPr>
            <p:nvPr userDrawn="1"/>
          </p:nvSpPr>
          <p:spPr bwMode="auto">
            <a:xfrm>
              <a:off x="2528" y="1841"/>
              <a:ext cx="94"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59" name="Oval 53"/>
            <p:cNvSpPr>
              <a:spLocks noChangeArrowheads="1"/>
            </p:cNvSpPr>
            <p:nvPr userDrawn="1"/>
          </p:nvSpPr>
          <p:spPr bwMode="auto">
            <a:xfrm>
              <a:off x="2528" y="1304"/>
              <a:ext cx="94"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60" name="Oval 54"/>
            <p:cNvSpPr>
              <a:spLocks noChangeArrowheads="1"/>
            </p:cNvSpPr>
            <p:nvPr userDrawn="1"/>
          </p:nvSpPr>
          <p:spPr bwMode="auto">
            <a:xfrm>
              <a:off x="2528" y="1438"/>
              <a:ext cx="94"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61" name="Oval 55"/>
            <p:cNvSpPr>
              <a:spLocks noChangeArrowheads="1"/>
            </p:cNvSpPr>
            <p:nvPr userDrawn="1"/>
          </p:nvSpPr>
          <p:spPr bwMode="auto">
            <a:xfrm>
              <a:off x="2401" y="1573"/>
              <a:ext cx="95"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62" name="Oval 56"/>
            <p:cNvSpPr>
              <a:spLocks noChangeArrowheads="1"/>
            </p:cNvSpPr>
            <p:nvPr userDrawn="1"/>
          </p:nvSpPr>
          <p:spPr bwMode="auto">
            <a:xfrm>
              <a:off x="2401" y="1707"/>
              <a:ext cx="95"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63" name="Oval 57"/>
            <p:cNvSpPr>
              <a:spLocks noChangeArrowheads="1"/>
            </p:cNvSpPr>
            <p:nvPr userDrawn="1"/>
          </p:nvSpPr>
          <p:spPr bwMode="auto">
            <a:xfrm>
              <a:off x="2401" y="1841"/>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64" name="Oval 58"/>
            <p:cNvSpPr>
              <a:spLocks noChangeArrowheads="1"/>
            </p:cNvSpPr>
            <p:nvPr userDrawn="1"/>
          </p:nvSpPr>
          <p:spPr bwMode="auto">
            <a:xfrm>
              <a:off x="2401" y="1304"/>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65" name="Oval 59"/>
            <p:cNvSpPr>
              <a:spLocks noChangeArrowheads="1"/>
            </p:cNvSpPr>
            <p:nvPr userDrawn="1"/>
          </p:nvSpPr>
          <p:spPr bwMode="auto">
            <a:xfrm>
              <a:off x="2401" y="1438"/>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66" name="Oval 60"/>
            <p:cNvSpPr>
              <a:spLocks noChangeArrowheads="1"/>
            </p:cNvSpPr>
            <p:nvPr userDrawn="1"/>
          </p:nvSpPr>
          <p:spPr bwMode="auto">
            <a:xfrm>
              <a:off x="2274" y="1573"/>
              <a:ext cx="95"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67" name="Oval 61"/>
            <p:cNvSpPr>
              <a:spLocks noChangeArrowheads="1"/>
            </p:cNvSpPr>
            <p:nvPr userDrawn="1"/>
          </p:nvSpPr>
          <p:spPr bwMode="auto">
            <a:xfrm>
              <a:off x="2274" y="1707"/>
              <a:ext cx="95"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68" name="Oval 62"/>
            <p:cNvSpPr>
              <a:spLocks noChangeArrowheads="1"/>
            </p:cNvSpPr>
            <p:nvPr userDrawn="1"/>
          </p:nvSpPr>
          <p:spPr bwMode="auto">
            <a:xfrm>
              <a:off x="2274" y="1841"/>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69" name="Oval 63"/>
            <p:cNvSpPr>
              <a:spLocks noChangeArrowheads="1"/>
            </p:cNvSpPr>
            <p:nvPr userDrawn="1"/>
          </p:nvSpPr>
          <p:spPr bwMode="auto">
            <a:xfrm>
              <a:off x="2274" y="1304"/>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70" name="Oval 64"/>
            <p:cNvSpPr>
              <a:spLocks noChangeArrowheads="1"/>
            </p:cNvSpPr>
            <p:nvPr userDrawn="1"/>
          </p:nvSpPr>
          <p:spPr bwMode="auto">
            <a:xfrm>
              <a:off x="2274" y="1438"/>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71" name="Oval 65"/>
            <p:cNvSpPr>
              <a:spLocks noChangeArrowheads="1"/>
            </p:cNvSpPr>
            <p:nvPr userDrawn="1"/>
          </p:nvSpPr>
          <p:spPr bwMode="auto">
            <a:xfrm>
              <a:off x="2146" y="1573"/>
              <a:ext cx="95"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72" name="Oval 66"/>
            <p:cNvSpPr>
              <a:spLocks noChangeArrowheads="1"/>
            </p:cNvSpPr>
            <p:nvPr userDrawn="1"/>
          </p:nvSpPr>
          <p:spPr bwMode="auto">
            <a:xfrm>
              <a:off x="2013" y="1573"/>
              <a:ext cx="94"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73" name="Oval 67"/>
            <p:cNvSpPr>
              <a:spLocks noChangeArrowheads="1"/>
            </p:cNvSpPr>
            <p:nvPr userDrawn="1"/>
          </p:nvSpPr>
          <p:spPr bwMode="auto">
            <a:xfrm>
              <a:off x="2146" y="1707"/>
              <a:ext cx="95" cy="94"/>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74" name="Oval 68"/>
            <p:cNvSpPr>
              <a:spLocks noChangeArrowheads="1"/>
            </p:cNvSpPr>
            <p:nvPr userDrawn="1"/>
          </p:nvSpPr>
          <p:spPr bwMode="auto">
            <a:xfrm>
              <a:off x="2146" y="1438"/>
              <a:ext cx="95" cy="9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75" name="Oval 69"/>
            <p:cNvSpPr>
              <a:spLocks noChangeArrowheads="1"/>
            </p:cNvSpPr>
            <p:nvPr userDrawn="1"/>
          </p:nvSpPr>
          <p:spPr bwMode="auto">
            <a:xfrm>
              <a:off x="2407" y="1980"/>
              <a:ext cx="82" cy="83"/>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76" name="Oval 70"/>
            <p:cNvSpPr>
              <a:spLocks noChangeArrowheads="1"/>
            </p:cNvSpPr>
            <p:nvPr userDrawn="1"/>
          </p:nvSpPr>
          <p:spPr bwMode="auto">
            <a:xfrm>
              <a:off x="2534" y="1980"/>
              <a:ext cx="83" cy="83"/>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77" name="Oval 71"/>
            <p:cNvSpPr>
              <a:spLocks noChangeArrowheads="1"/>
            </p:cNvSpPr>
            <p:nvPr userDrawn="1"/>
          </p:nvSpPr>
          <p:spPr bwMode="auto">
            <a:xfrm>
              <a:off x="2662" y="1980"/>
              <a:ext cx="83" cy="83"/>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78" name="Oval 72"/>
            <p:cNvSpPr>
              <a:spLocks noChangeArrowheads="1"/>
            </p:cNvSpPr>
            <p:nvPr userDrawn="1"/>
          </p:nvSpPr>
          <p:spPr bwMode="auto">
            <a:xfrm>
              <a:off x="2534" y="2115"/>
              <a:ext cx="83" cy="82"/>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79" name="Oval 73"/>
            <p:cNvSpPr>
              <a:spLocks noChangeArrowheads="1"/>
            </p:cNvSpPr>
            <p:nvPr userDrawn="1"/>
          </p:nvSpPr>
          <p:spPr bwMode="auto">
            <a:xfrm>
              <a:off x="2662" y="2115"/>
              <a:ext cx="83" cy="82"/>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80" name="Oval 74"/>
            <p:cNvSpPr>
              <a:spLocks noChangeArrowheads="1"/>
            </p:cNvSpPr>
            <p:nvPr userDrawn="1"/>
          </p:nvSpPr>
          <p:spPr bwMode="auto">
            <a:xfrm>
              <a:off x="2677" y="2264"/>
              <a:ext cx="52" cy="52"/>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81" name="Oval 75"/>
            <p:cNvSpPr>
              <a:spLocks noChangeArrowheads="1"/>
            </p:cNvSpPr>
            <p:nvPr userDrawn="1"/>
          </p:nvSpPr>
          <p:spPr bwMode="auto">
            <a:xfrm>
              <a:off x="2407" y="1175"/>
              <a:ext cx="82" cy="82"/>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82" name="Oval 76"/>
            <p:cNvSpPr>
              <a:spLocks noChangeArrowheads="1"/>
            </p:cNvSpPr>
            <p:nvPr userDrawn="1"/>
          </p:nvSpPr>
          <p:spPr bwMode="auto">
            <a:xfrm>
              <a:off x="2534" y="1175"/>
              <a:ext cx="83" cy="82"/>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83" name="Oval 77"/>
            <p:cNvSpPr>
              <a:spLocks noChangeArrowheads="1"/>
            </p:cNvSpPr>
            <p:nvPr userDrawn="1"/>
          </p:nvSpPr>
          <p:spPr bwMode="auto">
            <a:xfrm>
              <a:off x="2662" y="1175"/>
              <a:ext cx="83" cy="82"/>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84" name="Oval 78"/>
            <p:cNvSpPr>
              <a:spLocks noChangeArrowheads="1"/>
            </p:cNvSpPr>
            <p:nvPr userDrawn="1"/>
          </p:nvSpPr>
          <p:spPr bwMode="auto">
            <a:xfrm>
              <a:off x="2534" y="1041"/>
              <a:ext cx="83" cy="82"/>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85" name="Oval 79"/>
            <p:cNvSpPr>
              <a:spLocks noChangeArrowheads="1"/>
            </p:cNvSpPr>
            <p:nvPr userDrawn="1"/>
          </p:nvSpPr>
          <p:spPr bwMode="auto">
            <a:xfrm>
              <a:off x="2662" y="1041"/>
              <a:ext cx="83" cy="82"/>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86" name="Oval 80"/>
            <p:cNvSpPr>
              <a:spLocks noChangeArrowheads="1"/>
            </p:cNvSpPr>
            <p:nvPr userDrawn="1"/>
          </p:nvSpPr>
          <p:spPr bwMode="auto">
            <a:xfrm>
              <a:off x="2677" y="922"/>
              <a:ext cx="52" cy="52"/>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grpSp>
      <p:sp>
        <p:nvSpPr>
          <p:cNvPr id="87" name="Text Placeholder 59"/>
          <p:cNvSpPr>
            <a:spLocks noGrp="1"/>
          </p:cNvSpPr>
          <p:nvPr>
            <p:ph type="body" sz="quarter" idx="30" hasCustomPrompt="1"/>
          </p:nvPr>
        </p:nvSpPr>
        <p:spPr>
          <a:xfrm>
            <a:off x="799818" y="3122877"/>
            <a:ext cx="2660932" cy="1045659"/>
          </a:xfrm>
        </p:spPr>
        <p:txBody>
          <a:bodyPr anchor="t">
            <a:noAutofit/>
          </a:bodyPr>
          <a:lstStyle>
            <a:lvl1pPr marL="0" indent="0" algn="ctr">
              <a:buNone/>
              <a:defRPr sz="2000" b="0">
                <a:solidFill>
                  <a:schemeClr val="accent6"/>
                </a:solidFill>
                <a:latin typeface="Calibri Light" panose="020f0302020204030204" pitchFamily="34" charset="0"/>
              </a:defRPr>
            </a:lvl1pPr>
          </a:lstStyle>
          <a:p>
            <a:pPr lvl="0"/>
            <a:r>
              <a:rPr lang="en-US" smtClean="0"/>
              <a:t>This is a sample text. Insert your desired text here.</a:t>
            </a:r>
            <a:endParaRPr lang="en-US"/>
          </a:p>
        </p:txBody>
      </p:sp>
      <p:grpSp>
        <p:nvGrpSpPr>
          <p:cNvPr id="88" name="Group 4"/>
          <p:cNvGrpSpPr>
            <a:grpSpLocks noChangeAspect="1"/>
          </p:cNvGrpSpPr>
          <p:nvPr userDrawn="1"/>
        </p:nvGrpSpPr>
        <p:grpSpPr>
          <a:xfrm>
            <a:off x="3995936" y="2191242"/>
            <a:ext cx="3938020" cy="261220"/>
            <a:chOff x="484" y="1461"/>
            <a:chExt cx="4794" cy="318"/>
          </a:xfrm>
          <a:solidFill>
            <a:schemeClr val="accent1">
              <a:lumMod val="75000"/>
            </a:schemeClr>
          </a:solidFill>
        </p:grpSpPr>
        <p:sp>
          <p:nvSpPr>
            <p:cNvPr id="89" name="Freeform 6"/>
            <p:cNvSpPr/>
            <p:nvPr userDrawn="1"/>
          </p:nvSpPr>
          <p:spPr bwMode="auto">
            <a:xfrm>
              <a:off x="484" y="1461"/>
              <a:ext cx="4794" cy="318"/>
            </a:xfrm>
            <a:custGeom>
              <a:gdLst>
                <a:gd name="T0" fmla="*/ 5860 w 6060"/>
                <a:gd name="T1" fmla="*/ 0 h 400"/>
                <a:gd name="T2" fmla="*/ 200 w 6060"/>
                <a:gd name="T3" fmla="*/ 0 h 400"/>
                <a:gd name="T4" fmla="*/ 0 w 6060"/>
                <a:gd name="T5" fmla="*/ 200 h 400"/>
                <a:gd name="T6" fmla="*/ 200 w 6060"/>
                <a:gd name="T7" fmla="*/ 400 h 400"/>
                <a:gd name="T8" fmla="*/ 5860 w 6060"/>
                <a:gd name="T9" fmla="*/ 400 h 400"/>
                <a:gd name="T10" fmla="*/ 6060 w 6060"/>
                <a:gd name="T11" fmla="*/ 200 h 400"/>
                <a:gd name="T12" fmla="*/ 5860 w 6060"/>
                <a:gd name="T13" fmla="*/ 0 h 400"/>
              </a:gdLst>
              <a:cxnLst>
                <a:cxn ang="0">
                  <a:pos x="T0" y="T1"/>
                </a:cxn>
                <a:cxn ang="0">
                  <a:pos x="T2" y="T3"/>
                </a:cxn>
                <a:cxn ang="0">
                  <a:pos x="T4" y="T5"/>
                </a:cxn>
                <a:cxn ang="0">
                  <a:pos x="T6" y="T7"/>
                </a:cxn>
                <a:cxn ang="0">
                  <a:pos x="T8" y="T9"/>
                </a:cxn>
                <a:cxn ang="0">
                  <a:pos x="T10" y="T11"/>
                </a:cxn>
                <a:cxn ang="0">
                  <a:pos x="T12" y="T13"/>
                </a:cxn>
              </a:cxnLst>
              <a:rect l="0" t="0" r="r" b="b"/>
              <a:pathLst>
                <a:path w="6060" h="400">
                  <a:moveTo>
                    <a:pt x="5860" y="0"/>
                  </a:moveTo>
                  <a:cubicBezTo>
                    <a:pt x="200" y="0"/>
                    <a:pt x="200" y="0"/>
                    <a:pt x="200" y="0"/>
                  </a:cubicBezTo>
                  <a:cubicBezTo>
                    <a:pt x="90" y="0"/>
                    <a:pt x="0" y="90"/>
                    <a:pt x="0" y="200"/>
                  </a:cubicBezTo>
                  <a:cubicBezTo>
                    <a:pt x="0" y="311"/>
                    <a:pt x="90" y="400"/>
                    <a:pt x="200" y="400"/>
                  </a:cubicBezTo>
                  <a:cubicBezTo>
                    <a:pt x="5860" y="400"/>
                    <a:pt x="5860" y="400"/>
                    <a:pt x="5860" y="400"/>
                  </a:cubicBezTo>
                  <a:cubicBezTo>
                    <a:pt x="5970" y="400"/>
                    <a:pt x="6060" y="311"/>
                    <a:pt x="6060" y="200"/>
                  </a:cubicBezTo>
                  <a:cubicBezTo>
                    <a:pt x="6060" y="90"/>
                    <a:pt x="5970" y="0"/>
                    <a:pt x="5860" y="0"/>
                  </a:cubicBez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90" name="Freeform 7"/>
            <p:cNvSpPr/>
            <p:nvPr userDrawn="1"/>
          </p:nvSpPr>
          <p:spPr bwMode="auto">
            <a:xfrm>
              <a:off x="1719" y="1531"/>
              <a:ext cx="3489" cy="178"/>
            </a:xfrm>
            <a:custGeom>
              <a:gdLst>
                <a:gd name="T0" fmla="*/ 112 w 4411"/>
                <a:gd name="T1" fmla="*/ 224 h 224"/>
                <a:gd name="T2" fmla="*/ 0 w 4411"/>
                <a:gd name="T3" fmla="*/ 112 h 224"/>
                <a:gd name="T4" fmla="*/ 112 w 4411"/>
                <a:gd name="T5" fmla="*/ 0 h 224"/>
                <a:gd name="T6" fmla="*/ 4299 w 4411"/>
                <a:gd name="T7" fmla="*/ 0 h 224"/>
                <a:gd name="T8" fmla="*/ 4411 w 4411"/>
                <a:gd name="T9" fmla="*/ 112 h 224"/>
                <a:gd name="T10" fmla="*/ 4299 w 4411"/>
                <a:gd name="T11" fmla="*/ 224 h 224"/>
                <a:gd name="T12" fmla="*/ 112 w 4411"/>
                <a:gd name="T13" fmla="*/ 224 h 224"/>
              </a:gdLst>
              <a:cxnLst>
                <a:cxn ang="0">
                  <a:pos x="T0" y="T1"/>
                </a:cxn>
                <a:cxn ang="0">
                  <a:pos x="T2" y="T3"/>
                </a:cxn>
                <a:cxn ang="0">
                  <a:pos x="T4" y="T5"/>
                </a:cxn>
                <a:cxn ang="0">
                  <a:pos x="T6" y="T7"/>
                </a:cxn>
                <a:cxn ang="0">
                  <a:pos x="T8" y="T9"/>
                </a:cxn>
                <a:cxn ang="0">
                  <a:pos x="T10" y="T11"/>
                </a:cxn>
                <a:cxn ang="0">
                  <a:pos x="T12" y="T13"/>
                </a:cxn>
              </a:cxnLst>
              <a:rect l="0" t="0" r="r" b="b"/>
              <a:pathLst>
                <a:path w="4411" h="224">
                  <a:moveTo>
                    <a:pt x="112" y="224"/>
                  </a:moveTo>
                  <a:cubicBezTo>
                    <a:pt x="50" y="224"/>
                    <a:pt x="0" y="174"/>
                    <a:pt x="0" y="112"/>
                  </a:cubicBezTo>
                  <a:cubicBezTo>
                    <a:pt x="0" y="51"/>
                    <a:pt x="50" y="0"/>
                    <a:pt x="112" y="0"/>
                  </a:cubicBezTo>
                  <a:cubicBezTo>
                    <a:pt x="4299" y="0"/>
                    <a:pt x="4299" y="0"/>
                    <a:pt x="4299" y="0"/>
                  </a:cubicBezTo>
                  <a:cubicBezTo>
                    <a:pt x="4360" y="0"/>
                    <a:pt x="4411" y="51"/>
                    <a:pt x="4411" y="112"/>
                  </a:cubicBezTo>
                  <a:cubicBezTo>
                    <a:pt x="4411" y="174"/>
                    <a:pt x="4360" y="224"/>
                    <a:pt x="4299" y="224"/>
                  </a:cubicBezTo>
                  <a:lnTo>
                    <a:pt x="112" y="224"/>
                  </a:lnTo>
                  <a:close/>
                </a:path>
              </a:pathLst>
            </a:custGeom>
            <a:solidFill>
              <a:schemeClr val="bg1"/>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91" name="Freeform 8"/>
            <p:cNvSpPr/>
            <p:nvPr userDrawn="1"/>
          </p:nvSpPr>
          <p:spPr bwMode="auto">
            <a:xfrm>
              <a:off x="1719" y="1531"/>
              <a:ext cx="1745" cy="178"/>
            </a:xfrm>
            <a:custGeom>
              <a:gdLst>
                <a:gd name="T0" fmla="*/ 2206 w 2206"/>
                <a:gd name="T1" fmla="*/ 0 h 224"/>
                <a:gd name="T2" fmla="*/ 2206 w 2206"/>
                <a:gd name="T3" fmla="*/ 224 h 224"/>
                <a:gd name="T4" fmla="*/ 84 w 2206"/>
                <a:gd name="T5" fmla="*/ 224 h 224"/>
                <a:gd name="T6" fmla="*/ 0 w 2206"/>
                <a:gd name="T7" fmla="*/ 112 h 224"/>
                <a:gd name="T8" fmla="*/ 84 w 2206"/>
                <a:gd name="T9" fmla="*/ 0 h 224"/>
                <a:gd name="T10" fmla="*/ 2206 w 2206"/>
                <a:gd name="T11" fmla="*/ 0 h 224"/>
              </a:gdLst>
              <a:cxnLst>
                <a:cxn ang="0">
                  <a:pos x="T0" y="T1"/>
                </a:cxn>
                <a:cxn ang="0">
                  <a:pos x="T2" y="T3"/>
                </a:cxn>
                <a:cxn ang="0">
                  <a:pos x="T4" y="T5"/>
                </a:cxn>
                <a:cxn ang="0">
                  <a:pos x="T6" y="T7"/>
                </a:cxn>
                <a:cxn ang="0">
                  <a:pos x="T8" y="T9"/>
                </a:cxn>
                <a:cxn ang="0">
                  <a:pos x="T10" y="T11"/>
                </a:cxn>
              </a:cxnLst>
              <a:rect l="0" t="0" r="r" b="b"/>
              <a:pathLst>
                <a:path w="2206" h="224">
                  <a:moveTo>
                    <a:pt x="2206" y="0"/>
                  </a:moveTo>
                  <a:cubicBezTo>
                    <a:pt x="2206" y="224"/>
                    <a:pt x="2206" y="224"/>
                    <a:pt x="2206" y="224"/>
                  </a:cubicBezTo>
                  <a:cubicBezTo>
                    <a:pt x="84" y="224"/>
                    <a:pt x="84" y="224"/>
                    <a:pt x="84" y="224"/>
                  </a:cubicBezTo>
                  <a:cubicBezTo>
                    <a:pt x="37" y="224"/>
                    <a:pt x="0" y="174"/>
                    <a:pt x="0" y="112"/>
                  </a:cubicBezTo>
                  <a:cubicBezTo>
                    <a:pt x="0" y="51"/>
                    <a:pt x="37" y="0"/>
                    <a:pt x="84" y="0"/>
                  </a:cubicBezTo>
                  <a:lnTo>
                    <a:pt x="2206" y="0"/>
                  </a:lnTo>
                  <a:close/>
                </a:path>
              </a:pathLst>
            </a:custGeom>
            <a:solidFill>
              <a:schemeClr val="accent1">
                <a:lumMod val="50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grpSp>
      <p:sp>
        <p:nvSpPr>
          <p:cNvPr id="92" name="Text Placeholder 59"/>
          <p:cNvSpPr>
            <a:spLocks noGrp="1"/>
          </p:cNvSpPr>
          <p:nvPr>
            <p:ph type="body" sz="quarter" idx="37" hasCustomPrompt="1"/>
          </p:nvPr>
        </p:nvSpPr>
        <p:spPr>
          <a:xfrm>
            <a:off x="4070675" y="2154016"/>
            <a:ext cx="939749" cy="337512"/>
          </a:xfrm>
        </p:spPr>
        <p:txBody>
          <a:bodyPr anchor="ctr">
            <a:noAutofit/>
          </a:bodyPr>
          <a:lstStyle>
            <a:lvl1pPr marL="0" indent="0" algn="ctr">
              <a:buNone/>
              <a:defRPr sz="1800" b="0">
                <a:solidFill>
                  <a:schemeClr val="bg1"/>
                </a:solidFill>
                <a:latin typeface="Calibri Light" panose="020f0302020204030204" pitchFamily="34" charset="0"/>
              </a:defRPr>
            </a:lvl1pPr>
          </a:lstStyle>
          <a:p>
            <a:pPr lvl="0"/>
            <a:r>
              <a:rPr lang="en-US" smtClean="0"/>
              <a:t>51%</a:t>
            </a:r>
            <a:endParaRPr lang="en-US"/>
          </a:p>
        </p:txBody>
      </p:sp>
      <p:grpSp>
        <p:nvGrpSpPr>
          <p:cNvPr id="93" name="Group 4"/>
          <p:cNvGrpSpPr>
            <a:grpSpLocks noChangeAspect="1"/>
          </p:cNvGrpSpPr>
          <p:nvPr userDrawn="1"/>
        </p:nvGrpSpPr>
        <p:grpSpPr>
          <a:xfrm>
            <a:off x="3995936" y="3136909"/>
            <a:ext cx="3938020" cy="261220"/>
            <a:chOff x="484" y="1461"/>
            <a:chExt cx="4794" cy="318"/>
          </a:xfrm>
          <a:solidFill>
            <a:schemeClr val="accent4"/>
          </a:solidFill>
        </p:grpSpPr>
        <p:sp>
          <p:nvSpPr>
            <p:cNvPr id="94" name="Freeform 6"/>
            <p:cNvSpPr/>
            <p:nvPr userDrawn="1"/>
          </p:nvSpPr>
          <p:spPr bwMode="auto">
            <a:xfrm>
              <a:off x="484" y="1461"/>
              <a:ext cx="4794" cy="318"/>
            </a:xfrm>
            <a:custGeom>
              <a:gdLst>
                <a:gd name="T0" fmla="*/ 5860 w 6060"/>
                <a:gd name="T1" fmla="*/ 0 h 400"/>
                <a:gd name="T2" fmla="*/ 200 w 6060"/>
                <a:gd name="T3" fmla="*/ 0 h 400"/>
                <a:gd name="T4" fmla="*/ 0 w 6060"/>
                <a:gd name="T5" fmla="*/ 200 h 400"/>
                <a:gd name="T6" fmla="*/ 200 w 6060"/>
                <a:gd name="T7" fmla="*/ 400 h 400"/>
                <a:gd name="T8" fmla="*/ 5860 w 6060"/>
                <a:gd name="T9" fmla="*/ 400 h 400"/>
                <a:gd name="T10" fmla="*/ 6060 w 6060"/>
                <a:gd name="T11" fmla="*/ 200 h 400"/>
                <a:gd name="T12" fmla="*/ 5860 w 6060"/>
                <a:gd name="T13" fmla="*/ 0 h 400"/>
              </a:gdLst>
              <a:cxnLst>
                <a:cxn ang="0">
                  <a:pos x="T0" y="T1"/>
                </a:cxn>
                <a:cxn ang="0">
                  <a:pos x="T2" y="T3"/>
                </a:cxn>
                <a:cxn ang="0">
                  <a:pos x="T4" y="T5"/>
                </a:cxn>
                <a:cxn ang="0">
                  <a:pos x="T6" y="T7"/>
                </a:cxn>
                <a:cxn ang="0">
                  <a:pos x="T8" y="T9"/>
                </a:cxn>
                <a:cxn ang="0">
                  <a:pos x="T10" y="T11"/>
                </a:cxn>
                <a:cxn ang="0">
                  <a:pos x="T12" y="T13"/>
                </a:cxn>
              </a:cxnLst>
              <a:rect l="0" t="0" r="r" b="b"/>
              <a:pathLst>
                <a:path w="6060" h="400">
                  <a:moveTo>
                    <a:pt x="5860" y="0"/>
                  </a:moveTo>
                  <a:cubicBezTo>
                    <a:pt x="200" y="0"/>
                    <a:pt x="200" y="0"/>
                    <a:pt x="200" y="0"/>
                  </a:cubicBezTo>
                  <a:cubicBezTo>
                    <a:pt x="90" y="0"/>
                    <a:pt x="0" y="90"/>
                    <a:pt x="0" y="200"/>
                  </a:cubicBezTo>
                  <a:cubicBezTo>
                    <a:pt x="0" y="311"/>
                    <a:pt x="90" y="400"/>
                    <a:pt x="200" y="400"/>
                  </a:cubicBezTo>
                  <a:cubicBezTo>
                    <a:pt x="5860" y="400"/>
                    <a:pt x="5860" y="400"/>
                    <a:pt x="5860" y="400"/>
                  </a:cubicBezTo>
                  <a:cubicBezTo>
                    <a:pt x="5970" y="400"/>
                    <a:pt x="6060" y="311"/>
                    <a:pt x="6060" y="200"/>
                  </a:cubicBezTo>
                  <a:cubicBezTo>
                    <a:pt x="6060" y="90"/>
                    <a:pt x="5970" y="0"/>
                    <a:pt x="5860" y="0"/>
                  </a:cubicBez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95" name="Freeform 7"/>
            <p:cNvSpPr/>
            <p:nvPr userDrawn="1"/>
          </p:nvSpPr>
          <p:spPr bwMode="auto">
            <a:xfrm>
              <a:off x="1719" y="1531"/>
              <a:ext cx="3489" cy="178"/>
            </a:xfrm>
            <a:custGeom>
              <a:gdLst>
                <a:gd name="T0" fmla="*/ 112 w 4411"/>
                <a:gd name="T1" fmla="*/ 224 h 224"/>
                <a:gd name="T2" fmla="*/ 0 w 4411"/>
                <a:gd name="T3" fmla="*/ 112 h 224"/>
                <a:gd name="T4" fmla="*/ 112 w 4411"/>
                <a:gd name="T5" fmla="*/ 0 h 224"/>
                <a:gd name="T6" fmla="*/ 4299 w 4411"/>
                <a:gd name="T7" fmla="*/ 0 h 224"/>
                <a:gd name="T8" fmla="*/ 4411 w 4411"/>
                <a:gd name="T9" fmla="*/ 112 h 224"/>
                <a:gd name="T10" fmla="*/ 4299 w 4411"/>
                <a:gd name="T11" fmla="*/ 224 h 224"/>
                <a:gd name="T12" fmla="*/ 112 w 4411"/>
                <a:gd name="T13" fmla="*/ 224 h 224"/>
              </a:gdLst>
              <a:cxnLst>
                <a:cxn ang="0">
                  <a:pos x="T0" y="T1"/>
                </a:cxn>
                <a:cxn ang="0">
                  <a:pos x="T2" y="T3"/>
                </a:cxn>
                <a:cxn ang="0">
                  <a:pos x="T4" y="T5"/>
                </a:cxn>
                <a:cxn ang="0">
                  <a:pos x="T6" y="T7"/>
                </a:cxn>
                <a:cxn ang="0">
                  <a:pos x="T8" y="T9"/>
                </a:cxn>
                <a:cxn ang="0">
                  <a:pos x="T10" y="T11"/>
                </a:cxn>
                <a:cxn ang="0">
                  <a:pos x="T12" y="T13"/>
                </a:cxn>
              </a:cxnLst>
              <a:rect l="0" t="0" r="r" b="b"/>
              <a:pathLst>
                <a:path w="4411" h="224">
                  <a:moveTo>
                    <a:pt x="112" y="224"/>
                  </a:moveTo>
                  <a:cubicBezTo>
                    <a:pt x="50" y="224"/>
                    <a:pt x="0" y="174"/>
                    <a:pt x="0" y="112"/>
                  </a:cubicBezTo>
                  <a:cubicBezTo>
                    <a:pt x="0" y="51"/>
                    <a:pt x="50" y="0"/>
                    <a:pt x="112" y="0"/>
                  </a:cubicBezTo>
                  <a:cubicBezTo>
                    <a:pt x="4299" y="0"/>
                    <a:pt x="4299" y="0"/>
                    <a:pt x="4299" y="0"/>
                  </a:cubicBezTo>
                  <a:cubicBezTo>
                    <a:pt x="4360" y="0"/>
                    <a:pt x="4411" y="51"/>
                    <a:pt x="4411" y="112"/>
                  </a:cubicBezTo>
                  <a:cubicBezTo>
                    <a:pt x="4411" y="174"/>
                    <a:pt x="4360" y="224"/>
                    <a:pt x="4299" y="224"/>
                  </a:cubicBezTo>
                  <a:lnTo>
                    <a:pt x="112" y="224"/>
                  </a:lnTo>
                  <a:close/>
                </a:path>
              </a:pathLst>
            </a:custGeom>
            <a:solidFill>
              <a:schemeClr val="bg1"/>
            </a:solidFill>
            <a:ln w="9525">
              <a:noFill/>
              <a:round/>
            </a:ln>
          </p:spPr>
          <p:txBody>
            <a:bodyPr vert="horz" wrap="square" lIns="91440" tIns="45720" rIns="91440" bIns="45720" numCol="1" anchor="t" anchorCtr="0" compatLnSpc="1">
              <a:prstTxWarp prst="textNoShape">
                <a:avLst/>
              </a:prstTxWarp>
            </a:bodyPr>
            <a:lstStyle/>
            <a:p>
              <a:endParaRPr lang="en-US"/>
            </a:p>
          </p:txBody>
        </p:sp>
      </p:grpSp>
      <p:sp>
        <p:nvSpPr>
          <p:cNvPr id="96" name="Text Placeholder 59"/>
          <p:cNvSpPr>
            <a:spLocks noGrp="1"/>
          </p:cNvSpPr>
          <p:nvPr>
            <p:ph type="body" sz="quarter" idx="38" hasCustomPrompt="1"/>
          </p:nvPr>
        </p:nvSpPr>
        <p:spPr>
          <a:xfrm>
            <a:off x="4070675" y="3099683"/>
            <a:ext cx="939749" cy="337512"/>
          </a:xfrm>
        </p:spPr>
        <p:txBody>
          <a:bodyPr anchor="ctr">
            <a:noAutofit/>
          </a:bodyPr>
          <a:lstStyle>
            <a:lvl1pPr marL="0" indent="0" algn="ctr">
              <a:buNone/>
              <a:defRPr sz="1800" b="0">
                <a:solidFill>
                  <a:schemeClr val="bg1"/>
                </a:solidFill>
                <a:latin typeface="Calibri Light" panose="020f0302020204030204" pitchFamily="34" charset="0"/>
              </a:defRPr>
            </a:lvl1pPr>
          </a:lstStyle>
          <a:p>
            <a:pPr lvl="0"/>
            <a:r>
              <a:rPr lang="en-US" smtClean="0"/>
              <a:t>24%</a:t>
            </a:r>
            <a:endParaRPr lang="en-US"/>
          </a:p>
        </p:txBody>
      </p:sp>
      <p:grpSp>
        <p:nvGrpSpPr>
          <p:cNvPr id="97" name="Group 4"/>
          <p:cNvGrpSpPr>
            <a:grpSpLocks noChangeAspect="1"/>
          </p:cNvGrpSpPr>
          <p:nvPr userDrawn="1"/>
        </p:nvGrpSpPr>
        <p:grpSpPr>
          <a:xfrm>
            <a:off x="3995936" y="4073013"/>
            <a:ext cx="3938020" cy="261220"/>
            <a:chOff x="484" y="1461"/>
            <a:chExt cx="4794" cy="318"/>
          </a:xfrm>
          <a:solidFill>
            <a:schemeClr val="accent6">
              <a:lumMod val="40000"/>
              <a:lumOff val="60000"/>
            </a:schemeClr>
          </a:solidFill>
        </p:grpSpPr>
        <p:sp>
          <p:nvSpPr>
            <p:cNvPr id="98" name="Freeform 6"/>
            <p:cNvSpPr/>
            <p:nvPr userDrawn="1"/>
          </p:nvSpPr>
          <p:spPr bwMode="auto">
            <a:xfrm>
              <a:off x="484" y="1461"/>
              <a:ext cx="4794" cy="318"/>
            </a:xfrm>
            <a:custGeom>
              <a:gdLst>
                <a:gd name="T0" fmla="*/ 5860 w 6060"/>
                <a:gd name="T1" fmla="*/ 0 h 400"/>
                <a:gd name="T2" fmla="*/ 200 w 6060"/>
                <a:gd name="T3" fmla="*/ 0 h 400"/>
                <a:gd name="T4" fmla="*/ 0 w 6060"/>
                <a:gd name="T5" fmla="*/ 200 h 400"/>
                <a:gd name="T6" fmla="*/ 200 w 6060"/>
                <a:gd name="T7" fmla="*/ 400 h 400"/>
                <a:gd name="T8" fmla="*/ 5860 w 6060"/>
                <a:gd name="T9" fmla="*/ 400 h 400"/>
                <a:gd name="T10" fmla="*/ 6060 w 6060"/>
                <a:gd name="T11" fmla="*/ 200 h 400"/>
                <a:gd name="T12" fmla="*/ 5860 w 6060"/>
                <a:gd name="T13" fmla="*/ 0 h 400"/>
              </a:gdLst>
              <a:cxnLst>
                <a:cxn ang="0">
                  <a:pos x="T0" y="T1"/>
                </a:cxn>
                <a:cxn ang="0">
                  <a:pos x="T2" y="T3"/>
                </a:cxn>
                <a:cxn ang="0">
                  <a:pos x="T4" y="T5"/>
                </a:cxn>
                <a:cxn ang="0">
                  <a:pos x="T6" y="T7"/>
                </a:cxn>
                <a:cxn ang="0">
                  <a:pos x="T8" y="T9"/>
                </a:cxn>
                <a:cxn ang="0">
                  <a:pos x="T10" y="T11"/>
                </a:cxn>
                <a:cxn ang="0">
                  <a:pos x="T12" y="T13"/>
                </a:cxn>
              </a:cxnLst>
              <a:rect l="0" t="0" r="r" b="b"/>
              <a:pathLst>
                <a:path w="6060" h="400">
                  <a:moveTo>
                    <a:pt x="5860" y="0"/>
                  </a:moveTo>
                  <a:cubicBezTo>
                    <a:pt x="200" y="0"/>
                    <a:pt x="200" y="0"/>
                    <a:pt x="200" y="0"/>
                  </a:cubicBezTo>
                  <a:cubicBezTo>
                    <a:pt x="90" y="0"/>
                    <a:pt x="0" y="90"/>
                    <a:pt x="0" y="200"/>
                  </a:cubicBezTo>
                  <a:cubicBezTo>
                    <a:pt x="0" y="311"/>
                    <a:pt x="90" y="400"/>
                    <a:pt x="200" y="400"/>
                  </a:cubicBezTo>
                  <a:cubicBezTo>
                    <a:pt x="5860" y="400"/>
                    <a:pt x="5860" y="400"/>
                    <a:pt x="5860" y="400"/>
                  </a:cubicBezTo>
                  <a:cubicBezTo>
                    <a:pt x="5970" y="400"/>
                    <a:pt x="6060" y="311"/>
                    <a:pt x="6060" y="200"/>
                  </a:cubicBezTo>
                  <a:cubicBezTo>
                    <a:pt x="6060" y="90"/>
                    <a:pt x="5970" y="0"/>
                    <a:pt x="5860" y="0"/>
                  </a:cubicBez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99" name="Freeform 7"/>
            <p:cNvSpPr/>
            <p:nvPr userDrawn="1"/>
          </p:nvSpPr>
          <p:spPr bwMode="auto">
            <a:xfrm>
              <a:off x="1719" y="1531"/>
              <a:ext cx="3489" cy="178"/>
            </a:xfrm>
            <a:custGeom>
              <a:gdLst>
                <a:gd name="T0" fmla="*/ 112 w 4411"/>
                <a:gd name="T1" fmla="*/ 224 h 224"/>
                <a:gd name="T2" fmla="*/ 0 w 4411"/>
                <a:gd name="T3" fmla="*/ 112 h 224"/>
                <a:gd name="T4" fmla="*/ 112 w 4411"/>
                <a:gd name="T5" fmla="*/ 0 h 224"/>
                <a:gd name="T6" fmla="*/ 4299 w 4411"/>
                <a:gd name="T7" fmla="*/ 0 h 224"/>
                <a:gd name="T8" fmla="*/ 4411 w 4411"/>
                <a:gd name="T9" fmla="*/ 112 h 224"/>
                <a:gd name="T10" fmla="*/ 4299 w 4411"/>
                <a:gd name="T11" fmla="*/ 224 h 224"/>
                <a:gd name="T12" fmla="*/ 112 w 4411"/>
                <a:gd name="T13" fmla="*/ 224 h 224"/>
              </a:gdLst>
              <a:cxnLst>
                <a:cxn ang="0">
                  <a:pos x="T0" y="T1"/>
                </a:cxn>
                <a:cxn ang="0">
                  <a:pos x="T2" y="T3"/>
                </a:cxn>
                <a:cxn ang="0">
                  <a:pos x="T4" y="T5"/>
                </a:cxn>
                <a:cxn ang="0">
                  <a:pos x="T6" y="T7"/>
                </a:cxn>
                <a:cxn ang="0">
                  <a:pos x="T8" y="T9"/>
                </a:cxn>
                <a:cxn ang="0">
                  <a:pos x="T10" y="T11"/>
                </a:cxn>
                <a:cxn ang="0">
                  <a:pos x="T12" y="T13"/>
                </a:cxn>
              </a:cxnLst>
              <a:rect l="0" t="0" r="r" b="b"/>
              <a:pathLst>
                <a:path w="4411" h="224">
                  <a:moveTo>
                    <a:pt x="112" y="224"/>
                  </a:moveTo>
                  <a:cubicBezTo>
                    <a:pt x="50" y="224"/>
                    <a:pt x="0" y="174"/>
                    <a:pt x="0" y="112"/>
                  </a:cubicBezTo>
                  <a:cubicBezTo>
                    <a:pt x="0" y="51"/>
                    <a:pt x="50" y="0"/>
                    <a:pt x="112" y="0"/>
                  </a:cubicBezTo>
                  <a:cubicBezTo>
                    <a:pt x="4299" y="0"/>
                    <a:pt x="4299" y="0"/>
                    <a:pt x="4299" y="0"/>
                  </a:cubicBezTo>
                  <a:cubicBezTo>
                    <a:pt x="4360" y="0"/>
                    <a:pt x="4411" y="51"/>
                    <a:pt x="4411" y="112"/>
                  </a:cubicBezTo>
                  <a:cubicBezTo>
                    <a:pt x="4411" y="174"/>
                    <a:pt x="4360" y="224"/>
                    <a:pt x="4299" y="224"/>
                  </a:cubicBezTo>
                  <a:lnTo>
                    <a:pt x="112" y="224"/>
                  </a:lnTo>
                  <a:close/>
                </a:path>
              </a:pathLst>
            </a:custGeom>
            <a:solidFill>
              <a:schemeClr val="bg1"/>
            </a:solidFill>
            <a:ln w="9525">
              <a:noFill/>
              <a:round/>
            </a:ln>
          </p:spPr>
          <p:txBody>
            <a:bodyPr vert="horz" wrap="square" lIns="91440" tIns="45720" rIns="91440" bIns="45720" numCol="1" anchor="t" anchorCtr="0" compatLnSpc="1">
              <a:prstTxWarp prst="textNoShape">
                <a:avLst/>
              </a:prstTxWarp>
            </a:bodyPr>
            <a:lstStyle/>
            <a:p>
              <a:endParaRPr lang="en-US"/>
            </a:p>
          </p:txBody>
        </p:sp>
      </p:grpSp>
      <p:sp>
        <p:nvSpPr>
          <p:cNvPr id="100" name="Text Placeholder 42"/>
          <p:cNvSpPr>
            <a:spLocks noGrp="1"/>
          </p:cNvSpPr>
          <p:nvPr>
            <p:ph type="body" sz="quarter" idx="19" hasCustomPrompt="1"/>
          </p:nvPr>
        </p:nvSpPr>
        <p:spPr>
          <a:xfrm>
            <a:off x="4067945" y="1835787"/>
            <a:ext cx="3866012" cy="396860"/>
          </a:xfrm>
        </p:spPr>
        <p:txBody>
          <a:bodyPr>
            <a:normAutofit/>
          </a:bodyPr>
          <a:lstStyle>
            <a:lvl1pPr marL="0" indent="0" algn="l">
              <a:buNone/>
              <a:defRPr sz="1800">
                <a:solidFill>
                  <a:schemeClr val="accent6"/>
                </a:solidFill>
                <a:latin typeface="Calibri Light" panose="020f0302020204030204" pitchFamily="34" charset="0"/>
              </a:defRPr>
            </a:lvl1pPr>
          </a:lstStyle>
          <a:p>
            <a:pPr lvl="0"/>
            <a:r>
              <a:rPr lang="en-US" noProof="0" smtClean="0"/>
              <a:t>Insert your desired text here.</a:t>
            </a:r>
            <a:endParaRPr lang="en-US" noProof="0"/>
          </a:p>
        </p:txBody>
      </p:sp>
      <p:sp>
        <p:nvSpPr>
          <p:cNvPr id="178" name="Text Placeholder 42"/>
          <p:cNvSpPr>
            <a:spLocks noGrp="1"/>
          </p:cNvSpPr>
          <p:nvPr>
            <p:ph type="body" sz="quarter" idx="40" hasCustomPrompt="1"/>
          </p:nvPr>
        </p:nvSpPr>
        <p:spPr>
          <a:xfrm>
            <a:off x="4067945" y="2797131"/>
            <a:ext cx="3866012" cy="396860"/>
          </a:xfrm>
        </p:spPr>
        <p:txBody>
          <a:bodyPr>
            <a:normAutofit/>
          </a:bodyPr>
          <a:lstStyle>
            <a:lvl1pPr marL="0" indent="0" algn="l">
              <a:buNone/>
              <a:defRPr sz="1800">
                <a:solidFill>
                  <a:schemeClr val="accent6"/>
                </a:solidFill>
                <a:latin typeface="Calibri Light" panose="020f0302020204030204" pitchFamily="34" charset="0"/>
              </a:defRPr>
            </a:lvl1pPr>
          </a:lstStyle>
          <a:p>
            <a:pPr lvl="0"/>
            <a:r>
              <a:rPr lang="en-US" noProof="0" smtClean="0"/>
              <a:t>Insert your desired text here.</a:t>
            </a:r>
            <a:endParaRPr lang="en-US" noProof="0"/>
          </a:p>
        </p:txBody>
      </p:sp>
      <p:sp>
        <p:nvSpPr>
          <p:cNvPr id="179" name="Text Placeholder 42"/>
          <p:cNvSpPr>
            <a:spLocks noGrp="1"/>
          </p:cNvSpPr>
          <p:nvPr>
            <p:ph type="body" sz="quarter" idx="41" hasCustomPrompt="1"/>
          </p:nvPr>
        </p:nvSpPr>
        <p:spPr>
          <a:xfrm>
            <a:off x="4067945" y="3733654"/>
            <a:ext cx="3866012" cy="396860"/>
          </a:xfrm>
        </p:spPr>
        <p:txBody>
          <a:bodyPr>
            <a:normAutofit/>
          </a:bodyPr>
          <a:lstStyle>
            <a:lvl1pPr marL="0" indent="0" algn="l">
              <a:buNone/>
              <a:defRPr sz="1800">
                <a:solidFill>
                  <a:schemeClr val="accent6"/>
                </a:solidFill>
                <a:latin typeface="Calibri Light" panose="020f0302020204030204" pitchFamily="34" charset="0"/>
              </a:defRPr>
            </a:lvl1pPr>
          </a:lstStyle>
          <a:p>
            <a:pPr lvl="0"/>
            <a:r>
              <a:rPr lang="en-US" noProof="0" smtClean="0"/>
              <a:t>Insert your desired text here.</a:t>
            </a:r>
            <a:endParaRPr lang="en-US" noProof="0"/>
          </a:p>
        </p:txBody>
      </p:sp>
      <p:sp>
        <p:nvSpPr>
          <p:cNvPr id="180" name="Freeform 8"/>
          <p:cNvSpPr/>
          <p:nvPr userDrawn="1"/>
        </p:nvSpPr>
        <p:spPr bwMode="auto">
          <a:xfrm>
            <a:off x="5010424" y="3194410"/>
            <a:ext cx="689414" cy="146217"/>
          </a:xfrm>
          <a:custGeom>
            <a:rect l="l" t="t" r="r" b="b"/>
            <a:pathLst>
              <a:path w="689414" h="146217">
                <a:moveTo>
                  <a:pt x="54582" y="0"/>
                </a:moveTo>
                <a:lnTo>
                  <a:pt x="689414" y="0"/>
                </a:lnTo>
                <a:lnTo>
                  <a:pt x="689414" y="146217"/>
                </a:lnTo>
                <a:cubicBezTo>
                  <a:pt x="54582" y="146217"/>
                  <a:pt x="54582" y="146217"/>
                  <a:pt x="54582" y="146217"/>
                </a:cubicBezTo>
                <a:cubicBezTo>
                  <a:pt x="24042" y="146217"/>
                  <a:pt x="0" y="113579"/>
                  <a:pt x="0" y="73109"/>
                </a:cubicBezTo>
                <a:cubicBezTo>
                  <a:pt x="0" y="33291"/>
                  <a:pt x="24042" y="0"/>
                  <a:pt x="54582" y="0"/>
                </a:cubicBezTo>
                <a:close/>
              </a:path>
            </a:pathLst>
          </a:custGeom>
          <a:solidFill>
            <a:schemeClr val="accent4">
              <a:lumMod val="75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335" name="Freeform 8"/>
          <p:cNvSpPr/>
          <p:nvPr userDrawn="1"/>
        </p:nvSpPr>
        <p:spPr bwMode="auto">
          <a:xfrm>
            <a:off x="5010424" y="4130514"/>
            <a:ext cx="2507058" cy="146217"/>
          </a:xfrm>
          <a:custGeom>
            <a:rect l="l" t="t" r="r" b="b"/>
            <a:pathLst>
              <a:path w="2507058" h="146217">
                <a:moveTo>
                  <a:pt x="54582" y="0"/>
                </a:moveTo>
                <a:lnTo>
                  <a:pt x="1128214" y="0"/>
                </a:lnTo>
                <a:lnTo>
                  <a:pt x="1433426" y="0"/>
                </a:lnTo>
                <a:lnTo>
                  <a:pt x="2507058" y="0"/>
                </a:lnTo>
                <a:cubicBezTo>
                  <a:pt x="2507058" y="146217"/>
                  <a:pt x="2507058" y="146217"/>
                  <a:pt x="2507058" y="146217"/>
                </a:cubicBezTo>
                <a:cubicBezTo>
                  <a:pt x="1962300" y="146217"/>
                  <a:pt x="1632766" y="146217"/>
                  <a:pt x="1433426" y="146217"/>
                </a:cubicBezTo>
                <a:cubicBezTo>
                  <a:pt x="1384139" y="146217"/>
                  <a:pt x="1342811" y="146217"/>
                  <a:pt x="1308157" y="146217"/>
                </a:cubicBezTo>
                <a:cubicBezTo>
                  <a:pt x="1305623" y="146217"/>
                  <a:pt x="1303094" y="146217"/>
                  <a:pt x="1300570" y="146217"/>
                </a:cubicBezTo>
                <a:cubicBezTo>
                  <a:pt x="1279025" y="146217"/>
                  <a:pt x="1260174" y="146217"/>
                  <a:pt x="1243679" y="146217"/>
                </a:cubicBezTo>
                <a:lnTo>
                  <a:pt x="1200927" y="146217"/>
                </a:lnTo>
                <a:cubicBezTo>
                  <a:pt x="1190623" y="146217"/>
                  <a:pt x="1180412" y="146217"/>
                  <a:pt x="1170293" y="146217"/>
                </a:cubicBezTo>
                <a:cubicBezTo>
                  <a:pt x="1161877" y="146217"/>
                  <a:pt x="1155145" y="146217"/>
                  <a:pt x="1149759" y="146217"/>
                </a:cubicBezTo>
                <a:lnTo>
                  <a:pt x="1137303" y="146217"/>
                </a:lnTo>
                <a:lnTo>
                  <a:pt x="1130907" y="146217"/>
                </a:lnTo>
                <a:lnTo>
                  <a:pt x="1128214" y="146217"/>
                </a:lnTo>
                <a:cubicBezTo>
                  <a:pt x="54582" y="146217"/>
                  <a:pt x="54582" y="146217"/>
                  <a:pt x="54582" y="146217"/>
                </a:cubicBezTo>
                <a:cubicBezTo>
                  <a:pt x="24042" y="146217"/>
                  <a:pt x="0" y="113580"/>
                  <a:pt x="0" y="73109"/>
                </a:cubicBezTo>
                <a:cubicBezTo>
                  <a:pt x="0" y="33291"/>
                  <a:pt x="24042" y="0"/>
                  <a:pt x="54582" y="0"/>
                </a:cubicBezTo>
                <a:close/>
              </a:path>
            </a:pathLst>
          </a:custGeom>
          <a:solidFill>
            <a:schemeClr val="accent6">
              <a:lumMod val="60000"/>
              <a:lumOff val="40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336" name="Text Placeholder 59"/>
          <p:cNvSpPr>
            <a:spLocks noGrp="1"/>
          </p:cNvSpPr>
          <p:nvPr>
            <p:ph type="body" sz="quarter" idx="42" hasCustomPrompt="1"/>
          </p:nvPr>
        </p:nvSpPr>
        <p:spPr>
          <a:xfrm>
            <a:off x="4070675" y="4036912"/>
            <a:ext cx="939749" cy="337512"/>
          </a:xfrm>
        </p:spPr>
        <p:txBody>
          <a:bodyPr anchor="ctr">
            <a:noAutofit/>
          </a:bodyPr>
          <a:lstStyle>
            <a:lvl1pPr marL="0" indent="0" algn="ctr">
              <a:buNone/>
              <a:defRPr sz="1800" b="0">
                <a:solidFill>
                  <a:schemeClr val="bg1"/>
                </a:solidFill>
                <a:latin typeface="Calibri Light" panose="020f0302020204030204" pitchFamily="34" charset="0"/>
              </a:defRPr>
            </a:lvl1pPr>
          </a:lstStyle>
          <a:p>
            <a:pPr lvl="0"/>
            <a:r>
              <a:rPr lang="en-US" smtClean="0"/>
              <a:t>86%</a:t>
            </a:r>
            <a:endParaRPr lang="en-US"/>
          </a:p>
        </p:txBody>
      </p:sp>
      <p:sp>
        <p:nvSpPr>
          <p:cNvPr id="337"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Notable Trends</a:t>
            </a:r>
            <a:endParaRPr lang="en-US"/>
          </a:p>
        </p:txBody>
      </p:sp>
    </p:spTree>
    <p:extLst>
      <p:ext uri="{BB962C8B-B14F-4D97-AF65-F5344CB8AC3E}">
        <p14:creationId val="4156412450"/>
      </p:ext>
    </p:extLst>
  </p:cSld>
  <p:clrMapOvr>
    <a:masterClrMapping/>
  </p:clrMapOvr>
  <mc:AlternateContent>
    <mc:Choice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
                                            <p:txEl>
                                              <p:pRg st="0" end="0"/>
                                            </p:txEl>
                                          </p:spTgt>
                                        </p:tgtEl>
                                        <p:attrNameLst>
                                          <p:attrName>style.visibility</p:attrName>
                                        </p:attrNameLst>
                                      </p:cBhvr>
                                      <p:to>
                                        <p:strVal val="visible"/>
                                      </p:to>
                                    </p:set>
                                    <p:animEffect transition="in" filter="fade">
                                      <p:cBhvr>
                                        <p:cTn id="13" dur="500"/>
                                        <p:tgtEl>
                                          <p:spTgt spid="87">
                                            <p:txEl>
                                              <p:pRg st="0" end="0"/>
                                            </p:txEl>
                                          </p:spTgt>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1000"/>
                                        <p:tgtEl>
                                          <p:spTgt spid="88"/>
                                        </p:tgtEl>
                                      </p:cBhvr>
                                    </p:animEffect>
                                    <p:anim calcmode="lin" valueType="num">
                                      <p:cBhvr>
                                        <p:cTn id="19" dur="1000" fill="hold"/>
                                        <p:tgtEl>
                                          <p:spTgt spid="88"/>
                                        </p:tgtEl>
                                        <p:attrNameLst>
                                          <p:attrName>ppt_x</p:attrName>
                                        </p:attrNameLst>
                                      </p:cBhvr>
                                      <p:tavLst>
                                        <p:tav tm="0">
                                          <p:val>
                                            <p:strVal val="#ppt_x"/>
                                          </p:val>
                                        </p:tav>
                                        <p:tav tm="100000">
                                          <p:val>
                                            <p:strVal val="#ppt_x"/>
                                          </p:val>
                                        </p:tav>
                                      </p:tavLst>
                                    </p:anim>
                                    <p:anim calcmode="lin" valueType="num">
                                      <p:cBhvr>
                                        <p:cTn id="20" dur="1000" fill="hold"/>
                                        <p:tgtEl>
                                          <p:spTgt spid="8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2">
                                            <p:txEl>
                                              <p:pRg st="0" end="0"/>
                                            </p:txEl>
                                          </p:spTgt>
                                        </p:tgtEl>
                                        <p:attrNameLst>
                                          <p:attrName>style.visibility</p:attrName>
                                        </p:attrNameLst>
                                      </p:cBhvr>
                                      <p:to>
                                        <p:strVal val="visible"/>
                                      </p:to>
                                    </p:set>
                                    <p:animEffect transition="in" filter="fade">
                                      <p:cBhvr>
                                        <p:cTn id="23" dur="1000"/>
                                        <p:tgtEl>
                                          <p:spTgt spid="92">
                                            <p:txEl>
                                              <p:pRg st="0" end="0"/>
                                            </p:txEl>
                                          </p:spTgt>
                                        </p:tgtEl>
                                      </p:cBhvr>
                                    </p:animEffect>
                                    <p:anim calcmode="lin" valueType="num">
                                      <p:cBhvr>
                                        <p:cTn id="24" dur="1000" fill="hold"/>
                                        <p:tgtEl>
                                          <p:spTgt spid="9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92">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1000"/>
                                        <p:tgtEl>
                                          <p:spTgt spid="93"/>
                                        </p:tgtEl>
                                      </p:cBhvr>
                                    </p:animEffect>
                                    <p:anim calcmode="lin" valueType="num">
                                      <p:cBhvr>
                                        <p:cTn id="29" dur="1000" fill="hold"/>
                                        <p:tgtEl>
                                          <p:spTgt spid="93"/>
                                        </p:tgtEl>
                                        <p:attrNameLst>
                                          <p:attrName>ppt_x</p:attrName>
                                        </p:attrNameLst>
                                      </p:cBhvr>
                                      <p:tavLst>
                                        <p:tav tm="0">
                                          <p:val>
                                            <p:strVal val="#ppt_x"/>
                                          </p:val>
                                        </p:tav>
                                        <p:tav tm="100000">
                                          <p:val>
                                            <p:strVal val="#ppt_x"/>
                                          </p:val>
                                        </p:tav>
                                      </p:tavLst>
                                    </p:anim>
                                    <p:anim calcmode="lin" valueType="num">
                                      <p:cBhvr>
                                        <p:cTn id="30" dur="1000" fill="hold"/>
                                        <p:tgtEl>
                                          <p:spTgt spid="9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6">
                                            <p:txEl>
                                              <p:pRg st="0" end="0"/>
                                            </p:txEl>
                                          </p:spTgt>
                                        </p:tgtEl>
                                        <p:attrNameLst>
                                          <p:attrName>style.visibility</p:attrName>
                                        </p:attrNameLst>
                                      </p:cBhvr>
                                      <p:to>
                                        <p:strVal val="visible"/>
                                      </p:to>
                                    </p:set>
                                    <p:animEffect transition="in" filter="fade">
                                      <p:cBhvr>
                                        <p:cTn id="33" dur="1000"/>
                                        <p:tgtEl>
                                          <p:spTgt spid="96">
                                            <p:txEl>
                                              <p:pRg st="0" end="0"/>
                                            </p:txEl>
                                          </p:spTgt>
                                        </p:tgtEl>
                                      </p:cBhvr>
                                    </p:animEffect>
                                    <p:anim calcmode="lin" valueType="num">
                                      <p:cBhvr>
                                        <p:cTn id="34"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6">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1000"/>
                                        <p:tgtEl>
                                          <p:spTgt spid="97"/>
                                        </p:tgtEl>
                                      </p:cBhvr>
                                    </p:animEffect>
                                    <p:anim calcmode="lin" valueType="num">
                                      <p:cBhvr>
                                        <p:cTn id="39" dur="1000" fill="hold"/>
                                        <p:tgtEl>
                                          <p:spTgt spid="97"/>
                                        </p:tgtEl>
                                        <p:attrNameLst>
                                          <p:attrName>ppt_x</p:attrName>
                                        </p:attrNameLst>
                                      </p:cBhvr>
                                      <p:tavLst>
                                        <p:tav tm="0">
                                          <p:val>
                                            <p:strVal val="#ppt_x"/>
                                          </p:val>
                                        </p:tav>
                                        <p:tav tm="100000">
                                          <p:val>
                                            <p:strVal val="#ppt_x"/>
                                          </p:val>
                                        </p:tav>
                                      </p:tavLst>
                                    </p:anim>
                                    <p:anim calcmode="lin" valueType="num">
                                      <p:cBhvr>
                                        <p:cTn id="40" dur="1000" fill="hold"/>
                                        <p:tgtEl>
                                          <p:spTgt spid="9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0">
                                            <p:txEl>
                                              <p:pRg st="0" end="0"/>
                                            </p:txEl>
                                          </p:spTgt>
                                        </p:tgtEl>
                                        <p:attrNameLst>
                                          <p:attrName>style.visibility</p:attrName>
                                        </p:attrNameLst>
                                      </p:cBhvr>
                                      <p:to>
                                        <p:strVal val="visible"/>
                                      </p:to>
                                    </p:set>
                                    <p:animEffect transition="in" filter="fade">
                                      <p:cBhvr>
                                        <p:cTn id="43" dur="1000"/>
                                        <p:tgtEl>
                                          <p:spTgt spid="100">
                                            <p:txEl>
                                              <p:pRg st="0" end="0"/>
                                            </p:txEl>
                                          </p:spTgt>
                                        </p:tgtEl>
                                      </p:cBhvr>
                                    </p:animEffect>
                                    <p:anim calcmode="lin" valueType="num">
                                      <p:cBhvr>
                                        <p:cTn id="44"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00">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8">
                                            <p:txEl>
                                              <p:pRg st="0" end="0"/>
                                            </p:txEl>
                                          </p:spTgt>
                                        </p:tgtEl>
                                        <p:attrNameLst>
                                          <p:attrName>style.visibility</p:attrName>
                                        </p:attrNameLst>
                                      </p:cBhvr>
                                      <p:to>
                                        <p:strVal val="visible"/>
                                      </p:to>
                                    </p:set>
                                    <p:animEffect transition="in" filter="fade">
                                      <p:cBhvr>
                                        <p:cTn id="48" dur="1000"/>
                                        <p:tgtEl>
                                          <p:spTgt spid="178">
                                            <p:txEl>
                                              <p:pRg st="0" end="0"/>
                                            </p:txEl>
                                          </p:spTgt>
                                        </p:tgtEl>
                                      </p:cBhvr>
                                    </p:animEffect>
                                    <p:anim calcmode="lin" valueType="num">
                                      <p:cBhvr>
                                        <p:cTn id="49" dur="1000" fill="hold"/>
                                        <p:tgtEl>
                                          <p:spTgt spid="178">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78">
                                            <p:txEl>
                                              <p:pRg st="0" end="0"/>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9">
                                            <p:txEl>
                                              <p:pRg st="0" end="0"/>
                                            </p:txEl>
                                          </p:spTgt>
                                        </p:tgtEl>
                                        <p:attrNameLst>
                                          <p:attrName>style.visibility</p:attrName>
                                        </p:attrNameLst>
                                      </p:cBhvr>
                                      <p:to>
                                        <p:strVal val="visible"/>
                                      </p:to>
                                    </p:set>
                                    <p:animEffect transition="in" filter="fade">
                                      <p:cBhvr>
                                        <p:cTn id="53" dur="1000"/>
                                        <p:tgtEl>
                                          <p:spTgt spid="179">
                                            <p:txEl>
                                              <p:pRg st="0" end="0"/>
                                            </p:txEl>
                                          </p:spTgt>
                                        </p:tgtEl>
                                      </p:cBhvr>
                                    </p:animEffect>
                                    <p:anim calcmode="lin" valueType="num">
                                      <p:cBhvr>
                                        <p:cTn id="54" dur="1000" fill="hold"/>
                                        <p:tgtEl>
                                          <p:spTgt spid="179">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79">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0"/>
                                        </p:tgtEl>
                                        <p:attrNameLst>
                                          <p:attrName>style.visibility</p:attrName>
                                        </p:attrNameLst>
                                      </p:cBhvr>
                                      <p:to>
                                        <p:strVal val="visible"/>
                                      </p:to>
                                    </p:set>
                                    <p:animEffect transition="in" filter="fade">
                                      <p:cBhvr>
                                        <p:cTn id="58" dur="1000"/>
                                        <p:tgtEl>
                                          <p:spTgt spid="180"/>
                                        </p:tgtEl>
                                      </p:cBhvr>
                                    </p:animEffect>
                                    <p:anim calcmode="lin" valueType="num">
                                      <p:cBhvr>
                                        <p:cTn id="59" dur="1000" fill="hold"/>
                                        <p:tgtEl>
                                          <p:spTgt spid="180"/>
                                        </p:tgtEl>
                                        <p:attrNameLst>
                                          <p:attrName>ppt_x</p:attrName>
                                        </p:attrNameLst>
                                      </p:cBhvr>
                                      <p:tavLst>
                                        <p:tav tm="0">
                                          <p:val>
                                            <p:strVal val="#ppt_x"/>
                                          </p:val>
                                        </p:tav>
                                        <p:tav tm="100000">
                                          <p:val>
                                            <p:strVal val="#ppt_x"/>
                                          </p:val>
                                        </p:tav>
                                      </p:tavLst>
                                    </p:anim>
                                    <p:anim calcmode="lin" valueType="num">
                                      <p:cBhvr>
                                        <p:cTn id="60" dur="1000" fill="hold"/>
                                        <p:tgtEl>
                                          <p:spTgt spid="18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35"/>
                                        </p:tgtEl>
                                        <p:attrNameLst>
                                          <p:attrName>style.visibility</p:attrName>
                                        </p:attrNameLst>
                                      </p:cBhvr>
                                      <p:to>
                                        <p:strVal val="visible"/>
                                      </p:to>
                                    </p:set>
                                    <p:animEffect transition="in" filter="fade">
                                      <p:cBhvr>
                                        <p:cTn id="63" dur="1000"/>
                                        <p:tgtEl>
                                          <p:spTgt spid="335"/>
                                        </p:tgtEl>
                                      </p:cBhvr>
                                    </p:animEffect>
                                    <p:anim calcmode="lin" valueType="num">
                                      <p:cBhvr>
                                        <p:cTn id="64" dur="1000" fill="hold"/>
                                        <p:tgtEl>
                                          <p:spTgt spid="335"/>
                                        </p:tgtEl>
                                        <p:attrNameLst>
                                          <p:attrName>ppt_x</p:attrName>
                                        </p:attrNameLst>
                                      </p:cBhvr>
                                      <p:tavLst>
                                        <p:tav tm="0">
                                          <p:val>
                                            <p:strVal val="#ppt_x"/>
                                          </p:val>
                                        </p:tav>
                                        <p:tav tm="100000">
                                          <p:val>
                                            <p:strVal val="#ppt_x"/>
                                          </p:val>
                                        </p:tav>
                                      </p:tavLst>
                                    </p:anim>
                                    <p:anim calcmode="lin" valueType="num">
                                      <p:cBhvr>
                                        <p:cTn id="65" dur="1000" fill="hold"/>
                                        <p:tgtEl>
                                          <p:spTgt spid="33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36">
                                            <p:txEl>
                                              <p:pRg st="0" end="0"/>
                                            </p:txEl>
                                          </p:spTgt>
                                        </p:tgtEl>
                                        <p:attrNameLst>
                                          <p:attrName>style.visibility</p:attrName>
                                        </p:attrNameLst>
                                      </p:cBhvr>
                                      <p:to>
                                        <p:strVal val="visible"/>
                                      </p:to>
                                    </p:set>
                                    <p:animEffect transition="in" filter="fade">
                                      <p:cBhvr>
                                        <p:cTn id="68" dur="1000"/>
                                        <p:tgtEl>
                                          <p:spTgt spid="336">
                                            <p:txEl>
                                              <p:pRg st="0" end="0"/>
                                            </p:txEl>
                                          </p:spTgt>
                                        </p:tgtEl>
                                      </p:cBhvr>
                                    </p:animEffect>
                                    <p:anim calcmode="lin" valueType="num">
                                      <p:cBhvr>
                                        <p:cTn id="69" dur="1000" fill="hold"/>
                                        <p:tgtEl>
                                          <p:spTgt spid="336">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33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7" grpId="0" build="p">
        <p:tmplLst>
          <p:tmpl lvl="1">
            <p:tnLst>
              <p:par>
                <p:cTn presetID="10"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92" grpId="0" build="p">
        <p:tmplLst>
          <p:tmpl lvl="1">
            <p:tnLst>
              <p:par>
                <p:cTn presetID="42" presetClass="entr" presetSubtype="0"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1000"/>
                        <p:tgtEl>
                          <p:spTgt spid="92"/>
                        </p:tgtEl>
                      </p:cBhvr>
                    </p:animEffect>
                    <p:anim calcmode="lin" valueType="num">
                      <p:cBhvr>
                        <p:cTn dur="1000" fill="hold"/>
                        <p:tgtEl>
                          <p:spTgt spid="92"/>
                        </p:tgtEl>
                        <p:attrNameLst>
                          <p:attrName>ppt_x</p:attrName>
                        </p:attrNameLst>
                      </p:cBhvr>
                      <p:tavLst>
                        <p:tav tm="0">
                          <p:val>
                            <p:strVal val="#ppt_x"/>
                          </p:val>
                        </p:tav>
                        <p:tav tm="100000">
                          <p:val>
                            <p:strVal val="#ppt_x"/>
                          </p:val>
                        </p:tav>
                      </p:tavLst>
                    </p:anim>
                    <p:anim calcmode="lin" valueType="num">
                      <p:cBhvr>
                        <p:cTn dur="1000" fill="hold"/>
                        <p:tgtEl>
                          <p:spTgt spid="92"/>
                        </p:tgtEl>
                        <p:attrNameLst>
                          <p:attrName>ppt_y</p:attrName>
                        </p:attrNameLst>
                      </p:cBhvr>
                      <p:tavLst>
                        <p:tav tm="0">
                          <p:val>
                            <p:strVal val="#ppt_y+.1"/>
                          </p:val>
                        </p:tav>
                        <p:tav tm="100000">
                          <p:val>
                            <p:strVal val="#ppt_y"/>
                          </p:val>
                        </p:tav>
                      </p:tavLst>
                    </p:anim>
                  </p:childTnLst>
                </p:cTn>
              </p:par>
            </p:tnLst>
          </p:tmpl>
        </p:tmplLst>
      </p:bldP>
      <p:bldP spid="96" grpId="0" build="p">
        <p:tmplLst>
          <p:tmpl lvl="1">
            <p:tnLst>
              <p:par>
                <p:cTn presetID="42" presetClass="entr" presetSubtype="0" fill="hold" nodeType="with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1000"/>
                        <p:tgtEl>
                          <p:spTgt spid="96"/>
                        </p:tgtEl>
                      </p:cBhvr>
                    </p:animEffect>
                    <p:anim calcmode="lin" valueType="num">
                      <p:cBhvr>
                        <p:cTn dur="1000" fill="hold"/>
                        <p:tgtEl>
                          <p:spTgt spid="96"/>
                        </p:tgtEl>
                        <p:attrNameLst>
                          <p:attrName>ppt_x</p:attrName>
                        </p:attrNameLst>
                      </p:cBhvr>
                      <p:tavLst>
                        <p:tav tm="0">
                          <p:val>
                            <p:strVal val="#ppt_x"/>
                          </p:val>
                        </p:tav>
                        <p:tav tm="100000">
                          <p:val>
                            <p:strVal val="#ppt_x"/>
                          </p:val>
                        </p:tav>
                      </p:tavLst>
                    </p:anim>
                    <p:anim calcmode="lin" valueType="num">
                      <p:cBhvr>
                        <p:cTn dur="1000" fill="hold"/>
                        <p:tgtEl>
                          <p:spTgt spid="96"/>
                        </p:tgtEl>
                        <p:attrNameLst>
                          <p:attrName>ppt_y</p:attrName>
                        </p:attrNameLst>
                      </p:cBhvr>
                      <p:tavLst>
                        <p:tav tm="0">
                          <p:val>
                            <p:strVal val="#ppt_y+.1"/>
                          </p:val>
                        </p:tav>
                        <p:tav tm="100000">
                          <p:val>
                            <p:strVal val="#ppt_y"/>
                          </p:val>
                        </p:tav>
                      </p:tavLst>
                    </p:anim>
                  </p:childTnLst>
                </p:cTn>
              </p:par>
            </p:tnLst>
          </p:tmpl>
        </p:tmplLst>
      </p:bldP>
      <p:bldP spid="100" grpId="0" build="p">
        <p:tmplLst>
          <p:tmpl lvl="1">
            <p:tnLst>
              <p:par>
                <p:cTn presetID="42"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1000"/>
                        <p:tgtEl>
                          <p:spTgt spid="100"/>
                        </p:tgtEl>
                      </p:cBhvr>
                    </p:animEffect>
                    <p:anim calcmode="lin" valueType="num">
                      <p:cBhvr>
                        <p:cTn dur="1000" fill="hold"/>
                        <p:tgtEl>
                          <p:spTgt spid="100"/>
                        </p:tgtEl>
                        <p:attrNameLst>
                          <p:attrName>ppt_x</p:attrName>
                        </p:attrNameLst>
                      </p:cBhvr>
                      <p:tavLst>
                        <p:tav tm="0">
                          <p:val>
                            <p:strVal val="#ppt_x"/>
                          </p:val>
                        </p:tav>
                        <p:tav tm="100000">
                          <p:val>
                            <p:strVal val="#ppt_x"/>
                          </p:val>
                        </p:tav>
                      </p:tavLst>
                    </p:anim>
                    <p:anim calcmode="lin" valueType="num">
                      <p:cBhvr>
                        <p:cTn dur="1000" fill="hold"/>
                        <p:tgtEl>
                          <p:spTgt spid="100"/>
                        </p:tgtEl>
                        <p:attrNameLst>
                          <p:attrName>ppt_y</p:attrName>
                        </p:attrNameLst>
                      </p:cBhvr>
                      <p:tavLst>
                        <p:tav tm="0">
                          <p:val>
                            <p:strVal val="#ppt_y+.1"/>
                          </p:val>
                        </p:tav>
                        <p:tav tm="100000">
                          <p:val>
                            <p:strVal val="#ppt_y"/>
                          </p:val>
                        </p:tav>
                      </p:tavLst>
                    </p:anim>
                  </p:childTnLst>
                </p:cTn>
              </p:par>
            </p:tnLst>
          </p:tmpl>
        </p:tmplLst>
      </p:bldP>
      <p:bldP spid="178" grpId="0" build="p">
        <p:tmplLst>
          <p:tmpl lvl="1">
            <p:tnLst>
              <p:par>
                <p:cTn presetID="42" presetClass="entr" presetSubtype="0" fill="hold" nodeType="withEffect">
                  <p:stCondLst>
                    <p:cond delay="0"/>
                  </p:stCondLst>
                  <p:childTnLst>
                    <p:set>
                      <p:cBhvr>
                        <p:cTn dur="1" fill="hold">
                          <p:stCondLst>
                            <p:cond delay="0"/>
                          </p:stCondLst>
                        </p:cTn>
                        <p:tgtEl>
                          <p:spTgt spid="178"/>
                        </p:tgtEl>
                        <p:attrNameLst>
                          <p:attrName>style.visibility</p:attrName>
                        </p:attrNameLst>
                      </p:cBhvr>
                      <p:to>
                        <p:strVal val="visible"/>
                      </p:to>
                    </p:set>
                    <p:animEffect transition="in" filter="fade">
                      <p:cBhvr>
                        <p:cTn dur="1000"/>
                        <p:tgtEl>
                          <p:spTgt spid="178"/>
                        </p:tgtEl>
                      </p:cBhvr>
                    </p:animEffect>
                    <p:anim calcmode="lin" valueType="num">
                      <p:cBhvr>
                        <p:cTn dur="1000" fill="hold"/>
                        <p:tgtEl>
                          <p:spTgt spid="178"/>
                        </p:tgtEl>
                        <p:attrNameLst>
                          <p:attrName>ppt_x</p:attrName>
                        </p:attrNameLst>
                      </p:cBhvr>
                      <p:tavLst>
                        <p:tav tm="0">
                          <p:val>
                            <p:strVal val="#ppt_x"/>
                          </p:val>
                        </p:tav>
                        <p:tav tm="100000">
                          <p:val>
                            <p:strVal val="#ppt_x"/>
                          </p:val>
                        </p:tav>
                      </p:tavLst>
                    </p:anim>
                    <p:anim calcmode="lin" valueType="num">
                      <p:cBhvr>
                        <p:cTn dur="1000" fill="hold"/>
                        <p:tgtEl>
                          <p:spTgt spid="178"/>
                        </p:tgtEl>
                        <p:attrNameLst>
                          <p:attrName>ppt_y</p:attrName>
                        </p:attrNameLst>
                      </p:cBhvr>
                      <p:tavLst>
                        <p:tav tm="0">
                          <p:val>
                            <p:strVal val="#ppt_y+.1"/>
                          </p:val>
                        </p:tav>
                        <p:tav tm="100000">
                          <p:val>
                            <p:strVal val="#ppt_y"/>
                          </p:val>
                        </p:tav>
                      </p:tavLst>
                    </p:anim>
                  </p:childTnLst>
                </p:cTn>
              </p:par>
            </p:tnLst>
          </p:tmpl>
        </p:tmplLst>
      </p:bldP>
      <p:bldP spid="179" grpId="0" build="p">
        <p:tmplLst>
          <p:tmpl lvl="1">
            <p:tnLst>
              <p:par>
                <p:cTn presetID="42" presetClass="entr" presetSubtype="0" fill="hold" nodeType="withEffect">
                  <p:stCondLst>
                    <p:cond delay="0"/>
                  </p:stCondLst>
                  <p:childTnLst>
                    <p:set>
                      <p:cBhvr>
                        <p:cTn dur="1" fill="hold">
                          <p:stCondLst>
                            <p:cond delay="0"/>
                          </p:stCondLst>
                        </p:cTn>
                        <p:tgtEl>
                          <p:spTgt spid="179"/>
                        </p:tgtEl>
                        <p:attrNameLst>
                          <p:attrName>style.visibility</p:attrName>
                        </p:attrNameLst>
                      </p:cBhvr>
                      <p:to>
                        <p:strVal val="visible"/>
                      </p:to>
                    </p:set>
                    <p:animEffect transition="in" filter="fade">
                      <p:cBhvr>
                        <p:cTn dur="1000"/>
                        <p:tgtEl>
                          <p:spTgt spid="179"/>
                        </p:tgtEl>
                      </p:cBhvr>
                    </p:animEffect>
                    <p:anim calcmode="lin" valueType="num">
                      <p:cBhvr>
                        <p:cTn dur="1000" fill="hold"/>
                        <p:tgtEl>
                          <p:spTgt spid="179"/>
                        </p:tgtEl>
                        <p:attrNameLst>
                          <p:attrName>ppt_x</p:attrName>
                        </p:attrNameLst>
                      </p:cBhvr>
                      <p:tavLst>
                        <p:tav tm="0">
                          <p:val>
                            <p:strVal val="#ppt_x"/>
                          </p:val>
                        </p:tav>
                        <p:tav tm="100000">
                          <p:val>
                            <p:strVal val="#ppt_x"/>
                          </p:val>
                        </p:tav>
                      </p:tavLst>
                    </p:anim>
                    <p:anim calcmode="lin" valueType="num">
                      <p:cBhvr>
                        <p:cTn dur="1000" fill="hold"/>
                        <p:tgtEl>
                          <p:spTgt spid="179"/>
                        </p:tgtEl>
                        <p:attrNameLst>
                          <p:attrName>ppt_y</p:attrName>
                        </p:attrNameLst>
                      </p:cBhvr>
                      <p:tavLst>
                        <p:tav tm="0">
                          <p:val>
                            <p:strVal val="#ppt_y+.1"/>
                          </p:val>
                        </p:tav>
                        <p:tav tm="100000">
                          <p:val>
                            <p:strVal val="#ppt_y"/>
                          </p:val>
                        </p:tav>
                      </p:tavLst>
                    </p:anim>
                  </p:childTnLst>
                </p:cTn>
              </p:par>
            </p:tnLst>
          </p:tmpl>
        </p:tmplLst>
      </p:bldP>
      <p:bldP spid="180" grpId="0" animBg="1"/>
      <p:bldP spid="335" grpId="0" animBg="1"/>
      <p:bldP spid="336" grpId="0" build="p">
        <p:tmplLst>
          <p:tmpl lvl="1">
            <p:tnLst>
              <p:par>
                <p:cTn presetID="42" presetClass="entr" presetSubtype="0" fill="hold" nodeType="withEffect">
                  <p:stCondLst>
                    <p:cond delay="0"/>
                  </p:stCondLst>
                  <p:childTnLst>
                    <p:set>
                      <p:cBhvr>
                        <p:cTn dur="1" fill="hold">
                          <p:stCondLst>
                            <p:cond delay="0"/>
                          </p:stCondLst>
                        </p:cTn>
                        <p:tgtEl>
                          <p:spTgt spid="336"/>
                        </p:tgtEl>
                        <p:attrNameLst>
                          <p:attrName>style.visibility</p:attrName>
                        </p:attrNameLst>
                      </p:cBhvr>
                      <p:to>
                        <p:strVal val="visible"/>
                      </p:to>
                    </p:set>
                    <p:animEffect transition="in" filter="fade">
                      <p:cBhvr>
                        <p:cTn dur="1000"/>
                        <p:tgtEl>
                          <p:spTgt spid="336"/>
                        </p:tgtEl>
                      </p:cBhvr>
                    </p:animEffect>
                    <p:anim calcmode="lin" valueType="num">
                      <p:cBhvr>
                        <p:cTn dur="1000" fill="hold"/>
                        <p:tgtEl>
                          <p:spTgt spid="336"/>
                        </p:tgtEl>
                        <p:attrNameLst>
                          <p:attrName>ppt_x</p:attrName>
                        </p:attrNameLst>
                      </p:cBhvr>
                      <p:tavLst>
                        <p:tav tm="0">
                          <p:val>
                            <p:strVal val="#ppt_x"/>
                          </p:val>
                        </p:tav>
                        <p:tav tm="100000">
                          <p:val>
                            <p:strVal val="#ppt_x"/>
                          </p:val>
                        </p:tav>
                      </p:tavLst>
                    </p:anim>
                    <p:anim calcmode="lin" valueType="num">
                      <p:cBhvr>
                        <p:cTn dur="1000" fill="hold"/>
                        <p:tgtEl>
                          <p:spTgt spid="33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D Pyramid - 4 Items">
    <p:spTree>
      <p:nvGrpSpPr>
        <p:cNvPr id="1" name=""/>
        <p:cNvGrpSpPr/>
        <p:nvPr/>
      </p:nvGrpSpPr>
      <p:grpSpPr>
        <a:xfrm>
          <a:off x="0" y="0"/>
          <a:ext cx="0" cy="0"/>
        </a:xfrm>
      </p:grpSpPr>
      <p:sp>
        <p:nvSpPr>
          <p:cNvPr id="2"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3D Pyramid - 4 Items</a:t>
            </a:r>
            <a:endParaRPr lang="en-US"/>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t>‹#›</a:t>
            </a:fld>
            <a:endParaRPr lang="en-US"/>
          </a:p>
        </p:txBody>
      </p:sp>
      <p:sp>
        <p:nvSpPr>
          <p:cNvPr id="350"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grpSp>
        <p:nvGrpSpPr>
          <p:cNvPr id="20" name="Group 4"/>
          <p:cNvGrpSpPr>
            <a:grpSpLocks noChangeAspect="1"/>
          </p:cNvGrpSpPr>
          <p:nvPr userDrawn="1"/>
        </p:nvGrpSpPr>
        <p:grpSpPr>
          <a:xfrm>
            <a:off x="3003723" y="1602772"/>
            <a:ext cx="3011662" cy="3020986"/>
            <a:chOff x="1266" y="2"/>
            <a:chExt cx="3230" cy="3240"/>
          </a:xfrm>
        </p:grpSpPr>
        <p:sp>
          <p:nvSpPr>
            <p:cNvPr id="21" name="Freeform 5"/>
            <p:cNvSpPr/>
            <p:nvPr userDrawn="1"/>
          </p:nvSpPr>
          <p:spPr bwMode="auto">
            <a:xfrm>
              <a:off x="1266" y="2473"/>
              <a:ext cx="737" cy="769"/>
            </a:xfrm>
            <a:custGeom>
              <a:gdLst>
                <a:gd name="T0" fmla="*/ 450 w 737"/>
                <a:gd name="T1" fmla="*/ 769 h 769"/>
                <a:gd name="T2" fmla="*/ 0 w 737"/>
                <a:gd name="T3" fmla="*/ 458 h 769"/>
                <a:gd name="T4" fmla="*/ 404 w 737"/>
                <a:gd name="T5" fmla="*/ 0 h 769"/>
                <a:gd name="T6" fmla="*/ 737 w 737"/>
                <a:gd name="T7" fmla="*/ 235 h 769"/>
                <a:gd name="T8" fmla="*/ 450 w 737"/>
                <a:gd name="T9" fmla="*/ 769 h 769"/>
              </a:gdLst>
              <a:cxnLst>
                <a:cxn ang="0">
                  <a:pos x="T0" y="T1"/>
                </a:cxn>
                <a:cxn ang="0">
                  <a:pos x="T2" y="T3"/>
                </a:cxn>
                <a:cxn ang="0">
                  <a:pos x="T4" y="T5"/>
                </a:cxn>
                <a:cxn ang="0">
                  <a:pos x="T6" y="T7"/>
                </a:cxn>
                <a:cxn ang="0">
                  <a:pos x="T8" y="T9"/>
                </a:cxn>
              </a:cxnLst>
              <a:rect l="0" t="0" r="r" b="b"/>
              <a:pathLst>
                <a:path w="737" h="769">
                  <a:moveTo>
                    <a:pt x="450" y="769"/>
                  </a:moveTo>
                  <a:lnTo>
                    <a:pt x="0" y="458"/>
                  </a:lnTo>
                  <a:lnTo>
                    <a:pt x="404" y="0"/>
                  </a:lnTo>
                  <a:lnTo>
                    <a:pt x="737" y="235"/>
                  </a:lnTo>
                  <a:lnTo>
                    <a:pt x="450" y="769"/>
                  </a:lnTo>
                  <a:close/>
                </a:path>
              </a:pathLst>
            </a:custGeom>
            <a:solidFill>
              <a:schemeClr val="accent1">
                <a:lumMod val="75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p:cNvSpPr/>
            <p:nvPr userDrawn="1"/>
          </p:nvSpPr>
          <p:spPr bwMode="auto">
            <a:xfrm>
              <a:off x="1716" y="2708"/>
              <a:ext cx="2780" cy="534"/>
            </a:xfrm>
            <a:custGeom>
              <a:gdLst>
                <a:gd name="T0" fmla="*/ 2780 w 2780"/>
                <a:gd name="T1" fmla="*/ 534 h 534"/>
                <a:gd name="T2" fmla="*/ 0 w 2780"/>
                <a:gd name="T3" fmla="*/ 534 h 534"/>
                <a:gd name="T4" fmla="*/ 287 w 2780"/>
                <a:gd name="T5" fmla="*/ 0 h 534"/>
                <a:gd name="T6" fmla="*/ 2387 w 2780"/>
                <a:gd name="T7" fmla="*/ 0 h 534"/>
                <a:gd name="T8" fmla="*/ 2780 w 2780"/>
                <a:gd name="T9" fmla="*/ 534 h 534"/>
              </a:gdLst>
              <a:cxnLst>
                <a:cxn ang="0">
                  <a:pos x="T0" y="T1"/>
                </a:cxn>
                <a:cxn ang="0">
                  <a:pos x="T2" y="T3"/>
                </a:cxn>
                <a:cxn ang="0">
                  <a:pos x="T4" y="T5"/>
                </a:cxn>
                <a:cxn ang="0">
                  <a:pos x="T6" y="T7"/>
                </a:cxn>
                <a:cxn ang="0">
                  <a:pos x="T8" y="T9"/>
                </a:cxn>
              </a:cxnLst>
              <a:rect l="0" t="0" r="r" b="b"/>
              <a:pathLst>
                <a:path w="2780" h="534">
                  <a:moveTo>
                    <a:pt x="2780" y="534"/>
                  </a:moveTo>
                  <a:lnTo>
                    <a:pt x="0" y="534"/>
                  </a:lnTo>
                  <a:lnTo>
                    <a:pt x="287" y="0"/>
                  </a:lnTo>
                  <a:lnTo>
                    <a:pt x="2387" y="0"/>
                  </a:lnTo>
                  <a:lnTo>
                    <a:pt x="2780" y="534"/>
                  </a:lnTo>
                  <a:close/>
                </a:path>
              </a:pathLst>
            </a:custGeom>
            <a:solidFill>
              <a:schemeClr val="accent1">
                <a:lumMod val="90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p:cNvSpPr/>
            <p:nvPr userDrawn="1"/>
          </p:nvSpPr>
          <p:spPr bwMode="auto">
            <a:xfrm>
              <a:off x="1670" y="2473"/>
              <a:ext cx="2433" cy="235"/>
            </a:xfrm>
            <a:custGeom>
              <a:gdLst>
                <a:gd name="T0" fmla="*/ 2433 w 2433"/>
                <a:gd name="T1" fmla="*/ 235 h 235"/>
                <a:gd name="T2" fmla="*/ 333 w 2433"/>
                <a:gd name="T3" fmla="*/ 235 h 235"/>
                <a:gd name="T4" fmla="*/ 0 w 2433"/>
                <a:gd name="T5" fmla="*/ 0 h 235"/>
                <a:gd name="T6" fmla="*/ 2098 w 2433"/>
                <a:gd name="T7" fmla="*/ 0 h 235"/>
                <a:gd name="T8" fmla="*/ 2433 w 2433"/>
                <a:gd name="T9" fmla="*/ 235 h 235"/>
              </a:gdLst>
              <a:cxnLst>
                <a:cxn ang="0">
                  <a:pos x="T0" y="T1"/>
                </a:cxn>
                <a:cxn ang="0">
                  <a:pos x="T2" y="T3"/>
                </a:cxn>
                <a:cxn ang="0">
                  <a:pos x="T4" y="T5"/>
                </a:cxn>
                <a:cxn ang="0">
                  <a:pos x="T6" y="T7"/>
                </a:cxn>
                <a:cxn ang="0">
                  <a:pos x="T8" y="T9"/>
                </a:cxn>
              </a:cxnLst>
              <a:rect l="0" t="0" r="r" b="b"/>
              <a:pathLst>
                <a:path w="2433" h="235">
                  <a:moveTo>
                    <a:pt x="2433" y="235"/>
                  </a:moveTo>
                  <a:lnTo>
                    <a:pt x="333" y="235"/>
                  </a:lnTo>
                  <a:lnTo>
                    <a:pt x="0" y="0"/>
                  </a:lnTo>
                  <a:lnTo>
                    <a:pt x="2098" y="0"/>
                  </a:lnTo>
                  <a:lnTo>
                    <a:pt x="2433" y="235"/>
                  </a:lnTo>
                  <a:close/>
                </a:path>
              </a:pathLst>
            </a:custGeom>
            <a:solidFill>
              <a:srgbClr val="79B6B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p:nvPr userDrawn="1"/>
          </p:nvSpPr>
          <p:spPr bwMode="auto">
            <a:xfrm>
              <a:off x="1666" y="1576"/>
              <a:ext cx="628" cy="697"/>
            </a:xfrm>
            <a:custGeom>
              <a:gdLst>
                <a:gd name="T0" fmla="*/ 335 w 628"/>
                <a:gd name="T1" fmla="*/ 697 h 697"/>
                <a:gd name="T2" fmla="*/ 0 w 628"/>
                <a:gd name="T3" fmla="*/ 462 h 697"/>
                <a:gd name="T4" fmla="*/ 407 w 628"/>
                <a:gd name="T5" fmla="*/ 0 h 697"/>
                <a:gd name="T6" fmla="*/ 628 w 628"/>
                <a:gd name="T7" fmla="*/ 158 h 697"/>
                <a:gd name="T8" fmla="*/ 335 w 628"/>
                <a:gd name="T9" fmla="*/ 697 h 697"/>
              </a:gdLst>
              <a:cxnLst>
                <a:cxn ang="0">
                  <a:pos x="T0" y="T1"/>
                </a:cxn>
                <a:cxn ang="0">
                  <a:pos x="T2" y="T3"/>
                </a:cxn>
                <a:cxn ang="0">
                  <a:pos x="T4" y="T5"/>
                </a:cxn>
                <a:cxn ang="0">
                  <a:pos x="T6" y="T7"/>
                </a:cxn>
                <a:cxn ang="0">
                  <a:pos x="T8" y="T9"/>
                </a:cxn>
              </a:cxnLst>
              <a:rect l="0" t="0" r="r" b="b"/>
              <a:pathLst>
                <a:path w="628" h="697">
                  <a:moveTo>
                    <a:pt x="335" y="697"/>
                  </a:moveTo>
                  <a:lnTo>
                    <a:pt x="0" y="462"/>
                  </a:lnTo>
                  <a:lnTo>
                    <a:pt x="407" y="0"/>
                  </a:lnTo>
                  <a:lnTo>
                    <a:pt x="628" y="158"/>
                  </a:lnTo>
                  <a:lnTo>
                    <a:pt x="335" y="697"/>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p:nvPr userDrawn="1"/>
          </p:nvSpPr>
          <p:spPr bwMode="auto">
            <a:xfrm>
              <a:off x="2001" y="1734"/>
              <a:ext cx="2098" cy="539"/>
            </a:xfrm>
            <a:custGeom>
              <a:gdLst>
                <a:gd name="T0" fmla="*/ 2098 w 2098"/>
                <a:gd name="T1" fmla="*/ 539 h 539"/>
                <a:gd name="T2" fmla="*/ 0 w 2098"/>
                <a:gd name="T3" fmla="*/ 539 h 539"/>
                <a:gd name="T4" fmla="*/ 293 w 2098"/>
                <a:gd name="T5" fmla="*/ 0 h 539"/>
                <a:gd name="T6" fmla="*/ 1702 w 2098"/>
                <a:gd name="T7" fmla="*/ 0 h 539"/>
                <a:gd name="T8" fmla="*/ 2098 w 2098"/>
                <a:gd name="T9" fmla="*/ 539 h 539"/>
              </a:gdLst>
              <a:cxnLst>
                <a:cxn ang="0">
                  <a:pos x="T0" y="T1"/>
                </a:cxn>
                <a:cxn ang="0">
                  <a:pos x="T2" y="T3"/>
                </a:cxn>
                <a:cxn ang="0">
                  <a:pos x="T4" y="T5"/>
                </a:cxn>
                <a:cxn ang="0">
                  <a:pos x="T6" y="T7"/>
                </a:cxn>
                <a:cxn ang="0">
                  <a:pos x="T8" y="T9"/>
                </a:cxn>
              </a:cxnLst>
              <a:rect l="0" t="0" r="r" b="b"/>
              <a:pathLst>
                <a:path w="2098" h="539">
                  <a:moveTo>
                    <a:pt x="2098" y="539"/>
                  </a:moveTo>
                  <a:lnTo>
                    <a:pt x="0" y="539"/>
                  </a:lnTo>
                  <a:lnTo>
                    <a:pt x="293" y="0"/>
                  </a:lnTo>
                  <a:lnTo>
                    <a:pt x="1702" y="0"/>
                  </a:lnTo>
                  <a:lnTo>
                    <a:pt x="2098" y="539"/>
                  </a:lnTo>
                  <a:close/>
                </a:path>
              </a:pathLst>
            </a:custGeom>
            <a:solidFill>
              <a:srgbClr val="C0E08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p:cNvSpPr/>
            <p:nvPr userDrawn="1"/>
          </p:nvSpPr>
          <p:spPr bwMode="auto">
            <a:xfrm>
              <a:off x="2073" y="1576"/>
              <a:ext cx="1630" cy="158"/>
            </a:xfrm>
            <a:custGeom>
              <a:gdLst>
                <a:gd name="T0" fmla="*/ 1630 w 1630"/>
                <a:gd name="T1" fmla="*/ 158 h 158"/>
                <a:gd name="T2" fmla="*/ 221 w 1630"/>
                <a:gd name="T3" fmla="*/ 158 h 158"/>
                <a:gd name="T4" fmla="*/ 0 w 1630"/>
                <a:gd name="T5" fmla="*/ 0 h 158"/>
                <a:gd name="T6" fmla="*/ 1410 w 1630"/>
                <a:gd name="T7" fmla="*/ 0 h 158"/>
                <a:gd name="T8" fmla="*/ 1630 w 1630"/>
                <a:gd name="T9" fmla="*/ 158 h 158"/>
              </a:gdLst>
              <a:cxnLst>
                <a:cxn ang="0">
                  <a:pos x="T0" y="T1"/>
                </a:cxn>
                <a:cxn ang="0">
                  <a:pos x="T2" y="T3"/>
                </a:cxn>
                <a:cxn ang="0">
                  <a:pos x="T4" y="T5"/>
                </a:cxn>
                <a:cxn ang="0">
                  <a:pos x="T6" y="T7"/>
                </a:cxn>
                <a:cxn ang="0">
                  <a:pos x="T8" y="T9"/>
                </a:cxn>
              </a:cxnLst>
              <a:rect l="0" t="0" r="r" b="b"/>
              <a:pathLst>
                <a:path w="1630" h="158">
                  <a:moveTo>
                    <a:pt x="1630" y="158"/>
                  </a:moveTo>
                  <a:lnTo>
                    <a:pt x="221" y="158"/>
                  </a:lnTo>
                  <a:lnTo>
                    <a:pt x="0" y="0"/>
                  </a:lnTo>
                  <a:lnTo>
                    <a:pt x="1410" y="0"/>
                  </a:lnTo>
                  <a:lnTo>
                    <a:pt x="1630" y="158"/>
                  </a:lnTo>
                  <a:close/>
                </a:path>
              </a:pathLst>
            </a:custGeom>
            <a:solidFill>
              <a:srgbClr val="98CB4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p:cNvSpPr/>
            <p:nvPr userDrawn="1"/>
          </p:nvSpPr>
          <p:spPr bwMode="auto">
            <a:xfrm>
              <a:off x="2075" y="741"/>
              <a:ext cx="541" cy="637"/>
            </a:xfrm>
            <a:custGeom>
              <a:gdLst>
                <a:gd name="T0" fmla="*/ 541 w 541"/>
                <a:gd name="T1" fmla="*/ 83 h 637"/>
                <a:gd name="T2" fmla="*/ 223 w 541"/>
                <a:gd name="T3" fmla="*/ 637 h 637"/>
                <a:gd name="T4" fmla="*/ 0 w 541"/>
                <a:gd name="T5" fmla="*/ 480 h 637"/>
                <a:gd name="T6" fmla="*/ 424 w 541"/>
                <a:gd name="T7" fmla="*/ 0 h 637"/>
                <a:gd name="T8" fmla="*/ 541 w 541"/>
                <a:gd name="T9" fmla="*/ 83 h 637"/>
              </a:gdLst>
              <a:cxnLst>
                <a:cxn ang="0">
                  <a:pos x="T0" y="T1"/>
                </a:cxn>
                <a:cxn ang="0">
                  <a:pos x="T2" y="T3"/>
                </a:cxn>
                <a:cxn ang="0">
                  <a:pos x="T4" y="T5"/>
                </a:cxn>
                <a:cxn ang="0">
                  <a:pos x="T6" y="T7"/>
                </a:cxn>
                <a:cxn ang="0">
                  <a:pos x="T8" y="T9"/>
                </a:cxn>
              </a:cxnLst>
              <a:rect l="0" t="0" r="r" b="b"/>
              <a:pathLst>
                <a:path w="541" h="637">
                  <a:moveTo>
                    <a:pt x="541" y="83"/>
                  </a:moveTo>
                  <a:lnTo>
                    <a:pt x="223" y="637"/>
                  </a:lnTo>
                  <a:lnTo>
                    <a:pt x="0" y="480"/>
                  </a:lnTo>
                  <a:lnTo>
                    <a:pt x="424" y="0"/>
                  </a:lnTo>
                  <a:lnTo>
                    <a:pt x="541" y="83"/>
                  </a:lnTo>
                  <a:close/>
                </a:path>
              </a:pathLst>
            </a:custGeom>
            <a:solidFill>
              <a:schemeClr val="accent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p:cNvSpPr/>
            <p:nvPr userDrawn="1"/>
          </p:nvSpPr>
          <p:spPr bwMode="auto">
            <a:xfrm>
              <a:off x="2298" y="824"/>
              <a:ext cx="1409" cy="554"/>
            </a:xfrm>
            <a:custGeom>
              <a:gdLst>
                <a:gd name="T0" fmla="*/ 1409 w 1409"/>
                <a:gd name="T1" fmla="*/ 554 h 554"/>
                <a:gd name="T2" fmla="*/ 0 w 1409"/>
                <a:gd name="T3" fmla="*/ 554 h 554"/>
                <a:gd name="T4" fmla="*/ 318 w 1409"/>
                <a:gd name="T5" fmla="*/ 0 h 554"/>
                <a:gd name="T6" fmla="*/ 1001 w 1409"/>
                <a:gd name="T7" fmla="*/ 0 h 554"/>
                <a:gd name="T8" fmla="*/ 1409 w 1409"/>
                <a:gd name="T9" fmla="*/ 554 h 554"/>
              </a:gdLst>
              <a:cxnLst>
                <a:cxn ang="0">
                  <a:pos x="T0" y="T1"/>
                </a:cxn>
                <a:cxn ang="0">
                  <a:pos x="T2" y="T3"/>
                </a:cxn>
                <a:cxn ang="0">
                  <a:pos x="T4" y="T5"/>
                </a:cxn>
                <a:cxn ang="0">
                  <a:pos x="T6" y="T7"/>
                </a:cxn>
                <a:cxn ang="0">
                  <a:pos x="T8" y="T9"/>
                </a:cxn>
              </a:cxnLst>
              <a:rect l="0" t="0" r="r" b="b"/>
              <a:pathLst>
                <a:path w="1409" h="554">
                  <a:moveTo>
                    <a:pt x="1409" y="554"/>
                  </a:moveTo>
                  <a:lnTo>
                    <a:pt x="0" y="554"/>
                  </a:lnTo>
                  <a:lnTo>
                    <a:pt x="318" y="0"/>
                  </a:lnTo>
                  <a:lnTo>
                    <a:pt x="1001" y="0"/>
                  </a:lnTo>
                  <a:lnTo>
                    <a:pt x="1409" y="554"/>
                  </a:lnTo>
                  <a:close/>
                </a:path>
              </a:pathLst>
            </a:custGeom>
            <a:solidFill>
              <a:schemeClr val="accent5">
                <a:lumMod val="60000"/>
                <a:lumOff val="40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p:cNvSpPr/>
            <p:nvPr userDrawn="1"/>
          </p:nvSpPr>
          <p:spPr bwMode="auto">
            <a:xfrm>
              <a:off x="2499" y="741"/>
              <a:ext cx="800" cy="83"/>
            </a:xfrm>
            <a:custGeom>
              <a:gdLst>
                <a:gd name="T0" fmla="*/ 800 w 800"/>
                <a:gd name="T1" fmla="*/ 83 h 83"/>
                <a:gd name="T2" fmla="*/ 117 w 800"/>
                <a:gd name="T3" fmla="*/ 83 h 83"/>
                <a:gd name="T4" fmla="*/ 110 w 800"/>
                <a:gd name="T5" fmla="*/ 78 h 83"/>
                <a:gd name="T6" fmla="*/ 0 w 800"/>
                <a:gd name="T7" fmla="*/ 0 h 83"/>
                <a:gd name="T8" fmla="*/ 684 w 800"/>
                <a:gd name="T9" fmla="*/ 0 h 83"/>
                <a:gd name="T10" fmla="*/ 793 w 800"/>
                <a:gd name="T11" fmla="*/ 78 h 83"/>
                <a:gd name="T12" fmla="*/ 800 w 800"/>
                <a:gd name="T13" fmla="*/ 83 h 83"/>
              </a:gdLst>
              <a:cxnLst>
                <a:cxn ang="0">
                  <a:pos x="T0" y="T1"/>
                </a:cxn>
                <a:cxn ang="0">
                  <a:pos x="T2" y="T3"/>
                </a:cxn>
                <a:cxn ang="0">
                  <a:pos x="T4" y="T5"/>
                </a:cxn>
                <a:cxn ang="0">
                  <a:pos x="T6" y="T7"/>
                </a:cxn>
                <a:cxn ang="0">
                  <a:pos x="T8" y="T9"/>
                </a:cxn>
                <a:cxn ang="0">
                  <a:pos x="T10" y="T11"/>
                </a:cxn>
                <a:cxn ang="0">
                  <a:pos x="T12" y="T13"/>
                </a:cxn>
              </a:cxnLst>
              <a:rect l="0" t="0" r="r" b="b"/>
              <a:pathLst>
                <a:path w="800" h="83">
                  <a:moveTo>
                    <a:pt x="800" y="83"/>
                  </a:moveTo>
                  <a:lnTo>
                    <a:pt x="117" y="83"/>
                  </a:lnTo>
                  <a:lnTo>
                    <a:pt x="110" y="78"/>
                  </a:lnTo>
                  <a:lnTo>
                    <a:pt x="0" y="0"/>
                  </a:lnTo>
                  <a:lnTo>
                    <a:pt x="684" y="0"/>
                  </a:lnTo>
                  <a:lnTo>
                    <a:pt x="793" y="78"/>
                  </a:lnTo>
                  <a:lnTo>
                    <a:pt x="800" y="83"/>
                  </a:lnTo>
                  <a:close/>
                </a:path>
              </a:pathLst>
            </a:custGeom>
            <a:solidFill>
              <a:srgbClr val="6DAC4E"/>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4"/>
            <p:cNvSpPr/>
            <p:nvPr userDrawn="1"/>
          </p:nvSpPr>
          <p:spPr bwMode="auto">
            <a:xfrm>
              <a:off x="2499" y="2"/>
              <a:ext cx="404" cy="539"/>
            </a:xfrm>
            <a:custGeom>
              <a:gdLst>
                <a:gd name="T0" fmla="*/ 404 w 404"/>
                <a:gd name="T1" fmla="*/ 0 h 539"/>
                <a:gd name="T2" fmla="*/ 117 w 404"/>
                <a:gd name="T3" fmla="*/ 539 h 539"/>
                <a:gd name="T4" fmla="*/ 0 w 404"/>
                <a:gd name="T5" fmla="*/ 457 h 539"/>
                <a:gd name="T6" fmla="*/ 404 w 404"/>
                <a:gd name="T7" fmla="*/ 0 h 539"/>
              </a:gdLst>
              <a:cxnLst>
                <a:cxn ang="0">
                  <a:pos x="T0" y="T1"/>
                </a:cxn>
                <a:cxn ang="0">
                  <a:pos x="T2" y="T3"/>
                </a:cxn>
                <a:cxn ang="0">
                  <a:pos x="T4" y="T5"/>
                </a:cxn>
                <a:cxn ang="0">
                  <a:pos x="T6" y="T7"/>
                </a:cxn>
              </a:cxnLst>
              <a:rect l="0" t="0" r="r" b="b"/>
              <a:pathLst>
                <a:path w="402" h="539">
                  <a:moveTo>
                    <a:pt x="404" y="0"/>
                  </a:moveTo>
                  <a:lnTo>
                    <a:pt x="117" y="539"/>
                  </a:lnTo>
                  <a:lnTo>
                    <a:pt x="0" y="457"/>
                  </a:lnTo>
                  <a:lnTo>
                    <a:pt x="404" y="0"/>
                  </a:lnTo>
                  <a:close/>
                </a:path>
              </a:pathLst>
            </a:custGeom>
            <a:solidFill>
              <a:srgbClr val="5A8E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
            <p:cNvSpPr/>
            <p:nvPr userDrawn="1"/>
          </p:nvSpPr>
          <p:spPr bwMode="auto">
            <a:xfrm>
              <a:off x="2616" y="2"/>
              <a:ext cx="683" cy="539"/>
            </a:xfrm>
            <a:custGeom>
              <a:gdLst>
                <a:gd name="T0" fmla="*/ 683 w 683"/>
                <a:gd name="T1" fmla="*/ 539 h 539"/>
                <a:gd name="T2" fmla="*/ 0 w 683"/>
                <a:gd name="T3" fmla="*/ 539 h 539"/>
                <a:gd name="T4" fmla="*/ 0 w 683"/>
                <a:gd name="T5" fmla="*/ 539 h 539"/>
                <a:gd name="T6" fmla="*/ 287 w 683"/>
                <a:gd name="T7" fmla="*/ 0 h 539"/>
                <a:gd name="T8" fmla="*/ 683 w 683"/>
                <a:gd name="T9" fmla="*/ 539 h 539"/>
              </a:gdLst>
              <a:cxnLst>
                <a:cxn ang="0">
                  <a:pos x="T0" y="T1"/>
                </a:cxn>
                <a:cxn ang="0">
                  <a:pos x="T2" y="T3"/>
                </a:cxn>
                <a:cxn ang="0">
                  <a:pos x="T4" y="T5"/>
                </a:cxn>
                <a:cxn ang="0">
                  <a:pos x="T6" y="T7"/>
                </a:cxn>
                <a:cxn ang="0">
                  <a:pos x="T8" y="T9"/>
                </a:cxn>
              </a:cxnLst>
              <a:rect l="0" t="0" r="r" b="b"/>
              <a:pathLst>
                <a:path w="683" h="539">
                  <a:moveTo>
                    <a:pt x="683" y="539"/>
                  </a:moveTo>
                  <a:lnTo>
                    <a:pt x="0" y="539"/>
                  </a:lnTo>
                  <a:lnTo>
                    <a:pt x="0" y="539"/>
                  </a:lnTo>
                  <a:lnTo>
                    <a:pt x="287" y="0"/>
                  </a:lnTo>
                  <a:lnTo>
                    <a:pt x="683" y="539"/>
                  </a:lnTo>
                  <a:close/>
                </a:path>
              </a:pathLst>
            </a:custGeom>
            <a:solidFill>
              <a:schemeClr val="accent6">
                <a:lumMod val="60000"/>
                <a:lumOff val="40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Text Placeholder 42"/>
          <p:cNvSpPr>
            <a:spLocks noGrp="1"/>
          </p:cNvSpPr>
          <p:nvPr>
            <p:ph type="body" sz="quarter" idx="23" hasCustomPrompt="1"/>
          </p:nvPr>
        </p:nvSpPr>
        <p:spPr>
          <a:xfrm>
            <a:off x="418693" y="1655624"/>
            <a:ext cx="3599667" cy="396860"/>
          </a:xfrm>
        </p:spPr>
        <p:txBody>
          <a:bodyPr>
            <a:noAutofit/>
          </a:bodyPr>
          <a:lstStyle>
            <a:lvl1pPr marL="0" indent="0" algn="r">
              <a:buNone/>
              <a:defRPr sz="2200">
                <a:solidFill>
                  <a:schemeClr val="accent5">
                    <a:lumMod val="50000"/>
                  </a:schemeClr>
                </a:solidFill>
                <a:latin typeface="Calibri Light" panose="020f0302020204030204" pitchFamily="34" charset="0"/>
              </a:defRPr>
            </a:lvl1pPr>
          </a:lstStyle>
          <a:p>
            <a:pPr lvl="0"/>
            <a:r>
              <a:rPr lang="en-US" noProof="0" smtClean="0"/>
              <a:t>This is a sample text.</a:t>
            </a:r>
            <a:endParaRPr lang="en-US" noProof="0"/>
          </a:p>
        </p:txBody>
      </p:sp>
      <p:sp>
        <p:nvSpPr>
          <p:cNvPr id="42" name="Text Placeholder 42"/>
          <p:cNvSpPr>
            <a:spLocks noGrp="1"/>
          </p:cNvSpPr>
          <p:nvPr>
            <p:ph type="body" sz="quarter" idx="24" hasCustomPrompt="1"/>
          </p:nvPr>
        </p:nvSpPr>
        <p:spPr>
          <a:xfrm>
            <a:off x="5364088" y="2399525"/>
            <a:ext cx="3384376" cy="396860"/>
          </a:xfrm>
        </p:spPr>
        <p:txBody>
          <a:bodyPr>
            <a:noAutofit/>
          </a:bodyPr>
          <a:lstStyle>
            <a:lvl1pPr marL="0" indent="0" algn="l">
              <a:buNone/>
              <a:defRPr sz="2200">
                <a:solidFill>
                  <a:schemeClr val="accent5">
                    <a:lumMod val="75000"/>
                  </a:schemeClr>
                </a:solidFill>
                <a:latin typeface="Calibri Light" panose="020f0302020204030204" pitchFamily="34" charset="0"/>
              </a:defRPr>
            </a:lvl1pPr>
          </a:lstStyle>
          <a:p>
            <a:pPr lvl="0"/>
            <a:r>
              <a:rPr lang="en-US" noProof="0" smtClean="0"/>
              <a:t>This is a sample text.</a:t>
            </a:r>
            <a:endParaRPr lang="en-US" noProof="0"/>
          </a:p>
        </p:txBody>
      </p:sp>
      <p:sp>
        <p:nvSpPr>
          <p:cNvPr id="43" name="Text Placeholder 42"/>
          <p:cNvSpPr>
            <a:spLocks noGrp="1"/>
          </p:cNvSpPr>
          <p:nvPr>
            <p:ph type="body" sz="quarter" idx="25" hasCustomPrompt="1"/>
          </p:nvPr>
        </p:nvSpPr>
        <p:spPr>
          <a:xfrm>
            <a:off x="395536" y="3072116"/>
            <a:ext cx="2880320" cy="396860"/>
          </a:xfrm>
        </p:spPr>
        <p:txBody>
          <a:bodyPr>
            <a:noAutofit/>
          </a:bodyPr>
          <a:lstStyle>
            <a:lvl1pPr marL="0" indent="0" algn="r">
              <a:buNone/>
              <a:defRPr sz="2200">
                <a:solidFill>
                  <a:schemeClr val="accent4">
                    <a:lumMod val="75000"/>
                  </a:schemeClr>
                </a:solidFill>
                <a:latin typeface="Calibri Light" panose="020f0302020204030204" pitchFamily="34" charset="0"/>
              </a:defRPr>
            </a:lvl1pPr>
          </a:lstStyle>
          <a:p>
            <a:pPr lvl="0"/>
            <a:r>
              <a:rPr lang="en-US" noProof="0" smtClean="0"/>
              <a:t>This is a sample text.</a:t>
            </a:r>
            <a:endParaRPr lang="en-US" noProof="0"/>
          </a:p>
        </p:txBody>
      </p:sp>
      <p:sp>
        <p:nvSpPr>
          <p:cNvPr id="44" name="Text Placeholder 42"/>
          <p:cNvSpPr>
            <a:spLocks noGrp="1"/>
          </p:cNvSpPr>
          <p:nvPr>
            <p:ph type="body" sz="quarter" idx="26" hasCustomPrompt="1"/>
          </p:nvPr>
        </p:nvSpPr>
        <p:spPr>
          <a:xfrm>
            <a:off x="5940725" y="4009703"/>
            <a:ext cx="2735731" cy="396860"/>
          </a:xfrm>
        </p:spPr>
        <p:txBody>
          <a:bodyPr>
            <a:noAutofit/>
          </a:bodyPr>
          <a:lstStyle>
            <a:lvl1pPr marL="0" indent="0" algn="l">
              <a:buNone/>
              <a:defRPr sz="2200">
                <a:solidFill>
                  <a:schemeClr val="accent1">
                    <a:lumMod val="50000"/>
                  </a:schemeClr>
                </a:solidFill>
                <a:latin typeface="Calibri Light" panose="020f0302020204030204" pitchFamily="34" charset="0"/>
              </a:defRPr>
            </a:lvl1pPr>
          </a:lstStyle>
          <a:p>
            <a:pPr lvl="0"/>
            <a:r>
              <a:rPr lang="en-US" noProof="0" smtClean="0"/>
              <a:t>This is a sample text.</a:t>
            </a:r>
            <a:endParaRPr lang="en-US" noProof="0"/>
          </a:p>
        </p:txBody>
      </p:sp>
    </p:spTree>
    <p:extLst>
      <p:ext uri="{BB962C8B-B14F-4D97-AF65-F5344CB8AC3E}">
        <p14:creationId val="3938517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xEl>
                                              <p:pRg st="0" end="0"/>
                                            </p:txEl>
                                          </p:spTgt>
                                        </p:tgtEl>
                                        <p:attrNameLst>
                                          <p:attrName>style.visibility</p:attrName>
                                        </p:attrNameLst>
                                      </p:cBhvr>
                                      <p:to>
                                        <p:strVal val="visible"/>
                                      </p:to>
                                    </p:set>
                                    <p:animEffect transition="in" filter="fade">
                                      <p:cBhvr>
                                        <p:cTn id="12" dur="500"/>
                                        <p:tgtEl>
                                          <p:spTgt spid="43">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xEl>
                                              <p:pRg st="0" end="0"/>
                                            </p:txEl>
                                          </p:spTgt>
                                        </p:tgtEl>
                                        <p:attrNameLst>
                                          <p:attrName>style.visibility</p:attrName>
                                        </p:attrNameLst>
                                      </p:cBhvr>
                                      <p:to>
                                        <p:strVal val="visible"/>
                                      </p:to>
                                    </p:set>
                                    <p:animEffect transition="in" filter="fade">
                                      <p:cBhvr>
                                        <p:cTn id="17" dur="500"/>
                                        <p:tgtEl>
                                          <p:spTgt spid="42">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fade">
                                      <p:cBhvr>
                                        <p:cTn id="22"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tmplLst>
          <p:tmpl lvl="1">
            <p:tnLst>
              <p:par>
                <p:cTn presetID="10" presetClass="entr" presetSubtype="0" fill="hold" nodeType="click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 Columns Text">
    <p:spTree>
      <p:nvGrpSpPr>
        <p:cNvPr id="1" name=""/>
        <p:cNvGrpSpPr/>
        <p:nvPr/>
      </p:nvGrpSpPr>
      <p:grpSpPr>
        <a:xfrm>
          <a:off x="0" y="0"/>
          <a:ext cx="0" cy="0"/>
        </a:xfrm>
      </p:grpSpPr>
      <p:sp>
        <p:nvSpPr>
          <p:cNvPr id="2"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2 Columns Text</a:t>
            </a:r>
            <a:endParaRPr lang="en-US"/>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t>‹#›</a:t>
            </a:fld>
            <a:endParaRPr lang="en-US"/>
          </a:p>
        </p:txBody>
      </p:sp>
      <p:sp>
        <p:nvSpPr>
          <p:cNvPr id="350"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sp>
        <p:nvSpPr>
          <p:cNvPr id="30" name="Text Placeholder 7"/>
          <p:cNvSpPr>
            <a:spLocks noGrp="1"/>
          </p:cNvSpPr>
          <p:nvPr>
            <p:ph type="body" sz="quarter" idx="14" hasCustomPrompt="1"/>
          </p:nvPr>
        </p:nvSpPr>
        <p:spPr>
          <a:xfrm>
            <a:off x="565150" y="1779662"/>
            <a:ext cx="3693990" cy="431626"/>
          </a:xfrm>
        </p:spPr>
        <p:txBody>
          <a:bodyPr>
            <a:noAutofit/>
          </a:bodyPr>
          <a:lstStyle>
            <a:lvl1pPr marL="0" indent="0" algn="l">
              <a:buNone/>
              <a:defRPr sz="2200">
                <a:solidFill>
                  <a:schemeClr val="tx1">
                    <a:lumMod val="75000"/>
                    <a:lumOff val="25000"/>
                  </a:schemeClr>
                </a:solidFill>
                <a:latin typeface="Calibri Light" panose="020f0302020204030204" pitchFamily="34" charset="0"/>
              </a:defRPr>
            </a:lvl1pPr>
          </a:lstStyle>
          <a:p>
            <a:pPr lvl="0"/>
            <a:r>
              <a:rPr lang="en-US" smtClean="0"/>
              <a:t>Insert your desired text here.</a:t>
            </a:r>
            <a:endParaRPr lang="en-US"/>
          </a:p>
        </p:txBody>
      </p:sp>
      <p:sp>
        <p:nvSpPr>
          <p:cNvPr id="31" name="Text Placeholder 7"/>
          <p:cNvSpPr>
            <a:spLocks noGrp="1"/>
          </p:cNvSpPr>
          <p:nvPr>
            <p:ph type="body" sz="quarter" idx="15" hasCustomPrompt="1"/>
          </p:nvPr>
        </p:nvSpPr>
        <p:spPr>
          <a:xfrm>
            <a:off x="565150" y="2211710"/>
            <a:ext cx="3693990" cy="2448272"/>
          </a:xfrm>
        </p:spPr>
        <p:txBody>
          <a:bodyPr>
            <a:noAutofit/>
          </a:bodyPr>
          <a:lstStyle>
            <a:lvl1pPr marL="0" indent="0" algn="just">
              <a:buNone/>
              <a:defRPr sz="1800">
                <a:solidFill>
                  <a:schemeClr val="accent5"/>
                </a:solidFill>
                <a:latin typeface="Calibri Light" panose="020f0302020204030204" pitchFamily="34" charset="0"/>
              </a:defRPr>
            </a:lvl1pPr>
          </a:lstStyle>
          <a:p>
            <a:pPr lvl="0"/>
            <a:r>
              <a:rPr lang="en-US" err="1" smtClean="0"/>
              <a:t>Ut enim ad minim veniam, quis nostrud exercitation ullamco laboris nisi ut aliquip ex ea commodo consequat. Duis aute irure dolor in reprehenderit in voluptate velit esse cillum dolore eu fugiat nulla pariatur. </a:t>
            </a:r>
            <a:endParaRPr lang="en-US"/>
          </a:p>
        </p:txBody>
      </p:sp>
      <p:sp>
        <p:nvSpPr>
          <p:cNvPr id="9" name="Text Placeholder 7"/>
          <p:cNvSpPr>
            <a:spLocks noGrp="1"/>
          </p:cNvSpPr>
          <p:nvPr>
            <p:ph type="body" sz="quarter" idx="16" hasCustomPrompt="1"/>
          </p:nvPr>
        </p:nvSpPr>
        <p:spPr>
          <a:xfrm>
            <a:off x="4884861" y="1779662"/>
            <a:ext cx="3693990" cy="431626"/>
          </a:xfrm>
        </p:spPr>
        <p:txBody>
          <a:bodyPr>
            <a:noAutofit/>
          </a:bodyPr>
          <a:lstStyle>
            <a:lvl1pPr marL="0" indent="0" algn="l">
              <a:buNone/>
              <a:defRPr sz="2200">
                <a:solidFill>
                  <a:schemeClr val="tx1">
                    <a:lumMod val="75000"/>
                    <a:lumOff val="25000"/>
                  </a:schemeClr>
                </a:solidFill>
                <a:latin typeface="Calibri Light" panose="020f0302020204030204" pitchFamily="34" charset="0"/>
              </a:defRPr>
            </a:lvl1pPr>
          </a:lstStyle>
          <a:p>
            <a:pPr lvl="0"/>
            <a:r>
              <a:rPr lang="en-US" smtClean="0"/>
              <a:t>Insert your desired text here.</a:t>
            </a:r>
            <a:endParaRPr lang="en-US"/>
          </a:p>
        </p:txBody>
      </p:sp>
      <p:sp>
        <p:nvSpPr>
          <p:cNvPr id="10" name="Text Placeholder 7"/>
          <p:cNvSpPr>
            <a:spLocks noGrp="1"/>
          </p:cNvSpPr>
          <p:nvPr>
            <p:ph type="body" sz="quarter" idx="17" hasCustomPrompt="1"/>
          </p:nvPr>
        </p:nvSpPr>
        <p:spPr>
          <a:xfrm>
            <a:off x="4884861" y="2211710"/>
            <a:ext cx="3693990" cy="2448272"/>
          </a:xfrm>
        </p:spPr>
        <p:txBody>
          <a:bodyPr>
            <a:noAutofit/>
          </a:bodyPr>
          <a:lstStyle>
            <a:lvl1pPr marL="0" indent="0" algn="just">
              <a:buNone/>
              <a:defRPr sz="1800">
                <a:solidFill>
                  <a:schemeClr val="accent5"/>
                </a:solidFill>
                <a:latin typeface="Calibri Light" panose="020f0302020204030204" pitchFamily="34" charset="0"/>
              </a:defRPr>
            </a:lvl1pPr>
          </a:lstStyle>
          <a:p>
            <a:pPr lvl="0"/>
            <a:r>
              <a:rPr lang="en-US" err="1" smtClean="0"/>
              <a:t>Ut enim ad minim veniam, quis nostrud exercitation ullamco laboris nisi ut aliquip ex ea commodo consequat. Duis aute irure dolor in reprehenderit in voluptate velit esse cillum dolore eu fugiat nulla pariatur. </a:t>
            </a:r>
            <a:endParaRPr lang="en-US"/>
          </a:p>
        </p:txBody>
      </p:sp>
      <p:cxnSp>
        <p:nvCxnSpPr>
          <p:cNvPr id="13" name="Straight Connector 12"/>
          <p:cNvCxnSpPr/>
          <p:nvPr userDrawn="1"/>
        </p:nvCxnSpPr>
        <p:spPr>
          <a:xfrm>
            <a:off x="4932040" y="2211710"/>
            <a:ext cx="36004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11560" y="2211710"/>
            <a:ext cx="36004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189653008"/>
      </p:ext>
    </p:extLst>
  </p:cSld>
  <p:clrMapOvr>
    <a:masterClrMapping/>
  </p:clrMapOvr>
  <p:transition spd="slow">
    <p:push dir="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 Columns Text">
    <p:spTree>
      <p:nvGrpSpPr>
        <p:cNvPr id="1" name=""/>
        <p:cNvGrpSpPr/>
        <p:nvPr/>
      </p:nvGrpSpPr>
      <p:grpSpPr>
        <a:xfrm>
          <a:off x="0" y="0"/>
          <a:ext cx="0" cy="0"/>
        </a:xfrm>
      </p:grpSpPr>
      <p:sp>
        <p:nvSpPr>
          <p:cNvPr id="2"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3 Columns Text</a:t>
            </a:r>
            <a:endParaRPr lang="en-US"/>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t>‹#›</a:t>
            </a:fld>
            <a:endParaRPr lang="en-US"/>
          </a:p>
        </p:txBody>
      </p:sp>
      <p:sp>
        <p:nvSpPr>
          <p:cNvPr id="350"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sp>
        <p:nvSpPr>
          <p:cNvPr id="30" name="Text Placeholder 7"/>
          <p:cNvSpPr>
            <a:spLocks noGrp="1"/>
          </p:cNvSpPr>
          <p:nvPr>
            <p:ph type="body" sz="quarter" idx="14" hasCustomPrompt="1"/>
          </p:nvPr>
        </p:nvSpPr>
        <p:spPr>
          <a:xfrm>
            <a:off x="468313" y="1779662"/>
            <a:ext cx="2375495" cy="431626"/>
          </a:xfrm>
        </p:spPr>
        <p:txBody>
          <a:bodyPr>
            <a:noAutofit/>
          </a:bodyPr>
          <a:lstStyle>
            <a:lvl1pPr marL="0" indent="0" algn="ctr">
              <a:buNone/>
              <a:defRPr sz="2200">
                <a:solidFill>
                  <a:schemeClr val="tx1">
                    <a:lumMod val="75000"/>
                    <a:lumOff val="25000"/>
                  </a:schemeClr>
                </a:solidFill>
                <a:latin typeface="Calibri Light" panose="020f0302020204030204" pitchFamily="34" charset="0"/>
              </a:defRPr>
            </a:lvl1pPr>
          </a:lstStyle>
          <a:p>
            <a:pPr lvl="0"/>
            <a:r>
              <a:rPr lang="en-US" smtClean="0"/>
              <a:t>Your text here</a:t>
            </a:r>
            <a:endParaRPr lang="en-US"/>
          </a:p>
        </p:txBody>
      </p:sp>
      <p:sp>
        <p:nvSpPr>
          <p:cNvPr id="31" name="Text Placeholder 7"/>
          <p:cNvSpPr>
            <a:spLocks noGrp="1"/>
          </p:cNvSpPr>
          <p:nvPr>
            <p:ph type="body" sz="quarter" idx="15" hasCustomPrompt="1"/>
          </p:nvPr>
        </p:nvSpPr>
        <p:spPr>
          <a:xfrm>
            <a:off x="468313" y="2211710"/>
            <a:ext cx="2375495" cy="2448272"/>
          </a:xfrm>
        </p:spPr>
        <p:txBody>
          <a:bodyPr>
            <a:noAutofit/>
          </a:bodyPr>
          <a:lstStyle>
            <a:lvl1pPr marL="0" indent="0" algn="ctr">
              <a:buNone/>
              <a:defRPr sz="1800">
                <a:solidFill>
                  <a:schemeClr val="accent5"/>
                </a:solidFill>
                <a:latin typeface="Calibri Light" panose="020f0302020204030204" pitchFamily="34" charset="0"/>
              </a:defRPr>
            </a:lvl1pPr>
          </a:lstStyle>
          <a:p>
            <a:pPr lvl="0"/>
            <a:r>
              <a:rPr lang="en-US" err="1" smtClean="0"/>
              <a:t>Ut enim ad minim veniam, quis nostrud exercitation ullamco laboris nisi ut aliquip ex ea commodo consequat.</a:t>
            </a:r>
            <a:endParaRPr lang="en-US"/>
          </a:p>
        </p:txBody>
      </p:sp>
      <p:sp>
        <p:nvSpPr>
          <p:cNvPr id="11" name="Text Placeholder 7"/>
          <p:cNvSpPr>
            <a:spLocks noGrp="1"/>
          </p:cNvSpPr>
          <p:nvPr>
            <p:ph type="body" sz="quarter" idx="16" hasCustomPrompt="1"/>
          </p:nvPr>
        </p:nvSpPr>
        <p:spPr>
          <a:xfrm>
            <a:off x="3347864" y="1779662"/>
            <a:ext cx="2375495" cy="431626"/>
          </a:xfrm>
        </p:spPr>
        <p:txBody>
          <a:bodyPr>
            <a:noAutofit/>
          </a:bodyPr>
          <a:lstStyle>
            <a:lvl1pPr marL="0" indent="0" algn="ctr">
              <a:buNone/>
              <a:defRPr sz="2200">
                <a:solidFill>
                  <a:schemeClr val="tx1">
                    <a:lumMod val="75000"/>
                    <a:lumOff val="25000"/>
                  </a:schemeClr>
                </a:solidFill>
                <a:latin typeface="Calibri Light" panose="020f0302020204030204" pitchFamily="34" charset="0"/>
              </a:defRPr>
            </a:lvl1pPr>
          </a:lstStyle>
          <a:p>
            <a:pPr lvl="0"/>
            <a:r>
              <a:rPr lang="en-US" smtClean="0"/>
              <a:t>Your text here</a:t>
            </a:r>
            <a:endParaRPr lang="en-US"/>
          </a:p>
        </p:txBody>
      </p:sp>
      <p:sp>
        <p:nvSpPr>
          <p:cNvPr id="12" name="Text Placeholder 7"/>
          <p:cNvSpPr>
            <a:spLocks noGrp="1"/>
          </p:cNvSpPr>
          <p:nvPr>
            <p:ph type="body" sz="quarter" idx="17" hasCustomPrompt="1"/>
          </p:nvPr>
        </p:nvSpPr>
        <p:spPr>
          <a:xfrm>
            <a:off x="3347864" y="2211710"/>
            <a:ext cx="2375495" cy="2448272"/>
          </a:xfrm>
        </p:spPr>
        <p:txBody>
          <a:bodyPr>
            <a:noAutofit/>
          </a:bodyPr>
          <a:lstStyle>
            <a:lvl1pPr marL="0" indent="0" algn="ctr">
              <a:buNone/>
              <a:defRPr sz="1800">
                <a:solidFill>
                  <a:schemeClr val="accent5"/>
                </a:solidFill>
                <a:latin typeface="Calibri Light" panose="020f0302020204030204" pitchFamily="34" charset="0"/>
              </a:defRPr>
            </a:lvl1pPr>
          </a:lstStyle>
          <a:p>
            <a:pPr lvl="0"/>
            <a:r>
              <a:rPr lang="en-US" err="1" smtClean="0"/>
              <a:t>Ut enim ad minim veniam, quis nostrud exercitation ullamco laboris nisi ut aliquip ex ea commodo consequat.</a:t>
            </a:r>
            <a:endParaRPr lang="en-US"/>
          </a:p>
        </p:txBody>
      </p:sp>
      <p:sp>
        <p:nvSpPr>
          <p:cNvPr id="13" name="Text Placeholder 7"/>
          <p:cNvSpPr>
            <a:spLocks noGrp="1"/>
          </p:cNvSpPr>
          <p:nvPr>
            <p:ph type="body" sz="quarter" idx="18" hasCustomPrompt="1"/>
          </p:nvPr>
        </p:nvSpPr>
        <p:spPr>
          <a:xfrm>
            <a:off x="6228184" y="1779662"/>
            <a:ext cx="2375495" cy="431626"/>
          </a:xfrm>
        </p:spPr>
        <p:txBody>
          <a:bodyPr>
            <a:noAutofit/>
          </a:bodyPr>
          <a:lstStyle>
            <a:lvl1pPr marL="0" indent="0" algn="ctr">
              <a:buNone/>
              <a:defRPr sz="2200">
                <a:solidFill>
                  <a:schemeClr val="tx1">
                    <a:lumMod val="75000"/>
                    <a:lumOff val="25000"/>
                  </a:schemeClr>
                </a:solidFill>
                <a:latin typeface="Calibri Light" panose="020f0302020204030204" pitchFamily="34" charset="0"/>
              </a:defRPr>
            </a:lvl1pPr>
          </a:lstStyle>
          <a:p>
            <a:pPr lvl="0"/>
            <a:r>
              <a:rPr lang="en-US" smtClean="0"/>
              <a:t>Your text here</a:t>
            </a:r>
            <a:endParaRPr lang="en-US"/>
          </a:p>
        </p:txBody>
      </p:sp>
      <p:sp>
        <p:nvSpPr>
          <p:cNvPr id="14" name="Text Placeholder 7"/>
          <p:cNvSpPr>
            <a:spLocks noGrp="1"/>
          </p:cNvSpPr>
          <p:nvPr>
            <p:ph type="body" sz="quarter" idx="19" hasCustomPrompt="1"/>
          </p:nvPr>
        </p:nvSpPr>
        <p:spPr>
          <a:xfrm>
            <a:off x="6228184" y="2211710"/>
            <a:ext cx="2375495" cy="2448272"/>
          </a:xfrm>
        </p:spPr>
        <p:txBody>
          <a:bodyPr>
            <a:noAutofit/>
          </a:bodyPr>
          <a:lstStyle>
            <a:lvl1pPr marL="0" indent="0" algn="ctr">
              <a:buNone/>
              <a:defRPr sz="1800">
                <a:solidFill>
                  <a:schemeClr val="accent5"/>
                </a:solidFill>
                <a:latin typeface="Calibri Light" panose="020f0302020204030204" pitchFamily="34" charset="0"/>
              </a:defRPr>
            </a:lvl1pPr>
          </a:lstStyle>
          <a:p>
            <a:pPr lvl="0"/>
            <a:r>
              <a:rPr lang="en-US" err="1" smtClean="0"/>
              <a:t>Ut enim ad minim veniam, quis nostrud exercitation ullamco laboris nisi ut aliquip ex ea commodo consequat.</a:t>
            </a:r>
            <a:endParaRPr lang="en-US"/>
          </a:p>
        </p:txBody>
      </p:sp>
      <p:cxnSp>
        <p:nvCxnSpPr>
          <p:cNvPr id="15" name="Straight Connector 14"/>
          <p:cNvCxnSpPr/>
          <p:nvPr userDrawn="1"/>
        </p:nvCxnSpPr>
        <p:spPr>
          <a:xfrm>
            <a:off x="467544" y="2211710"/>
            <a:ext cx="237626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47864" y="2211710"/>
            <a:ext cx="237626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228184" y="2211710"/>
            <a:ext cx="237626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136876570"/>
      </p:ext>
    </p:extLst>
  </p:cSld>
  <p:clrMapOvr>
    <a:masterClrMapping/>
  </p:clrMapOvr>
  <p:transition spd="slow">
    <p:push dir="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ictures Portfolio">
    <p:spTree>
      <p:nvGrpSpPr>
        <p:cNvPr id="1" name=""/>
        <p:cNvGrpSpPr/>
        <p:nvPr/>
      </p:nvGrpSpPr>
      <p:grpSpPr>
        <a:xfrm>
          <a:off x="0" y="0"/>
          <a:ext cx="0" cy="0"/>
        </a:xfrm>
      </p:grpSpPr>
      <p:sp>
        <p:nvSpPr>
          <p:cNvPr id="75" name="Rectangle 41"/>
          <p:cNvSpPr>
            <a:spLocks noChangeArrowheads="1"/>
          </p:cNvSpPr>
          <p:nvPr userDrawn="1"/>
        </p:nvSpPr>
        <p:spPr bwMode="auto">
          <a:xfrm>
            <a:off x="6139640" y="1350763"/>
            <a:ext cx="3004356" cy="1869058"/>
          </a:xfrm>
          <a:prstGeom prst="rect">
            <a:avLst/>
          </a:pr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Light" panose="02000000000000000000" pitchFamily="2" charset="0"/>
            </a:endParaRPr>
          </a:p>
        </p:txBody>
      </p:sp>
      <p:sp>
        <p:nvSpPr>
          <p:cNvPr id="77" name="Rectangle 41"/>
          <p:cNvSpPr>
            <a:spLocks noChangeArrowheads="1"/>
          </p:cNvSpPr>
          <p:nvPr userDrawn="1"/>
        </p:nvSpPr>
        <p:spPr bwMode="auto">
          <a:xfrm>
            <a:off x="3051564" y="1350763"/>
            <a:ext cx="3040873" cy="1869058"/>
          </a:xfrm>
          <a:prstGeom prst="rect">
            <a:avLst/>
          </a:pr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Light" panose="02000000000000000000" pitchFamily="2" charset="0"/>
            </a:endParaRPr>
          </a:p>
        </p:txBody>
      </p:sp>
      <p:sp>
        <p:nvSpPr>
          <p:cNvPr id="79" name="Rectangle 41"/>
          <p:cNvSpPr>
            <a:spLocks noChangeArrowheads="1"/>
          </p:cNvSpPr>
          <p:nvPr userDrawn="1"/>
        </p:nvSpPr>
        <p:spPr bwMode="auto">
          <a:xfrm>
            <a:off x="0" y="1350763"/>
            <a:ext cx="3004362" cy="1869058"/>
          </a:xfrm>
          <a:prstGeom prst="rect">
            <a:avLst/>
          </a:pr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a typeface="Roboto Light" panose="02000000000000000000" pitchFamily="2" charset="0"/>
            </a:endParaRPr>
          </a:p>
        </p:txBody>
      </p:sp>
      <p:sp>
        <p:nvSpPr>
          <p:cNvPr id="76" name="Picture Placeholder 7"/>
          <p:cNvSpPr>
            <a:spLocks noGrp="1"/>
          </p:cNvSpPr>
          <p:nvPr>
            <p:ph type="pic" sz="quarter" idx="35"/>
          </p:nvPr>
        </p:nvSpPr>
        <p:spPr>
          <a:xfrm>
            <a:off x="6140027" y="1350490"/>
            <a:ext cx="3003973" cy="1870075"/>
          </a:xfrm>
        </p:spPr>
        <p:txBody>
          <a:bodyPr anchor="t">
            <a:normAutofit/>
          </a:bodyPr>
          <a:lstStyle>
            <a:lvl1pPr marL="0" indent="0" algn="ctr">
              <a:buNone/>
              <a:defRPr sz="1800">
                <a:solidFill>
                  <a:schemeClr val="bg1"/>
                </a:solidFill>
                <a:latin typeface="Calibri Light" panose="020f0302020204030204" pitchFamily="34" charset="0"/>
              </a:defRPr>
            </a:lvl1pPr>
          </a:lstStyle>
          <a:p>
            <a:r>
              <a:rPr lang="zh-CN" altLang="en-US" smtClean="0"/>
              <a:t>单击图标添加图片</a:t>
            </a:r>
            <a:endParaRPr lang="en-US"/>
          </a:p>
        </p:txBody>
      </p:sp>
      <p:sp>
        <p:nvSpPr>
          <p:cNvPr id="78" name="Picture Placeholder 7"/>
          <p:cNvSpPr>
            <a:spLocks noGrp="1"/>
          </p:cNvSpPr>
          <p:nvPr>
            <p:ph type="pic" sz="quarter" idx="34"/>
          </p:nvPr>
        </p:nvSpPr>
        <p:spPr>
          <a:xfrm>
            <a:off x="3051564" y="1350763"/>
            <a:ext cx="3040873" cy="1870075"/>
          </a:xfrm>
        </p:spPr>
        <p:txBody>
          <a:bodyPr anchor="t">
            <a:normAutofit/>
          </a:bodyPr>
          <a:lstStyle>
            <a:lvl1pPr marL="0" indent="0" algn="ctr">
              <a:buNone/>
              <a:defRPr sz="1800">
                <a:solidFill>
                  <a:schemeClr val="bg1"/>
                </a:solidFill>
                <a:latin typeface="Calibri Light" panose="020f0302020204030204" pitchFamily="34" charset="0"/>
              </a:defRPr>
            </a:lvl1pPr>
          </a:lstStyle>
          <a:p>
            <a:r>
              <a:rPr lang="zh-CN" altLang="en-US" smtClean="0"/>
              <a:t>单击图标添加图片</a:t>
            </a:r>
            <a:endParaRPr lang="en-US"/>
          </a:p>
        </p:txBody>
      </p:sp>
      <p:sp>
        <p:nvSpPr>
          <p:cNvPr id="80" name="Picture Placeholder 7"/>
          <p:cNvSpPr>
            <a:spLocks noGrp="1"/>
          </p:cNvSpPr>
          <p:nvPr>
            <p:ph type="pic" sz="quarter" idx="33"/>
          </p:nvPr>
        </p:nvSpPr>
        <p:spPr>
          <a:xfrm>
            <a:off x="0" y="1350490"/>
            <a:ext cx="3004362" cy="1870075"/>
          </a:xfrm>
        </p:spPr>
        <p:txBody>
          <a:bodyPr anchor="t">
            <a:normAutofit/>
          </a:bodyPr>
          <a:lstStyle>
            <a:lvl1pPr marL="0" indent="0" algn="ctr">
              <a:buNone/>
              <a:defRPr sz="1800">
                <a:solidFill>
                  <a:schemeClr val="bg1"/>
                </a:solidFill>
                <a:latin typeface="Calibri Light" panose="020f0302020204030204" pitchFamily="34" charset="0"/>
              </a:defRPr>
            </a:lvl1pPr>
          </a:lstStyle>
          <a:p>
            <a:r>
              <a:rPr lang="zh-CN" altLang="en-US" smtClean="0"/>
              <a:t>单击图标添加图片</a:t>
            </a:r>
            <a:endParaRPr lang="en-US"/>
          </a:p>
        </p:txBody>
      </p:sp>
      <p:sp>
        <p:nvSpPr>
          <p:cNvPr id="2"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Pictures Portfolio</a:t>
            </a:r>
            <a:endParaRPr lang="en-US"/>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t>‹#›</a:t>
            </a:fld>
            <a:endParaRPr lang="en-US"/>
          </a:p>
        </p:txBody>
      </p:sp>
      <p:sp>
        <p:nvSpPr>
          <p:cNvPr id="81" name="Text Placeholder 4"/>
          <p:cNvSpPr>
            <a:spLocks noGrp="1"/>
          </p:cNvSpPr>
          <p:nvPr>
            <p:ph type="body" sz="quarter" idx="27" hasCustomPrompt="1"/>
          </p:nvPr>
        </p:nvSpPr>
        <p:spPr>
          <a:xfrm>
            <a:off x="127964" y="3219822"/>
            <a:ext cx="2748432" cy="1227286"/>
          </a:xfrm>
        </p:spPr>
        <p:txBody>
          <a:bodyPr anchor="ctr">
            <a:noAutofit/>
          </a:bodyPr>
          <a:lstStyle>
            <a:lvl1pPr marL="0" indent="0" algn="ctr">
              <a:buNone/>
              <a:defRPr sz="2000">
                <a:solidFill>
                  <a:schemeClr val="accent6"/>
                </a:solidFill>
                <a:latin typeface="Calibri Light" panose="020f0302020204030204" pitchFamily="34" charset="0"/>
                <a:ea typeface="Roboto Light" panose="02000000000000000000" pitchFamily="2" charset="0"/>
              </a:defRPr>
            </a:lvl1pPr>
          </a:lstStyle>
          <a:p>
            <a:r>
              <a:rPr lang="en-US" smtClean="0"/>
              <a:t>This is a sample text. Insert your text here.</a:t>
            </a:r>
            <a:endParaRPr lang="en-US"/>
          </a:p>
        </p:txBody>
      </p:sp>
      <p:sp>
        <p:nvSpPr>
          <p:cNvPr id="82" name="Text Placeholder 4"/>
          <p:cNvSpPr>
            <a:spLocks noGrp="1"/>
          </p:cNvSpPr>
          <p:nvPr>
            <p:ph type="body" sz="quarter" idx="28" hasCustomPrompt="1"/>
          </p:nvPr>
        </p:nvSpPr>
        <p:spPr>
          <a:xfrm>
            <a:off x="3170393" y="3219822"/>
            <a:ext cx="2781834" cy="1227286"/>
          </a:xfrm>
        </p:spPr>
        <p:txBody>
          <a:bodyPr anchor="ctr">
            <a:noAutofit/>
          </a:bodyPr>
          <a:lstStyle>
            <a:lvl1pPr marL="0" indent="0" algn="ctr">
              <a:buNone/>
              <a:defRPr sz="2000">
                <a:solidFill>
                  <a:schemeClr val="accent6"/>
                </a:solidFill>
                <a:latin typeface="Calibri Light" panose="020f0302020204030204" pitchFamily="34" charset="0"/>
                <a:ea typeface="Roboto Light" panose="02000000000000000000" pitchFamily="2" charset="0"/>
              </a:defRPr>
            </a:lvl1pPr>
          </a:lstStyle>
          <a:p>
            <a:r>
              <a:rPr lang="en-US" smtClean="0"/>
              <a:t>This is a sample text. Insert your text here.</a:t>
            </a:r>
            <a:endParaRPr lang="en-US"/>
          </a:p>
        </p:txBody>
      </p:sp>
      <p:sp>
        <p:nvSpPr>
          <p:cNvPr id="83" name="Text Placeholder 4"/>
          <p:cNvSpPr>
            <a:spLocks noGrp="1"/>
          </p:cNvSpPr>
          <p:nvPr>
            <p:ph type="body" sz="quarter" idx="29" hasCustomPrompt="1"/>
          </p:nvPr>
        </p:nvSpPr>
        <p:spPr>
          <a:xfrm>
            <a:off x="6257364" y="3219822"/>
            <a:ext cx="2758090" cy="1227286"/>
          </a:xfrm>
        </p:spPr>
        <p:txBody>
          <a:bodyPr anchor="ctr">
            <a:noAutofit/>
          </a:bodyPr>
          <a:lstStyle>
            <a:lvl1pPr marL="0" indent="0" algn="ctr">
              <a:buNone/>
              <a:defRPr sz="2000">
                <a:solidFill>
                  <a:schemeClr val="accent6"/>
                </a:solidFill>
                <a:latin typeface="Calibri Light" panose="020f0302020204030204" pitchFamily="34" charset="0"/>
                <a:ea typeface="Roboto Light" panose="02000000000000000000" pitchFamily="2" charset="0"/>
              </a:defRPr>
            </a:lvl1pPr>
          </a:lstStyle>
          <a:p>
            <a:r>
              <a:rPr lang="en-US" smtClean="0"/>
              <a:t>This is a sample text. Insert your text here.</a:t>
            </a:r>
            <a:endParaRPr lang="en-US"/>
          </a:p>
        </p:txBody>
      </p:sp>
    </p:spTree>
    <p:extLst>
      <p:ext uri="{BB962C8B-B14F-4D97-AF65-F5344CB8AC3E}">
        <p14:creationId val="3248719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500"/>
                                        <p:tgtEl>
                                          <p:spTgt spid="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
                                            <p:txEl>
                                              <p:pRg st="0" end="0"/>
                                            </p:txEl>
                                          </p:spTgt>
                                        </p:tgtEl>
                                        <p:attrNameLst>
                                          <p:attrName>style.visibility</p:attrName>
                                        </p:attrNameLst>
                                      </p:cBhvr>
                                      <p:to>
                                        <p:strVal val="visible"/>
                                      </p:to>
                                    </p:set>
                                    <p:animEffect transition="in" filter="fade">
                                      <p:cBhvr>
                                        <p:cTn id="27" dur="500"/>
                                        <p:tgtEl>
                                          <p:spTgt spid="81">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2">
                                            <p:txEl>
                                              <p:pRg st="0" end="0"/>
                                            </p:txEl>
                                          </p:spTgt>
                                        </p:tgtEl>
                                        <p:attrNameLst>
                                          <p:attrName>style.visibility</p:attrName>
                                        </p:attrNameLst>
                                      </p:cBhvr>
                                      <p:to>
                                        <p:strVal val="visible"/>
                                      </p:to>
                                    </p:set>
                                    <p:animEffect transition="in" filter="fade">
                                      <p:cBhvr>
                                        <p:cTn id="30" dur="500"/>
                                        <p:tgtEl>
                                          <p:spTgt spid="82">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3">
                                            <p:txEl>
                                              <p:pRg st="0" end="0"/>
                                            </p:txEl>
                                          </p:spTgt>
                                        </p:tgtEl>
                                        <p:attrNameLst>
                                          <p:attrName>style.visibility</p:attrName>
                                        </p:attrNameLst>
                                      </p:cBhvr>
                                      <p:to>
                                        <p:strVal val="visible"/>
                                      </p:to>
                                    </p:set>
                                    <p:animEffect transition="in" filter="fade">
                                      <p:cBhvr>
                                        <p:cTn id="33"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7" grpId="0" animBg="1"/>
      <p:bldP spid="79" grpId="0" animBg="1"/>
      <p:bldP spid="76" grpId="0"/>
      <p:bldP spid="78" grpId="0"/>
      <p:bldP spid="80" grpId="0"/>
      <p:bldP spid="81" grpId="0" build="p">
        <p:tmplLst>
          <p:tmpl lvl="1">
            <p:tnLst>
              <p:par>
                <p:cTn presetID="10" presetClass="entr" presetSubtype="0" fill="hold" nodeType="click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build="p">
        <p:tmplLst>
          <p:tmpl lvl="1">
            <p:tnLst>
              <p:par>
                <p:cTn presetID="10" presetClass="entr" presetSubtype="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 Pictures Portfolio">
    <p:spTree>
      <p:nvGrpSpPr>
        <p:cNvPr id="1" name=""/>
        <p:cNvGrpSpPr/>
        <p:nvPr/>
      </p:nvGrpSpPr>
      <p:grpSpPr>
        <a:xfrm>
          <a:off x="0" y="0"/>
          <a:ext cx="0" cy="0"/>
        </a:xfrm>
      </p:grpSpPr>
      <p:sp>
        <p:nvSpPr>
          <p:cNvPr id="80" name="Picture Placeholder 7"/>
          <p:cNvSpPr>
            <a:spLocks noGrp="1"/>
          </p:cNvSpPr>
          <p:nvPr>
            <p:ph type="pic" sz="quarter" idx="33"/>
          </p:nvPr>
        </p:nvSpPr>
        <p:spPr>
          <a:xfrm>
            <a:off x="0" y="1347614"/>
            <a:ext cx="4543200" cy="2880594"/>
          </a:xfrm>
          <a:solidFill>
            <a:schemeClr val="accent5"/>
          </a:solidFill>
        </p:spPr>
        <p:txBody>
          <a:bodyPr anchor="t">
            <a:normAutofit/>
          </a:bodyPr>
          <a:lstStyle>
            <a:lvl1pPr marL="0" indent="0" algn="ctr">
              <a:buNone/>
              <a:defRPr sz="1800">
                <a:solidFill>
                  <a:schemeClr val="bg1"/>
                </a:solidFill>
                <a:latin typeface="Calibri Light" panose="020f0302020204030204" pitchFamily="34" charset="0"/>
              </a:defRPr>
            </a:lvl1pPr>
          </a:lstStyle>
          <a:p>
            <a:r>
              <a:rPr lang="zh-CN" altLang="en-US" smtClean="0"/>
              <a:t>单击图标添加图片</a:t>
            </a:r>
            <a:endParaRPr lang="en-US"/>
          </a:p>
        </p:txBody>
      </p:sp>
      <p:sp>
        <p:nvSpPr>
          <p:cNvPr id="2" name="Title 1"/>
          <p:cNvSpPr>
            <a:spLocks noGrp="1"/>
          </p:cNvSpPr>
          <p:nvPr>
            <p:ph type="title" hasCustomPrompt="1"/>
          </p:nvPr>
        </p:nvSpPr>
        <p:spPr>
          <a:xfrm>
            <a:off x="457200" y="205978"/>
            <a:ext cx="8229600" cy="709588"/>
          </a:xfrm>
        </p:spPr>
        <p:txBody>
          <a:bodyPr>
            <a:normAutofit/>
          </a:bodyPr>
          <a:lstStyle>
            <a:lvl1pPr algn="l">
              <a:defRPr sz="4000" baseline="0">
                <a:solidFill>
                  <a:schemeClr val="tx2"/>
                </a:solidFill>
                <a:latin typeface="Calibri Light" panose="020f0302020204030204" pitchFamily="34" charset="0"/>
              </a:defRPr>
            </a:lvl1pPr>
          </a:lstStyle>
          <a:p>
            <a:r>
              <a:rPr lang="en-US" smtClean="0"/>
              <a:t>2 Pictures Portfolio</a:t>
            </a:r>
            <a:endParaRPr lang="en-US"/>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t>‹#›</a:t>
            </a:fld>
            <a:endParaRPr lang="en-US"/>
          </a:p>
        </p:txBody>
      </p:sp>
      <p:sp>
        <p:nvSpPr>
          <p:cNvPr id="21" name="Picture Placeholder 7"/>
          <p:cNvSpPr>
            <a:spLocks noGrp="1"/>
          </p:cNvSpPr>
          <p:nvPr>
            <p:ph type="pic" sz="quarter" idx="34"/>
          </p:nvPr>
        </p:nvSpPr>
        <p:spPr>
          <a:xfrm>
            <a:off x="4600800" y="1347614"/>
            <a:ext cx="4543200" cy="2880594"/>
          </a:xfrm>
          <a:solidFill>
            <a:schemeClr val="accent5"/>
          </a:solidFill>
        </p:spPr>
        <p:txBody>
          <a:bodyPr anchor="t">
            <a:normAutofit/>
          </a:bodyPr>
          <a:lstStyle>
            <a:lvl1pPr marL="0" indent="0" algn="ctr">
              <a:buNone/>
              <a:defRPr sz="1800">
                <a:solidFill>
                  <a:schemeClr val="bg1"/>
                </a:solidFill>
                <a:latin typeface="Calibri Light" panose="020f0302020204030204" pitchFamily="34" charset="0"/>
              </a:defRPr>
            </a:lvl1pPr>
          </a:lstStyle>
          <a:p>
            <a:r>
              <a:rPr lang="zh-CN" altLang="en-US" smtClean="0"/>
              <a:t>单击图标添加图片</a:t>
            </a:r>
            <a:endParaRPr lang="en-US"/>
          </a:p>
        </p:txBody>
      </p:sp>
    </p:spTree>
    <p:extLst>
      <p:ext uri="{BB962C8B-B14F-4D97-AF65-F5344CB8AC3E}">
        <p14:creationId val="185829076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21" grpId="0" animBg="1"/>
    </p:bldLst>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6406033"/>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7517988"/>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748604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Quick Facts">
    <p:spTree>
      <p:nvGrpSpPr>
        <p:cNvPr id="1" name=""/>
        <p:cNvGrpSpPr/>
        <p:nvPr/>
      </p:nvGrpSpPr>
      <p:grpSpPr>
        <a:xfrm>
          <a:off x="0" y="0"/>
          <a:ext cx="0" cy="0"/>
        </a:xfrm>
      </p:grpSpPr>
      <p:grpSp>
        <p:nvGrpSpPr>
          <p:cNvPr id="103" name="Group 4"/>
          <p:cNvGrpSpPr>
            <a:grpSpLocks noChangeAspect="1"/>
          </p:cNvGrpSpPr>
          <p:nvPr userDrawn="1"/>
        </p:nvGrpSpPr>
        <p:grpSpPr>
          <a:xfrm>
            <a:off x="1061825" y="1586080"/>
            <a:ext cx="2862103" cy="948275"/>
            <a:chOff x="1390" y="1127"/>
            <a:chExt cx="2982" cy="988"/>
          </a:xfrm>
        </p:grpSpPr>
        <p:sp>
          <p:nvSpPr>
            <p:cNvPr id="104" name="Freeform 5"/>
            <p:cNvSpPr/>
            <p:nvPr userDrawn="1"/>
          </p:nvSpPr>
          <p:spPr bwMode="auto">
            <a:xfrm>
              <a:off x="1390" y="1127"/>
              <a:ext cx="578" cy="988"/>
            </a:xfrm>
            <a:custGeom>
              <a:gdLst>
                <a:gd name="T0" fmla="*/ 122 w 244"/>
                <a:gd name="T1" fmla="*/ 0 h 415"/>
                <a:gd name="T2" fmla="*/ 0 w 244"/>
                <a:gd name="T3" fmla="*/ 122 h 415"/>
                <a:gd name="T4" fmla="*/ 27 w 244"/>
                <a:gd name="T5" fmla="*/ 198 h 415"/>
                <a:gd name="T6" fmla="*/ 244 w 244"/>
                <a:gd name="T7" fmla="*/ 415 h 415"/>
                <a:gd name="T8" fmla="*/ 244 w 244"/>
                <a:gd name="T9" fmla="*/ 122 h 415"/>
                <a:gd name="T10" fmla="*/ 122 w 244"/>
                <a:gd name="T11" fmla="*/ 0 h 415"/>
              </a:gdLst>
              <a:cxnLst>
                <a:cxn ang="0">
                  <a:pos x="T0" y="T1"/>
                </a:cxn>
                <a:cxn ang="0">
                  <a:pos x="T2" y="T3"/>
                </a:cxn>
                <a:cxn ang="0">
                  <a:pos x="T4" y="T5"/>
                </a:cxn>
                <a:cxn ang="0">
                  <a:pos x="T6" y="T7"/>
                </a:cxn>
                <a:cxn ang="0">
                  <a:pos x="T8" y="T9"/>
                </a:cxn>
                <a:cxn ang="0">
                  <a:pos x="T10" y="T11"/>
                </a:cxn>
              </a:cxnLst>
              <a:rect l="0" t="0" r="r" b="b"/>
              <a:pathLst>
                <a:path w="244" h="415">
                  <a:moveTo>
                    <a:pt x="122" y="0"/>
                  </a:moveTo>
                  <a:cubicBezTo>
                    <a:pt x="55" y="0"/>
                    <a:pt x="0" y="55"/>
                    <a:pt x="0" y="122"/>
                  </a:cubicBezTo>
                  <a:cubicBezTo>
                    <a:pt x="0" y="150"/>
                    <a:pt x="10" y="176"/>
                    <a:pt x="27" y="198"/>
                  </a:cubicBezTo>
                  <a:cubicBezTo>
                    <a:pt x="32" y="204"/>
                    <a:pt x="181" y="352"/>
                    <a:pt x="244" y="415"/>
                  </a:cubicBezTo>
                  <a:cubicBezTo>
                    <a:pt x="244" y="122"/>
                    <a:pt x="244" y="122"/>
                    <a:pt x="244" y="122"/>
                  </a:cubicBezTo>
                  <a:cubicBezTo>
                    <a:pt x="244" y="55"/>
                    <a:pt x="189" y="0"/>
                    <a:pt x="122" y="0"/>
                  </a:cubicBezTo>
                  <a:close/>
                </a:path>
              </a:pathLst>
            </a:custGeom>
            <a:solidFill>
              <a:schemeClr val="accent1">
                <a:lumMod val="90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05" name="Freeform 6"/>
            <p:cNvSpPr/>
            <p:nvPr userDrawn="1"/>
          </p:nvSpPr>
          <p:spPr bwMode="auto">
            <a:xfrm>
              <a:off x="1990" y="1596"/>
              <a:ext cx="2382" cy="519"/>
            </a:xfrm>
            <a:custGeom>
              <a:gdLst>
                <a:gd name="T0" fmla="*/ 1003 w 1006"/>
                <a:gd name="T1" fmla="*/ 108 h 218"/>
                <a:gd name="T2" fmla="*/ 1003 w 1006"/>
                <a:gd name="T3" fmla="*/ 108 h 218"/>
                <a:gd name="T4" fmla="*/ 1001 w 1006"/>
                <a:gd name="T5" fmla="*/ 107 h 218"/>
                <a:gd name="T6" fmla="*/ 898 w 1006"/>
                <a:gd name="T7" fmla="*/ 0 h 218"/>
                <a:gd name="T8" fmla="*/ 0 w 1006"/>
                <a:gd name="T9" fmla="*/ 0 h 218"/>
                <a:gd name="T10" fmla="*/ 0 w 1006"/>
                <a:gd name="T11" fmla="*/ 218 h 218"/>
                <a:gd name="T12" fmla="*/ 218 w 1006"/>
                <a:gd name="T13" fmla="*/ 218 h 218"/>
                <a:gd name="T14" fmla="*/ 898 w 1006"/>
                <a:gd name="T15" fmla="*/ 218 h 218"/>
                <a:gd name="T16" fmla="*/ 911 w 1006"/>
                <a:gd name="T17" fmla="*/ 205 h 218"/>
                <a:gd name="T18" fmla="*/ 1003 w 1006"/>
                <a:gd name="T19" fmla="*/ 117 h 218"/>
                <a:gd name="T20" fmla="*/ 1003 w 1006"/>
                <a:gd name="T21" fmla="*/ 108 h 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4" h="218">
                  <a:moveTo>
                    <a:pt x="1003" y="108"/>
                  </a:moveTo>
                  <a:cubicBezTo>
                    <a:pt x="1003" y="108"/>
                    <a:pt x="1003" y="108"/>
                    <a:pt x="1003" y="108"/>
                  </a:cubicBezTo>
                  <a:cubicBezTo>
                    <a:pt x="1001" y="107"/>
                    <a:pt x="1001" y="107"/>
                    <a:pt x="1001" y="107"/>
                  </a:cubicBezTo>
                  <a:cubicBezTo>
                    <a:pt x="898" y="0"/>
                    <a:pt x="898" y="0"/>
                    <a:pt x="898" y="0"/>
                  </a:cubicBezTo>
                  <a:cubicBezTo>
                    <a:pt x="0" y="0"/>
                    <a:pt x="0" y="0"/>
                    <a:pt x="0" y="0"/>
                  </a:cubicBezTo>
                  <a:cubicBezTo>
                    <a:pt x="0" y="218"/>
                    <a:pt x="0" y="218"/>
                    <a:pt x="0" y="218"/>
                  </a:cubicBezTo>
                  <a:cubicBezTo>
                    <a:pt x="218" y="218"/>
                    <a:pt x="218" y="218"/>
                    <a:pt x="218" y="218"/>
                  </a:cubicBezTo>
                  <a:cubicBezTo>
                    <a:pt x="898" y="218"/>
                    <a:pt x="898" y="218"/>
                    <a:pt x="898" y="218"/>
                  </a:cubicBezTo>
                  <a:cubicBezTo>
                    <a:pt x="911" y="205"/>
                    <a:pt x="911" y="205"/>
                    <a:pt x="911" y="205"/>
                  </a:cubicBezTo>
                  <a:cubicBezTo>
                    <a:pt x="1003" y="117"/>
                    <a:pt x="1003" y="117"/>
                    <a:pt x="1003" y="117"/>
                  </a:cubicBezTo>
                  <a:cubicBezTo>
                    <a:pt x="1006" y="114"/>
                    <a:pt x="1006" y="111"/>
                    <a:pt x="1003" y="108"/>
                  </a:cubicBezTo>
                  <a:close/>
                </a:path>
              </a:pathLst>
            </a:custGeom>
            <a:solidFill>
              <a:schemeClr val="accent1">
                <a:lumMod val="90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06" name="Freeform 7"/>
            <p:cNvSpPr/>
            <p:nvPr userDrawn="1"/>
          </p:nvSpPr>
          <p:spPr bwMode="auto">
            <a:xfrm>
              <a:off x="1990" y="1596"/>
              <a:ext cx="516" cy="519"/>
            </a:xfrm>
            <a:custGeom>
              <a:gdLst>
                <a:gd name="T0" fmla="*/ 516 w 516"/>
                <a:gd name="T1" fmla="*/ 519 h 519"/>
                <a:gd name="T2" fmla="*/ 0 w 516"/>
                <a:gd name="T3" fmla="*/ 519 h 519"/>
                <a:gd name="T4" fmla="*/ 0 w 516"/>
                <a:gd name="T5" fmla="*/ 0 h 519"/>
                <a:gd name="T6" fmla="*/ 516 w 516"/>
                <a:gd name="T7" fmla="*/ 519 h 519"/>
              </a:gdLst>
              <a:cxnLst>
                <a:cxn ang="0">
                  <a:pos x="T0" y="T1"/>
                </a:cxn>
                <a:cxn ang="0">
                  <a:pos x="T2" y="T3"/>
                </a:cxn>
                <a:cxn ang="0">
                  <a:pos x="T4" y="T5"/>
                </a:cxn>
                <a:cxn ang="0">
                  <a:pos x="T6" y="T7"/>
                </a:cxn>
              </a:cxnLst>
              <a:rect l="0" t="0" r="r" b="b"/>
              <a:pathLst>
                <a:path w="516" h="519">
                  <a:moveTo>
                    <a:pt x="516" y="519"/>
                  </a:moveTo>
                  <a:lnTo>
                    <a:pt x="0" y="519"/>
                  </a:lnTo>
                  <a:lnTo>
                    <a:pt x="0" y="0"/>
                  </a:lnTo>
                  <a:lnTo>
                    <a:pt x="516" y="519"/>
                  </a:lnTo>
                  <a:close/>
                </a:path>
              </a:pathLst>
            </a:custGeom>
            <a:solidFill>
              <a:schemeClr val="accent1">
                <a:lumMod val="75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17"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Quick Facts</a:t>
            </a:r>
            <a:endParaRPr lang="en-US"/>
          </a:p>
        </p:txBody>
      </p:sp>
      <p:sp>
        <p:nvSpPr>
          <p:cNvPr id="18"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sp>
        <p:nvSpPr>
          <p:cNvPr id="128" name="Text Placeholder 20"/>
          <p:cNvSpPr>
            <a:spLocks noGrp="1"/>
          </p:cNvSpPr>
          <p:nvPr>
            <p:ph type="body" sz="quarter" idx="22" hasCustomPrompt="1"/>
          </p:nvPr>
        </p:nvSpPr>
        <p:spPr>
          <a:xfrm>
            <a:off x="1637701" y="2084434"/>
            <a:ext cx="2016411" cy="416514"/>
          </a:xfrm>
          <a:ln>
            <a:noFill/>
          </a:ln>
        </p:spPr>
        <p:txBody>
          <a:bodyPr anchor="ctr">
            <a:noAutofit/>
          </a:bodyPr>
          <a:lstStyle>
            <a:lvl1pPr marL="0" indent="0" algn="l">
              <a:buNone/>
              <a:defRPr sz="2000" b="0" baseline="0">
                <a:solidFill>
                  <a:schemeClr val="bg1"/>
                </a:solidFill>
                <a:latin typeface="Calibri Light" panose="020f0302020204030204" pitchFamily="34" charset="0"/>
              </a:defRPr>
            </a:lvl1pPr>
          </a:lstStyle>
          <a:p>
            <a:pPr lvl="0"/>
            <a:r>
              <a:rPr lang="en-US" smtClean="0"/>
              <a:t>Your text here</a:t>
            </a:r>
            <a:endParaRPr lang="en-US"/>
          </a:p>
        </p:txBody>
      </p:sp>
      <p:sp>
        <p:nvSpPr>
          <p:cNvPr id="129" name="Text Placeholder 295"/>
          <p:cNvSpPr>
            <a:spLocks noGrp="1"/>
          </p:cNvSpPr>
          <p:nvPr>
            <p:ph type="body" sz="quarter" idx="23" hasCustomPrompt="1"/>
          </p:nvPr>
        </p:nvSpPr>
        <p:spPr>
          <a:xfrm>
            <a:off x="1133907" y="1563638"/>
            <a:ext cx="359966" cy="509587"/>
          </a:xfrm>
          <a:ln>
            <a:noFill/>
          </a:ln>
        </p:spPr>
        <p:txBody>
          <a:bodyPr/>
          <a:lstStyle>
            <a:lvl1pPr marL="0" indent="0">
              <a:buNone/>
              <a:defRPr b="0">
                <a:solidFill>
                  <a:schemeClr val="bg1"/>
                </a:solidFill>
                <a:latin typeface="Calibri Light" panose="020f0302020204030204" pitchFamily="34" charset="0"/>
              </a:defRPr>
            </a:lvl1pPr>
          </a:lstStyle>
          <a:p>
            <a:pPr lvl="0"/>
            <a:r>
              <a:rPr lang="fr-CA" smtClean="0"/>
              <a:t>A</a:t>
            </a:r>
            <a:endParaRPr lang="en-US"/>
          </a:p>
        </p:txBody>
      </p:sp>
      <p:grpSp>
        <p:nvGrpSpPr>
          <p:cNvPr id="2" name="Group 1"/>
          <p:cNvGrpSpPr/>
          <p:nvPr userDrawn="1"/>
        </p:nvGrpSpPr>
        <p:grpSpPr>
          <a:xfrm>
            <a:off x="4547880" y="1618349"/>
            <a:ext cx="3064314" cy="3066888"/>
            <a:chOff x="4547880" y="1529648"/>
            <a:chExt cx="3064314" cy="3066888"/>
          </a:xfrm>
        </p:grpSpPr>
        <p:sp>
          <p:nvSpPr>
            <p:cNvPr id="140" name="Freeform 95"/>
            <p:cNvSpPr/>
            <p:nvPr userDrawn="1"/>
          </p:nvSpPr>
          <p:spPr bwMode="auto">
            <a:xfrm>
              <a:off x="4547880" y="1529648"/>
              <a:ext cx="3064314" cy="3066888"/>
            </a:xfrm>
            <a:custGeom>
              <a:gdLst>
                <a:gd name="T0" fmla="*/ 1002 w 1004"/>
                <a:gd name="T1" fmla="*/ 553 h 1005"/>
                <a:gd name="T2" fmla="*/ 994 w 1004"/>
                <a:gd name="T3" fmla="*/ 605 h 1005"/>
                <a:gd name="T4" fmla="*/ 987 w 1004"/>
                <a:gd name="T5" fmla="*/ 636 h 1005"/>
                <a:gd name="T6" fmla="*/ 960 w 1004"/>
                <a:gd name="T7" fmla="*/ 709 h 1005"/>
                <a:gd name="T8" fmla="*/ 932 w 1004"/>
                <a:gd name="T9" fmla="*/ 763 h 1005"/>
                <a:gd name="T10" fmla="*/ 901 w 1004"/>
                <a:gd name="T11" fmla="*/ 808 h 1005"/>
                <a:gd name="T12" fmla="*/ 807 w 1004"/>
                <a:gd name="T13" fmla="*/ 901 h 1005"/>
                <a:gd name="T14" fmla="*/ 731 w 1004"/>
                <a:gd name="T15" fmla="*/ 950 h 1005"/>
                <a:gd name="T16" fmla="*/ 661 w 1004"/>
                <a:gd name="T17" fmla="*/ 979 h 1005"/>
                <a:gd name="T18" fmla="*/ 531 w 1004"/>
                <a:gd name="T19" fmla="*/ 1004 h 1005"/>
                <a:gd name="T20" fmla="*/ 488 w 1004"/>
                <a:gd name="T21" fmla="*/ 1004 h 1005"/>
                <a:gd name="T22" fmla="*/ 447 w 1004"/>
                <a:gd name="T23" fmla="*/ 1001 h 1005"/>
                <a:gd name="T24" fmla="*/ 430 w 1004"/>
                <a:gd name="T25" fmla="*/ 999 h 1005"/>
                <a:gd name="T26" fmla="*/ 416 w 1004"/>
                <a:gd name="T27" fmla="*/ 997 h 1005"/>
                <a:gd name="T28" fmla="*/ 405 w 1004"/>
                <a:gd name="T29" fmla="*/ 995 h 1005"/>
                <a:gd name="T30" fmla="*/ 351 w 1004"/>
                <a:gd name="T31" fmla="*/ 981 h 1005"/>
                <a:gd name="T32" fmla="*/ 301 w 1004"/>
                <a:gd name="T33" fmla="*/ 963 h 1005"/>
                <a:gd name="T34" fmla="*/ 240 w 1004"/>
                <a:gd name="T35" fmla="*/ 931 h 1005"/>
                <a:gd name="T36" fmla="*/ 206 w 1004"/>
                <a:gd name="T37" fmla="*/ 908 h 1005"/>
                <a:gd name="T38" fmla="*/ 172 w 1004"/>
                <a:gd name="T39" fmla="*/ 881 h 1005"/>
                <a:gd name="T40" fmla="*/ 124 w 1004"/>
                <a:gd name="T41" fmla="*/ 833 h 1005"/>
                <a:gd name="T42" fmla="*/ 93 w 1004"/>
                <a:gd name="T43" fmla="*/ 793 h 1005"/>
                <a:gd name="T44" fmla="*/ 63 w 1004"/>
                <a:gd name="T45" fmla="*/ 747 h 1005"/>
                <a:gd name="T46" fmla="*/ 35 w 1004"/>
                <a:gd name="T47" fmla="*/ 689 h 1005"/>
                <a:gd name="T48" fmla="*/ 12 w 1004"/>
                <a:gd name="T49" fmla="*/ 616 h 1005"/>
                <a:gd name="T50" fmla="*/ 4 w 1004"/>
                <a:gd name="T51" fmla="*/ 569 h 1005"/>
                <a:gd name="T52" fmla="*/ 0 w 1004"/>
                <a:gd name="T53" fmla="*/ 525 h 1005"/>
                <a:gd name="T54" fmla="*/ 0 w 1004"/>
                <a:gd name="T55" fmla="*/ 479 h 1005"/>
                <a:gd name="T56" fmla="*/ 5 w 1004"/>
                <a:gd name="T57" fmla="*/ 431 h 1005"/>
                <a:gd name="T58" fmla="*/ 17 w 1004"/>
                <a:gd name="T59" fmla="*/ 369 h 1005"/>
                <a:gd name="T60" fmla="*/ 69 w 1004"/>
                <a:gd name="T61" fmla="*/ 247 h 1005"/>
                <a:gd name="T62" fmla="*/ 88 w 1004"/>
                <a:gd name="T63" fmla="*/ 217 h 1005"/>
                <a:gd name="T64" fmla="*/ 111 w 1004"/>
                <a:gd name="T65" fmla="*/ 187 h 1005"/>
                <a:gd name="T66" fmla="*/ 164 w 1004"/>
                <a:gd name="T67" fmla="*/ 130 h 1005"/>
                <a:gd name="T68" fmla="*/ 197 w 1004"/>
                <a:gd name="T69" fmla="*/ 103 h 1005"/>
                <a:gd name="T70" fmla="*/ 247 w 1004"/>
                <a:gd name="T71" fmla="*/ 69 h 1005"/>
                <a:gd name="T72" fmla="*/ 299 w 1004"/>
                <a:gd name="T73" fmla="*/ 42 h 1005"/>
                <a:gd name="T74" fmla="*/ 353 w 1004"/>
                <a:gd name="T75" fmla="*/ 22 h 1005"/>
                <a:gd name="T76" fmla="*/ 406 w 1004"/>
                <a:gd name="T77" fmla="*/ 9 h 1005"/>
                <a:gd name="T78" fmla="*/ 441 w 1004"/>
                <a:gd name="T79" fmla="*/ 3 h 1005"/>
                <a:gd name="T80" fmla="*/ 479 w 1004"/>
                <a:gd name="T81" fmla="*/ 0 h 1005"/>
                <a:gd name="T82" fmla="*/ 527 w 1004"/>
                <a:gd name="T83" fmla="*/ 0 h 1005"/>
                <a:gd name="T84" fmla="*/ 553 w 1004"/>
                <a:gd name="T85" fmla="*/ 2 h 1005"/>
                <a:gd name="T86" fmla="*/ 631 w 1004"/>
                <a:gd name="T87" fmla="*/ 16 h 1005"/>
                <a:gd name="T88" fmla="*/ 684 w 1004"/>
                <a:gd name="T89" fmla="*/ 34 h 1005"/>
                <a:gd name="T90" fmla="*/ 749 w 1004"/>
                <a:gd name="T91" fmla="*/ 65 h 1005"/>
                <a:gd name="T92" fmla="*/ 788 w 1004"/>
                <a:gd name="T93" fmla="*/ 89 h 1005"/>
                <a:gd name="T94" fmla="*/ 831 w 1004"/>
                <a:gd name="T95" fmla="*/ 122 h 1005"/>
                <a:gd name="T96" fmla="*/ 857 w 1004"/>
                <a:gd name="T97" fmla="*/ 147 h 1005"/>
                <a:gd name="T98" fmla="*/ 892 w 1004"/>
                <a:gd name="T99" fmla="*/ 185 h 1005"/>
                <a:gd name="T100" fmla="*/ 908 w 1004"/>
                <a:gd name="T101" fmla="*/ 206 h 1005"/>
                <a:gd name="T102" fmla="*/ 924 w 1004"/>
                <a:gd name="T103" fmla="*/ 229 h 1005"/>
                <a:gd name="T104" fmla="*/ 941 w 1004"/>
                <a:gd name="T105" fmla="*/ 258 h 1005"/>
                <a:gd name="T106" fmla="*/ 965 w 1004"/>
                <a:gd name="T107" fmla="*/ 307 h 1005"/>
                <a:gd name="T108" fmla="*/ 973 w 1004"/>
                <a:gd name="T109" fmla="*/ 328 h 1005"/>
                <a:gd name="T110" fmla="*/ 978 w 1004"/>
                <a:gd name="T111" fmla="*/ 339 h 1005"/>
                <a:gd name="T112" fmla="*/ 984 w 1004"/>
                <a:gd name="T113" fmla="*/ 359 h 1005"/>
                <a:gd name="T114" fmla="*/ 994 w 1004"/>
                <a:gd name="T115" fmla="*/ 398 h 1005"/>
                <a:gd name="T116" fmla="*/ 1001 w 1004"/>
                <a:gd name="T117" fmla="*/ 444 h 10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4" h="1004">
                  <a:moveTo>
                    <a:pt x="1004" y="502"/>
                  </a:moveTo>
                  <a:cubicBezTo>
                    <a:pt x="1004" y="506"/>
                    <a:pt x="1004" y="509"/>
                    <a:pt x="1004" y="513"/>
                  </a:cubicBezTo>
                  <a:cubicBezTo>
                    <a:pt x="1004" y="516"/>
                    <a:pt x="1004" y="519"/>
                    <a:pt x="1004" y="521"/>
                  </a:cubicBezTo>
                  <a:cubicBezTo>
                    <a:pt x="1004" y="524"/>
                    <a:pt x="1004" y="524"/>
                    <a:pt x="1004" y="524"/>
                  </a:cubicBezTo>
                  <a:cubicBezTo>
                    <a:pt x="1004" y="528"/>
                    <a:pt x="1004" y="531"/>
                    <a:pt x="1003" y="534"/>
                  </a:cubicBezTo>
                  <a:cubicBezTo>
                    <a:pt x="1003" y="541"/>
                    <a:pt x="1002" y="547"/>
                    <a:pt x="1002" y="553"/>
                  </a:cubicBezTo>
                  <a:cubicBezTo>
                    <a:pt x="1002" y="555"/>
                    <a:pt x="1002" y="557"/>
                    <a:pt x="1001" y="558"/>
                  </a:cubicBezTo>
                  <a:cubicBezTo>
                    <a:pt x="1001" y="563"/>
                    <a:pt x="1000" y="569"/>
                    <a:pt x="999" y="574"/>
                  </a:cubicBezTo>
                  <a:cubicBezTo>
                    <a:pt x="999" y="575"/>
                    <a:pt x="999" y="577"/>
                    <a:pt x="999" y="578"/>
                  </a:cubicBezTo>
                  <a:cubicBezTo>
                    <a:pt x="998" y="581"/>
                    <a:pt x="998" y="585"/>
                    <a:pt x="997" y="588"/>
                  </a:cubicBezTo>
                  <a:cubicBezTo>
                    <a:pt x="997" y="591"/>
                    <a:pt x="996" y="593"/>
                    <a:pt x="996" y="596"/>
                  </a:cubicBezTo>
                  <a:cubicBezTo>
                    <a:pt x="995" y="599"/>
                    <a:pt x="995" y="602"/>
                    <a:pt x="994" y="605"/>
                  </a:cubicBezTo>
                  <a:cubicBezTo>
                    <a:pt x="994" y="606"/>
                    <a:pt x="993" y="608"/>
                    <a:pt x="993" y="609"/>
                  </a:cubicBezTo>
                  <a:cubicBezTo>
                    <a:pt x="993" y="611"/>
                    <a:pt x="992" y="613"/>
                    <a:pt x="992" y="616"/>
                  </a:cubicBezTo>
                  <a:cubicBezTo>
                    <a:pt x="991" y="617"/>
                    <a:pt x="991" y="619"/>
                    <a:pt x="990" y="621"/>
                  </a:cubicBezTo>
                  <a:cubicBezTo>
                    <a:pt x="990" y="621"/>
                    <a:pt x="990" y="621"/>
                    <a:pt x="990" y="622"/>
                  </a:cubicBezTo>
                  <a:cubicBezTo>
                    <a:pt x="989" y="625"/>
                    <a:pt x="989" y="627"/>
                    <a:pt x="988" y="630"/>
                  </a:cubicBezTo>
                  <a:cubicBezTo>
                    <a:pt x="987" y="632"/>
                    <a:pt x="987" y="634"/>
                    <a:pt x="987" y="636"/>
                  </a:cubicBezTo>
                  <a:cubicBezTo>
                    <a:pt x="984" y="646"/>
                    <a:pt x="980" y="657"/>
                    <a:pt x="977" y="667"/>
                  </a:cubicBezTo>
                  <a:cubicBezTo>
                    <a:pt x="976" y="670"/>
                    <a:pt x="975" y="673"/>
                    <a:pt x="974" y="676"/>
                  </a:cubicBezTo>
                  <a:cubicBezTo>
                    <a:pt x="972" y="679"/>
                    <a:pt x="971" y="682"/>
                    <a:pt x="970" y="685"/>
                  </a:cubicBezTo>
                  <a:cubicBezTo>
                    <a:pt x="969" y="688"/>
                    <a:pt x="968" y="691"/>
                    <a:pt x="966" y="695"/>
                  </a:cubicBezTo>
                  <a:cubicBezTo>
                    <a:pt x="965" y="697"/>
                    <a:pt x="964" y="700"/>
                    <a:pt x="963" y="703"/>
                  </a:cubicBezTo>
                  <a:cubicBezTo>
                    <a:pt x="962" y="705"/>
                    <a:pt x="961" y="707"/>
                    <a:pt x="960" y="709"/>
                  </a:cubicBezTo>
                  <a:cubicBezTo>
                    <a:pt x="957" y="716"/>
                    <a:pt x="953" y="724"/>
                    <a:pt x="949" y="731"/>
                  </a:cubicBezTo>
                  <a:cubicBezTo>
                    <a:pt x="948" y="734"/>
                    <a:pt x="946" y="737"/>
                    <a:pt x="945" y="739"/>
                  </a:cubicBezTo>
                  <a:cubicBezTo>
                    <a:pt x="945" y="740"/>
                    <a:pt x="944" y="741"/>
                    <a:pt x="944" y="742"/>
                  </a:cubicBezTo>
                  <a:cubicBezTo>
                    <a:pt x="942" y="744"/>
                    <a:pt x="941" y="747"/>
                    <a:pt x="940" y="749"/>
                  </a:cubicBezTo>
                  <a:cubicBezTo>
                    <a:pt x="939" y="751"/>
                    <a:pt x="938" y="752"/>
                    <a:pt x="937" y="754"/>
                  </a:cubicBezTo>
                  <a:cubicBezTo>
                    <a:pt x="935" y="757"/>
                    <a:pt x="933" y="760"/>
                    <a:pt x="932" y="763"/>
                  </a:cubicBezTo>
                  <a:cubicBezTo>
                    <a:pt x="931" y="764"/>
                    <a:pt x="930" y="766"/>
                    <a:pt x="929" y="768"/>
                  </a:cubicBezTo>
                  <a:cubicBezTo>
                    <a:pt x="927" y="770"/>
                    <a:pt x="926" y="772"/>
                    <a:pt x="924" y="775"/>
                  </a:cubicBezTo>
                  <a:cubicBezTo>
                    <a:pt x="922" y="778"/>
                    <a:pt x="920" y="780"/>
                    <a:pt x="919" y="783"/>
                  </a:cubicBezTo>
                  <a:cubicBezTo>
                    <a:pt x="915" y="789"/>
                    <a:pt x="911" y="794"/>
                    <a:pt x="907" y="800"/>
                  </a:cubicBezTo>
                  <a:cubicBezTo>
                    <a:pt x="905" y="802"/>
                    <a:pt x="903" y="805"/>
                    <a:pt x="901" y="808"/>
                  </a:cubicBezTo>
                  <a:cubicBezTo>
                    <a:pt x="901" y="808"/>
                    <a:pt x="901" y="808"/>
                    <a:pt x="901" y="808"/>
                  </a:cubicBezTo>
                  <a:cubicBezTo>
                    <a:pt x="898" y="811"/>
                    <a:pt x="895" y="815"/>
                    <a:pt x="892" y="819"/>
                  </a:cubicBezTo>
                  <a:cubicBezTo>
                    <a:pt x="891" y="820"/>
                    <a:pt x="891" y="821"/>
                    <a:pt x="890" y="822"/>
                  </a:cubicBezTo>
                  <a:cubicBezTo>
                    <a:pt x="888" y="823"/>
                    <a:pt x="887" y="825"/>
                    <a:pt x="886" y="826"/>
                  </a:cubicBezTo>
                  <a:cubicBezTo>
                    <a:pt x="878" y="836"/>
                    <a:pt x="870" y="844"/>
                    <a:pt x="862" y="853"/>
                  </a:cubicBezTo>
                  <a:cubicBezTo>
                    <a:pt x="860" y="855"/>
                    <a:pt x="859" y="856"/>
                    <a:pt x="857" y="857"/>
                  </a:cubicBezTo>
                  <a:cubicBezTo>
                    <a:pt x="842" y="873"/>
                    <a:pt x="825" y="888"/>
                    <a:pt x="807" y="901"/>
                  </a:cubicBezTo>
                  <a:cubicBezTo>
                    <a:pt x="806" y="902"/>
                    <a:pt x="804" y="903"/>
                    <a:pt x="803" y="905"/>
                  </a:cubicBezTo>
                  <a:cubicBezTo>
                    <a:pt x="801" y="906"/>
                    <a:pt x="799" y="907"/>
                    <a:pt x="798" y="908"/>
                  </a:cubicBezTo>
                  <a:cubicBezTo>
                    <a:pt x="790" y="914"/>
                    <a:pt x="781" y="920"/>
                    <a:pt x="773" y="925"/>
                  </a:cubicBezTo>
                  <a:cubicBezTo>
                    <a:pt x="771" y="926"/>
                    <a:pt x="769" y="928"/>
                    <a:pt x="768" y="929"/>
                  </a:cubicBezTo>
                  <a:cubicBezTo>
                    <a:pt x="757" y="935"/>
                    <a:pt x="747" y="941"/>
                    <a:pt x="736" y="947"/>
                  </a:cubicBezTo>
                  <a:cubicBezTo>
                    <a:pt x="734" y="948"/>
                    <a:pt x="733" y="949"/>
                    <a:pt x="731" y="950"/>
                  </a:cubicBezTo>
                  <a:cubicBezTo>
                    <a:pt x="729" y="950"/>
                    <a:pt x="727" y="951"/>
                    <a:pt x="725" y="952"/>
                  </a:cubicBezTo>
                  <a:cubicBezTo>
                    <a:pt x="721" y="954"/>
                    <a:pt x="717" y="956"/>
                    <a:pt x="713" y="958"/>
                  </a:cubicBezTo>
                  <a:cubicBezTo>
                    <a:pt x="710" y="960"/>
                    <a:pt x="707" y="961"/>
                    <a:pt x="703" y="963"/>
                  </a:cubicBezTo>
                  <a:cubicBezTo>
                    <a:pt x="698" y="965"/>
                    <a:pt x="694" y="967"/>
                    <a:pt x="689" y="969"/>
                  </a:cubicBezTo>
                  <a:cubicBezTo>
                    <a:pt x="687" y="969"/>
                    <a:pt x="685" y="970"/>
                    <a:pt x="683" y="971"/>
                  </a:cubicBezTo>
                  <a:cubicBezTo>
                    <a:pt x="675" y="974"/>
                    <a:pt x="668" y="976"/>
                    <a:pt x="661" y="979"/>
                  </a:cubicBezTo>
                  <a:cubicBezTo>
                    <a:pt x="659" y="980"/>
                    <a:pt x="657" y="980"/>
                    <a:pt x="655" y="981"/>
                  </a:cubicBezTo>
                  <a:cubicBezTo>
                    <a:pt x="654" y="981"/>
                    <a:pt x="653" y="982"/>
                    <a:pt x="651" y="982"/>
                  </a:cubicBezTo>
                  <a:cubicBezTo>
                    <a:pt x="649" y="983"/>
                    <a:pt x="647" y="983"/>
                    <a:pt x="645" y="984"/>
                  </a:cubicBezTo>
                  <a:cubicBezTo>
                    <a:pt x="635" y="987"/>
                    <a:pt x="625" y="989"/>
                    <a:pt x="615" y="992"/>
                  </a:cubicBezTo>
                  <a:cubicBezTo>
                    <a:pt x="613" y="992"/>
                    <a:pt x="611" y="993"/>
                    <a:pt x="609" y="993"/>
                  </a:cubicBezTo>
                  <a:cubicBezTo>
                    <a:pt x="584" y="999"/>
                    <a:pt x="558" y="1002"/>
                    <a:pt x="531" y="1004"/>
                  </a:cubicBezTo>
                  <a:cubicBezTo>
                    <a:pt x="529" y="1004"/>
                    <a:pt x="527" y="1004"/>
                    <a:pt x="525" y="1004"/>
                  </a:cubicBezTo>
                  <a:cubicBezTo>
                    <a:pt x="522" y="1004"/>
                    <a:pt x="520" y="1004"/>
                    <a:pt x="517" y="1004"/>
                  </a:cubicBezTo>
                  <a:cubicBezTo>
                    <a:pt x="516" y="1004"/>
                    <a:pt x="514" y="1004"/>
                    <a:pt x="512" y="1004"/>
                  </a:cubicBezTo>
                  <a:cubicBezTo>
                    <a:pt x="511" y="1004"/>
                    <a:pt x="510" y="1004"/>
                    <a:pt x="508" y="1004"/>
                  </a:cubicBezTo>
                  <a:cubicBezTo>
                    <a:pt x="506" y="1005"/>
                    <a:pt x="504" y="1005"/>
                    <a:pt x="502" y="1005"/>
                  </a:cubicBezTo>
                  <a:cubicBezTo>
                    <a:pt x="497" y="1005"/>
                    <a:pt x="493" y="1004"/>
                    <a:pt x="488" y="1004"/>
                  </a:cubicBezTo>
                  <a:cubicBezTo>
                    <a:pt x="487" y="1004"/>
                    <a:pt x="486" y="1004"/>
                    <a:pt x="484" y="1004"/>
                  </a:cubicBezTo>
                  <a:cubicBezTo>
                    <a:pt x="483" y="1004"/>
                    <a:pt x="482" y="1004"/>
                    <a:pt x="481" y="1004"/>
                  </a:cubicBezTo>
                  <a:cubicBezTo>
                    <a:pt x="479" y="1004"/>
                    <a:pt x="476" y="1004"/>
                    <a:pt x="474" y="1004"/>
                  </a:cubicBezTo>
                  <a:cubicBezTo>
                    <a:pt x="472" y="1004"/>
                    <a:pt x="470" y="1003"/>
                    <a:pt x="467" y="1003"/>
                  </a:cubicBezTo>
                  <a:cubicBezTo>
                    <a:pt x="462" y="1003"/>
                    <a:pt x="458" y="1003"/>
                    <a:pt x="453" y="1002"/>
                  </a:cubicBezTo>
                  <a:cubicBezTo>
                    <a:pt x="451" y="1002"/>
                    <a:pt x="449" y="1002"/>
                    <a:pt x="447" y="1001"/>
                  </a:cubicBezTo>
                  <a:cubicBezTo>
                    <a:pt x="446" y="1001"/>
                    <a:pt x="446" y="1001"/>
                    <a:pt x="446" y="1001"/>
                  </a:cubicBezTo>
                  <a:cubicBezTo>
                    <a:pt x="445" y="1001"/>
                    <a:pt x="443" y="1001"/>
                    <a:pt x="442" y="1001"/>
                  </a:cubicBezTo>
                  <a:cubicBezTo>
                    <a:pt x="441" y="1001"/>
                    <a:pt x="439" y="1001"/>
                    <a:pt x="438" y="1000"/>
                  </a:cubicBezTo>
                  <a:cubicBezTo>
                    <a:pt x="437" y="1000"/>
                    <a:pt x="437" y="1000"/>
                    <a:pt x="436" y="1000"/>
                  </a:cubicBezTo>
                  <a:cubicBezTo>
                    <a:pt x="435" y="1000"/>
                    <a:pt x="433" y="1000"/>
                    <a:pt x="432" y="1000"/>
                  </a:cubicBezTo>
                  <a:cubicBezTo>
                    <a:pt x="431" y="1000"/>
                    <a:pt x="431" y="1000"/>
                    <a:pt x="430" y="999"/>
                  </a:cubicBezTo>
                  <a:cubicBezTo>
                    <a:pt x="430" y="999"/>
                    <a:pt x="429" y="999"/>
                    <a:pt x="429" y="999"/>
                  </a:cubicBezTo>
                  <a:cubicBezTo>
                    <a:pt x="429" y="999"/>
                    <a:pt x="428" y="999"/>
                    <a:pt x="428" y="999"/>
                  </a:cubicBezTo>
                  <a:cubicBezTo>
                    <a:pt x="426" y="999"/>
                    <a:pt x="423" y="998"/>
                    <a:pt x="421" y="998"/>
                  </a:cubicBezTo>
                  <a:cubicBezTo>
                    <a:pt x="421" y="998"/>
                    <a:pt x="420" y="998"/>
                    <a:pt x="420" y="998"/>
                  </a:cubicBezTo>
                  <a:cubicBezTo>
                    <a:pt x="420" y="998"/>
                    <a:pt x="420" y="998"/>
                    <a:pt x="420" y="998"/>
                  </a:cubicBezTo>
                  <a:cubicBezTo>
                    <a:pt x="419" y="998"/>
                    <a:pt x="417" y="997"/>
                    <a:pt x="416" y="997"/>
                  </a:cubicBezTo>
                  <a:cubicBezTo>
                    <a:pt x="416" y="997"/>
                    <a:pt x="415" y="997"/>
                    <a:pt x="415" y="997"/>
                  </a:cubicBezTo>
                  <a:cubicBezTo>
                    <a:pt x="412" y="997"/>
                    <a:pt x="410" y="996"/>
                    <a:pt x="407" y="996"/>
                  </a:cubicBezTo>
                  <a:cubicBezTo>
                    <a:pt x="407" y="996"/>
                    <a:pt x="407" y="996"/>
                    <a:pt x="407" y="996"/>
                  </a:cubicBezTo>
                  <a:cubicBezTo>
                    <a:pt x="407" y="995"/>
                    <a:pt x="406" y="995"/>
                    <a:pt x="406" y="995"/>
                  </a:cubicBezTo>
                  <a:cubicBezTo>
                    <a:pt x="406" y="995"/>
                    <a:pt x="405" y="995"/>
                    <a:pt x="405" y="995"/>
                  </a:cubicBezTo>
                  <a:cubicBezTo>
                    <a:pt x="405" y="995"/>
                    <a:pt x="405" y="995"/>
                    <a:pt x="405" y="995"/>
                  </a:cubicBezTo>
                  <a:cubicBezTo>
                    <a:pt x="404" y="995"/>
                    <a:pt x="404" y="995"/>
                    <a:pt x="403" y="995"/>
                  </a:cubicBezTo>
                  <a:cubicBezTo>
                    <a:pt x="403" y="995"/>
                    <a:pt x="402" y="995"/>
                    <a:pt x="401" y="994"/>
                  </a:cubicBezTo>
                  <a:cubicBezTo>
                    <a:pt x="401" y="994"/>
                    <a:pt x="400" y="994"/>
                    <a:pt x="399" y="994"/>
                  </a:cubicBezTo>
                  <a:cubicBezTo>
                    <a:pt x="393" y="993"/>
                    <a:pt x="388" y="992"/>
                    <a:pt x="382" y="990"/>
                  </a:cubicBezTo>
                  <a:cubicBezTo>
                    <a:pt x="379" y="989"/>
                    <a:pt x="376" y="989"/>
                    <a:pt x="373" y="988"/>
                  </a:cubicBezTo>
                  <a:cubicBezTo>
                    <a:pt x="365" y="986"/>
                    <a:pt x="358" y="984"/>
                    <a:pt x="351" y="981"/>
                  </a:cubicBezTo>
                  <a:cubicBezTo>
                    <a:pt x="347" y="980"/>
                    <a:pt x="344" y="979"/>
                    <a:pt x="341" y="978"/>
                  </a:cubicBezTo>
                  <a:cubicBezTo>
                    <a:pt x="341" y="978"/>
                    <a:pt x="341" y="978"/>
                    <a:pt x="340" y="978"/>
                  </a:cubicBezTo>
                  <a:cubicBezTo>
                    <a:pt x="337" y="977"/>
                    <a:pt x="334" y="976"/>
                    <a:pt x="330" y="974"/>
                  </a:cubicBezTo>
                  <a:cubicBezTo>
                    <a:pt x="327" y="973"/>
                    <a:pt x="323" y="972"/>
                    <a:pt x="320" y="970"/>
                  </a:cubicBezTo>
                  <a:cubicBezTo>
                    <a:pt x="316" y="969"/>
                    <a:pt x="313" y="968"/>
                    <a:pt x="310" y="966"/>
                  </a:cubicBezTo>
                  <a:cubicBezTo>
                    <a:pt x="307" y="965"/>
                    <a:pt x="304" y="964"/>
                    <a:pt x="301" y="963"/>
                  </a:cubicBezTo>
                  <a:cubicBezTo>
                    <a:pt x="299" y="962"/>
                    <a:pt x="297" y="961"/>
                    <a:pt x="295" y="960"/>
                  </a:cubicBezTo>
                  <a:cubicBezTo>
                    <a:pt x="289" y="958"/>
                    <a:pt x="284" y="955"/>
                    <a:pt x="278" y="952"/>
                  </a:cubicBezTo>
                  <a:cubicBezTo>
                    <a:pt x="275" y="951"/>
                    <a:pt x="273" y="949"/>
                    <a:pt x="270" y="948"/>
                  </a:cubicBezTo>
                  <a:cubicBezTo>
                    <a:pt x="267" y="946"/>
                    <a:pt x="264" y="945"/>
                    <a:pt x="261" y="943"/>
                  </a:cubicBezTo>
                  <a:cubicBezTo>
                    <a:pt x="258" y="941"/>
                    <a:pt x="255" y="940"/>
                    <a:pt x="252" y="938"/>
                  </a:cubicBezTo>
                  <a:cubicBezTo>
                    <a:pt x="248" y="936"/>
                    <a:pt x="244" y="933"/>
                    <a:pt x="240" y="931"/>
                  </a:cubicBezTo>
                  <a:cubicBezTo>
                    <a:pt x="238" y="930"/>
                    <a:pt x="235" y="928"/>
                    <a:pt x="233" y="926"/>
                  </a:cubicBezTo>
                  <a:cubicBezTo>
                    <a:pt x="232" y="926"/>
                    <a:pt x="232" y="926"/>
                    <a:pt x="231" y="925"/>
                  </a:cubicBezTo>
                  <a:cubicBezTo>
                    <a:pt x="229" y="924"/>
                    <a:pt x="226" y="922"/>
                    <a:pt x="223" y="920"/>
                  </a:cubicBezTo>
                  <a:cubicBezTo>
                    <a:pt x="221" y="919"/>
                    <a:pt x="219" y="917"/>
                    <a:pt x="216" y="915"/>
                  </a:cubicBezTo>
                  <a:cubicBezTo>
                    <a:pt x="215" y="915"/>
                    <a:pt x="215" y="914"/>
                    <a:pt x="214" y="914"/>
                  </a:cubicBezTo>
                  <a:cubicBezTo>
                    <a:pt x="211" y="912"/>
                    <a:pt x="209" y="910"/>
                    <a:pt x="206" y="908"/>
                  </a:cubicBezTo>
                  <a:cubicBezTo>
                    <a:pt x="206" y="908"/>
                    <a:pt x="206" y="908"/>
                    <a:pt x="206" y="908"/>
                  </a:cubicBezTo>
                  <a:cubicBezTo>
                    <a:pt x="203" y="906"/>
                    <a:pt x="200" y="904"/>
                    <a:pt x="197" y="902"/>
                  </a:cubicBezTo>
                  <a:cubicBezTo>
                    <a:pt x="197" y="901"/>
                    <a:pt x="197" y="901"/>
                    <a:pt x="197" y="901"/>
                  </a:cubicBezTo>
                  <a:cubicBezTo>
                    <a:pt x="194" y="899"/>
                    <a:pt x="191" y="897"/>
                    <a:pt x="189" y="895"/>
                  </a:cubicBezTo>
                  <a:cubicBezTo>
                    <a:pt x="186" y="893"/>
                    <a:pt x="183" y="890"/>
                    <a:pt x="180" y="888"/>
                  </a:cubicBezTo>
                  <a:cubicBezTo>
                    <a:pt x="177" y="886"/>
                    <a:pt x="175" y="883"/>
                    <a:pt x="172" y="881"/>
                  </a:cubicBezTo>
                  <a:cubicBezTo>
                    <a:pt x="169" y="879"/>
                    <a:pt x="167" y="876"/>
                    <a:pt x="164" y="874"/>
                  </a:cubicBezTo>
                  <a:cubicBezTo>
                    <a:pt x="164" y="874"/>
                    <a:pt x="164" y="874"/>
                    <a:pt x="164" y="874"/>
                  </a:cubicBezTo>
                  <a:cubicBezTo>
                    <a:pt x="159" y="869"/>
                    <a:pt x="154" y="864"/>
                    <a:pt x="149" y="859"/>
                  </a:cubicBezTo>
                  <a:cubicBezTo>
                    <a:pt x="148" y="859"/>
                    <a:pt x="147" y="858"/>
                    <a:pt x="147" y="857"/>
                  </a:cubicBezTo>
                  <a:cubicBezTo>
                    <a:pt x="145" y="855"/>
                    <a:pt x="143" y="853"/>
                    <a:pt x="141" y="851"/>
                  </a:cubicBezTo>
                  <a:cubicBezTo>
                    <a:pt x="135" y="845"/>
                    <a:pt x="130" y="840"/>
                    <a:pt x="124" y="833"/>
                  </a:cubicBezTo>
                  <a:cubicBezTo>
                    <a:pt x="123" y="831"/>
                    <a:pt x="121" y="829"/>
                    <a:pt x="119" y="827"/>
                  </a:cubicBezTo>
                  <a:cubicBezTo>
                    <a:pt x="117" y="825"/>
                    <a:pt x="114" y="822"/>
                    <a:pt x="112" y="819"/>
                  </a:cubicBezTo>
                  <a:cubicBezTo>
                    <a:pt x="110" y="817"/>
                    <a:pt x="109" y="815"/>
                    <a:pt x="107" y="812"/>
                  </a:cubicBezTo>
                  <a:cubicBezTo>
                    <a:pt x="105" y="811"/>
                    <a:pt x="104" y="809"/>
                    <a:pt x="103" y="808"/>
                  </a:cubicBezTo>
                  <a:cubicBezTo>
                    <a:pt x="102" y="806"/>
                    <a:pt x="100" y="804"/>
                    <a:pt x="99" y="802"/>
                  </a:cubicBezTo>
                  <a:cubicBezTo>
                    <a:pt x="97" y="799"/>
                    <a:pt x="95" y="796"/>
                    <a:pt x="93" y="793"/>
                  </a:cubicBezTo>
                  <a:cubicBezTo>
                    <a:pt x="90" y="790"/>
                    <a:pt x="88" y="786"/>
                    <a:pt x="85" y="783"/>
                  </a:cubicBezTo>
                  <a:cubicBezTo>
                    <a:pt x="84" y="780"/>
                    <a:pt x="82" y="778"/>
                    <a:pt x="80" y="775"/>
                  </a:cubicBezTo>
                  <a:cubicBezTo>
                    <a:pt x="78" y="772"/>
                    <a:pt x="76" y="769"/>
                    <a:pt x="75" y="766"/>
                  </a:cubicBezTo>
                  <a:cubicBezTo>
                    <a:pt x="72" y="763"/>
                    <a:pt x="70" y="759"/>
                    <a:pt x="68" y="755"/>
                  </a:cubicBezTo>
                  <a:cubicBezTo>
                    <a:pt x="66" y="753"/>
                    <a:pt x="65" y="750"/>
                    <a:pt x="64" y="748"/>
                  </a:cubicBezTo>
                  <a:cubicBezTo>
                    <a:pt x="63" y="747"/>
                    <a:pt x="63" y="747"/>
                    <a:pt x="63" y="747"/>
                  </a:cubicBezTo>
                  <a:cubicBezTo>
                    <a:pt x="62" y="744"/>
                    <a:pt x="60" y="741"/>
                    <a:pt x="58" y="738"/>
                  </a:cubicBezTo>
                  <a:cubicBezTo>
                    <a:pt x="57" y="736"/>
                    <a:pt x="56" y="733"/>
                    <a:pt x="55" y="731"/>
                  </a:cubicBezTo>
                  <a:cubicBezTo>
                    <a:pt x="52" y="727"/>
                    <a:pt x="50" y="722"/>
                    <a:pt x="48" y="718"/>
                  </a:cubicBezTo>
                  <a:cubicBezTo>
                    <a:pt x="47" y="716"/>
                    <a:pt x="46" y="713"/>
                    <a:pt x="45" y="711"/>
                  </a:cubicBezTo>
                  <a:cubicBezTo>
                    <a:pt x="43" y="706"/>
                    <a:pt x="41" y="702"/>
                    <a:pt x="39" y="697"/>
                  </a:cubicBezTo>
                  <a:cubicBezTo>
                    <a:pt x="35" y="689"/>
                    <a:pt x="35" y="689"/>
                    <a:pt x="35" y="689"/>
                  </a:cubicBezTo>
                  <a:cubicBezTo>
                    <a:pt x="34" y="686"/>
                    <a:pt x="33" y="683"/>
                    <a:pt x="32" y="681"/>
                  </a:cubicBezTo>
                  <a:cubicBezTo>
                    <a:pt x="32" y="680"/>
                    <a:pt x="32" y="679"/>
                    <a:pt x="31" y="678"/>
                  </a:cubicBezTo>
                  <a:cubicBezTo>
                    <a:pt x="30" y="675"/>
                    <a:pt x="29" y="672"/>
                    <a:pt x="28" y="669"/>
                  </a:cubicBezTo>
                  <a:cubicBezTo>
                    <a:pt x="24" y="658"/>
                    <a:pt x="21" y="647"/>
                    <a:pt x="17" y="635"/>
                  </a:cubicBezTo>
                  <a:cubicBezTo>
                    <a:pt x="17" y="632"/>
                    <a:pt x="16" y="629"/>
                    <a:pt x="15" y="626"/>
                  </a:cubicBezTo>
                  <a:cubicBezTo>
                    <a:pt x="14" y="622"/>
                    <a:pt x="13" y="619"/>
                    <a:pt x="12" y="616"/>
                  </a:cubicBezTo>
                  <a:cubicBezTo>
                    <a:pt x="11" y="611"/>
                    <a:pt x="11" y="607"/>
                    <a:pt x="10" y="603"/>
                  </a:cubicBezTo>
                  <a:cubicBezTo>
                    <a:pt x="9" y="600"/>
                    <a:pt x="8" y="596"/>
                    <a:pt x="8" y="593"/>
                  </a:cubicBezTo>
                  <a:cubicBezTo>
                    <a:pt x="7" y="590"/>
                    <a:pt x="7" y="588"/>
                    <a:pt x="6" y="585"/>
                  </a:cubicBezTo>
                  <a:cubicBezTo>
                    <a:pt x="6" y="585"/>
                    <a:pt x="6" y="585"/>
                    <a:pt x="6" y="585"/>
                  </a:cubicBezTo>
                  <a:cubicBezTo>
                    <a:pt x="6" y="583"/>
                    <a:pt x="6" y="581"/>
                    <a:pt x="5" y="579"/>
                  </a:cubicBezTo>
                  <a:cubicBezTo>
                    <a:pt x="5" y="576"/>
                    <a:pt x="4" y="573"/>
                    <a:pt x="4" y="569"/>
                  </a:cubicBezTo>
                  <a:cubicBezTo>
                    <a:pt x="4" y="566"/>
                    <a:pt x="3" y="563"/>
                    <a:pt x="3" y="560"/>
                  </a:cubicBezTo>
                  <a:cubicBezTo>
                    <a:pt x="3" y="560"/>
                    <a:pt x="3" y="559"/>
                    <a:pt x="3" y="559"/>
                  </a:cubicBezTo>
                  <a:cubicBezTo>
                    <a:pt x="2" y="556"/>
                    <a:pt x="2" y="553"/>
                    <a:pt x="2" y="550"/>
                  </a:cubicBezTo>
                  <a:cubicBezTo>
                    <a:pt x="1" y="545"/>
                    <a:pt x="1" y="541"/>
                    <a:pt x="1" y="536"/>
                  </a:cubicBezTo>
                  <a:cubicBezTo>
                    <a:pt x="0" y="532"/>
                    <a:pt x="0" y="529"/>
                    <a:pt x="0" y="525"/>
                  </a:cubicBezTo>
                  <a:cubicBezTo>
                    <a:pt x="0" y="525"/>
                    <a:pt x="0" y="525"/>
                    <a:pt x="0" y="525"/>
                  </a:cubicBezTo>
                  <a:cubicBezTo>
                    <a:pt x="0" y="522"/>
                    <a:pt x="0" y="518"/>
                    <a:pt x="0" y="515"/>
                  </a:cubicBezTo>
                  <a:cubicBezTo>
                    <a:pt x="0" y="514"/>
                    <a:pt x="0" y="513"/>
                    <a:pt x="0" y="512"/>
                  </a:cubicBezTo>
                  <a:cubicBezTo>
                    <a:pt x="0" y="509"/>
                    <a:pt x="0" y="505"/>
                    <a:pt x="0" y="502"/>
                  </a:cubicBezTo>
                  <a:cubicBezTo>
                    <a:pt x="0" y="498"/>
                    <a:pt x="0" y="495"/>
                    <a:pt x="0" y="491"/>
                  </a:cubicBezTo>
                  <a:cubicBezTo>
                    <a:pt x="0" y="488"/>
                    <a:pt x="0" y="486"/>
                    <a:pt x="0" y="483"/>
                  </a:cubicBezTo>
                  <a:cubicBezTo>
                    <a:pt x="0" y="482"/>
                    <a:pt x="0" y="480"/>
                    <a:pt x="0" y="479"/>
                  </a:cubicBezTo>
                  <a:cubicBezTo>
                    <a:pt x="0" y="476"/>
                    <a:pt x="0" y="473"/>
                    <a:pt x="1" y="470"/>
                  </a:cubicBezTo>
                  <a:cubicBezTo>
                    <a:pt x="1" y="467"/>
                    <a:pt x="1" y="465"/>
                    <a:pt x="1" y="463"/>
                  </a:cubicBezTo>
                  <a:cubicBezTo>
                    <a:pt x="1" y="461"/>
                    <a:pt x="1" y="459"/>
                    <a:pt x="2" y="457"/>
                  </a:cubicBezTo>
                  <a:cubicBezTo>
                    <a:pt x="2" y="454"/>
                    <a:pt x="2" y="450"/>
                    <a:pt x="3" y="447"/>
                  </a:cubicBezTo>
                  <a:cubicBezTo>
                    <a:pt x="3" y="444"/>
                    <a:pt x="3" y="441"/>
                    <a:pt x="4" y="438"/>
                  </a:cubicBezTo>
                  <a:cubicBezTo>
                    <a:pt x="4" y="436"/>
                    <a:pt x="4" y="433"/>
                    <a:pt x="5" y="431"/>
                  </a:cubicBezTo>
                  <a:cubicBezTo>
                    <a:pt x="5" y="429"/>
                    <a:pt x="5" y="427"/>
                    <a:pt x="5" y="426"/>
                  </a:cubicBezTo>
                  <a:cubicBezTo>
                    <a:pt x="6" y="422"/>
                    <a:pt x="7" y="418"/>
                    <a:pt x="7" y="414"/>
                  </a:cubicBezTo>
                  <a:cubicBezTo>
                    <a:pt x="8" y="409"/>
                    <a:pt x="9" y="405"/>
                    <a:pt x="10" y="400"/>
                  </a:cubicBezTo>
                  <a:cubicBezTo>
                    <a:pt x="11" y="396"/>
                    <a:pt x="12" y="392"/>
                    <a:pt x="12" y="389"/>
                  </a:cubicBezTo>
                  <a:cubicBezTo>
                    <a:pt x="13" y="387"/>
                    <a:pt x="13" y="385"/>
                    <a:pt x="14" y="383"/>
                  </a:cubicBezTo>
                  <a:cubicBezTo>
                    <a:pt x="15" y="378"/>
                    <a:pt x="16" y="374"/>
                    <a:pt x="17" y="369"/>
                  </a:cubicBezTo>
                  <a:cubicBezTo>
                    <a:pt x="18" y="368"/>
                    <a:pt x="18" y="366"/>
                    <a:pt x="19" y="365"/>
                  </a:cubicBezTo>
                  <a:cubicBezTo>
                    <a:pt x="22" y="353"/>
                    <a:pt x="26" y="341"/>
                    <a:pt x="30" y="329"/>
                  </a:cubicBezTo>
                  <a:cubicBezTo>
                    <a:pt x="31" y="327"/>
                    <a:pt x="31" y="325"/>
                    <a:pt x="32" y="324"/>
                  </a:cubicBezTo>
                  <a:cubicBezTo>
                    <a:pt x="37" y="310"/>
                    <a:pt x="43" y="296"/>
                    <a:pt x="50" y="283"/>
                  </a:cubicBezTo>
                  <a:cubicBezTo>
                    <a:pt x="50" y="282"/>
                    <a:pt x="51" y="280"/>
                    <a:pt x="52" y="279"/>
                  </a:cubicBezTo>
                  <a:cubicBezTo>
                    <a:pt x="57" y="268"/>
                    <a:pt x="63" y="257"/>
                    <a:pt x="69" y="247"/>
                  </a:cubicBezTo>
                  <a:cubicBezTo>
                    <a:pt x="70" y="245"/>
                    <a:pt x="71" y="243"/>
                    <a:pt x="72" y="242"/>
                  </a:cubicBezTo>
                  <a:cubicBezTo>
                    <a:pt x="74" y="238"/>
                    <a:pt x="76" y="235"/>
                    <a:pt x="78" y="232"/>
                  </a:cubicBezTo>
                  <a:cubicBezTo>
                    <a:pt x="79" y="230"/>
                    <a:pt x="81" y="228"/>
                    <a:pt x="82" y="226"/>
                  </a:cubicBezTo>
                  <a:cubicBezTo>
                    <a:pt x="83" y="225"/>
                    <a:pt x="84" y="223"/>
                    <a:pt x="85" y="221"/>
                  </a:cubicBezTo>
                  <a:cubicBezTo>
                    <a:pt x="86" y="221"/>
                    <a:pt x="86" y="220"/>
                    <a:pt x="86" y="220"/>
                  </a:cubicBezTo>
                  <a:cubicBezTo>
                    <a:pt x="87" y="219"/>
                    <a:pt x="87" y="218"/>
                    <a:pt x="88" y="217"/>
                  </a:cubicBezTo>
                  <a:cubicBezTo>
                    <a:pt x="91" y="213"/>
                    <a:pt x="93" y="210"/>
                    <a:pt x="96" y="206"/>
                  </a:cubicBezTo>
                  <a:cubicBezTo>
                    <a:pt x="97" y="205"/>
                    <a:pt x="98" y="203"/>
                    <a:pt x="99" y="202"/>
                  </a:cubicBezTo>
                  <a:cubicBezTo>
                    <a:pt x="101" y="200"/>
                    <a:pt x="102" y="198"/>
                    <a:pt x="104" y="195"/>
                  </a:cubicBezTo>
                  <a:cubicBezTo>
                    <a:pt x="104" y="195"/>
                    <a:pt x="104" y="195"/>
                    <a:pt x="104" y="195"/>
                  </a:cubicBezTo>
                  <a:cubicBezTo>
                    <a:pt x="106" y="192"/>
                    <a:pt x="108" y="190"/>
                    <a:pt x="110" y="187"/>
                  </a:cubicBezTo>
                  <a:cubicBezTo>
                    <a:pt x="111" y="187"/>
                    <a:pt x="111" y="187"/>
                    <a:pt x="111" y="187"/>
                  </a:cubicBezTo>
                  <a:cubicBezTo>
                    <a:pt x="113" y="184"/>
                    <a:pt x="115" y="182"/>
                    <a:pt x="117" y="179"/>
                  </a:cubicBezTo>
                  <a:cubicBezTo>
                    <a:pt x="120" y="176"/>
                    <a:pt x="122" y="173"/>
                    <a:pt x="125" y="170"/>
                  </a:cubicBezTo>
                  <a:cubicBezTo>
                    <a:pt x="127" y="168"/>
                    <a:pt x="128" y="166"/>
                    <a:pt x="130" y="164"/>
                  </a:cubicBezTo>
                  <a:cubicBezTo>
                    <a:pt x="134" y="160"/>
                    <a:pt x="137" y="157"/>
                    <a:pt x="141" y="153"/>
                  </a:cubicBezTo>
                  <a:cubicBezTo>
                    <a:pt x="143" y="151"/>
                    <a:pt x="145" y="149"/>
                    <a:pt x="147" y="147"/>
                  </a:cubicBezTo>
                  <a:cubicBezTo>
                    <a:pt x="152" y="141"/>
                    <a:pt x="158" y="136"/>
                    <a:pt x="164" y="130"/>
                  </a:cubicBezTo>
                  <a:cubicBezTo>
                    <a:pt x="164" y="130"/>
                    <a:pt x="164" y="130"/>
                    <a:pt x="164" y="130"/>
                  </a:cubicBezTo>
                  <a:cubicBezTo>
                    <a:pt x="166" y="129"/>
                    <a:pt x="168" y="127"/>
                    <a:pt x="170" y="125"/>
                  </a:cubicBezTo>
                  <a:cubicBezTo>
                    <a:pt x="172" y="123"/>
                    <a:pt x="174" y="121"/>
                    <a:pt x="177" y="119"/>
                  </a:cubicBezTo>
                  <a:cubicBezTo>
                    <a:pt x="180" y="116"/>
                    <a:pt x="184" y="113"/>
                    <a:pt x="187" y="111"/>
                  </a:cubicBezTo>
                  <a:cubicBezTo>
                    <a:pt x="189" y="109"/>
                    <a:pt x="190" y="108"/>
                    <a:pt x="192" y="107"/>
                  </a:cubicBezTo>
                  <a:cubicBezTo>
                    <a:pt x="193" y="106"/>
                    <a:pt x="195" y="104"/>
                    <a:pt x="197" y="103"/>
                  </a:cubicBezTo>
                  <a:cubicBezTo>
                    <a:pt x="198" y="102"/>
                    <a:pt x="200" y="101"/>
                    <a:pt x="201" y="99"/>
                  </a:cubicBezTo>
                  <a:cubicBezTo>
                    <a:pt x="203" y="98"/>
                    <a:pt x="205" y="97"/>
                    <a:pt x="206" y="96"/>
                  </a:cubicBezTo>
                  <a:cubicBezTo>
                    <a:pt x="208" y="95"/>
                    <a:pt x="209" y="94"/>
                    <a:pt x="211" y="92"/>
                  </a:cubicBezTo>
                  <a:cubicBezTo>
                    <a:pt x="218" y="88"/>
                    <a:pt x="224" y="83"/>
                    <a:pt x="231" y="79"/>
                  </a:cubicBezTo>
                  <a:cubicBezTo>
                    <a:pt x="235" y="77"/>
                    <a:pt x="238" y="74"/>
                    <a:pt x="241" y="72"/>
                  </a:cubicBezTo>
                  <a:cubicBezTo>
                    <a:pt x="243" y="71"/>
                    <a:pt x="245" y="70"/>
                    <a:pt x="247" y="69"/>
                  </a:cubicBezTo>
                  <a:cubicBezTo>
                    <a:pt x="252" y="66"/>
                    <a:pt x="257" y="63"/>
                    <a:pt x="263" y="60"/>
                  </a:cubicBezTo>
                  <a:cubicBezTo>
                    <a:pt x="264" y="59"/>
                    <a:pt x="266" y="58"/>
                    <a:pt x="268" y="58"/>
                  </a:cubicBezTo>
                  <a:cubicBezTo>
                    <a:pt x="274" y="54"/>
                    <a:pt x="281" y="51"/>
                    <a:pt x="287" y="48"/>
                  </a:cubicBezTo>
                  <a:cubicBezTo>
                    <a:pt x="290" y="47"/>
                    <a:pt x="292" y="46"/>
                    <a:pt x="294" y="45"/>
                  </a:cubicBezTo>
                  <a:cubicBezTo>
                    <a:pt x="294" y="44"/>
                    <a:pt x="295" y="44"/>
                    <a:pt x="295" y="44"/>
                  </a:cubicBezTo>
                  <a:cubicBezTo>
                    <a:pt x="296" y="43"/>
                    <a:pt x="298" y="43"/>
                    <a:pt x="299" y="42"/>
                  </a:cubicBezTo>
                  <a:cubicBezTo>
                    <a:pt x="302" y="41"/>
                    <a:pt x="304" y="40"/>
                    <a:pt x="307" y="39"/>
                  </a:cubicBezTo>
                  <a:cubicBezTo>
                    <a:pt x="311" y="37"/>
                    <a:pt x="314" y="36"/>
                    <a:pt x="318" y="35"/>
                  </a:cubicBezTo>
                  <a:cubicBezTo>
                    <a:pt x="322" y="33"/>
                    <a:pt x="326" y="31"/>
                    <a:pt x="330" y="30"/>
                  </a:cubicBezTo>
                  <a:cubicBezTo>
                    <a:pt x="332" y="29"/>
                    <a:pt x="335" y="28"/>
                    <a:pt x="338" y="27"/>
                  </a:cubicBezTo>
                  <a:cubicBezTo>
                    <a:pt x="341" y="26"/>
                    <a:pt x="345" y="25"/>
                    <a:pt x="348" y="24"/>
                  </a:cubicBezTo>
                  <a:cubicBezTo>
                    <a:pt x="349" y="23"/>
                    <a:pt x="351" y="23"/>
                    <a:pt x="353" y="22"/>
                  </a:cubicBezTo>
                  <a:cubicBezTo>
                    <a:pt x="355" y="22"/>
                    <a:pt x="357" y="21"/>
                    <a:pt x="359" y="20"/>
                  </a:cubicBezTo>
                  <a:cubicBezTo>
                    <a:pt x="360" y="20"/>
                    <a:pt x="362" y="19"/>
                    <a:pt x="364" y="19"/>
                  </a:cubicBezTo>
                  <a:cubicBezTo>
                    <a:pt x="368" y="18"/>
                    <a:pt x="371" y="17"/>
                    <a:pt x="374" y="16"/>
                  </a:cubicBezTo>
                  <a:cubicBezTo>
                    <a:pt x="377" y="15"/>
                    <a:pt x="380" y="15"/>
                    <a:pt x="382" y="14"/>
                  </a:cubicBezTo>
                  <a:cubicBezTo>
                    <a:pt x="387" y="13"/>
                    <a:pt x="392" y="12"/>
                    <a:pt x="397" y="11"/>
                  </a:cubicBezTo>
                  <a:cubicBezTo>
                    <a:pt x="400" y="10"/>
                    <a:pt x="403" y="9"/>
                    <a:pt x="406" y="9"/>
                  </a:cubicBezTo>
                  <a:cubicBezTo>
                    <a:pt x="407" y="9"/>
                    <a:pt x="407" y="9"/>
                    <a:pt x="408" y="8"/>
                  </a:cubicBezTo>
                  <a:cubicBezTo>
                    <a:pt x="411" y="8"/>
                    <a:pt x="414" y="7"/>
                    <a:pt x="417" y="7"/>
                  </a:cubicBezTo>
                  <a:cubicBezTo>
                    <a:pt x="420" y="6"/>
                    <a:pt x="423" y="6"/>
                    <a:pt x="426" y="5"/>
                  </a:cubicBezTo>
                  <a:cubicBezTo>
                    <a:pt x="428" y="5"/>
                    <a:pt x="430" y="5"/>
                    <a:pt x="432" y="5"/>
                  </a:cubicBezTo>
                  <a:cubicBezTo>
                    <a:pt x="432" y="4"/>
                    <a:pt x="433" y="4"/>
                    <a:pt x="434" y="4"/>
                  </a:cubicBezTo>
                  <a:cubicBezTo>
                    <a:pt x="436" y="4"/>
                    <a:pt x="438" y="4"/>
                    <a:pt x="441" y="3"/>
                  </a:cubicBezTo>
                  <a:cubicBezTo>
                    <a:pt x="445" y="3"/>
                    <a:pt x="448" y="2"/>
                    <a:pt x="452" y="2"/>
                  </a:cubicBezTo>
                  <a:cubicBezTo>
                    <a:pt x="453" y="2"/>
                    <a:pt x="455" y="2"/>
                    <a:pt x="456" y="2"/>
                  </a:cubicBezTo>
                  <a:cubicBezTo>
                    <a:pt x="459" y="1"/>
                    <a:pt x="461" y="1"/>
                    <a:pt x="463" y="1"/>
                  </a:cubicBezTo>
                  <a:cubicBezTo>
                    <a:pt x="465" y="1"/>
                    <a:pt x="466" y="1"/>
                    <a:pt x="467" y="1"/>
                  </a:cubicBezTo>
                  <a:cubicBezTo>
                    <a:pt x="470" y="1"/>
                    <a:pt x="473" y="0"/>
                    <a:pt x="476" y="0"/>
                  </a:cubicBezTo>
                  <a:cubicBezTo>
                    <a:pt x="477" y="0"/>
                    <a:pt x="478" y="0"/>
                    <a:pt x="479" y="0"/>
                  </a:cubicBezTo>
                  <a:cubicBezTo>
                    <a:pt x="483" y="0"/>
                    <a:pt x="486" y="0"/>
                    <a:pt x="490" y="0"/>
                  </a:cubicBezTo>
                  <a:cubicBezTo>
                    <a:pt x="494" y="0"/>
                    <a:pt x="498" y="0"/>
                    <a:pt x="502" y="0"/>
                  </a:cubicBezTo>
                  <a:cubicBezTo>
                    <a:pt x="503" y="0"/>
                    <a:pt x="505" y="0"/>
                    <a:pt x="506" y="0"/>
                  </a:cubicBezTo>
                  <a:cubicBezTo>
                    <a:pt x="508" y="0"/>
                    <a:pt x="509" y="0"/>
                    <a:pt x="510" y="0"/>
                  </a:cubicBezTo>
                  <a:cubicBezTo>
                    <a:pt x="513" y="0"/>
                    <a:pt x="516" y="0"/>
                    <a:pt x="519" y="0"/>
                  </a:cubicBezTo>
                  <a:cubicBezTo>
                    <a:pt x="521" y="0"/>
                    <a:pt x="524" y="0"/>
                    <a:pt x="527" y="0"/>
                  </a:cubicBezTo>
                  <a:cubicBezTo>
                    <a:pt x="527" y="0"/>
                    <a:pt x="528" y="0"/>
                    <a:pt x="528" y="0"/>
                  </a:cubicBezTo>
                  <a:cubicBezTo>
                    <a:pt x="530" y="0"/>
                    <a:pt x="533" y="1"/>
                    <a:pt x="535" y="1"/>
                  </a:cubicBezTo>
                  <a:cubicBezTo>
                    <a:pt x="537" y="1"/>
                    <a:pt x="539" y="1"/>
                    <a:pt x="541" y="1"/>
                  </a:cubicBezTo>
                  <a:cubicBezTo>
                    <a:pt x="543" y="1"/>
                    <a:pt x="545" y="1"/>
                    <a:pt x="547" y="2"/>
                  </a:cubicBezTo>
                  <a:cubicBezTo>
                    <a:pt x="547" y="2"/>
                    <a:pt x="547" y="2"/>
                    <a:pt x="547" y="2"/>
                  </a:cubicBezTo>
                  <a:cubicBezTo>
                    <a:pt x="549" y="2"/>
                    <a:pt x="551" y="2"/>
                    <a:pt x="553" y="2"/>
                  </a:cubicBezTo>
                  <a:cubicBezTo>
                    <a:pt x="558" y="3"/>
                    <a:pt x="563" y="3"/>
                    <a:pt x="568" y="4"/>
                  </a:cubicBezTo>
                  <a:cubicBezTo>
                    <a:pt x="570" y="4"/>
                    <a:pt x="573" y="5"/>
                    <a:pt x="576" y="5"/>
                  </a:cubicBezTo>
                  <a:cubicBezTo>
                    <a:pt x="584" y="6"/>
                    <a:pt x="592" y="8"/>
                    <a:pt x="600" y="9"/>
                  </a:cubicBezTo>
                  <a:cubicBezTo>
                    <a:pt x="602" y="10"/>
                    <a:pt x="604" y="10"/>
                    <a:pt x="606" y="10"/>
                  </a:cubicBezTo>
                  <a:cubicBezTo>
                    <a:pt x="612" y="12"/>
                    <a:pt x="618" y="13"/>
                    <a:pt x="624" y="15"/>
                  </a:cubicBezTo>
                  <a:cubicBezTo>
                    <a:pt x="626" y="15"/>
                    <a:pt x="629" y="16"/>
                    <a:pt x="631" y="16"/>
                  </a:cubicBezTo>
                  <a:cubicBezTo>
                    <a:pt x="633" y="17"/>
                    <a:pt x="634" y="17"/>
                    <a:pt x="636" y="18"/>
                  </a:cubicBezTo>
                  <a:cubicBezTo>
                    <a:pt x="637" y="18"/>
                    <a:pt x="638" y="18"/>
                    <a:pt x="640" y="19"/>
                  </a:cubicBezTo>
                  <a:cubicBezTo>
                    <a:pt x="645" y="20"/>
                    <a:pt x="650" y="22"/>
                    <a:pt x="655" y="23"/>
                  </a:cubicBezTo>
                  <a:cubicBezTo>
                    <a:pt x="657" y="24"/>
                    <a:pt x="659" y="25"/>
                    <a:pt x="661" y="25"/>
                  </a:cubicBezTo>
                  <a:cubicBezTo>
                    <a:pt x="666" y="27"/>
                    <a:pt x="671" y="29"/>
                    <a:pt x="676" y="31"/>
                  </a:cubicBezTo>
                  <a:cubicBezTo>
                    <a:pt x="679" y="32"/>
                    <a:pt x="681" y="33"/>
                    <a:pt x="684" y="34"/>
                  </a:cubicBezTo>
                  <a:cubicBezTo>
                    <a:pt x="688" y="35"/>
                    <a:pt x="693" y="37"/>
                    <a:pt x="698" y="39"/>
                  </a:cubicBezTo>
                  <a:cubicBezTo>
                    <a:pt x="699" y="40"/>
                    <a:pt x="701" y="41"/>
                    <a:pt x="703" y="42"/>
                  </a:cubicBezTo>
                  <a:cubicBezTo>
                    <a:pt x="705" y="42"/>
                    <a:pt x="707" y="43"/>
                    <a:pt x="709" y="44"/>
                  </a:cubicBezTo>
                  <a:cubicBezTo>
                    <a:pt x="722" y="50"/>
                    <a:pt x="735" y="57"/>
                    <a:pt x="747" y="64"/>
                  </a:cubicBezTo>
                  <a:cubicBezTo>
                    <a:pt x="748" y="64"/>
                    <a:pt x="748" y="64"/>
                    <a:pt x="748" y="64"/>
                  </a:cubicBezTo>
                  <a:cubicBezTo>
                    <a:pt x="748" y="64"/>
                    <a:pt x="749" y="64"/>
                    <a:pt x="749" y="65"/>
                  </a:cubicBezTo>
                  <a:cubicBezTo>
                    <a:pt x="751" y="66"/>
                    <a:pt x="753" y="66"/>
                    <a:pt x="754" y="67"/>
                  </a:cubicBezTo>
                  <a:cubicBezTo>
                    <a:pt x="755" y="68"/>
                    <a:pt x="756" y="68"/>
                    <a:pt x="756" y="69"/>
                  </a:cubicBezTo>
                  <a:cubicBezTo>
                    <a:pt x="759" y="70"/>
                    <a:pt x="762" y="72"/>
                    <a:pt x="765" y="74"/>
                  </a:cubicBezTo>
                  <a:cubicBezTo>
                    <a:pt x="765" y="74"/>
                    <a:pt x="765" y="74"/>
                    <a:pt x="765" y="74"/>
                  </a:cubicBezTo>
                  <a:cubicBezTo>
                    <a:pt x="769" y="76"/>
                    <a:pt x="773" y="79"/>
                    <a:pt x="776" y="81"/>
                  </a:cubicBezTo>
                  <a:cubicBezTo>
                    <a:pt x="780" y="84"/>
                    <a:pt x="784" y="86"/>
                    <a:pt x="788" y="89"/>
                  </a:cubicBezTo>
                  <a:cubicBezTo>
                    <a:pt x="788" y="89"/>
                    <a:pt x="788" y="89"/>
                    <a:pt x="788" y="89"/>
                  </a:cubicBezTo>
                  <a:cubicBezTo>
                    <a:pt x="795" y="94"/>
                    <a:pt x="803" y="99"/>
                    <a:pt x="810" y="105"/>
                  </a:cubicBezTo>
                  <a:cubicBezTo>
                    <a:pt x="812" y="107"/>
                    <a:pt x="814" y="109"/>
                    <a:pt x="817" y="110"/>
                  </a:cubicBezTo>
                  <a:cubicBezTo>
                    <a:pt x="817" y="111"/>
                    <a:pt x="817" y="111"/>
                    <a:pt x="817" y="111"/>
                  </a:cubicBezTo>
                  <a:cubicBezTo>
                    <a:pt x="819" y="112"/>
                    <a:pt x="822" y="114"/>
                    <a:pt x="824" y="116"/>
                  </a:cubicBezTo>
                  <a:cubicBezTo>
                    <a:pt x="826" y="118"/>
                    <a:pt x="828" y="120"/>
                    <a:pt x="831" y="122"/>
                  </a:cubicBezTo>
                  <a:cubicBezTo>
                    <a:pt x="831" y="122"/>
                    <a:pt x="831" y="122"/>
                    <a:pt x="831" y="122"/>
                  </a:cubicBezTo>
                  <a:cubicBezTo>
                    <a:pt x="833" y="124"/>
                    <a:pt x="835" y="126"/>
                    <a:pt x="837" y="128"/>
                  </a:cubicBezTo>
                  <a:cubicBezTo>
                    <a:pt x="840" y="130"/>
                    <a:pt x="842" y="132"/>
                    <a:pt x="844" y="134"/>
                  </a:cubicBezTo>
                  <a:cubicBezTo>
                    <a:pt x="844" y="134"/>
                    <a:pt x="844" y="134"/>
                    <a:pt x="844" y="134"/>
                  </a:cubicBezTo>
                  <a:cubicBezTo>
                    <a:pt x="846" y="136"/>
                    <a:pt x="849" y="138"/>
                    <a:pt x="851" y="140"/>
                  </a:cubicBezTo>
                  <a:cubicBezTo>
                    <a:pt x="853" y="142"/>
                    <a:pt x="855" y="145"/>
                    <a:pt x="857" y="147"/>
                  </a:cubicBezTo>
                  <a:cubicBezTo>
                    <a:pt x="857" y="147"/>
                    <a:pt x="857" y="147"/>
                    <a:pt x="857" y="147"/>
                  </a:cubicBezTo>
                  <a:cubicBezTo>
                    <a:pt x="859" y="149"/>
                    <a:pt x="861" y="151"/>
                    <a:pt x="864" y="153"/>
                  </a:cubicBezTo>
                  <a:cubicBezTo>
                    <a:pt x="868" y="158"/>
                    <a:pt x="872" y="162"/>
                    <a:pt x="876" y="166"/>
                  </a:cubicBezTo>
                  <a:cubicBezTo>
                    <a:pt x="878" y="169"/>
                    <a:pt x="880" y="171"/>
                    <a:pt x="882" y="173"/>
                  </a:cubicBezTo>
                  <a:cubicBezTo>
                    <a:pt x="883" y="174"/>
                    <a:pt x="884" y="175"/>
                    <a:pt x="884" y="176"/>
                  </a:cubicBezTo>
                  <a:cubicBezTo>
                    <a:pt x="887" y="179"/>
                    <a:pt x="889" y="182"/>
                    <a:pt x="892" y="185"/>
                  </a:cubicBezTo>
                  <a:cubicBezTo>
                    <a:pt x="894" y="188"/>
                    <a:pt x="897" y="191"/>
                    <a:pt x="899" y="194"/>
                  </a:cubicBezTo>
                  <a:cubicBezTo>
                    <a:pt x="900" y="195"/>
                    <a:pt x="900" y="196"/>
                    <a:pt x="901" y="197"/>
                  </a:cubicBezTo>
                  <a:cubicBezTo>
                    <a:pt x="903" y="199"/>
                    <a:pt x="905" y="202"/>
                    <a:pt x="907" y="205"/>
                  </a:cubicBezTo>
                  <a:cubicBezTo>
                    <a:pt x="907" y="205"/>
                    <a:pt x="907" y="205"/>
                    <a:pt x="907" y="205"/>
                  </a:cubicBezTo>
                  <a:cubicBezTo>
                    <a:pt x="907" y="205"/>
                    <a:pt x="907" y="205"/>
                    <a:pt x="907" y="205"/>
                  </a:cubicBezTo>
                  <a:cubicBezTo>
                    <a:pt x="908" y="205"/>
                    <a:pt x="908" y="206"/>
                    <a:pt x="908" y="206"/>
                  </a:cubicBezTo>
                  <a:cubicBezTo>
                    <a:pt x="908" y="206"/>
                    <a:pt x="908" y="206"/>
                    <a:pt x="908" y="206"/>
                  </a:cubicBezTo>
                  <a:cubicBezTo>
                    <a:pt x="912" y="211"/>
                    <a:pt x="915" y="216"/>
                    <a:pt x="919" y="221"/>
                  </a:cubicBezTo>
                  <a:cubicBezTo>
                    <a:pt x="919" y="221"/>
                    <a:pt x="919" y="222"/>
                    <a:pt x="919" y="222"/>
                  </a:cubicBezTo>
                  <a:cubicBezTo>
                    <a:pt x="919" y="222"/>
                    <a:pt x="920" y="223"/>
                    <a:pt x="921" y="224"/>
                  </a:cubicBezTo>
                  <a:cubicBezTo>
                    <a:pt x="922" y="226"/>
                    <a:pt x="922" y="227"/>
                    <a:pt x="923" y="228"/>
                  </a:cubicBezTo>
                  <a:cubicBezTo>
                    <a:pt x="924" y="229"/>
                    <a:pt x="924" y="229"/>
                    <a:pt x="924" y="229"/>
                  </a:cubicBezTo>
                  <a:cubicBezTo>
                    <a:pt x="924" y="229"/>
                    <a:pt x="924" y="229"/>
                    <a:pt x="924" y="229"/>
                  </a:cubicBezTo>
                  <a:cubicBezTo>
                    <a:pt x="925" y="231"/>
                    <a:pt x="926" y="233"/>
                    <a:pt x="928" y="235"/>
                  </a:cubicBezTo>
                  <a:cubicBezTo>
                    <a:pt x="929" y="237"/>
                    <a:pt x="930" y="239"/>
                    <a:pt x="931" y="241"/>
                  </a:cubicBezTo>
                  <a:cubicBezTo>
                    <a:pt x="932" y="243"/>
                    <a:pt x="934" y="245"/>
                    <a:pt x="935" y="247"/>
                  </a:cubicBezTo>
                  <a:cubicBezTo>
                    <a:pt x="936" y="249"/>
                    <a:pt x="938" y="252"/>
                    <a:pt x="939" y="254"/>
                  </a:cubicBezTo>
                  <a:cubicBezTo>
                    <a:pt x="940" y="256"/>
                    <a:pt x="941" y="257"/>
                    <a:pt x="941" y="258"/>
                  </a:cubicBezTo>
                  <a:cubicBezTo>
                    <a:pt x="943" y="260"/>
                    <a:pt x="944" y="262"/>
                    <a:pt x="945" y="264"/>
                  </a:cubicBezTo>
                  <a:cubicBezTo>
                    <a:pt x="947" y="268"/>
                    <a:pt x="949" y="272"/>
                    <a:pt x="951" y="276"/>
                  </a:cubicBezTo>
                  <a:cubicBezTo>
                    <a:pt x="952" y="278"/>
                    <a:pt x="953" y="281"/>
                    <a:pt x="954" y="283"/>
                  </a:cubicBezTo>
                  <a:cubicBezTo>
                    <a:pt x="955" y="285"/>
                    <a:pt x="956" y="287"/>
                    <a:pt x="957" y="289"/>
                  </a:cubicBezTo>
                  <a:cubicBezTo>
                    <a:pt x="958" y="291"/>
                    <a:pt x="959" y="293"/>
                    <a:pt x="960" y="295"/>
                  </a:cubicBezTo>
                  <a:cubicBezTo>
                    <a:pt x="962" y="299"/>
                    <a:pt x="964" y="303"/>
                    <a:pt x="965" y="307"/>
                  </a:cubicBezTo>
                  <a:cubicBezTo>
                    <a:pt x="966" y="309"/>
                    <a:pt x="967" y="312"/>
                    <a:pt x="968" y="314"/>
                  </a:cubicBezTo>
                  <a:cubicBezTo>
                    <a:pt x="969" y="316"/>
                    <a:pt x="970" y="318"/>
                    <a:pt x="970" y="320"/>
                  </a:cubicBezTo>
                  <a:cubicBezTo>
                    <a:pt x="971" y="322"/>
                    <a:pt x="972" y="324"/>
                    <a:pt x="973" y="326"/>
                  </a:cubicBezTo>
                  <a:cubicBezTo>
                    <a:pt x="973" y="326"/>
                    <a:pt x="973" y="326"/>
                    <a:pt x="973" y="326"/>
                  </a:cubicBezTo>
                  <a:cubicBezTo>
                    <a:pt x="973" y="327"/>
                    <a:pt x="973" y="327"/>
                    <a:pt x="973" y="328"/>
                  </a:cubicBezTo>
                  <a:cubicBezTo>
                    <a:pt x="973" y="328"/>
                    <a:pt x="973" y="328"/>
                    <a:pt x="973" y="328"/>
                  </a:cubicBezTo>
                  <a:cubicBezTo>
                    <a:pt x="974" y="329"/>
                    <a:pt x="974" y="330"/>
                    <a:pt x="974" y="330"/>
                  </a:cubicBezTo>
                  <a:cubicBezTo>
                    <a:pt x="974" y="331"/>
                    <a:pt x="974" y="331"/>
                    <a:pt x="974" y="331"/>
                  </a:cubicBezTo>
                  <a:cubicBezTo>
                    <a:pt x="974" y="331"/>
                    <a:pt x="974" y="331"/>
                    <a:pt x="974" y="331"/>
                  </a:cubicBezTo>
                  <a:cubicBezTo>
                    <a:pt x="974" y="331"/>
                    <a:pt x="975" y="331"/>
                    <a:pt x="975" y="331"/>
                  </a:cubicBezTo>
                  <a:cubicBezTo>
                    <a:pt x="975" y="332"/>
                    <a:pt x="976" y="334"/>
                    <a:pt x="976" y="336"/>
                  </a:cubicBezTo>
                  <a:cubicBezTo>
                    <a:pt x="977" y="337"/>
                    <a:pt x="977" y="338"/>
                    <a:pt x="978" y="339"/>
                  </a:cubicBezTo>
                  <a:cubicBezTo>
                    <a:pt x="978" y="341"/>
                    <a:pt x="979" y="343"/>
                    <a:pt x="979" y="345"/>
                  </a:cubicBezTo>
                  <a:cubicBezTo>
                    <a:pt x="980" y="347"/>
                    <a:pt x="981" y="349"/>
                    <a:pt x="981" y="351"/>
                  </a:cubicBezTo>
                  <a:cubicBezTo>
                    <a:pt x="981" y="351"/>
                    <a:pt x="981" y="351"/>
                    <a:pt x="981" y="352"/>
                  </a:cubicBezTo>
                  <a:cubicBezTo>
                    <a:pt x="982" y="352"/>
                    <a:pt x="982" y="353"/>
                    <a:pt x="982" y="354"/>
                  </a:cubicBezTo>
                  <a:cubicBezTo>
                    <a:pt x="983" y="355"/>
                    <a:pt x="983" y="356"/>
                    <a:pt x="983" y="358"/>
                  </a:cubicBezTo>
                  <a:cubicBezTo>
                    <a:pt x="983" y="358"/>
                    <a:pt x="984" y="358"/>
                    <a:pt x="984" y="359"/>
                  </a:cubicBezTo>
                  <a:cubicBezTo>
                    <a:pt x="985" y="362"/>
                    <a:pt x="986" y="365"/>
                    <a:pt x="987" y="369"/>
                  </a:cubicBezTo>
                  <a:cubicBezTo>
                    <a:pt x="987" y="372"/>
                    <a:pt x="988" y="375"/>
                    <a:pt x="989" y="378"/>
                  </a:cubicBezTo>
                  <a:cubicBezTo>
                    <a:pt x="989" y="380"/>
                    <a:pt x="990" y="381"/>
                    <a:pt x="990" y="383"/>
                  </a:cubicBezTo>
                  <a:cubicBezTo>
                    <a:pt x="991" y="385"/>
                    <a:pt x="991" y="387"/>
                    <a:pt x="992" y="389"/>
                  </a:cubicBezTo>
                  <a:cubicBezTo>
                    <a:pt x="992" y="391"/>
                    <a:pt x="993" y="394"/>
                    <a:pt x="993" y="397"/>
                  </a:cubicBezTo>
                  <a:cubicBezTo>
                    <a:pt x="994" y="398"/>
                    <a:pt x="994" y="398"/>
                    <a:pt x="994" y="398"/>
                  </a:cubicBezTo>
                  <a:cubicBezTo>
                    <a:pt x="994" y="399"/>
                    <a:pt x="994" y="400"/>
                    <a:pt x="994" y="401"/>
                  </a:cubicBezTo>
                  <a:cubicBezTo>
                    <a:pt x="995" y="407"/>
                    <a:pt x="997" y="413"/>
                    <a:pt x="998" y="419"/>
                  </a:cubicBezTo>
                  <a:cubicBezTo>
                    <a:pt x="998" y="421"/>
                    <a:pt x="998" y="423"/>
                    <a:pt x="999" y="426"/>
                  </a:cubicBezTo>
                  <a:cubicBezTo>
                    <a:pt x="999" y="428"/>
                    <a:pt x="999" y="430"/>
                    <a:pt x="1000" y="432"/>
                  </a:cubicBezTo>
                  <a:cubicBezTo>
                    <a:pt x="1000" y="434"/>
                    <a:pt x="1000" y="437"/>
                    <a:pt x="1001" y="439"/>
                  </a:cubicBezTo>
                  <a:cubicBezTo>
                    <a:pt x="1001" y="441"/>
                    <a:pt x="1001" y="443"/>
                    <a:pt x="1001" y="444"/>
                  </a:cubicBezTo>
                  <a:cubicBezTo>
                    <a:pt x="1002" y="451"/>
                    <a:pt x="1002" y="457"/>
                    <a:pt x="1003" y="463"/>
                  </a:cubicBezTo>
                  <a:cubicBezTo>
                    <a:pt x="1003" y="470"/>
                    <a:pt x="1004" y="476"/>
                    <a:pt x="1004" y="482"/>
                  </a:cubicBezTo>
                  <a:cubicBezTo>
                    <a:pt x="1004" y="489"/>
                    <a:pt x="1004" y="495"/>
                    <a:pt x="1004" y="50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nvGrpSpPr>
            <p:cNvPr id="141" name="Group 94"/>
            <p:cNvGrpSpPr>
              <a:grpSpLocks noChangeAspect="1"/>
            </p:cNvGrpSpPr>
            <p:nvPr userDrawn="1"/>
          </p:nvGrpSpPr>
          <p:grpSpPr>
            <a:xfrm>
              <a:off x="4798739" y="1708476"/>
              <a:ext cx="2813247" cy="2875046"/>
              <a:chOff x="1886" y="566"/>
              <a:chExt cx="2185" cy="2233"/>
            </a:xfrm>
            <a:solidFill>
              <a:schemeClr val="accent4">
                <a:lumMod val="75000"/>
              </a:schemeClr>
            </a:solidFill>
          </p:grpSpPr>
          <p:sp>
            <p:nvSpPr>
              <p:cNvPr id="142" name="Freeform 96"/>
              <p:cNvSpPr>
                <a:spLocks noEditPoints="1"/>
              </p:cNvSpPr>
              <p:nvPr userDrawn="1"/>
            </p:nvSpPr>
            <p:spPr bwMode="auto">
              <a:xfrm>
                <a:off x="2753" y="566"/>
                <a:ext cx="751" cy="325"/>
              </a:xfrm>
              <a:custGeom>
                <a:gdLst>
                  <a:gd name="T0" fmla="*/ 302 w 317"/>
                  <a:gd name="T1" fmla="*/ 14 h 137"/>
                  <a:gd name="T2" fmla="*/ 57 w 317"/>
                  <a:gd name="T3" fmla="*/ 13 h 137"/>
                  <a:gd name="T4" fmla="*/ 51 w 317"/>
                  <a:gd name="T5" fmla="*/ 16 h 137"/>
                  <a:gd name="T6" fmla="*/ 75 w 317"/>
                  <a:gd name="T7" fmla="*/ 14 h 137"/>
                  <a:gd name="T8" fmla="*/ 123 w 317"/>
                  <a:gd name="T9" fmla="*/ 108 h 137"/>
                  <a:gd name="T10" fmla="*/ 123 w 317"/>
                  <a:gd name="T11" fmla="*/ 108 h 137"/>
                  <a:gd name="T12" fmla="*/ 269 w 317"/>
                  <a:gd name="T13" fmla="*/ 3 h 137"/>
                  <a:gd name="T14" fmla="*/ 265 w 317"/>
                  <a:gd name="T15" fmla="*/ 59 h 137"/>
                  <a:gd name="T16" fmla="*/ 262 w 317"/>
                  <a:gd name="T17" fmla="*/ 54 h 137"/>
                  <a:gd name="T18" fmla="*/ 277 w 317"/>
                  <a:gd name="T19" fmla="*/ 59 h 137"/>
                  <a:gd name="T20" fmla="*/ 259 w 317"/>
                  <a:gd name="T21" fmla="*/ 10 h 137"/>
                  <a:gd name="T22" fmla="*/ 259 w 317"/>
                  <a:gd name="T23" fmla="*/ 10 h 137"/>
                  <a:gd name="T24" fmla="*/ 298 w 317"/>
                  <a:gd name="T25" fmla="*/ 6 h 137"/>
                  <a:gd name="T26" fmla="*/ 298 w 317"/>
                  <a:gd name="T27" fmla="*/ 7 h 137"/>
                  <a:gd name="T28" fmla="*/ 308 w 317"/>
                  <a:gd name="T29" fmla="*/ 10 h 137"/>
                  <a:gd name="T30" fmla="*/ 304 w 317"/>
                  <a:gd name="T31" fmla="*/ 24 h 137"/>
                  <a:gd name="T32" fmla="*/ 297 w 317"/>
                  <a:gd name="T33" fmla="*/ 28 h 137"/>
                  <a:gd name="T34" fmla="*/ 302 w 317"/>
                  <a:gd name="T35" fmla="*/ 36 h 137"/>
                  <a:gd name="T36" fmla="*/ 298 w 317"/>
                  <a:gd name="T37" fmla="*/ 40 h 137"/>
                  <a:gd name="T38" fmla="*/ 277 w 317"/>
                  <a:gd name="T39" fmla="*/ 55 h 137"/>
                  <a:gd name="T40" fmla="*/ 279 w 317"/>
                  <a:gd name="T41" fmla="*/ 71 h 137"/>
                  <a:gd name="T42" fmla="*/ 249 w 317"/>
                  <a:gd name="T43" fmla="*/ 70 h 137"/>
                  <a:gd name="T44" fmla="*/ 260 w 317"/>
                  <a:gd name="T45" fmla="*/ 70 h 137"/>
                  <a:gd name="T46" fmla="*/ 261 w 317"/>
                  <a:gd name="T47" fmla="*/ 71 h 137"/>
                  <a:gd name="T48" fmla="*/ 226 w 317"/>
                  <a:gd name="T49" fmla="*/ 85 h 137"/>
                  <a:gd name="T50" fmla="*/ 194 w 317"/>
                  <a:gd name="T51" fmla="*/ 96 h 137"/>
                  <a:gd name="T52" fmla="*/ 163 w 317"/>
                  <a:gd name="T53" fmla="*/ 118 h 137"/>
                  <a:gd name="T54" fmla="*/ 129 w 317"/>
                  <a:gd name="T55" fmla="*/ 131 h 137"/>
                  <a:gd name="T56" fmla="*/ 121 w 317"/>
                  <a:gd name="T57" fmla="*/ 88 h 137"/>
                  <a:gd name="T58" fmla="*/ 130 w 317"/>
                  <a:gd name="T59" fmla="*/ 69 h 137"/>
                  <a:gd name="T60" fmla="*/ 146 w 317"/>
                  <a:gd name="T61" fmla="*/ 70 h 137"/>
                  <a:gd name="T62" fmla="*/ 140 w 317"/>
                  <a:gd name="T63" fmla="*/ 61 h 137"/>
                  <a:gd name="T64" fmla="*/ 136 w 317"/>
                  <a:gd name="T65" fmla="*/ 54 h 137"/>
                  <a:gd name="T66" fmla="*/ 91 w 317"/>
                  <a:gd name="T67" fmla="*/ 35 h 137"/>
                  <a:gd name="T68" fmla="*/ 90 w 317"/>
                  <a:gd name="T69" fmla="*/ 34 h 137"/>
                  <a:gd name="T70" fmla="*/ 105 w 317"/>
                  <a:gd name="T71" fmla="*/ 31 h 137"/>
                  <a:gd name="T72" fmla="*/ 128 w 317"/>
                  <a:gd name="T73" fmla="*/ 17 h 137"/>
                  <a:gd name="T74" fmla="*/ 151 w 317"/>
                  <a:gd name="T75" fmla="*/ 7 h 137"/>
                  <a:gd name="T76" fmla="*/ 127 w 317"/>
                  <a:gd name="T77" fmla="*/ 10 h 137"/>
                  <a:gd name="T78" fmla="*/ 76 w 317"/>
                  <a:gd name="T79" fmla="*/ 23 h 137"/>
                  <a:gd name="T80" fmla="*/ 55 w 317"/>
                  <a:gd name="T81" fmla="*/ 35 h 137"/>
                  <a:gd name="T82" fmla="*/ 33 w 317"/>
                  <a:gd name="T83" fmla="*/ 36 h 137"/>
                  <a:gd name="T84" fmla="*/ 5 w 317"/>
                  <a:gd name="T85" fmla="*/ 34 h 137"/>
                  <a:gd name="T86" fmla="*/ 20 w 317"/>
                  <a:gd name="T87" fmla="*/ 31 h 137"/>
                  <a:gd name="T88" fmla="*/ 30 w 317"/>
                  <a:gd name="T89" fmla="*/ 31 h 137"/>
                  <a:gd name="T90" fmla="*/ 44 w 317"/>
                  <a:gd name="T91" fmla="*/ 23 h 137"/>
                  <a:gd name="T92" fmla="*/ 1 w 317"/>
                  <a:gd name="T93" fmla="*/ 17 h 137"/>
                  <a:gd name="T94" fmla="*/ 39 w 317"/>
                  <a:gd name="T95" fmla="*/ 18 h 137"/>
                  <a:gd name="T96" fmla="*/ 34 w 317"/>
                  <a:gd name="T97" fmla="*/ 13 h 137"/>
                  <a:gd name="T98" fmla="*/ 32 w 317"/>
                  <a:gd name="T99" fmla="*/ 9 h 137"/>
                  <a:gd name="T100" fmla="*/ 127 w 317"/>
                  <a:gd name="T101" fmla="*/ 5 h 137"/>
                  <a:gd name="T102" fmla="*/ 195 w 317"/>
                  <a:gd name="T103" fmla="*/ 5 h 137"/>
                  <a:gd name="T104" fmla="*/ 207 w 317"/>
                  <a:gd name="T105" fmla="*/ 5 h 137"/>
                  <a:gd name="T106" fmla="*/ 231 w 317"/>
                  <a:gd name="T107" fmla="*/ 5 h 137"/>
                  <a:gd name="T108" fmla="*/ 276 w 317"/>
                  <a:gd name="T109" fmla="*/ 2 h 137"/>
                  <a:gd name="T110" fmla="*/ 284 w 317"/>
                  <a:gd name="T111" fmla="*/ 3 h 137"/>
                  <a:gd name="T112" fmla="*/ 300 w 317"/>
                  <a:gd name="T113" fmla="*/ 5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7" h="137">
                    <a:moveTo>
                      <a:pt x="302" y="14"/>
                    </a:moveTo>
                    <a:cubicBezTo>
                      <a:pt x="315" y="10"/>
                      <a:pt x="313" y="17"/>
                      <a:pt x="302" y="14"/>
                    </a:cubicBezTo>
                    <a:close/>
                    <a:moveTo>
                      <a:pt x="51" y="16"/>
                    </a:moveTo>
                    <a:cubicBezTo>
                      <a:pt x="52" y="14"/>
                      <a:pt x="55" y="14"/>
                      <a:pt x="57" y="13"/>
                    </a:cubicBezTo>
                    <a:cubicBezTo>
                      <a:pt x="57" y="16"/>
                      <a:pt x="58" y="17"/>
                      <a:pt x="60" y="17"/>
                    </a:cubicBezTo>
                    <a:cubicBezTo>
                      <a:pt x="58" y="22"/>
                      <a:pt x="56" y="14"/>
                      <a:pt x="51" y="16"/>
                    </a:cubicBezTo>
                    <a:close/>
                    <a:moveTo>
                      <a:pt x="62" y="14"/>
                    </a:moveTo>
                    <a:cubicBezTo>
                      <a:pt x="65" y="11"/>
                      <a:pt x="71" y="15"/>
                      <a:pt x="75" y="14"/>
                    </a:cubicBezTo>
                    <a:cubicBezTo>
                      <a:pt x="72" y="18"/>
                      <a:pt x="67" y="13"/>
                      <a:pt x="62" y="14"/>
                    </a:cubicBezTo>
                    <a:close/>
                    <a:moveTo>
                      <a:pt x="123" y="108"/>
                    </a:moveTo>
                    <a:cubicBezTo>
                      <a:pt x="124" y="106"/>
                      <a:pt x="132" y="102"/>
                      <a:pt x="131" y="107"/>
                    </a:cubicBezTo>
                    <a:cubicBezTo>
                      <a:pt x="128" y="104"/>
                      <a:pt x="128" y="109"/>
                      <a:pt x="123" y="108"/>
                    </a:cubicBezTo>
                    <a:close/>
                    <a:moveTo>
                      <a:pt x="252" y="5"/>
                    </a:moveTo>
                    <a:cubicBezTo>
                      <a:pt x="256" y="3"/>
                      <a:pt x="263" y="3"/>
                      <a:pt x="269" y="3"/>
                    </a:cubicBezTo>
                    <a:cubicBezTo>
                      <a:pt x="265" y="5"/>
                      <a:pt x="258" y="5"/>
                      <a:pt x="252" y="5"/>
                    </a:cubicBezTo>
                    <a:close/>
                    <a:moveTo>
                      <a:pt x="265" y="59"/>
                    </a:moveTo>
                    <a:cubicBezTo>
                      <a:pt x="268" y="58"/>
                      <a:pt x="270" y="58"/>
                      <a:pt x="268" y="54"/>
                    </a:cubicBezTo>
                    <a:cubicBezTo>
                      <a:pt x="264" y="53"/>
                      <a:pt x="264" y="56"/>
                      <a:pt x="262" y="54"/>
                    </a:cubicBezTo>
                    <a:cubicBezTo>
                      <a:pt x="263" y="50"/>
                      <a:pt x="279" y="55"/>
                      <a:pt x="270" y="55"/>
                    </a:cubicBezTo>
                    <a:cubicBezTo>
                      <a:pt x="270" y="59"/>
                      <a:pt x="273" y="59"/>
                      <a:pt x="277" y="59"/>
                    </a:cubicBezTo>
                    <a:cubicBezTo>
                      <a:pt x="274" y="63"/>
                      <a:pt x="270" y="58"/>
                      <a:pt x="265" y="59"/>
                    </a:cubicBezTo>
                    <a:close/>
                    <a:moveTo>
                      <a:pt x="259" y="10"/>
                    </a:moveTo>
                    <a:cubicBezTo>
                      <a:pt x="264" y="7"/>
                      <a:pt x="271" y="6"/>
                      <a:pt x="278" y="6"/>
                    </a:cubicBezTo>
                    <a:cubicBezTo>
                      <a:pt x="274" y="10"/>
                      <a:pt x="265" y="9"/>
                      <a:pt x="259" y="10"/>
                    </a:cubicBezTo>
                    <a:close/>
                    <a:moveTo>
                      <a:pt x="301" y="6"/>
                    </a:moveTo>
                    <a:cubicBezTo>
                      <a:pt x="300" y="6"/>
                      <a:pt x="300" y="7"/>
                      <a:pt x="298" y="6"/>
                    </a:cubicBezTo>
                    <a:cubicBezTo>
                      <a:pt x="287" y="6"/>
                      <a:pt x="287" y="6"/>
                      <a:pt x="287" y="6"/>
                    </a:cubicBezTo>
                    <a:cubicBezTo>
                      <a:pt x="288" y="12"/>
                      <a:pt x="295" y="7"/>
                      <a:pt x="298" y="7"/>
                    </a:cubicBezTo>
                    <a:cubicBezTo>
                      <a:pt x="301" y="8"/>
                      <a:pt x="296" y="9"/>
                      <a:pt x="297" y="11"/>
                    </a:cubicBezTo>
                    <a:cubicBezTo>
                      <a:pt x="300" y="11"/>
                      <a:pt x="304" y="10"/>
                      <a:pt x="308" y="10"/>
                    </a:cubicBezTo>
                    <a:cubicBezTo>
                      <a:pt x="311" y="11"/>
                      <a:pt x="314" y="13"/>
                      <a:pt x="317" y="15"/>
                    </a:cubicBezTo>
                    <a:cubicBezTo>
                      <a:pt x="311" y="17"/>
                      <a:pt x="306" y="20"/>
                      <a:pt x="304" y="24"/>
                    </a:cubicBezTo>
                    <a:cubicBezTo>
                      <a:pt x="302" y="18"/>
                      <a:pt x="295" y="26"/>
                      <a:pt x="293" y="28"/>
                    </a:cubicBezTo>
                    <a:cubicBezTo>
                      <a:pt x="297" y="28"/>
                      <a:pt x="297" y="28"/>
                      <a:pt x="297" y="28"/>
                    </a:cubicBezTo>
                    <a:cubicBezTo>
                      <a:pt x="297" y="29"/>
                      <a:pt x="298" y="30"/>
                      <a:pt x="299" y="31"/>
                    </a:cubicBezTo>
                    <a:cubicBezTo>
                      <a:pt x="309" y="28"/>
                      <a:pt x="305" y="35"/>
                      <a:pt x="302" y="36"/>
                    </a:cubicBezTo>
                    <a:cubicBezTo>
                      <a:pt x="303" y="36"/>
                      <a:pt x="291" y="29"/>
                      <a:pt x="290" y="36"/>
                    </a:cubicBezTo>
                    <a:cubicBezTo>
                      <a:pt x="294" y="36"/>
                      <a:pt x="298" y="36"/>
                      <a:pt x="298" y="40"/>
                    </a:cubicBezTo>
                    <a:cubicBezTo>
                      <a:pt x="291" y="43"/>
                      <a:pt x="293" y="43"/>
                      <a:pt x="298" y="47"/>
                    </a:cubicBezTo>
                    <a:cubicBezTo>
                      <a:pt x="292" y="51"/>
                      <a:pt x="284" y="52"/>
                      <a:pt x="277" y="55"/>
                    </a:cubicBezTo>
                    <a:cubicBezTo>
                      <a:pt x="279" y="55"/>
                      <a:pt x="281" y="54"/>
                      <a:pt x="282" y="56"/>
                    </a:cubicBezTo>
                    <a:cubicBezTo>
                      <a:pt x="274" y="62"/>
                      <a:pt x="280" y="62"/>
                      <a:pt x="279" y="71"/>
                    </a:cubicBezTo>
                    <a:cubicBezTo>
                      <a:pt x="273" y="70"/>
                      <a:pt x="268" y="69"/>
                      <a:pt x="263" y="64"/>
                    </a:cubicBezTo>
                    <a:cubicBezTo>
                      <a:pt x="260" y="67"/>
                      <a:pt x="250" y="64"/>
                      <a:pt x="249" y="70"/>
                    </a:cubicBezTo>
                    <a:cubicBezTo>
                      <a:pt x="254" y="69"/>
                      <a:pt x="257" y="67"/>
                      <a:pt x="262" y="66"/>
                    </a:cubicBezTo>
                    <a:cubicBezTo>
                      <a:pt x="262" y="69"/>
                      <a:pt x="260" y="69"/>
                      <a:pt x="260" y="70"/>
                    </a:cubicBezTo>
                    <a:cubicBezTo>
                      <a:pt x="253" y="70"/>
                      <a:pt x="253" y="70"/>
                      <a:pt x="253" y="70"/>
                    </a:cubicBezTo>
                    <a:cubicBezTo>
                      <a:pt x="254" y="74"/>
                      <a:pt x="257" y="71"/>
                      <a:pt x="261" y="71"/>
                    </a:cubicBezTo>
                    <a:cubicBezTo>
                      <a:pt x="265" y="72"/>
                      <a:pt x="272" y="70"/>
                      <a:pt x="274" y="72"/>
                    </a:cubicBezTo>
                    <a:cubicBezTo>
                      <a:pt x="259" y="82"/>
                      <a:pt x="240" y="81"/>
                      <a:pt x="226" y="85"/>
                    </a:cubicBezTo>
                    <a:cubicBezTo>
                      <a:pt x="215" y="88"/>
                      <a:pt x="207" y="98"/>
                      <a:pt x="194" y="100"/>
                    </a:cubicBezTo>
                    <a:cubicBezTo>
                      <a:pt x="192" y="99"/>
                      <a:pt x="194" y="98"/>
                      <a:pt x="194" y="96"/>
                    </a:cubicBezTo>
                    <a:cubicBezTo>
                      <a:pt x="190" y="101"/>
                      <a:pt x="185" y="99"/>
                      <a:pt x="180" y="102"/>
                    </a:cubicBezTo>
                    <a:cubicBezTo>
                      <a:pt x="176" y="109"/>
                      <a:pt x="172" y="116"/>
                      <a:pt x="163" y="118"/>
                    </a:cubicBezTo>
                    <a:cubicBezTo>
                      <a:pt x="160" y="127"/>
                      <a:pt x="156" y="134"/>
                      <a:pt x="148" y="137"/>
                    </a:cubicBezTo>
                    <a:cubicBezTo>
                      <a:pt x="144" y="135"/>
                      <a:pt x="139" y="129"/>
                      <a:pt x="129" y="131"/>
                    </a:cubicBezTo>
                    <a:cubicBezTo>
                      <a:pt x="127" y="122"/>
                      <a:pt x="121" y="110"/>
                      <a:pt x="119" y="95"/>
                    </a:cubicBezTo>
                    <a:cubicBezTo>
                      <a:pt x="124" y="93"/>
                      <a:pt x="123" y="94"/>
                      <a:pt x="121" y="88"/>
                    </a:cubicBezTo>
                    <a:cubicBezTo>
                      <a:pt x="127" y="83"/>
                      <a:pt x="139" y="81"/>
                      <a:pt x="143" y="77"/>
                    </a:cubicBezTo>
                    <a:cubicBezTo>
                      <a:pt x="142" y="71"/>
                      <a:pt x="136" y="71"/>
                      <a:pt x="130" y="69"/>
                    </a:cubicBezTo>
                    <a:cubicBezTo>
                      <a:pt x="144" y="69"/>
                      <a:pt x="144" y="69"/>
                      <a:pt x="144" y="69"/>
                    </a:cubicBezTo>
                    <a:cubicBezTo>
                      <a:pt x="144" y="70"/>
                      <a:pt x="146" y="70"/>
                      <a:pt x="146" y="70"/>
                    </a:cubicBezTo>
                    <a:cubicBezTo>
                      <a:pt x="145" y="66"/>
                      <a:pt x="143" y="63"/>
                      <a:pt x="140" y="62"/>
                    </a:cubicBezTo>
                    <a:cubicBezTo>
                      <a:pt x="140" y="61"/>
                      <a:pt x="140" y="61"/>
                      <a:pt x="140" y="61"/>
                    </a:cubicBezTo>
                    <a:cubicBezTo>
                      <a:pt x="135" y="60"/>
                      <a:pt x="133" y="64"/>
                      <a:pt x="128" y="63"/>
                    </a:cubicBezTo>
                    <a:cubicBezTo>
                      <a:pt x="133" y="59"/>
                      <a:pt x="136" y="57"/>
                      <a:pt x="136" y="54"/>
                    </a:cubicBezTo>
                    <a:cubicBezTo>
                      <a:pt x="136" y="47"/>
                      <a:pt x="131" y="45"/>
                      <a:pt x="131" y="39"/>
                    </a:cubicBezTo>
                    <a:cubicBezTo>
                      <a:pt x="116" y="34"/>
                      <a:pt x="98" y="42"/>
                      <a:pt x="91" y="35"/>
                    </a:cubicBezTo>
                    <a:cubicBezTo>
                      <a:pt x="94" y="35"/>
                      <a:pt x="94" y="35"/>
                      <a:pt x="94" y="35"/>
                    </a:cubicBezTo>
                    <a:cubicBezTo>
                      <a:pt x="98" y="34"/>
                      <a:pt x="91" y="34"/>
                      <a:pt x="90" y="34"/>
                    </a:cubicBezTo>
                    <a:cubicBezTo>
                      <a:pt x="92" y="31"/>
                      <a:pt x="102" y="35"/>
                      <a:pt x="105" y="32"/>
                    </a:cubicBezTo>
                    <a:cubicBezTo>
                      <a:pt x="105" y="32"/>
                      <a:pt x="106" y="31"/>
                      <a:pt x="105" y="31"/>
                    </a:cubicBezTo>
                    <a:cubicBezTo>
                      <a:pt x="95" y="32"/>
                      <a:pt x="92" y="28"/>
                      <a:pt x="85" y="26"/>
                    </a:cubicBezTo>
                    <a:cubicBezTo>
                      <a:pt x="99" y="22"/>
                      <a:pt x="117" y="23"/>
                      <a:pt x="128" y="17"/>
                    </a:cubicBezTo>
                    <a:cubicBezTo>
                      <a:pt x="125" y="16"/>
                      <a:pt x="120" y="18"/>
                      <a:pt x="119" y="16"/>
                    </a:cubicBezTo>
                    <a:cubicBezTo>
                      <a:pt x="128" y="12"/>
                      <a:pt x="146" y="16"/>
                      <a:pt x="151" y="7"/>
                    </a:cubicBezTo>
                    <a:cubicBezTo>
                      <a:pt x="148" y="7"/>
                      <a:pt x="149" y="10"/>
                      <a:pt x="145" y="9"/>
                    </a:cubicBezTo>
                    <a:cubicBezTo>
                      <a:pt x="138" y="8"/>
                      <a:pt x="133" y="10"/>
                      <a:pt x="127" y="10"/>
                    </a:cubicBezTo>
                    <a:cubicBezTo>
                      <a:pt x="126" y="13"/>
                      <a:pt x="132" y="9"/>
                      <a:pt x="131" y="12"/>
                    </a:cubicBezTo>
                    <a:cubicBezTo>
                      <a:pt x="109" y="12"/>
                      <a:pt x="96" y="20"/>
                      <a:pt x="76" y="23"/>
                    </a:cubicBezTo>
                    <a:cubicBezTo>
                      <a:pt x="89" y="24"/>
                      <a:pt x="58" y="31"/>
                      <a:pt x="53" y="31"/>
                    </a:cubicBezTo>
                    <a:cubicBezTo>
                      <a:pt x="51" y="34"/>
                      <a:pt x="59" y="33"/>
                      <a:pt x="55" y="35"/>
                    </a:cubicBezTo>
                    <a:cubicBezTo>
                      <a:pt x="49" y="36"/>
                      <a:pt x="41" y="36"/>
                      <a:pt x="34" y="36"/>
                    </a:cubicBezTo>
                    <a:cubicBezTo>
                      <a:pt x="34" y="36"/>
                      <a:pt x="33" y="36"/>
                      <a:pt x="33" y="36"/>
                    </a:cubicBezTo>
                    <a:cubicBezTo>
                      <a:pt x="32" y="36"/>
                      <a:pt x="31" y="36"/>
                      <a:pt x="30" y="36"/>
                    </a:cubicBezTo>
                    <a:cubicBezTo>
                      <a:pt x="22" y="36"/>
                      <a:pt x="13" y="36"/>
                      <a:pt x="5" y="34"/>
                    </a:cubicBezTo>
                    <a:cubicBezTo>
                      <a:pt x="4" y="34"/>
                      <a:pt x="4" y="34"/>
                      <a:pt x="3" y="34"/>
                    </a:cubicBezTo>
                    <a:cubicBezTo>
                      <a:pt x="7" y="32"/>
                      <a:pt x="14" y="33"/>
                      <a:pt x="20" y="31"/>
                    </a:cubicBezTo>
                    <a:cubicBezTo>
                      <a:pt x="17" y="31"/>
                      <a:pt x="17" y="27"/>
                      <a:pt x="20" y="28"/>
                    </a:cubicBezTo>
                    <a:cubicBezTo>
                      <a:pt x="24" y="28"/>
                      <a:pt x="29" y="28"/>
                      <a:pt x="30" y="31"/>
                    </a:cubicBezTo>
                    <a:cubicBezTo>
                      <a:pt x="34" y="26"/>
                      <a:pt x="39" y="24"/>
                      <a:pt x="48" y="25"/>
                    </a:cubicBezTo>
                    <a:cubicBezTo>
                      <a:pt x="48" y="23"/>
                      <a:pt x="46" y="22"/>
                      <a:pt x="44" y="23"/>
                    </a:cubicBezTo>
                    <a:cubicBezTo>
                      <a:pt x="32" y="18"/>
                      <a:pt x="12" y="34"/>
                      <a:pt x="3" y="21"/>
                    </a:cubicBezTo>
                    <a:cubicBezTo>
                      <a:pt x="21" y="21"/>
                      <a:pt x="0" y="21"/>
                      <a:pt x="1" y="17"/>
                    </a:cubicBezTo>
                    <a:cubicBezTo>
                      <a:pt x="13" y="15"/>
                      <a:pt x="21" y="5"/>
                      <a:pt x="32" y="14"/>
                    </a:cubicBezTo>
                    <a:cubicBezTo>
                      <a:pt x="35" y="15"/>
                      <a:pt x="41" y="13"/>
                      <a:pt x="39" y="18"/>
                    </a:cubicBezTo>
                    <a:cubicBezTo>
                      <a:pt x="41" y="17"/>
                      <a:pt x="42" y="16"/>
                      <a:pt x="44" y="14"/>
                    </a:cubicBezTo>
                    <a:cubicBezTo>
                      <a:pt x="43" y="12"/>
                      <a:pt x="37" y="14"/>
                      <a:pt x="34" y="13"/>
                    </a:cubicBezTo>
                    <a:cubicBezTo>
                      <a:pt x="34" y="12"/>
                      <a:pt x="34" y="12"/>
                      <a:pt x="34" y="12"/>
                    </a:cubicBezTo>
                    <a:cubicBezTo>
                      <a:pt x="37" y="8"/>
                      <a:pt x="28" y="10"/>
                      <a:pt x="32" y="9"/>
                    </a:cubicBezTo>
                    <a:cubicBezTo>
                      <a:pt x="66" y="7"/>
                      <a:pt x="98" y="1"/>
                      <a:pt x="128" y="3"/>
                    </a:cubicBezTo>
                    <a:cubicBezTo>
                      <a:pt x="128" y="4"/>
                      <a:pt x="127" y="4"/>
                      <a:pt x="127" y="5"/>
                    </a:cubicBezTo>
                    <a:cubicBezTo>
                      <a:pt x="130" y="5"/>
                      <a:pt x="133" y="6"/>
                      <a:pt x="135" y="4"/>
                    </a:cubicBezTo>
                    <a:cubicBezTo>
                      <a:pt x="158" y="7"/>
                      <a:pt x="184" y="10"/>
                      <a:pt x="195" y="5"/>
                    </a:cubicBezTo>
                    <a:cubicBezTo>
                      <a:pt x="200" y="5"/>
                      <a:pt x="214" y="10"/>
                      <a:pt x="210" y="7"/>
                    </a:cubicBezTo>
                    <a:cubicBezTo>
                      <a:pt x="210" y="6"/>
                      <a:pt x="207" y="7"/>
                      <a:pt x="207" y="5"/>
                    </a:cubicBezTo>
                    <a:cubicBezTo>
                      <a:pt x="214" y="5"/>
                      <a:pt x="210" y="1"/>
                      <a:pt x="222" y="3"/>
                    </a:cubicBezTo>
                    <a:cubicBezTo>
                      <a:pt x="223" y="8"/>
                      <a:pt x="228" y="3"/>
                      <a:pt x="231" y="5"/>
                    </a:cubicBezTo>
                    <a:cubicBezTo>
                      <a:pt x="237" y="5"/>
                      <a:pt x="243" y="0"/>
                      <a:pt x="255" y="2"/>
                    </a:cubicBezTo>
                    <a:cubicBezTo>
                      <a:pt x="276" y="2"/>
                      <a:pt x="276" y="2"/>
                      <a:pt x="276" y="2"/>
                    </a:cubicBezTo>
                    <a:cubicBezTo>
                      <a:pt x="276" y="3"/>
                      <a:pt x="275" y="3"/>
                      <a:pt x="275" y="4"/>
                    </a:cubicBezTo>
                    <a:cubicBezTo>
                      <a:pt x="277" y="3"/>
                      <a:pt x="283" y="5"/>
                      <a:pt x="284" y="3"/>
                    </a:cubicBezTo>
                    <a:cubicBezTo>
                      <a:pt x="289" y="2"/>
                      <a:pt x="294" y="3"/>
                      <a:pt x="299" y="5"/>
                    </a:cubicBezTo>
                    <a:cubicBezTo>
                      <a:pt x="300" y="5"/>
                      <a:pt x="300" y="5"/>
                      <a:pt x="300" y="5"/>
                    </a:cubicBezTo>
                    <a:lnTo>
                      <a:pt x="301" y="6"/>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43" name="Freeform 97"/>
              <p:cNvSpPr/>
              <p:nvPr userDrawn="1"/>
            </p:nvSpPr>
            <p:spPr bwMode="auto">
              <a:xfrm>
                <a:off x="2720" y="602"/>
                <a:ext cx="17" cy="14"/>
              </a:xfrm>
              <a:custGeom>
                <a:gdLst>
                  <a:gd name="T0" fmla="*/ 7 w 7"/>
                  <a:gd name="T1" fmla="*/ 1 h 6"/>
                  <a:gd name="T2" fmla="*/ 0 w 7"/>
                  <a:gd name="T3" fmla="*/ 3 h 6"/>
                  <a:gd name="T4" fmla="*/ 7 w 7"/>
                  <a:gd name="T5" fmla="*/ 1 h 6"/>
                </a:gdLst>
                <a:cxnLst>
                  <a:cxn ang="0">
                    <a:pos x="T0" y="T1"/>
                  </a:cxn>
                  <a:cxn ang="0">
                    <a:pos x="T2" y="T3"/>
                  </a:cxn>
                  <a:cxn ang="0">
                    <a:pos x="T4" y="T5"/>
                  </a:cxn>
                </a:cxnLst>
                <a:rect l="0" t="0" r="r" b="b"/>
                <a:pathLst>
                  <a:path w="7" h="6">
                    <a:moveTo>
                      <a:pt x="7" y="1"/>
                    </a:moveTo>
                    <a:cubicBezTo>
                      <a:pt x="7" y="6"/>
                      <a:pt x="3" y="3"/>
                      <a:pt x="0" y="3"/>
                    </a:cubicBezTo>
                    <a:cubicBezTo>
                      <a:pt x="0" y="0"/>
                      <a:pt x="4" y="1"/>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44" name="Freeform 98"/>
              <p:cNvSpPr/>
              <p:nvPr userDrawn="1"/>
            </p:nvSpPr>
            <p:spPr bwMode="auto">
              <a:xfrm>
                <a:off x="2649" y="611"/>
                <a:ext cx="54" cy="24"/>
              </a:xfrm>
              <a:custGeom>
                <a:gdLst>
                  <a:gd name="T0" fmla="*/ 23 w 23"/>
                  <a:gd name="T1" fmla="*/ 4 h 10"/>
                  <a:gd name="T2" fmla="*/ 22 w 23"/>
                  <a:gd name="T3" fmla="*/ 9 h 10"/>
                  <a:gd name="T4" fmla="*/ 0 w 23"/>
                  <a:gd name="T5" fmla="*/ 7 h 10"/>
                  <a:gd name="T6" fmla="*/ 2 w 23"/>
                  <a:gd name="T7" fmla="*/ 6 h 10"/>
                  <a:gd name="T8" fmla="*/ 3 w 23"/>
                  <a:gd name="T9" fmla="*/ 1 h 10"/>
                  <a:gd name="T10" fmla="*/ 23 w 23"/>
                  <a:gd name="T11" fmla="*/ 4 h 10"/>
                </a:gdLst>
                <a:cxnLst>
                  <a:cxn ang="0">
                    <a:pos x="T0" y="T1"/>
                  </a:cxn>
                  <a:cxn ang="0">
                    <a:pos x="T2" y="T3"/>
                  </a:cxn>
                  <a:cxn ang="0">
                    <a:pos x="T4" y="T5"/>
                  </a:cxn>
                  <a:cxn ang="0">
                    <a:pos x="T6" y="T7"/>
                  </a:cxn>
                  <a:cxn ang="0">
                    <a:pos x="T8" y="T9"/>
                  </a:cxn>
                  <a:cxn ang="0">
                    <a:pos x="T10" y="T11"/>
                  </a:cxn>
                </a:cxnLst>
                <a:rect l="0" t="0" r="r" b="b"/>
                <a:pathLst>
                  <a:path w="23" h="10">
                    <a:moveTo>
                      <a:pt x="23" y="4"/>
                    </a:moveTo>
                    <a:cubicBezTo>
                      <a:pt x="22" y="7"/>
                      <a:pt x="20" y="5"/>
                      <a:pt x="22" y="9"/>
                    </a:cubicBezTo>
                    <a:cubicBezTo>
                      <a:pt x="13" y="10"/>
                      <a:pt x="10" y="5"/>
                      <a:pt x="0" y="7"/>
                    </a:cubicBezTo>
                    <a:cubicBezTo>
                      <a:pt x="0" y="6"/>
                      <a:pt x="1" y="6"/>
                      <a:pt x="2" y="6"/>
                    </a:cubicBezTo>
                    <a:cubicBezTo>
                      <a:pt x="5" y="5"/>
                      <a:pt x="0" y="3"/>
                      <a:pt x="3" y="1"/>
                    </a:cubicBezTo>
                    <a:cubicBezTo>
                      <a:pt x="12" y="0"/>
                      <a:pt x="15" y="5"/>
                      <a:pt x="23"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45" name="Freeform 99"/>
              <p:cNvSpPr/>
              <p:nvPr userDrawn="1"/>
            </p:nvSpPr>
            <p:spPr bwMode="auto">
              <a:xfrm>
                <a:off x="2545" y="630"/>
                <a:ext cx="40" cy="15"/>
              </a:xfrm>
              <a:custGeom>
                <a:gdLst>
                  <a:gd name="T0" fmla="*/ 17 w 17"/>
                  <a:gd name="T1" fmla="*/ 1 h 6"/>
                  <a:gd name="T2" fmla="*/ 0 w 17"/>
                  <a:gd name="T3" fmla="*/ 1 h 6"/>
                  <a:gd name="T4" fmla="*/ 17 w 17"/>
                  <a:gd name="T5" fmla="*/ 1 h 6"/>
                </a:gdLst>
                <a:cxnLst>
                  <a:cxn ang="0">
                    <a:pos x="T0" y="T1"/>
                  </a:cxn>
                  <a:cxn ang="0">
                    <a:pos x="T2" y="T3"/>
                  </a:cxn>
                  <a:cxn ang="0">
                    <a:pos x="T4" y="T5"/>
                  </a:cxn>
                </a:cxnLst>
                <a:rect l="0" t="0" r="r" b="b"/>
                <a:pathLst>
                  <a:path w="17" h="6">
                    <a:moveTo>
                      <a:pt x="17" y="1"/>
                    </a:moveTo>
                    <a:cubicBezTo>
                      <a:pt x="14" y="6"/>
                      <a:pt x="3" y="3"/>
                      <a:pt x="0" y="1"/>
                    </a:cubicBezTo>
                    <a:cubicBezTo>
                      <a:pt x="1" y="0"/>
                      <a:pt x="11" y="0"/>
                      <a:pt x="1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46" name="Freeform 100"/>
              <p:cNvSpPr/>
              <p:nvPr userDrawn="1"/>
            </p:nvSpPr>
            <p:spPr bwMode="auto">
              <a:xfrm>
                <a:off x="3495" y="979"/>
                <a:ext cx="24" cy="14"/>
              </a:xfrm>
              <a:custGeom>
                <a:gdLst>
                  <a:gd name="T0" fmla="*/ 1 w 10"/>
                  <a:gd name="T1" fmla="*/ 6 h 6"/>
                  <a:gd name="T2" fmla="*/ 2 w 10"/>
                  <a:gd name="T3" fmla="*/ 0 h 6"/>
                  <a:gd name="T4" fmla="*/ 10 w 10"/>
                  <a:gd name="T5" fmla="*/ 0 h 6"/>
                  <a:gd name="T6" fmla="*/ 4 w 10"/>
                  <a:gd name="T7" fmla="*/ 1 h 6"/>
                  <a:gd name="T8" fmla="*/ 2 w 10"/>
                  <a:gd name="T9" fmla="*/ 6 h 6"/>
                  <a:gd name="T10" fmla="*/ 1 w 10"/>
                  <a:gd name="T11" fmla="*/ 6 h 6"/>
                </a:gdLst>
                <a:cxnLst>
                  <a:cxn ang="0">
                    <a:pos x="T0" y="T1"/>
                  </a:cxn>
                  <a:cxn ang="0">
                    <a:pos x="T2" y="T3"/>
                  </a:cxn>
                  <a:cxn ang="0">
                    <a:pos x="T4" y="T5"/>
                  </a:cxn>
                  <a:cxn ang="0">
                    <a:pos x="T6" y="T7"/>
                  </a:cxn>
                  <a:cxn ang="0">
                    <a:pos x="T8" y="T9"/>
                  </a:cxn>
                  <a:cxn ang="0">
                    <a:pos x="T10" y="T11"/>
                  </a:cxn>
                </a:cxnLst>
                <a:rect l="0" t="0" r="r" b="b"/>
                <a:pathLst>
                  <a:path w="10" h="6">
                    <a:moveTo>
                      <a:pt x="1" y="6"/>
                    </a:moveTo>
                    <a:cubicBezTo>
                      <a:pt x="4" y="3"/>
                      <a:pt x="0" y="2"/>
                      <a:pt x="2" y="0"/>
                    </a:cubicBezTo>
                    <a:cubicBezTo>
                      <a:pt x="5" y="0"/>
                      <a:pt x="8" y="0"/>
                      <a:pt x="10" y="0"/>
                    </a:cubicBezTo>
                    <a:cubicBezTo>
                      <a:pt x="10" y="2"/>
                      <a:pt x="6" y="0"/>
                      <a:pt x="4" y="1"/>
                    </a:cubicBezTo>
                    <a:cubicBezTo>
                      <a:pt x="2" y="1"/>
                      <a:pt x="4" y="5"/>
                      <a:pt x="2" y="6"/>
                    </a:cubicBezTo>
                    <a:cubicBezTo>
                      <a:pt x="2" y="6"/>
                      <a:pt x="1" y="6"/>
                      <a:pt x="1"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47" name="Freeform 101"/>
              <p:cNvSpPr/>
              <p:nvPr userDrawn="1"/>
            </p:nvSpPr>
            <p:spPr bwMode="auto">
              <a:xfrm>
                <a:off x="2499" y="633"/>
                <a:ext cx="27" cy="14"/>
              </a:xfrm>
              <a:custGeom>
                <a:gdLst>
                  <a:gd name="T0" fmla="*/ 0 w 11"/>
                  <a:gd name="T1" fmla="*/ 5 h 6"/>
                  <a:gd name="T2" fmla="*/ 11 w 11"/>
                  <a:gd name="T3" fmla="*/ 1 h 6"/>
                  <a:gd name="T4" fmla="*/ 2 w 11"/>
                  <a:gd name="T5" fmla="*/ 6 h 6"/>
                  <a:gd name="T6" fmla="*/ 0 w 11"/>
                  <a:gd name="T7" fmla="*/ 5 h 6"/>
                </a:gdLst>
                <a:cxnLst>
                  <a:cxn ang="0">
                    <a:pos x="T0" y="T1"/>
                  </a:cxn>
                  <a:cxn ang="0">
                    <a:pos x="T2" y="T3"/>
                  </a:cxn>
                  <a:cxn ang="0">
                    <a:pos x="T4" y="T5"/>
                  </a:cxn>
                  <a:cxn ang="0">
                    <a:pos x="T6" y="T7"/>
                  </a:cxn>
                </a:cxnLst>
                <a:rect l="0" t="0" r="r" b="b"/>
                <a:pathLst>
                  <a:path w="11" h="6">
                    <a:moveTo>
                      <a:pt x="0" y="5"/>
                    </a:moveTo>
                    <a:cubicBezTo>
                      <a:pt x="3" y="3"/>
                      <a:pt x="5" y="0"/>
                      <a:pt x="11" y="1"/>
                    </a:cubicBezTo>
                    <a:cubicBezTo>
                      <a:pt x="10" y="6"/>
                      <a:pt x="4" y="3"/>
                      <a:pt x="2" y="6"/>
                    </a:cubicBezTo>
                    <a:cubicBezTo>
                      <a:pt x="2" y="5"/>
                      <a:pt x="1" y="5"/>
                      <a:pt x="0"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48" name="Freeform 102"/>
              <p:cNvSpPr/>
              <p:nvPr userDrawn="1"/>
            </p:nvSpPr>
            <p:spPr bwMode="auto">
              <a:xfrm>
                <a:off x="2763" y="635"/>
                <a:ext cx="16" cy="7"/>
              </a:xfrm>
              <a:custGeom>
                <a:gdLst>
                  <a:gd name="T0" fmla="*/ 7 w 7"/>
                  <a:gd name="T1" fmla="*/ 0 h 3"/>
                  <a:gd name="T2" fmla="*/ 0 w 7"/>
                  <a:gd name="T3" fmla="*/ 3 h 3"/>
                  <a:gd name="T4" fmla="*/ 7 w 7"/>
                  <a:gd name="T5" fmla="*/ 0 h 3"/>
                </a:gdLst>
                <a:cxnLst>
                  <a:cxn ang="0">
                    <a:pos x="T0" y="T1"/>
                  </a:cxn>
                  <a:cxn ang="0">
                    <a:pos x="T2" y="T3"/>
                  </a:cxn>
                  <a:cxn ang="0">
                    <a:pos x="T4" y="T5"/>
                  </a:cxn>
                </a:cxnLst>
                <a:rect l="0" t="0" r="r" b="b"/>
                <a:pathLst>
                  <a:path w="7" h="3">
                    <a:moveTo>
                      <a:pt x="7" y="0"/>
                    </a:moveTo>
                    <a:cubicBezTo>
                      <a:pt x="7" y="3"/>
                      <a:pt x="3" y="3"/>
                      <a:pt x="0" y="3"/>
                    </a:cubicBezTo>
                    <a:cubicBezTo>
                      <a:pt x="0" y="0"/>
                      <a:pt x="4" y="0"/>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49" name="Freeform 103"/>
              <p:cNvSpPr/>
              <p:nvPr userDrawn="1"/>
            </p:nvSpPr>
            <p:spPr bwMode="auto">
              <a:xfrm>
                <a:off x="3343" y="1259"/>
                <a:ext cx="728" cy="1083"/>
              </a:xfrm>
              <a:custGeom>
                <a:gdLst>
                  <a:gd name="T0" fmla="*/ 306 w 307"/>
                  <a:gd name="T1" fmla="*/ 112 h 457"/>
                  <a:gd name="T2" fmla="*/ 304 w 307"/>
                  <a:gd name="T3" fmla="*/ 88 h 457"/>
                  <a:gd name="T4" fmla="*/ 302 w 307"/>
                  <a:gd name="T5" fmla="*/ 75 h 457"/>
                  <a:gd name="T6" fmla="*/ 297 w 307"/>
                  <a:gd name="T7" fmla="*/ 50 h 457"/>
                  <a:gd name="T8" fmla="*/ 296 w 307"/>
                  <a:gd name="T9" fmla="*/ 46 h 457"/>
                  <a:gd name="T10" fmla="*/ 268 w 307"/>
                  <a:gd name="T11" fmla="*/ 44 h 457"/>
                  <a:gd name="T12" fmla="*/ 234 w 307"/>
                  <a:gd name="T13" fmla="*/ 41 h 457"/>
                  <a:gd name="T14" fmla="*/ 229 w 307"/>
                  <a:gd name="T15" fmla="*/ 53 h 457"/>
                  <a:gd name="T16" fmla="*/ 174 w 307"/>
                  <a:gd name="T17" fmla="*/ 24 h 457"/>
                  <a:gd name="T18" fmla="*/ 181 w 307"/>
                  <a:gd name="T19" fmla="*/ 3 h 457"/>
                  <a:gd name="T20" fmla="*/ 102 w 307"/>
                  <a:gd name="T21" fmla="*/ 17 h 457"/>
                  <a:gd name="T22" fmla="*/ 80 w 307"/>
                  <a:gd name="T23" fmla="*/ 12 h 457"/>
                  <a:gd name="T24" fmla="*/ 79 w 307"/>
                  <a:gd name="T25" fmla="*/ 12 h 457"/>
                  <a:gd name="T26" fmla="*/ 12 w 307"/>
                  <a:gd name="T27" fmla="*/ 100 h 457"/>
                  <a:gd name="T28" fmla="*/ 4 w 307"/>
                  <a:gd name="T29" fmla="*/ 120 h 457"/>
                  <a:gd name="T30" fmla="*/ 7 w 307"/>
                  <a:gd name="T31" fmla="*/ 175 h 457"/>
                  <a:gd name="T32" fmla="*/ 4 w 307"/>
                  <a:gd name="T33" fmla="*/ 182 h 457"/>
                  <a:gd name="T34" fmla="*/ 63 w 307"/>
                  <a:gd name="T35" fmla="*/ 240 h 457"/>
                  <a:gd name="T36" fmla="*/ 139 w 307"/>
                  <a:gd name="T37" fmla="*/ 225 h 457"/>
                  <a:gd name="T38" fmla="*/ 164 w 307"/>
                  <a:gd name="T39" fmla="*/ 237 h 457"/>
                  <a:gd name="T40" fmla="*/ 171 w 307"/>
                  <a:gd name="T41" fmla="*/ 266 h 457"/>
                  <a:gd name="T42" fmla="*/ 192 w 307"/>
                  <a:gd name="T43" fmla="*/ 337 h 457"/>
                  <a:gd name="T44" fmla="*/ 201 w 307"/>
                  <a:gd name="T45" fmla="*/ 442 h 457"/>
                  <a:gd name="T46" fmla="*/ 210 w 307"/>
                  <a:gd name="T47" fmla="*/ 449 h 457"/>
                  <a:gd name="T48" fmla="*/ 227 w 307"/>
                  <a:gd name="T49" fmla="*/ 424 h 457"/>
                  <a:gd name="T50" fmla="*/ 235 w 307"/>
                  <a:gd name="T51" fmla="*/ 412 h 457"/>
                  <a:gd name="T52" fmla="*/ 243 w 307"/>
                  <a:gd name="T53" fmla="*/ 398 h 457"/>
                  <a:gd name="T54" fmla="*/ 248 w 307"/>
                  <a:gd name="T55" fmla="*/ 388 h 457"/>
                  <a:gd name="T56" fmla="*/ 263 w 307"/>
                  <a:gd name="T57" fmla="*/ 358 h 457"/>
                  <a:gd name="T58" fmla="*/ 269 w 307"/>
                  <a:gd name="T59" fmla="*/ 344 h 457"/>
                  <a:gd name="T60" fmla="*/ 277 w 307"/>
                  <a:gd name="T61" fmla="*/ 325 h 457"/>
                  <a:gd name="T62" fmla="*/ 290 w 307"/>
                  <a:gd name="T63" fmla="*/ 285 h 457"/>
                  <a:gd name="T64" fmla="*/ 293 w 307"/>
                  <a:gd name="T65" fmla="*/ 271 h 457"/>
                  <a:gd name="T66" fmla="*/ 295 w 307"/>
                  <a:gd name="T67" fmla="*/ 265 h 457"/>
                  <a:gd name="T68" fmla="*/ 297 w 307"/>
                  <a:gd name="T69" fmla="*/ 254 h 457"/>
                  <a:gd name="T70" fmla="*/ 300 w 307"/>
                  <a:gd name="T71" fmla="*/ 237 h 457"/>
                  <a:gd name="T72" fmla="*/ 302 w 307"/>
                  <a:gd name="T73" fmla="*/ 223 h 457"/>
                  <a:gd name="T74" fmla="*/ 305 w 307"/>
                  <a:gd name="T75" fmla="*/ 202 h 457"/>
                  <a:gd name="T76" fmla="*/ 307 w 307"/>
                  <a:gd name="T77" fmla="*/ 173 h 457"/>
                  <a:gd name="T78" fmla="*/ 307 w 307"/>
                  <a:gd name="T79" fmla="*/ 162 h 457"/>
                  <a:gd name="T80" fmla="*/ 307 w 307"/>
                  <a:gd name="T81" fmla="*/ 131 h 4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7" h="457">
                    <a:moveTo>
                      <a:pt x="307" y="131"/>
                    </a:moveTo>
                    <a:cubicBezTo>
                      <a:pt x="307" y="125"/>
                      <a:pt x="306" y="119"/>
                      <a:pt x="306" y="112"/>
                    </a:cubicBezTo>
                    <a:cubicBezTo>
                      <a:pt x="305" y="106"/>
                      <a:pt x="305" y="100"/>
                      <a:pt x="304" y="93"/>
                    </a:cubicBezTo>
                    <a:cubicBezTo>
                      <a:pt x="304" y="92"/>
                      <a:pt x="304" y="90"/>
                      <a:pt x="304" y="88"/>
                    </a:cubicBezTo>
                    <a:cubicBezTo>
                      <a:pt x="303" y="86"/>
                      <a:pt x="303" y="83"/>
                      <a:pt x="303" y="81"/>
                    </a:cubicBezTo>
                    <a:cubicBezTo>
                      <a:pt x="302" y="79"/>
                      <a:pt x="302" y="77"/>
                      <a:pt x="302" y="75"/>
                    </a:cubicBezTo>
                    <a:cubicBezTo>
                      <a:pt x="301" y="72"/>
                      <a:pt x="301" y="70"/>
                      <a:pt x="301" y="68"/>
                    </a:cubicBezTo>
                    <a:cubicBezTo>
                      <a:pt x="300" y="62"/>
                      <a:pt x="298" y="56"/>
                      <a:pt x="297" y="50"/>
                    </a:cubicBezTo>
                    <a:cubicBezTo>
                      <a:pt x="297" y="49"/>
                      <a:pt x="297" y="48"/>
                      <a:pt x="297" y="47"/>
                    </a:cubicBezTo>
                    <a:cubicBezTo>
                      <a:pt x="297" y="47"/>
                      <a:pt x="297" y="47"/>
                      <a:pt x="296" y="46"/>
                    </a:cubicBezTo>
                    <a:cubicBezTo>
                      <a:pt x="295" y="47"/>
                      <a:pt x="293" y="47"/>
                      <a:pt x="291" y="47"/>
                    </a:cubicBezTo>
                    <a:cubicBezTo>
                      <a:pt x="286" y="48"/>
                      <a:pt x="275" y="46"/>
                      <a:pt x="268" y="44"/>
                    </a:cubicBezTo>
                    <a:cubicBezTo>
                      <a:pt x="262" y="42"/>
                      <a:pt x="250" y="33"/>
                      <a:pt x="246" y="33"/>
                    </a:cubicBezTo>
                    <a:cubicBezTo>
                      <a:pt x="241" y="33"/>
                      <a:pt x="235" y="35"/>
                      <a:pt x="234" y="41"/>
                    </a:cubicBezTo>
                    <a:cubicBezTo>
                      <a:pt x="235" y="43"/>
                      <a:pt x="235" y="45"/>
                      <a:pt x="235" y="48"/>
                    </a:cubicBezTo>
                    <a:cubicBezTo>
                      <a:pt x="233" y="50"/>
                      <a:pt x="232" y="53"/>
                      <a:pt x="229" y="53"/>
                    </a:cubicBezTo>
                    <a:cubicBezTo>
                      <a:pt x="223" y="45"/>
                      <a:pt x="206" y="49"/>
                      <a:pt x="205" y="37"/>
                    </a:cubicBezTo>
                    <a:cubicBezTo>
                      <a:pt x="193" y="34"/>
                      <a:pt x="178" y="34"/>
                      <a:pt x="174" y="24"/>
                    </a:cubicBezTo>
                    <a:cubicBezTo>
                      <a:pt x="178" y="23"/>
                      <a:pt x="180" y="20"/>
                      <a:pt x="181" y="16"/>
                    </a:cubicBezTo>
                    <a:cubicBezTo>
                      <a:pt x="175" y="12"/>
                      <a:pt x="178" y="7"/>
                      <a:pt x="181" y="3"/>
                    </a:cubicBezTo>
                    <a:cubicBezTo>
                      <a:pt x="175" y="4"/>
                      <a:pt x="168" y="0"/>
                      <a:pt x="162" y="6"/>
                    </a:cubicBezTo>
                    <a:cubicBezTo>
                      <a:pt x="145" y="3"/>
                      <a:pt x="116" y="7"/>
                      <a:pt x="102" y="17"/>
                    </a:cubicBezTo>
                    <a:cubicBezTo>
                      <a:pt x="95" y="16"/>
                      <a:pt x="93" y="17"/>
                      <a:pt x="86" y="17"/>
                    </a:cubicBezTo>
                    <a:cubicBezTo>
                      <a:pt x="82" y="17"/>
                      <a:pt x="84" y="12"/>
                      <a:pt x="80" y="12"/>
                    </a:cubicBezTo>
                    <a:cubicBezTo>
                      <a:pt x="79" y="12"/>
                      <a:pt x="79" y="12"/>
                      <a:pt x="79" y="12"/>
                    </a:cubicBezTo>
                    <a:cubicBezTo>
                      <a:pt x="79" y="12"/>
                      <a:pt x="79" y="12"/>
                      <a:pt x="79" y="12"/>
                    </a:cubicBezTo>
                    <a:cubicBezTo>
                      <a:pt x="74" y="31"/>
                      <a:pt x="49" y="30"/>
                      <a:pt x="52" y="56"/>
                    </a:cubicBezTo>
                    <a:cubicBezTo>
                      <a:pt x="34" y="69"/>
                      <a:pt x="21" y="80"/>
                      <a:pt x="12" y="100"/>
                    </a:cubicBezTo>
                    <a:cubicBezTo>
                      <a:pt x="12" y="100"/>
                      <a:pt x="14" y="102"/>
                      <a:pt x="13" y="104"/>
                    </a:cubicBezTo>
                    <a:cubicBezTo>
                      <a:pt x="11" y="109"/>
                      <a:pt x="2" y="113"/>
                      <a:pt x="4" y="120"/>
                    </a:cubicBezTo>
                    <a:cubicBezTo>
                      <a:pt x="14" y="123"/>
                      <a:pt x="9" y="155"/>
                      <a:pt x="0" y="165"/>
                    </a:cubicBezTo>
                    <a:cubicBezTo>
                      <a:pt x="5" y="166"/>
                      <a:pt x="5" y="172"/>
                      <a:pt x="7" y="175"/>
                    </a:cubicBezTo>
                    <a:cubicBezTo>
                      <a:pt x="6" y="175"/>
                      <a:pt x="6" y="174"/>
                      <a:pt x="4" y="174"/>
                    </a:cubicBezTo>
                    <a:cubicBezTo>
                      <a:pt x="4" y="182"/>
                      <a:pt x="4" y="182"/>
                      <a:pt x="4" y="182"/>
                    </a:cubicBezTo>
                    <a:cubicBezTo>
                      <a:pt x="15" y="189"/>
                      <a:pt x="26" y="200"/>
                      <a:pt x="27" y="214"/>
                    </a:cubicBezTo>
                    <a:cubicBezTo>
                      <a:pt x="38" y="220"/>
                      <a:pt x="47" y="235"/>
                      <a:pt x="63" y="240"/>
                    </a:cubicBezTo>
                    <a:cubicBezTo>
                      <a:pt x="75" y="227"/>
                      <a:pt x="109" y="242"/>
                      <a:pt x="119" y="226"/>
                    </a:cubicBezTo>
                    <a:cubicBezTo>
                      <a:pt x="125" y="225"/>
                      <a:pt x="132" y="225"/>
                      <a:pt x="139" y="225"/>
                    </a:cubicBezTo>
                    <a:cubicBezTo>
                      <a:pt x="142" y="230"/>
                      <a:pt x="145" y="234"/>
                      <a:pt x="147" y="240"/>
                    </a:cubicBezTo>
                    <a:cubicBezTo>
                      <a:pt x="154" y="240"/>
                      <a:pt x="158" y="237"/>
                      <a:pt x="164" y="237"/>
                    </a:cubicBezTo>
                    <a:cubicBezTo>
                      <a:pt x="170" y="239"/>
                      <a:pt x="177" y="254"/>
                      <a:pt x="169" y="263"/>
                    </a:cubicBezTo>
                    <a:cubicBezTo>
                      <a:pt x="170" y="263"/>
                      <a:pt x="172" y="264"/>
                      <a:pt x="171" y="266"/>
                    </a:cubicBezTo>
                    <a:cubicBezTo>
                      <a:pt x="167" y="267"/>
                      <a:pt x="170" y="277"/>
                      <a:pt x="166" y="278"/>
                    </a:cubicBezTo>
                    <a:cubicBezTo>
                      <a:pt x="175" y="296"/>
                      <a:pt x="197" y="313"/>
                      <a:pt x="192" y="337"/>
                    </a:cubicBezTo>
                    <a:cubicBezTo>
                      <a:pt x="206" y="360"/>
                      <a:pt x="179" y="373"/>
                      <a:pt x="185" y="403"/>
                    </a:cubicBezTo>
                    <a:cubicBezTo>
                      <a:pt x="192" y="414"/>
                      <a:pt x="200" y="426"/>
                      <a:pt x="201" y="442"/>
                    </a:cubicBezTo>
                    <a:cubicBezTo>
                      <a:pt x="202" y="447"/>
                      <a:pt x="203" y="452"/>
                      <a:pt x="204" y="457"/>
                    </a:cubicBezTo>
                    <a:cubicBezTo>
                      <a:pt x="206" y="454"/>
                      <a:pt x="208" y="451"/>
                      <a:pt x="210" y="449"/>
                    </a:cubicBezTo>
                    <a:cubicBezTo>
                      <a:pt x="214" y="443"/>
                      <a:pt x="218" y="438"/>
                      <a:pt x="222" y="432"/>
                    </a:cubicBezTo>
                    <a:cubicBezTo>
                      <a:pt x="223" y="429"/>
                      <a:pt x="225" y="427"/>
                      <a:pt x="227" y="424"/>
                    </a:cubicBezTo>
                    <a:cubicBezTo>
                      <a:pt x="229" y="421"/>
                      <a:pt x="230" y="419"/>
                      <a:pt x="232" y="417"/>
                    </a:cubicBezTo>
                    <a:cubicBezTo>
                      <a:pt x="233" y="415"/>
                      <a:pt x="234" y="413"/>
                      <a:pt x="235" y="412"/>
                    </a:cubicBezTo>
                    <a:cubicBezTo>
                      <a:pt x="236" y="409"/>
                      <a:pt x="238" y="406"/>
                      <a:pt x="240" y="403"/>
                    </a:cubicBezTo>
                    <a:cubicBezTo>
                      <a:pt x="241" y="401"/>
                      <a:pt x="242" y="400"/>
                      <a:pt x="243" y="398"/>
                    </a:cubicBezTo>
                    <a:cubicBezTo>
                      <a:pt x="244" y="396"/>
                      <a:pt x="245" y="393"/>
                      <a:pt x="247" y="391"/>
                    </a:cubicBezTo>
                    <a:cubicBezTo>
                      <a:pt x="247" y="390"/>
                      <a:pt x="248" y="389"/>
                      <a:pt x="248" y="388"/>
                    </a:cubicBezTo>
                    <a:cubicBezTo>
                      <a:pt x="249" y="386"/>
                      <a:pt x="251" y="383"/>
                      <a:pt x="252" y="380"/>
                    </a:cubicBezTo>
                    <a:cubicBezTo>
                      <a:pt x="256" y="373"/>
                      <a:pt x="260" y="365"/>
                      <a:pt x="263" y="358"/>
                    </a:cubicBezTo>
                    <a:cubicBezTo>
                      <a:pt x="264" y="356"/>
                      <a:pt x="265" y="354"/>
                      <a:pt x="266" y="352"/>
                    </a:cubicBezTo>
                    <a:cubicBezTo>
                      <a:pt x="267" y="349"/>
                      <a:pt x="268" y="346"/>
                      <a:pt x="269" y="344"/>
                    </a:cubicBezTo>
                    <a:cubicBezTo>
                      <a:pt x="271" y="340"/>
                      <a:pt x="272" y="337"/>
                      <a:pt x="273" y="334"/>
                    </a:cubicBezTo>
                    <a:cubicBezTo>
                      <a:pt x="274" y="331"/>
                      <a:pt x="275" y="328"/>
                      <a:pt x="277" y="325"/>
                    </a:cubicBezTo>
                    <a:cubicBezTo>
                      <a:pt x="278" y="322"/>
                      <a:pt x="279" y="319"/>
                      <a:pt x="280" y="316"/>
                    </a:cubicBezTo>
                    <a:cubicBezTo>
                      <a:pt x="283" y="306"/>
                      <a:pt x="287" y="295"/>
                      <a:pt x="290" y="285"/>
                    </a:cubicBezTo>
                    <a:cubicBezTo>
                      <a:pt x="290" y="283"/>
                      <a:pt x="290" y="281"/>
                      <a:pt x="291" y="279"/>
                    </a:cubicBezTo>
                    <a:cubicBezTo>
                      <a:pt x="292" y="276"/>
                      <a:pt x="292" y="274"/>
                      <a:pt x="293" y="271"/>
                    </a:cubicBezTo>
                    <a:cubicBezTo>
                      <a:pt x="293" y="270"/>
                      <a:pt x="293" y="270"/>
                      <a:pt x="293" y="270"/>
                    </a:cubicBezTo>
                    <a:cubicBezTo>
                      <a:pt x="294" y="268"/>
                      <a:pt x="294" y="266"/>
                      <a:pt x="295" y="265"/>
                    </a:cubicBezTo>
                    <a:cubicBezTo>
                      <a:pt x="295" y="262"/>
                      <a:pt x="296" y="260"/>
                      <a:pt x="296" y="258"/>
                    </a:cubicBezTo>
                    <a:cubicBezTo>
                      <a:pt x="296" y="257"/>
                      <a:pt x="297" y="255"/>
                      <a:pt x="297" y="254"/>
                    </a:cubicBezTo>
                    <a:cubicBezTo>
                      <a:pt x="298" y="251"/>
                      <a:pt x="298" y="248"/>
                      <a:pt x="299" y="245"/>
                    </a:cubicBezTo>
                    <a:cubicBezTo>
                      <a:pt x="299" y="242"/>
                      <a:pt x="300" y="240"/>
                      <a:pt x="300" y="237"/>
                    </a:cubicBezTo>
                    <a:cubicBezTo>
                      <a:pt x="301" y="234"/>
                      <a:pt x="301" y="230"/>
                      <a:pt x="302" y="227"/>
                    </a:cubicBezTo>
                    <a:cubicBezTo>
                      <a:pt x="302" y="226"/>
                      <a:pt x="302" y="224"/>
                      <a:pt x="302" y="223"/>
                    </a:cubicBezTo>
                    <a:cubicBezTo>
                      <a:pt x="303" y="218"/>
                      <a:pt x="304" y="212"/>
                      <a:pt x="304" y="207"/>
                    </a:cubicBezTo>
                    <a:cubicBezTo>
                      <a:pt x="305" y="206"/>
                      <a:pt x="305" y="204"/>
                      <a:pt x="305" y="202"/>
                    </a:cubicBezTo>
                    <a:cubicBezTo>
                      <a:pt x="305" y="196"/>
                      <a:pt x="306" y="190"/>
                      <a:pt x="306" y="183"/>
                    </a:cubicBezTo>
                    <a:cubicBezTo>
                      <a:pt x="307" y="180"/>
                      <a:pt x="307" y="177"/>
                      <a:pt x="307" y="173"/>
                    </a:cubicBezTo>
                    <a:cubicBezTo>
                      <a:pt x="307" y="170"/>
                      <a:pt x="307" y="170"/>
                      <a:pt x="307" y="170"/>
                    </a:cubicBezTo>
                    <a:cubicBezTo>
                      <a:pt x="307" y="168"/>
                      <a:pt x="307" y="165"/>
                      <a:pt x="307" y="162"/>
                    </a:cubicBezTo>
                    <a:cubicBezTo>
                      <a:pt x="307" y="158"/>
                      <a:pt x="307" y="155"/>
                      <a:pt x="307" y="151"/>
                    </a:cubicBezTo>
                    <a:cubicBezTo>
                      <a:pt x="307" y="144"/>
                      <a:pt x="307" y="138"/>
                      <a:pt x="307" y="13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50" name="Freeform 104"/>
              <p:cNvSpPr/>
              <p:nvPr userDrawn="1"/>
            </p:nvSpPr>
            <p:spPr bwMode="auto">
              <a:xfrm>
                <a:off x="3481" y="927"/>
                <a:ext cx="542" cy="355"/>
              </a:xfrm>
              <a:custGeom>
                <a:gdLst>
                  <a:gd name="T0" fmla="*/ 221 w 229"/>
                  <a:gd name="T1" fmla="*/ 147 h 150"/>
                  <a:gd name="T2" fmla="*/ 215 w 229"/>
                  <a:gd name="T3" fmla="*/ 126 h 150"/>
                  <a:gd name="T4" fmla="*/ 212 w 229"/>
                  <a:gd name="T5" fmla="*/ 120 h 150"/>
                  <a:gd name="T6" fmla="*/ 197 w 229"/>
                  <a:gd name="T7" fmla="*/ 122 h 150"/>
                  <a:gd name="T8" fmla="*/ 194 w 229"/>
                  <a:gd name="T9" fmla="*/ 129 h 150"/>
                  <a:gd name="T10" fmla="*/ 201 w 229"/>
                  <a:gd name="T11" fmla="*/ 137 h 150"/>
                  <a:gd name="T12" fmla="*/ 195 w 229"/>
                  <a:gd name="T13" fmla="*/ 137 h 150"/>
                  <a:gd name="T14" fmla="*/ 181 w 229"/>
                  <a:gd name="T15" fmla="*/ 137 h 150"/>
                  <a:gd name="T16" fmla="*/ 181 w 229"/>
                  <a:gd name="T17" fmla="*/ 134 h 150"/>
                  <a:gd name="T18" fmla="*/ 181 w 229"/>
                  <a:gd name="T19" fmla="*/ 130 h 150"/>
                  <a:gd name="T20" fmla="*/ 158 w 229"/>
                  <a:gd name="T21" fmla="*/ 104 h 150"/>
                  <a:gd name="T22" fmla="*/ 136 w 229"/>
                  <a:gd name="T23" fmla="*/ 82 h 150"/>
                  <a:gd name="T24" fmla="*/ 143 w 229"/>
                  <a:gd name="T25" fmla="*/ 109 h 150"/>
                  <a:gd name="T26" fmla="*/ 165 w 229"/>
                  <a:gd name="T27" fmla="*/ 125 h 150"/>
                  <a:gd name="T28" fmla="*/ 154 w 229"/>
                  <a:gd name="T29" fmla="*/ 122 h 150"/>
                  <a:gd name="T30" fmla="*/ 146 w 229"/>
                  <a:gd name="T31" fmla="*/ 147 h 150"/>
                  <a:gd name="T32" fmla="*/ 149 w 229"/>
                  <a:gd name="T33" fmla="*/ 135 h 150"/>
                  <a:gd name="T34" fmla="*/ 110 w 229"/>
                  <a:gd name="T35" fmla="*/ 91 h 150"/>
                  <a:gd name="T36" fmla="*/ 76 w 229"/>
                  <a:gd name="T37" fmla="*/ 107 h 150"/>
                  <a:gd name="T38" fmla="*/ 21 w 229"/>
                  <a:gd name="T39" fmla="*/ 150 h 150"/>
                  <a:gd name="T40" fmla="*/ 0 w 229"/>
                  <a:gd name="T41" fmla="*/ 132 h 150"/>
                  <a:gd name="T42" fmla="*/ 46 w 229"/>
                  <a:gd name="T43" fmla="*/ 99 h 150"/>
                  <a:gd name="T44" fmla="*/ 34 w 229"/>
                  <a:gd name="T45" fmla="*/ 61 h 150"/>
                  <a:gd name="T46" fmla="*/ 50 w 229"/>
                  <a:gd name="T47" fmla="*/ 53 h 150"/>
                  <a:gd name="T48" fmla="*/ 69 w 229"/>
                  <a:gd name="T49" fmla="*/ 45 h 150"/>
                  <a:gd name="T50" fmla="*/ 106 w 229"/>
                  <a:gd name="T51" fmla="*/ 28 h 150"/>
                  <a:gd name="T52" fmla="*/ 118 w 229"/>
                  <a:gd name="T53" fmla="*/ 0 h 150"/>
                  <a:gd name="T54" fmla="*/ 116 w 229"/>
                  <a:gd name="T55" fmla="*/ 11 h 150"/>
                  <a:gd name="T56" fmla="*/ 122 w 229"/>
                  <a:gd name="T57" fmla="*/ 20 h 150"/>
                  <a:gd name="T58" fmla="*/ 123 w 229"/>
                  <a:gd name="T59" fmla="*/ 24 h 150"/>
                  <a:gd name="T60" fmla="*/ 162 w 229"/>
                  <a:gd name="T61" fmla="*/ 18 h 150"/>
                  <a:gd name="T62" fmla="*/ 169 w 229"/>
                  <a:gd name="T63" fmla="*/ 18 h 150"/>
                  <a:gd name="T64" fmla="*/ 217 w 229"/>
                  <a:gd name="T65" fmla="*/ 115 h 150"/>
                  <a:gd name="T66" fmla="*/ 218 w 229"/>
                  <a:gd name="T67" fmla="*/ 120 h 150"/>
                  <a:gd name="T68" fmla="*/ 219 w 229"/>
                  <a:gd name="T69" fmla="*/ 120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9" h="150">
                    <a:moveTo>
                      <a:pt x="229" y="148"/>
                    </a:moveTo>
                    <a:cubicBezTo>
                      <a:pt x="227" y="146"/>
                      <a:pt x="225" y="145"/>
                      <a:pt x="221" y="147"/>
                    </a:cubicBezTo>
                    <a:cubicBezTo>
                      <a:pt x="224" y="145"/>
                      <a:pt x="216" y="138"/>
                      <a:pt x="213" y="135"/>
                    </a:cubicBezTo>
                    <a:cubicBezTo>
                      <a:pt x="216" y="133"/>
                      <a:pt x="214" y="130"/>
                      <a:pt x="215" y="126"/>
                    </a:cubicBezTo>
                    <a:cubicBezTo>
                      <a:pt x="209" y="124"/>
                      <a:pt x="214" y="132"/>
                      <a:pt x="212" y="129"/>
                    </a:cubicBezTo>
                    <a:cubicBezTo>
                      <a:pt x="207" y="130"/>
                      <a:pt x="211" y="122"/>
                      <a:pt x="212" y="120"/>
                    </a:cubicBezTo>
                    <a:cubicBezTo>
                      <a:pt x="210" y="116"/>
                      <a:pt x="204" y="117"/>
                      <a:pt x="198" y="117"/>
                    </a:cubicBezTo>
                    <a:cubicBezTo>
                      <a:pt x="195" y="118"/>
                      <a:pt x="199" y="119"/>
                      <a:pt x="197" y="122"/>
                    </a:cubicBezTo>
                    <a:cubicBezTo>
                      <a:pt x="193" y="125"/>
                      <a:pt x="193" y="120"/>
                      <a:pt x="190" y="119"/>
                    </a:cubicBezTo>
                    <a:cubicBezTo>
                      <a:pt x="189" y="125"/>
                      <a:pt x="194" y="125"/>
                      <a:pt x="194" y="129"/>
                    </a:cubicBezTo>
                    <a:cubicBezTo>
                      <a:pt x="192" y="127"/>
                      <a:pt x="193" y="130"/>
                      <a:pt x="191" y="130"/>
                    </a:cubicBezTo>
                    <a:cubicBezTo>
                      <a:pt x="194" y="131"/>
                      <a:pt x="201" y="131"/>
                      <a:pt x="201" y="137"/>
                    </a:cubicBezTo>
                    <a:cubicBezTo>
                      <a:pt x="199" y="136"/>
                      <a:pt x="199" y="136"/>
                      <a:pt x="199" y="140"/>
                    </a:cubicBezTo>
                    <a:cubicBezTo>
                      <a:pt x="197" y="139"/>
                      <a:pt x="197" y="138"/>
                      <a:pt x="195" y="137"/>
                    </a:cubicBezTo>
                    <a:cubicBezTo>
                      <a:pt x="195" y="141"/>
                      <a:pt x="192" y="143"/>
                      <a:pt x="194" y="148"/>
                    </a:cubicBezTo>
                    <a:cubicBezTo>
                      <a:pt x="188" y="147"/>
                      <a:pt x="185" y="146"/>
                      <a:pt x="181" y="137"/>
                    </a:cubicBezTo>
                    <a:cubicBezTo>
                      <a:pt x="183" y="135"/>
                      <a:pt x="188" y="137"/>
                      <a:pt x="192" y="136"/>
                    </a:cubicBezTo>
                    <a:cubicBezTo>
                      <a:pt x="191" y="132"/>
                      <a:pt x="185" y="134"/>
                      <a:pt x="181" y="134"/>
                    </a:cubicBezTo>
                    <a:cubicBezTo>
                      <a:pt x="181" y="133"/>
                      <a:pt x="180" y="132"/>
                      <a:pt x="179" y="132"/>
                    </a:cubicBezTo>
                    <a:cubicBezTo>
                      <a:pt x="179" y="131"/>
                      <a:pt x="181" y="131"/>
                      <a:pt x="181" y="130"/>
                    </a:cubicBezTo>
                    <a:cubicBezTo>
                      <a:pt x="172" y="127"/>
                      <a:pt x="169" y="123"/>
                      <a:pt x="171" y="111"/>
                    </a:cubicBezTo>
                    <a:cubicBezTo>
                      <a:pt x="168" y="106"/>
                      <a:pt x="165" y="107"/>
                      <a:pt x="158" y="104"/>
                    </a:cubicBezTo>
                    <a:cubicBezTo>
                      <a:pt x="148" y="100"/>
                      <a:pt x="141" y="80"/>
                      <a:pt x="139" y="89"/>
                    </a:cubicBezTo>
                    <a:cubicBezTo>
                      <a:pt x="137" y="88"/>
                      <a:pt x="136" y="85"/>
                      <a:pt x="136" y="82"/>
                    </a:cubicBezTo>
                    <a:cubicBezTo>
                      <a:pt x="132" y="81"/>
                      <a:pt x="133" y="85"/>
                      <a:pt x="128" y="84"/>
                    </a:cubicBezTo>
                    <a:cubicBezTo>
                      <a:pt x="128" y="95"/>
                      <a:pt x="140" y="99"/>
                      <a:pt x="143" y="109"/>
                    </a:cubicBezTo>
                    <a:cubicBezTo>
                      <a:pt x="151" y="109"/>
                      <a:pt x="151" y="109"/>
                      <a:pt x="151" y="109"/>
                    </a:cubicBezTo>
                    <a:cubicBezTo>
                      <a:pt x="148" y="118"/>
                      <a:pt x="167" y="114"/>
                      <a:pt x="165" y="125"/>
                    </a:cubicBezTo>
                    <a:cubicBezTo>
                      <a:pt x="162" y="124"/>
                      <a:pt x="161" y="120"/>
                      <a:pt x="157" y="120"/>
                    </a:cubicBezTo>
                    <a:cubicBezTo>
                      <a:pt x="156" y="121"/>
                      <a:pt x="155" y="122"/>
                      <a:pt x="154" y="122"/>
                    </a:cubicBezTo>
                    <a:cubicBezTo>
                      <a:pt x="158" y="127"/>
                      <a:pt x="157" y="131"/>
                      <a:pt x="154" y="136"/>
                    </a:cubicBezTo>
                    <a:cubicBezTo>
                      <a:pt x="146" y="135"/>
                      <a:pt x="145" y="140"/>
                      <a:pt x="146" y="147"/>
                    </a:cubicBezTo>
                    <a:cubicBezTo>
                      <a:pt x="140" y="144"/>
                      <a:pt x="134" y="142"/>
                      <a:pt x="131" y="137"/>
                    </a:cubicBezTo>
                    <a:cubicBezTo>
                      <a:pt x="135" y="135"/>
                      <a:pt x="144" y="137"/>
                      <a:pt x="149" y="135"/>
                    </a:cubicBezTo>
                    <a:cubicBezTo>
                      <a:pt x="156" y="113"/>
                      <a:pt x="120" y="115"/>
                      <a:pt x="117" y="96"/>
                    </a:cubicBezTo>
                    <a:cubicBezTo>
                      <a:pt x="115" y="93"/>
                      <a:pt x="112" y="93"/>
                      <a:pt x="110" y="91"/>
                    </a:cubicBezTo>
                    <a:cubicBezTo>
                      <a:pt x="104" y="95"/>
                      <a:pt x="98" y="98"/>
                      <a:pt x="93" y="102"/>
                    </a:cubicBezTo>
                    <a:cubicBezTo>
                      <a:pt x="88" y="96"/>
                      <a:pt x="70" y="97"/>
                      <a:pt x="76" y="107"/>
                    </a:cubicBezTo>
                    <a:cubicBezTo>
                      <a:pt x="71" y="115"/>
                      <a:pt x="51" y="119"/>
                      <a:pt x="58" y="130"/>
                    </a:cubicBezTo>
                    <a:cubicBezTo>
                      <a:pt x="52" y="144"/>
                      <a:pt x="36" y="146"/>
                      <a:pt x="21" y="150"/>
                    </a:cubicBezTo>
                    <a:cubicBezTo>
                      <a:pt x="19" y="142"/>
                      <a:pt x="11" y="143"/>
                      <a:pt x="2" y="144"/>
                    </a:cubicBezTo>
                    <a:cubicBezTo>
                      <a:pt x="5" y="141"/>
                      <a:pt x="5" y="134"/>
                      <a:pt x="0" y="132"/>
                    </a:cubicBezTo>
                    <a:cubicBezTo>
                      <a:pt x="5" y="123"/>
                      <a:pt x="9" y="111"/>
                      <a:pt x="5" y="100"/>
                    </a:cubicBezTo>
                    <a:cubicBezTo>
                      <a:pt x="13" y="93"/>
                      <a:pt x="32" y="99"/>
                      <a:pt x="46" y="99"/>
                    </a:cubicBezTo>
                    <a:cubicBezTo>
                      <a:pt x="54" y="98"/>
                      <a:pt x="49" y="81"/>
                      <a:pt x="53" y="80"/>
                    </a:cubicBezTo>
                    <a:cubicBezTo>
                      <a:pt x="49" y="70"/>
                      <a:pt x="38" y="72"/>
                      <a:pt x="34" y="61"/>
                    </a:cubicBezTo>
                    <a:cubicBezTo>
                      <a:pt x="52" y="61"/>
                      <a:pt x="52" y="61"/>
                      <a:pt x="52" y="61"/>
                    </a:cubicBezTo>
                    <a:cubicBezTo>
                      <a:pt x="52" y="58"/>
                      <a:pt x="49" y="57"/>
                      <a:pt x="50" y="53"/>
                    </a:cubicBezTo>
                    <a:cubicBezTo>
                      <a:pt x="56" y="60"/>
                      <a:pt x="63" y="53"/>
                      <a:pt x="69" y="51"/>
                    </a:cubicBezTo>
                    <a:cubicBezTo>
                      <a:pt x="69" y="45"/>
                      <a:pt x="69" y="45"/>
                      <a:pt x="69" y="45"/>
                    </a:cubicBezTo>
                    <a:cubicBezTo>
                      <a:pt x="79" y="44"/>
                      <a:pt x="85" y="40"/>
                      <a:pt x="87" y="31"/>
                    </a:cubicBezTo>
                    <a:cubicBezTo>
                      <a:pt x="91" y="32"/>
                      <a:pt x="99" y="24"/>
                      <a:pt x="106" y="28"/>
                    </a:cubicBezTo>
                    <a:cubicBezTo>
                      <a:pt x="115" y="21"/>
                      <a:pt x="103" y="16"/>
                      <a:pt x="106" y="5"/>
                    </a:cubicBezTo>
                    <a:cubicBezTo>
                      <a:pt x="111" y="4"/>
                      <a:pt x="113" y="0"/>
                      <a:pt x="118" y="0"/>
                    </a:cubicBezTo>
                    <a:cubicBezTo>
                      <a:pt x="118" y="4"/>
                      <a:pt x="118" y="7"/>
                      <a:pt x="120" y="8"/>
                    </a:cubicBezTo>
                    <a:cubicBezTo>
                      <a:pt x="120" y="13"/>
                      <a:pt x="117" y="7"/>
                      <a:pt x="116" y="11"/>
                    </a:cubicBezTo>
                    <a:cubicBezTo>
                      <a:pt x="119" y="14"/>
                      <a:pt x="120" y="17"/>
                      <a:pt x="123" y="18"/>
                    </a:cubicBezTo>
                    <a:cubicBezTo>
                      <a:pt x="122" y="20"/>
                      <a:pt x="122" y="20"/>
                      <a:pt x="122" y="20"/>
                    </a:cubicBezTo>
                    <a:cubicBezTo>
                      <a:pt x="119" y="19"/>
                      <a:pt x="116" y="15"/>
                      <a:pt x="113" y="17"/>
                    </a:cubicBezTo>
                    <a:cubicBezTo>
                      <a:pt x="117" y="19"/>
                      <a:pt x="118" y="23"/>
                      <a:pt x="123" y="24"/>
                    </a:cubicBezTo>
                    <a:cubicBezTo>
                      <a:pt x="125" y="23"/>
                      <a:pt x="128" y="22"/>
                      <a:pt x="131" y="21"/>
                    </a:cubicBezTo>
                    <a:cubicBezTo>
                      <a:pt x="140" y="30"/>
                      <a:pt x="150" y="18"/>
                      <a:pt x="162" y="18"/>
                    </a:cubicBezTo>
                    <a:cubicBezTo>
                      <a:pt x="162" y="23"/>
                      <a:pt x="162" y="23"/>
                      <a:pt x="162" y="23"/>
                    </a:cubicBezTo>
                    <a:cubicBezTo>
                      <a:pt x="166" y="23"/>
                      <a:pt x="167" y="20"/>
                      <a:pt x="169" y="18"/>
                    </a:cubicBezTo>
                    <a:cubicBezTo>
                      <a:pt x="189" y="49"/>
                      <a:pt x="205" y="81"/>
                      <a:pt x="218" y="115"/>
                    </a:cubicBezTo>
                    <a:cubicBezTo>
                      <a:pt x="217" y="115"/>
                      <a:pt x="217" y="115"/>
                      <a:pt x="217" y="115"/>
                    </a:cubicBezTo>
                    <a:cubicBezTo>
                      <a:pt x="217" y="117"/>
                      <a:pt x="217" y="118"/>
                      <a:pt x="216" y="119"/>
                    </a:cubicBezTo>
                    <a:cubicBezTo>
                      <a:pt x="217" y="119"/>
                      <a:pt x="217" y="119"/>
                      <a:pt x="218" y="120"/>
                    </a:cubicBezTo>
                    <a:cubicBezTo>
                      <a:pt x="218" y="120"/>
                      <a:pt x="219" y="120"/>
                      <a:pt x="219" y="120"/>
                    </a:cubicBezTo>
                    <a:cubicBezTo>
                      <a:pt x="219" y="120"/>
                      <a:pt x="219" y="120"/>
                      <a:pt x="219" y="120"/>
                    </a:cubicBezTo>
                    <a:cubicBezTo>
                      <a:pt x="223" y="129"/>
                      <a:pt x="226" y="138"/>
                      <a:pt x="229" y="14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51" name="Freeform 105"/>
              <p:cNvSpPr/>
              <p:nvPr userDrawn="1"/>
            </p:nvSpPr>
            <p:spPr bwMode="auto">
              <a:xfrm>
                <a:off x="3696" y="879"/>
                <a:ext cx="19" cy="19"/>
              </a:xfrm>
              <a:custGeom>
                <a:gdLst>
                  <a:gd name="T0" fmla="*/ 5 w 8"/>
                  <a:gd name="T1" fmla="*/ 8 h 8"/>
                  <a:gd name="T2" fmla="*/ 0 w 8"/>
                  <a:gd name="T3" fmla="*/ 8 h 8"/>
                  <a:gd name="T4" fmla="*/ 4 w 8"/>
                  <a:gd name="T5" fmla="*/ 5 h 8"/>
                  <a:gd name="T6" fmla="*/ 0 w 8"/>
                  <a:gd name="T7" fmla="*/ 3 h 8"/>
                  <a:gd name="T8" fmla="*/ 3 w 8"/>
                  <a:gd name="T9" fmla="*/ 0 h 8"/>
                  <a:gd name="T10" fmla="*/ 5 w 8"/>
                  <a:gd name="T11" fmla="*/ 8 h 8"/>
                </a:gdLst>
                <a:cxnLst>
                  <a:cxn ang="0">
                    <a:pos x="T0" y="T1"/>
                  </a:cxn>
                  <a:cxn ang="0">
                    <a:pos x="T2" y="T3"/>
                  </a:cxn>
                  <a:cxn ang="0">
                    <a:pos x="T4" y="T5"/>
                  </a:cxn>
                  <a:cxn ang="0">
                    <a:pos x="T6" y="T7"/>
                  </a:cxn>
                  <a:cxn ang="0">
                    <a:pos x="T8" y="T9"/>
                  </a:cxn>
                  <a:cxn ang="0">
                    <a:pos x="T10" y="T11"/>
                  </a:cxn>
                </a:cxnLst>
                <a:rect l="0" t="0" r="r" b="b"/>
                <a:pathLst>
                  <a:path w="8" h="8">
                    <a:moveTo>
                      <a:pt x="5" y="8"/>
                    </a:moveTo>
                    <a:cubicBezTo>
                      <a:pt x="3" y="8"/>
                      <a:pt x="2" y="8"/>
                      <a:pt x="0" y="8"/>
                    </a:cubicBezTo>
                    <a:cubicBezTo>
                      <a:pt x="0" y="6"/>
                      <a:pt x="4" y="8"/>
                      <a:pt x="4" y="5"/>
                    </a:cubicBezTo>
                    <a:cubicBezTo>
                      <a:pt x="1" y="4"/>
                      <a:pt x="4" y="4"/>
                      <a:pt x="0" y="3"/>
                    </a:cubicBezTo>
                    <a:cubicBezTo>
                      <a:pt x="1" y="1"/>
                      <a:pt x="3" y="2"/>
                      <a:pt x="3" y="0"/>
                    </a:cubicBezTo>
                    <a:cubicBezTo>
                      <a:pt x="8" y="1"/>
                      <a:pt x="3" y="7"/>
                      <a:pt x="5"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52" name="Freeform 106"/>
              <p:cNvSpPr/>
              <p:nvPr userDrawn="1"/>
            </p:nvSpPr>
            <p:spPr bwMode="auto">
              <a:xfrm>
                <a:off x="2426" y="645"/>
                <a:ext cx="78" cy="14"/>
              </a:xfrm>
              <a:custGeom>
                <a:gdLst>
                  <a:gd name="T0" fmla="*/ 26 w 33"/>
                  <a:gd name="T1" fmla="*/ 3 h 6"/>
                  <a:gd name="T2" fmla="*/ 0 w 33"/>
                  <a:gd name="T3" fmla="*/ 6 h 6"/>
                  <a:gd name="T4" fmla="*/ 31 w 33"/>
                  <a:gd name="T5" fmla="*/ 0 h 6"/>
                  <a:gd name="T6" fmla="*/ 33 w 33"/>
                  <a:gd name="T7" fmla="*/ 1 h 6"/>
                  <a:gd name="T8" fmla="*/ 26 w 33"/>
                  <a:gd name="T9" fmla="*/ 3 h 6"/>
                </a:gdLst>
                <a:cxnLst>
                  <a:cxn ang="0">
                    <a:pos x="T0" y="T1"/>
                  </a:cxn>
                  <a:cxn ang="0">
                    <a:pos x="T2" y="T3"/>
                  </a:cxn>
                  <a:cxn ang="0">
                    <a:pos x="T4" y="T5"/>
                  </a:cxn>
                  <a:cxn ang="0">
                    <a:pos x="T6" y="T7"/>
                  </a:cxn>
                  <a:cxn ang="0">
                    <a:pos x="T8" y="T9"/>
                  </a:cxn>
                </a:cxnLst>
                <a:rect l="0" t="0" r="r" b="b"/>
                <a:pathLst>
                  <a:path w="33" h="6">
                    <a:moveTo>
                      <a:pt x="26" y="3"/>
                    </a:moveTo>
                    <a:cubicBezTo>
                      <a:pt x="17" y="2"/>
                      <a:pt x="10" y="6"/>
                      <a:pt x="0" y="6"/>
                    </a:cubicBezTo>
                    <a:cubicBezTo>
                      <a:pt x="8" y="1"/>
                      <a:pt x="22" y="3"/>
                      <a:pt x="31" y="0"/>
                    </a:cubicBezTo>
                    <a:cubicBezTo>
                      <a:pt x="32" y="0"/>
                      <a:pt x="33" y="0"/>
                      <a:pt x="33" y="1"/>
                    </a:cubicBezTo>
                    <a:cubicBezTo>
                      <a:pt x="29" y="0"/>
                      <a:pt x="30" y="5"/>
                      <a:pt x="26"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53" name="Freeform 107"/>
              <p:cNvSpPr>
                <a:spLocks noEditPoints="1"/>
              </p:cNvSpPr>
              <p:nvPr userDrawn="1"/>
            </p:nvSpPr>
            <p:spPr bwMode="auto">
              <a:xfrm>
                <a:off x="1886" y="680"/>
                <a:ext cx="1066" cy="1131"/>
              </a:xfrm>
              <a:custGeom>
                <a:gdLst>
                  <a:gd name="T0" fmla="*/ 425 w 450"/>
                  <a:gd name="T1" fmla="*/ 21 h 477"/>
                  <a:gd name="T2" fmla="*/ 389 w 450"/>
                  <a:gd name="T3" fmla="*/ 3 h 477"/>
                  <a:gd name="T4" fmla="*/ 339 w 450"/>
                  <a:gd name="T5" fmla="*/ 20 h 477"/>
                  <a:gd name="T6" fmla="*/ 324 w 450"/>
                  <a:gd name="T7" fmla="*/ 28 h 477"/>
                  <a:gd name="T8" fmla="*/ 302 w 450"/>
                  <a:gd name="T9" fmla="*/ 26 h 477"/>
                  <a:gd name="T10" fmla="*/ 285 w 450"/>
                  <a:gd name="T11" fmla="*/ 35 h 477"/>
                  <a:gd name="T12" fmla="*/ 234 w 450"/>
                  <a:gd name="T13" fmla="*/ 44 h 477"/>
                  <a:gd name="T14" fmla="*/ 170 w 450"/>
                  <a:gd name="T15" fmla="*/ 29 h 477"/>
                  <a:gd name="T16" fmla="*/ 113 w 450"/>
                  <a:gd name="T17" fmla="*/ 32 h 477"/>
                  <a:gd name="T18" fmla="*/ 48 w 450"/>
                  <a:gd name="T19" fmla="*/ 57 h 477"/>
                  <a:gd name="T20" fmla="*/ 22 w 450"/>
                  <a:gd name="T21" fmla="*/ 88 h 477"/>
                  <a:gd name="T22" fmla="*/ 31 w 450"/>
                  <a:gd name="T23" fmla="*/ 124 h 477"/>
                  <a:gd name="T24" fmla="*/ 34 w 450"/>
                  <a:gd name="T25" fmla="*/ 139 h 477"/>
                  <a:gd name="T26" fmla="*/ 33 w 450"/>
                  <a:gd name="T27" fmla="*/ 184 h 477"/>
                  <a:gd name="T28" fmla="*/ 34 w 450"/>
                  <a:gd name="T29" fmla="*/ 327 h 477"/>
                  <a:gd name="T30" fmla="*/ 31 w 450"/>
                  <a:gd name="T31" fmla="*/ 304 h 477"/>
                  <a:gd name="T32" fmla="*/ 66 w 450"/>
                  <a:gd name="T33" fmla="*/ 371 h 477"/>
                  <a:gd name="T34" fmla="*/ 214 w 450"/>
                  <a:gd name="T35" fmla="*/ 463 h 477"/>
                  <a:gd name="T36" fmla="*/ 205 w 450"/>
                  <a:gd name="T37" fmla="*/ 451 h 477"/>
                  <a:gd name="T38" fmla="*/ 177 w 450"/>
                  <a:gd name="T39" fmla="*/ 359 h 477"/>
                  <a:gd name="T40" fmla="*/ 122 w 450"/>
                  <a:gd name="T41" fmla="*/ 341 h 477"/>
                  <a:gd name="T42" fmla="*/ 229 w 450"/>
                  <a:gd name="T43" fmla="*/ 334 h 477"/>
                  <a:gd name="T44" fmla="*/ 279 w 450"/>
                  <a:gd name="T45" fmla="*/ 246 h 477"/>
                  <a:gd name="T46" fmla="*/ 319 w 450"/>
                  <a:gd name="T47" fmla="*/ 209 h 477"/>
                  <a:gd name="T48" fmla="*/ 369 w 450"/>
                  <a:gd name="T49" fmla="*/ 171 h 477"/>
                  <a:gd name="T50" fmla="*/ 392 w 450"/>
                  <a:gd name="T51" fmla="*/ 156 h 477"/>
                  <a:gd name="T52" fmla="*/ 411 w 450"/>
                  <a:gd name="T53" fmla="*/ 132 h 477"/>
                  <a:gd name="T54" fmla="*/ 377 w 450"/>
                  <a:gd name="T55" fmla="*/ 96 h 477"/>
                  <a:gd name="T56" fmla="*/ 339 w 450"/>
                  <a:gd name="T57" fmla="*/ 104 h 477"/>
                  <a:gd name="T58" fmla="*/ 299 w 450"/>
                  <a:gd name="T59" fmla="*/ 120 h 477"/>
                  <a:gd name="T60" fmla="*/ 293 w 450"/>
                  <a:gd name="T61" fmla="*/ 66 h 477"/>
                  <a:gd name="T62" fmla="*/ 337 w 450"/>
                  <a:gd name="T63" fmla="*/ 47 h 477"/>
                  <a:gd name="T64" fmla="*/ 384 w 450"/>
                  <a:gd name="T65" fmla="*/ 22 h 477"/>
                  <a:gd name="T66" fmla="*/ 385 w 450"/>
                  <a:gd name="T67" fmla="*/ 47 h 477"/>
                  <a:gd name="T68" fmla="*/ 410 w 450"/>
                  <a:gd name="T69" fmla="*/ 76 h 477"/>
                  <a:gd name="T70" fmla="*/ 414 w 450"/>
                  <a:gd name="T71" fmla="*/ 50 h 477"/>
                  <a:gd name="T72" fmla="*/ 450 w 450"/>
                  <a:gd name="T73" fmla="*/ 44 h 477"/>
                  <a:gd name="T74" fmla="*/ 38 w 450"/>
                  <a:gd name="T75" fmla="*/ 112 h 477"/>
                  <a:gd name="T76" fmla="*/ 38 w 450"/>
                  <a:gd name="T77" fmla="*/ 114 h 477"/>
                  <a:gd name="T78" fmla="*/ 36 w 450"/>
                  <a:gd name="T79" fmla="*/ 113 h 477"/>
                  <a:gd name="T80" fmla="*/ 36 w 450"/>
                  <a:gd name="T81" fmla="*/ 113 h 477"/>
                  <a:gd name="T82" fmla="*/ 36 w 450"/>
                  <a:gd name="T83" fmla="*/ 113 h 477"/>
                  <a:gd name="T84" fmla="*/ 37 w 450"/>
                  <a:gd name="T85" fmla="*/ 111 h 477"/>
                  <a:gd name="T86" fmla="*/ 38 w 450"/>
                  <a:gd name="T87" fmla="*/ 111 h 477"/>
                  <a:gd name="T88" fmla="*/ 38 w 450"/>
                  <a:gd name="T89" fmla="*/ 112 h 477"/>
                  <a:gd name="T90" fmla="*/ 42 w 450"/>
                  <a:gd name="T91" fmla="*/ 106 h 477"/>
                  <a:gd name="T92" fmla="*/ 46 w 450"/>
                  <a:gd name="T93" fmla="*/ 158 h 477"/>
                  <a:gd name="T94" fmla="*/ 182 w 450"/>
                  <a:gd name="T95" fmla="*/ 431 h 477"/>
                  <a:gd name="T96" fmla="*/ 160 w 450"/>
                  <a:gd name="T97" fmla="*/ 54 h 477"/>
                  <a:gd name="T98" fmla="*/ 184 w 450"/>
                  <a:gd name="T99" fmla="*/ 73 h 477"/>
                  <a:gd name="T100" fmla="*/ 200 w 450"/>
                  <a:gd name="T101" fmla="*/ 142 h 477"/>
                  <a:gd name="T102" fmla="*/ 246 w 450"/>
                  <a:gd name="T103" fmla="*/ 215 h 477"/>
                  <a:gd name="T104" fmla="*/ 276 w 450"/>
                  <a:gd name="T105" fmla="*/ 193 h 477"/>
                  <a:gd name="T106" fmla="*/ 257 w 450"/>
                  <a:gd name="T107" fmla="*/ 189 h 477"/>
                  <a:gd name="T108" fmla="*/ 257 w 450"/>
                  <a:gd name="T109" fmla="*/ 171 h 477"/>
                  <a:gd name="T110" fmla="*/ 408 w 450"/>
                  <a:gd name="T111" fmla="*/ 47 h 477"/>
                  <a:gd name="T112" fmla="*/ 403 w 450"/>
                  <a:gd name="T113" fmla="*/ 48 h 477"/>
                  <a:gd name="T114" fmla="*/ 401 w 450"/>
                  <a:gd name="T115" fmla="*/ 46 h 477"/>
                  <a:gd name="T116" fmla="*/ 415 w 450"/>
                  <a:gd name="T117" fmla="*/ 21 h 4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0" h="477">
                    <a:moveTo>
                      <a:pt x="426" y="32"/>
                    </a:moveTo>
                    <a:cubicBezTo>
                      <a:pt x="427" y="30"/>
                      <a:pt x="436" y="30"/>
                      <a:pt x="434" y="29"/>
                    </a:cubicBezTo>
                    <a:cubicBezTo>
                      <a:pt x="431" y="29"/>
                      <a:pt x="428" y="28"/>
                      <a:pt x="427" y="26"/>
                    </a:cubicBezTo>
                    <a:cubicBezTo>
                      <a:pt x="431" y="26"/>
                      <a:pt x="436" y="28"/>
                      <a:pt x="435" y="23"/>
                    </a:cubicBezTo>
                    <a:cubicBezTo>
                      <a:pt x="431" y="23"/>
                      <a:pt x="428" y="23"/>
                      <a:pt x="432" y="21"/>
                    </a:cubicBezTo>
                    <a:cubicBezTo>
                      <a:pt x="428" y="19"/>
                      <a:pt x="425" y="23"/>
                      <a:pt x="425" y="21"/>
                    </a:cubicBezTo>
                    <a:cubicBezTo>
                      <a:pt x="427" y="20"/>
                      <a:pt x="422" y="17"/>
                      <a:pt x="422" y="15"/>
                    </a:cubicBezTo>
                    <a:cubicBezTo>
                      <a:pt x="418" y="14"/>
                      <a:pt x="418" y="17"/>
                      <a:pt x="414" y="16"/>
                    </a:cubicBezTo>
                    <a:cubicBezTo>
                      <a:pt x="414" y="11"/>
                      <a:pt x="410" y="15"/>
                      <a:pt x="408" y="13"/>
                    </a:cubicBezTo>
                    <a:cubicBezTo>
                      <a:pt x="409" y="11"/>
                      <a:pt x="411" y="12"/>
                      <a:pt x="411" y="9"/>
                    </a:cubicBezTo>
                    <a:cubicBezTo>
                      <a:pt x="399" y="8"/>
                      <a:pt x="391" y="13"/>
                      <a:pt x="385" y="11"/>
                    </a:cubicBezTo>
                    <a:cubicBezTo>
                      <a:pt x="386" y="9"/>
                      <a:pt x="390" y="8"/>
                      <a:pt x="389" y="3"/>
                    </a:cubicBezTo>
                    <a:cubicBezTo>
                      <a:pt x="384" y="0"/>
                      <a:pt x="379" y="4"/>
                      <a:pt x="374" y="5"/>
                    </a:cubicBezTo>
                    <a:cubicBezTo>
                      <a:pt x="374" y="4"/>
                      <a:pt x="375" y="2"/>
                      <a:pt x="375" y="2"/>
                    </a:cubicBezTo>
                    <a:cubicBezTo>
                      <a:pt x="373" y="2"/>
                      <a:pt x="372" y="1"/>
                      <a:pt x="370" y="1"/>
                    </a:cubicBezTo>
                    <a:cubicBezTo>
                      <a:pt x="358" y="0"/>
                      <a:pt x="346" y="13"/>
                      <a:pt x="339" y="16"/>
                    </a:cubicBezTo>
                    <a:cubicBezTo>
                      <a:pt x="342" y="17"/>
                      <a:pt x="347" y="17"/>
                      <a:pt x="348" y="20"/>
                    </a:cubicBezTo>
                    <a:cubicBezTo>
                      <a:pt x="345" y="20"/>
                      <a:pt x="341" y="16"/>
                      <a:pt x="339" y="20"/>
                    </a:cubicBezTo>
                    <a:cubicBezTo>
                      <a:pt x="340" y="20"/>
                      <a:pt x="340" y="21"/>
                      <a:pt x="340" y="23"/>
                    </a:cubicBezTo>
                    <a:cubicBezTo>
                      <a:pt x="344" y="23"/>
                      <a:pt x="349" y="22"/>
                      <a:pt x="351" y="25"/>
                    </a:cubicBezTo>
                    <a:cubicBezTo>
                      <a:pt x="347" y="35"/>
                      <a:pt x="336" y="36"/>
                      <a:pt x="329" y="42"/>
                    </a:cubicBezTo>
                    <a:cubicBezTo>
                      <a:pt x="330" y="38"/>
                      <a:pt x="333" y="36"/>
                      <a:pt x="332" y="30"/>
                    </a:cubicBezTo>
                    <a:cubicBezTo>
                      <a:pt x="326" y="29"/>
                      <a:pt x="325" y="34"/>
                      <a:pt x="321" y="35"/>
                    </a:cubicBezTo>
                    <a:cubicBezTo>
                      <a:pt x="322" y="33"/>
                      <a:pt x="323" y="30"/>
                      <a:pt x="324" y="28"/>
                    </a:cubicBezTo>
                    <a:cubicBezTo>
                      <a:pt x="322" y="27"/>
                      <a:pt x="318" y="29"/>
                      <a:pt x="318" y="26"/>
                    </a:cubicBezTo>
                    <a:cubicBezTo>
                      <a:pt x="319" y="24"/>
                      <a:pt x="324" y="26"/>
                      <a:pt x="325" y="23"/>
                    </a:cubicBezTo>
                    <a:cubicBezTo>
                      <a:pt x="317" y="3"/>
                      <a:pt x="346" y="11"/>
                      <a:pt x="352" y="1"/>
                    </a:cubicBezTo>
                    <a:cubicBezTo>
                      <a:pt x="342" y="0"/>
                      <a:pt x="335" y="2"/>
                      <a:pt x="326" y="2"/>
                    </a:cubicBezTo>
                    <a:cubicBezTo>
                      <a:pt x="322" y="10"/>
                      <a:pt x="317" y="17"/>
                      <a:pt x="306" y="18"/>
                    </a:cubicBezTo>
                    <a:cubicBezTo>
                      <a:pt x="309" y="23"/>
                      <a:pt x="303" y="23"/>
                      <a:pt x="302" y="26"/>
                    </a:cubicBezTo>
                    <a:cubicBezTo>
                      <a:pt x="306" y="26"/>
                      <a:pt x="309" y="27"/>
                      <a:pt x="310" y="29"/>
                    </a:cubicBezTo>
                    <a:cubicBezTo>
                      <a:pt x="307" y="29"/>
                      <a:pt x="306" y="31"/>
                      <a:pt x="304" y="32"/>
                    </a:cubicBezTo>
                    <a:cubicBezTo>
                      <a:pt x="306" y="34"/>
                      <a:pt x="308" y="29"/>
                      <a:pt x="308" y="32"/>
                    </a:cubicBezTo>
                    <a:cubicBezTo>
                      <a:pt x="300" y="33"/>
                      <a:pt x="298" y="41"/>
                      <a:pt x="288" y="40"/>
                    </a:cubicBezTo>
                    <a:cubicBezTo>
                      <a:pt x="288" y="37"/>
                      <a:pt x="295" y="38"/>
                      <a:pt x="292" y="35"/>
                    </a:cubicBezTo>
                    <a:cubicBezTo>
                      <a:pt x="285" y="35"/>
                      <a:pt x="285" y="35"/>
                      <a:pt x="285" y="35"/>
                    </a:cubicBezTo>
                    <a:cubicBezTo>
                      <a:pt x="278" y="36"/>
                      <a:pt x="266" y="39"/>
                      <a:pt x="258" y="36"/>
                    </a:cubicBezTo>
                    <a:cubicBezTo>
                      <a:pt x="255" y="37"/>
                      <a:pt x="254" y="35"/>
                      <a:pt x="251" y="35"/>
                    </a:cubicBezTo>
                    <a:cubicBezTo>
                      <a:pt x="251" y="33"/>
                      <a:pt x="253" y="33"/>
                      <a:pt x="252" y="31"/>
                    </a:cubicBezTo>
                    <a:cubicBezTo>
                      <a:pt x="248" y="31"/>
                      <a:pt x="245" y="31"/>
                      <a:pt x="242" y="32"/>
                    </a:cubicBezTo>
                    <a:cubicBezTo>
                      <a:pt x="240" y="33"/>
                      <a:pt x="239" y="35"/>
                      <a:pt x="235" y="35"/>
                    </a:cubicBezTo>
                    <a:cubicBezTo>
                      <a:pt x="236" y="39"/>
                      <a:pt x="234" y="40"/>
                      <a:pt x="234" y="44"/>
                    </a:cubicBezTo>
                    <a:cubicBezTo>
                      <a:pt x="231" y="42"/>
                      <a:pt x="229" y="47"/>
                      <a:pt x="228" y="44"/>
                    </a:cubicBezTo>
                    <a:cubicBezTo>
                      <a:pt x="228" y="41"/>
                      <a:pt x="233" y="44"/>
                      <a:pt x="232" y="40"/>
                    </a:cubicBezTo>
                    <a:cubicBezTo>
                      <a:pt x="226" y="34"/>
                      <a:pt x="208" y="44"/>
                      <a:pt x="202" y="37"/>
                    </a:cubicBezTo>
                    <a:cubicBezTo>
                      <a:pt x="205" y="36"/>
                      <a:pt x="209" y="35"/>
                      <a:pt x="211" y="33"/>
                    </a:cubicBezTo>
                    <a:cubicBezTo>
                      <a:pt x="197" y="32"/>
                      <a:pt x="187" y="23"/>
                      <a:pt x="173" y="28"/>
                    </a:cubicBezTo>
                    <a:cubicBezTo>
                      <a:pt x="172" y="29"/>
                      <a:pt x="172" y="29"/>
                      <a:pt x="170" y="29"/>
                    </a:cubicBezTo>
                    <a:cubicBezTo>
                      <a:pt x="170" y="27"/>
                      <a:pt x="172" y="27"/>
                      <a:pt x="172" y="25"/>
                    </a:cubicBezTo>
                    <a:cubicBezTo>
                      <a:pt x="169" y="25"/>
                      <a:pt x="169" y="25"/>
                      <a:pt x="169" y="25"/>
                    </a:cubicBezTo>
                    <a:cubicBezTo>
                      <a:pt x="167" y="26"/>
                      <a:pt x="166" y="29"/>
                      <a:pt x="162" y="28"/>
                    </a:cubicBezTo>
                    <a:cubicBezTo>
                      <a:pt x="162" y="25"/>
                      <a:pt x="164" y="25"/>
                      <a:pt x="163" y="22"/>
                    </a:cubicBezTo>
                    <a:cubicBezTo>
                      <a:pt x="158" y="23"/>
                      <a:pt x="144" y="27"/>
                      <a:pt x="148" y="24"/>
                    </a:cubicBezTo>
                    <a:cubicBezTo>
                      <a:pt x="135" y="30"/>
                      <a:pt x="122" y="23"/>
                      <a:pt x="113" y="32"/>
                    </a:cubicBezTo>
                    <a:cubicBezTo>
                      <a:pt x="110" y="31"/>
                      <a:pt x="102" y="30"/>
                      <a:pt x="105" y="26"/>
                    </a:cubicBezTo>
                    <a:cubicBezTo>
                      <a:pt x="98" y="25"/>
                      <a:pt x="90" y="24"/>
                      <a:pt x="82" y="23"/>
                    </a:cubicBezTo>
                    <a:cubicBezTo>
                      <a:pt x="82" y="23"/>
                      <a:pt x="82" y="23"/>
                      <a:pt x="82" y="23"/>
                    </a:cubicBezTo>
                    <a:cubicBezTo>
                      <a:pt x="76" y="29"/>
                      <a:pt x="70" y="34"/>
                      <a:pt x="65" y="40"/>
                    </a:cubicBezTo>
                    <a:cubicBezTo>
                      <a:pt x="63" y="42"/>
                      <a:pt x="61" y="44"/>
                      <a:pt x="59" y="46"/>
                    </a:cubicBezTo>
                    <a:cubicBezTo>
                      <a:pt x="55" y="50"/>
                      <a:pt x="52" y="53"/>
                      <a:pt x="48" y="57"/>
                    </a:cubicBezTo>
                    <a:cubicBezTo>
                      <a:pt x="46" y="59"/>
                      <a:pt x="45" y="61"/>
                      <a:pt x="43" y="63"/>
                    </a:cubicBezTo>
                    <a:cubicBezTo>
                      <a:pt x="40" y="66"/>
                      <a:pt x="38" y="69"/>
                      <a:pt x="35" y="72"/>
                    </a:cubicBezTo>
                    <a:cubicBezTo>
                      <a:pt x="33" y="75"/>
                      <a:pt x="31" y="77"/>
                      <a:pt x="29" y="80"/>
                    </a:cubicBezTo>
                    <a:cubicBezTo>
                      <a:pt x="29" y="80"/>
                      <a:pt x="29" y="80"/>
                      <a:pt x="28" y="80"/>
                    </a:cubicBezTo>
                    <a:cubicBezTo>
                      <a:pt x="26" y="83"/>
                      <a:pt x="24" y="85"/>
                      <a:pt x="22" y="88"/>
                    </a:cubicBezTo>
                    <a:cubicBezTo>
                      <a:pt x="22" y="88"/>
                      <a:pt x="22" y="88"/>
                      <a:pt x="22" y="88"/>
                    </a:cubicBezTo>
                    <a:cubicBezTo>
                      <a:pt x="24" y="88"/>
                      <a:pt x="26" y="88"/>
                      <a:pt x="28" y="88"/>
                    </a:cubicBezTo>
                    <a:cubicBezTo>
                      <a:pt x="23" y="94"/>
                      <a:pt x="34" y="104"/>
                      <a:pt x="27" y="112"/>
                    </a:cubicBezTo>
                    <a:cubicBezTo>
                      <a:pt x="28" y="116"/>
                      <a:pt x="32" y="106"/>
                      <a:pt x="33" y="110"/>
                    </a:cubicBezTo>
                    <a:cubicBezTo>
                      <a:pt x="31" y="112"/>
                      <a:pt x="27" y="114"/>
                      <a:pt x="32" y="117"/>
                    </a:cubicBezTo>
                    <a:cubicBezTo>
                      <a:pt x="31" y="118"/>
                      <a:pt x="25" y="121"/>
                      <a:pt x="28" y="124"/>
                    </a:cubicBezTo>
                    <a:cubicBezTo>
                      <a:pt x="29" y="121"/>
                      <a:pt x="31" y="118"/>
                      <a:pt x="31" y="124"/>
                    </a:cubicBezTo>
                    <a:cubicBezTo>
                      <a:pt x="35" y="124"/>
                      <a:pt x="34" y="120"/>
                      <a:pt x="36" y="119"/>
                    </a:cubicBezTo>
                    <a:cubicBezTo>
                      <a:pt x="36" y="124"/>
                      <a:pt x="38" y="121"/>
                      <a:pt x="40" y="120"/>
                    </a:cubicBezTo>
                    <a:cubicBezTo>
                      <a:pt x="38" y="123"/>
                      <a:pt x="40" y="124"/>
                      <a:pt x="39" y="128"/>
                    </a:cubicBezTo>
                    <a:cubicBezTo>
                      <a:pt x="34" y="127"/>
                      <a:pt x="33" y="130"/>
                      <a:pt x="33" y="134"/>
                    </a:cubicBezTo>
                    <a:cubicBezTo>
                      <a:pt x="37" y="133"/>
                      <a:pt x="34" y="131"/>
                      <a:pt x="39" y="133"/>
                    </a:cubicBezTo>
                    <a:cubicBezTo>
                      <a:pt x="39" y="136"/>
                      <a:pt x="34" y="135"/>
                      <a:pt x="34" y="139"/>
                    </a:cubicBezTo>
                    <a:cubicBezTo>
                      <a:pt x="36" y="139"/>
                      <a:pt x="38" y="139"/>
                      <a:pt x="39" y="141"/>
                    </a:cubicBezTo>
                    <a:cubicBezTo>
                      <a:pt x="34" y="140"/>
                      <a:pt x="36" y="146"/>
                      <a:pt x="34" y="149"/>
                    </a:cubicBezTo>
                    <a:cubicBezTo>
                      <a:pt x="36" y="150"/>
                      <a:pt x="40" y="148"/>
                      <a:pt x="40" y="150"/>
                    </a:cubicBezTo>
                    <a:cubicBezTo>
                      <a:pt x="37" y="152"/>
                      <a:pt x="31" y="150"/>
                      <a:pt x="28" y="152"/>
                    </a:cubicBezTo>
                    <a:cubicBezTo>
                      <a:pt x="30" y="159"/>
                      <a:pt x="33" y="164"/>
                      <a:pt x="39" y="167"/>
                    </a:cubicBezTo>
                    <a:cubicBezTo>
                      <a:pt x="33" y="168"/>
                      <a:pt x="29" y="181"/>
                      <a:pt x="33" y="184"/>
                    </a:cubicBezTo>
                    <a:cubicBezTo>
                      <a:pt x="18" y="193"/>
                      <a:pt x="9" y="209"/>
                      <a:pt x="3" y="228"/>
                    </a:cubicBezTo>
                    <a:cubicBezTo>
                      <a:pt x="2" y="231"/>
                      <a:pt x="4" y="238"/>
                      <a:pt x="2" y="239"/>
                    </a:cubicBezTo>
                    <a:cubicBezTo>
                      <a:pt x="0" y="255"/>
                      <a:pt x="8" y="271"/>
                      <a:pt x="19" y="277"/>
                    </a:cubicBezTo>
                    <a:cubicBezTo>
                      <a:pt x="16" y="295"/>
                      <a:pt x="25" y="300"/>
                      <a:pt x="26" y="313"/>
                    </a:cubicBezTo>
                    <a:cubicBezTo>
                      <a:pt x="25" y="314"/>
                      <a:pt x="23" y="315"/>
                      <a:pt x="20" y="314"/>
                    </a:cubicBezTo>
                    <a:cubicBezTo>
                      <a:pt x="21" y="323"/>
                      <a:pt x="31" y="321"/>
                      <a:pt x="34" y="327"/>
                    </a:cubicBezTo>
                    <a:cubicBezTo>
                      <a:pt x="27" y="337"/>
                      <a:pt x="41" y="342"/>
                      <a:pt x="43" y="350"/>
                    </a:cubicBezTo>
                    <a:cubicBezTo>
                      <a:pt x="45" y="348"/>
                      <a:pt x="46" y="346"/>
                      <a:pt x="46" y="342"/>
                    </a:cubicBezTo>
                    <a:cubicBezTo>
                      <a:pt x="43" y="339"/>
                      <a:pt x="41" y="342"/>
                      <a:pt x="40" y="337"/>
                    </a:cubicBezTo>
                    <a:cubicBezTo>
                      <a:pt x="42" y="322"/>
                      <a:pt x="30" y="315"/>
                      <a:pt x="33" y="304"/>
                    </a:cubicBezTo>
                    <a:cubicBezTo>
                      <a:pt x="33" y="305"/>
                      <a:pt x="33" y="305"/>
                      <a:pt x="34" y="305"/>
                    </a:cubicBezTo>
                    <a:cubicBezTo>
                      <a:pt x="35" y="301"/>
                      <a:pt x="32" y="303"/>
                      <a:pt x="31" y="304"/>
                    </a:cubicBezTo>
                    <a:cubicBezTo>
                      <a:pt x="31" y="298"/>
                      <a:pt x="27" y="290"/>
                      <a:pt x="29" y="285"/>
                    </a:cubicBezTo>
                    <a:cubicBezTo>
                      <a:pt x="32" y="287"/>
                      <a:pt x="36" y="288"/>
                      <a:pt x="39" y="290"/>
                    </a:cubicBezTo>
                    <a:cubicBezTo>
                      <a:pt x="40" y="297"/>
                      <a:pt x="37" y="305"/>
                      <a:pt x="39" y="308"/>
                    </a:cubicBezTo>
                    <a:cubicBezTo>
                      <a:pt x="44" y="309"/>
                      <a:pt x="47" y="321"/>
                      <a:pt x="53" y="325"/>
                    </a:cubicBezTo>
                    <a:cubicBezTo>
                      <a:pt x="52" y="327"/>
                      <a:pt x="50" y="328"/>
                      <a:pt x="50" y="330"/>
                    </a:cubicBezTo>
                    <a:cubicBezTo>
                      <a:pt x="62" y="338"/>
                      <a:pt x="74" y="358"/>
                      <a:pt x="66" y="371"/>
                    </a:cubicBezTo>
                    <a:cubicBezTo>
                      <a:pt x="79" y="387"/>
                      <a:pt x="99" y="395"/>
                      <a:pt x="120" y="402"/>
                    </a:cubicBezTo>
                    <a:cubicBezTo>
                      <a:pt x="123" y="401"/>
                      <a:pt x="126" y="399"/>
                      <a:pt x="130" y="397"/>
                    </a:cubicBezTo>
                    <a:cubicBezTo>
                      <a:pt x="142" y="407"/>
                      <a:pt x="154" y="421"/>
                      <a:pt x="173" y="419"/>
                    </a:cubicBezTo>
                    <a:cubicBezTo>
                      <a:pt x="171" y="428"/>
                      <a:pt x="186" y="429"/>
                      <a:pt x="182" y="444"/>
                    </a:cubicBezTo>
                    <a:cubicBezTo>
                      <a:pt x="185" y="445"/>
                      <a:pt x="186" y="445"/>
                      <a:pt x="188" y="442"/>
                    </a:cubicBezTo>
                    <a:cubicBezTo>
                      <a:pt x="192" y="456"/>
                      <a:pt x="205" y="455"/>
                      <a:pt x="214" y="463"/>
                    </a:cubicBezTo>
                    <a:cubicBezTo>
                      <a:pt x="214" y="461"/>
                      <a:pt x="218" y="462"/>
                      <a:pt x="218" y="460"/>
                    </a:cubicBezTo>
                    <a:cubicBezTo>
                      <a:pt x="216" y="460"/>
                      <a:pt x="215" y="458"/>
                      <a:pt x="215" y="455"/>
                    </a:cubicBezTo>
                    <a:cubicBezTo>
                      <a:pt x="219" y="455"/>
                      <a:pt x="219" y="451"/>
                      <a:pt x="222" y="451"/>
                    </a:cubicBezTo>
                    <a:cubicBezTo>
                      <a:pt x="228" y="454"/>
                      <a:pt x="233" y="466"/>
                      <a:pt x="234" y="477"/>
                    </a:cubicBezTo>
                    <a:cubicBezTo>
                      <a:pt x="236" y="470"/>
                      <a:pt x="239" y="463"/>
                      <a:pt x="238" y="456"/>
                    </a:cubicBezTo>
                    <a:cubicBezTo>
                      <a:pt x="230" y="444"/>
                      <a:pt x="220" y="447"/>
                      <a:pt x="205" y="451"/>
                    </a:cubicBezTo>
                    <a:cubicBezTo>
                      <a:pt x="191" y="441"/>
                      <a:pt x="196" y="422"/>
                      <a:pt x="202" y="406"/>
                    </a:cubicBezTo>
                    <a:cubicBezTo>
                      <a:pt x="195" y="395"/>
                      <a:pt x="176" y="403"/>
                      <a:pt x="167" y="400"/>
                    </a:cubicBezTo>
                    <a:cubicBezTo>
                      <a:pt x="171" y="397"/>
                      <a:pt x="171" y="391"/>
                      <a:pt x="173" y="386"/>
                    </a:cubicBezTo>
                    <a:cubicBezTo>
                      <a:pt x="171" y="381"/>
                      <a:pt x="176" y="377"/>
                      <a:pt x="175" y="384"/>
                    </a:cubicBezTo>
                    <a:cubicBezTo>
                      <a:pt x="177" y="374"/>
                      <a:pt x="183" y="370"/>
                      <a:pt x="184" y="362"/>
                    </a:cubicBezTo>
                    <a:cubicBezTo>
                      <a:pt x="182" y="360"/>
                      <a:pt x="180" y="359"/>
                      <a:pt x="177" y="359"/>
                    </a:cubicBezTo>
                    <a:cubicBezTo>
                      <a:pt x="172" y="359"/>
                      <a:pt x="165" y="362"/>
                      <a:pt x="161" y="364"/>
                    </a:cubicBezTo>
                    <a:cubicBezTo>
                      <a:pt x="162" y="373"/>
                      <a:pt x="156" y="376"/>
                      <a:pt x="152" y="381"/>
                    </a:cubicBezTo>
                    <a:cubicBezTo>
                      <a:pt x="145" y="381"/>
                      <a:pt x="139" y="383"/>
                      <a:pt x="132" y="384"/>
                    </a:cubicBezTo>
                    <a:cubicBezTo>
                      <a:pt x="132" y="380"/>
                      <a:pt x="129" y="380"/>
                      <a:pt x="125" y="380"/>
                    </a:cubicBezTo>
                    <a:cubicBezTo>
                      <a:pt x="119" y="367"/>
                      <a:pt x="115" y="352"/>
                      <a:pt x="121" y="338"/>
                    </a:cubicBezTo>
                    <a:cubicBezTo>
                      <a:pt x="121" y="339"/>
                      <a:pt x="121" y="341"/>
                      <a:pt x="122" y="341"/>
                    </a:cubicBezTo>
                    <a:cubicBezTo>
                      <a:pt x="124" y="335"/>
                      <a:pt x="129" y="326"/>
                      <a:pt x="125" y="318"/>
                    </a:cubicBezTo>
                    <a:cubicBezTo>
                      <a:pt x="138" y="309"/>
                      <a:pt x="150" y="297"/>
                      <a:pt x="166" y="300"/>
                    </a:cubicBezTo>
                    <a:cubicBezTo>
                      <a:pt x="164" y="306"/>
                      <a:pt x="178" y="302"/>
                      <a:pt x="181" y="306"/>
                    </a:cubicBezTo>
                    <a:cubicBezTo>
                      <a:pt x="178" y="288"/>
                      <a:pt x="202" y="300"/>
                      <a:pt x="217" y="299"/>
                    </a:cubicBezTo>
                    <a:cubicBezTo>
                      <a:pt x="218" y="313"/>
                      <a:pt x="221" y="325"/>
                      <a:pt x="224" y="334"/>
                    </a:cubicBezTo>
                    <a:cubicBezTo>
                      <a:pt x="229" y="334"/>
                      <a:pt x="229" y="334"/>
                      <a:pt x="229" y="334"/>
                    </a:cubicBezTo>
                    <a:cubicBezTo>
                      <a:pt x="238" y="322"/>
                      <a:pt x="229" y="303"/>
                      <a:pt x="232" y="291"/>
                    </a:cubicBezTo>
                    <a:cubicBezTo>
                      <a:pt x="234" y="281"/>
                      <a:pt x="252" y="275"/>
                      <a:pt x="262" y="269"/>
                    </a:cubicBezTo>
                    <a:cubicBezTo>
                      <a:pt x="266" y="267"/>
                      <a:pt x="272" y="260"/>
                      <a:pt x="276" y="256"/>
                    </a:cubicBezTo>
                    <a:cubicBezTo>
                      <a:pt x="272" y="255"/>
                      <a:pt x="274" y="253"/>
                      <a:pt x="277" y="255"/>
                    </a:cubicBezTo>
                    <a:cubicBezTo>
                      <a:pt x="275" y="247"/>
                      <a:pt x="277" y="242"/>
                      <a:pt x="279" y="236"/>
                    </a:cubicBezTo>
                    <a:cubicBezTo>
                      <a:pt x="281" y="240"/>
                      <a:pt x="278" y="245"/>
                      <a:pt x="279" y="246"/>
                    </a:cubicBezTo>
                    <a:cubicBezTo>
                      <a:pt x="284" y="242"/>
                      <a:pt x="286" y="236"/>
                      <a:pt x="287" y="229"/>
                    </a:cubicBezTo>
                    <a:cubicBezTo>
                      <a:pt x="288" y="230"/>
                      <a:pt x="286" y="235"/>
                      <a:pt x="288" y="234"/>
                    </a:cubicBezTo>
                    <a:cubicBezTo>
                      <a:pt x="293" y="228"/>
                      <a:pt x="297" y="220"/>
                      <a:pt x="309" y="221"/>
                    </a:cubicBezTo>
                    <a:cubicBezTo>
                      <a:pt x="309" y="218"/>
                      <a:pt x="308" y="218"/>
                      <a:pt x="307" y="217"/>
                    </a:cubicBezTo>
                    <a:cubicBezTo>
                      <a:pt x="315" y="217"/>
                      <a:pt x="316" y="216"/>
                      <a:pt x="321" y="216"/>
                    </a:cubicBezTo>
                    <a:cubicBezTo>
                      <a:pt x="323" y="214"/>
                      <a:pt x="319" y="213"/>
                      <a:pt x="319" y="209"/>
                    </a:cubicBezTo>
                    <a:cubicBezTo>
                      <a:pt x="329" y="198"/>
                      <a:pt x="348" y="191"/>
                      <a:pt x="363" y="189"/>
                    </a:cubicBezTo>
                    <a:cubicBezTo>
                      <a:pt x="360" y="191"/>
                      <a:pt x="356" y="193"/>
                      <a:pt x="352" y="195"/>
                    </a:cubicBezTo>
                    <a:cubicBezTo>
                      <a:pt x="351" y="199"/>
                      <a:pt x="353" y="199"/>
                      <a:pt x="353" y="202"/>
                    </a:cubicBezTo>
                    <a:cubicBezTo>
                      <a:pt x="359" y="202"/>
                      <a:pt x="360" y="196"/>
                      <a:pt x="366" y="194"/>
                    </a:cubicBezTo>
                    <a:cubicBezTo>
                      <a:pt x="371" y="192"/>
                      <a:pt x="381" y="195"/>
                      <a:pt x="384" y="187"/>
                    </a:cubicBezTo>
                    <a:cubicBezTo>
                      <a:pt x="376" y="187"/>
                      <a:pt x="359" y="182"/>
                      <a:pt x="369" y="171"/>
                    </a:cubicBezTo>
                    <a:cubicBezTo>
                      <a:pt x="366" y="170"/>
                      <a:pt x="361" y="172"/>
                      <a:pt x="360" y="170"/>
                    </a:cubicBezTo>
                    <a:cubicBezTo>
                      <a:pt x="366" y="168"/>
                      <a:pt x="375" y="169"/>
                      <a:pt x="376" y="163"/>
                    </a:cubicBezTo>
                    <a:cubicBezTo>
                      <a:pt x="360" y="159"/>
                      <a:pt x="351" y="167"/>
                      <a:pt x="340" y="171"/>
                    </a:cubicBezTo>
                    <a:cubicBezTo>
                      <a:pt x="342" y="167"/>
                      <a:pt x="335" y="171"/>
                      <a:pt x="337" y="166"/>
                    </a:cubicBezTo>
                    <a:cubicBezTo>
                      <a:pt x="352" y="170"/>
                      <a:pt x="356" y="156"/>
                      <a:pt x="369" y="155"/>
                    </a:cubicBezTo>
                    <a:cubicBezTo>
                      <a:pt x="376" y="156"/>
                      <a:pt x="387" y="153"/>
                      <a:pt x="392" y="156"/>
                    </a:cubicBezTo>
                    <a:cubicBezTo>
                      <a:pt x="402" y="160"/>
                      <a:pt x="406" y="150"/>
                      <a:pt x="418" y="146"/>
                    </a:cubicBezTo>
                    <a:cubicBezTo>
                      <a:pt x="420" y="145"/>
                      <a:pt x="420" y="147"/>
                      <a:pt x="422" y="147"/>
                    </a:cubicBezTo>
                    <a:cubicBezTo>
                      <a:pt x="431" y="145"/>
                      <a:pt x="433" y="136"/>
                      <a:pt x="434" y="130"/>
                    </a:cubicBezTo>
                    <a:cubicBezTo>
                      <a:pt x="430" y="130"/>
                      <a:pt x="428" y="131"/>
                      <a:pt x="426" y="132"/>
                    </a:cubicBezTo>
                    <a:cubicBezTo>
                      <a:pt x="426" y="129"/>
                      <a:pt x="427" y="129"/>
                      <a:pt x="427" y="127"/>
                    </a:cubicBezTo>
                    <a:cubicBezTo>
                      <a:pt x="422" y="129"/>
                      <a:pt x="415" y="134"/>
                      <a:pt x="411" y="132"/>
                    </a:cubicBezTo>
                    <a:cubicBezTo>
                      <a:pt x="418" y="127"/>
                      <a:pt x="424" y="129"/>
                      <a:pt x="429" y="124"/>
                    </a:cubicBezTo>
                    <a:cubicBezTo>
                      <a:pt x="424" y="123"/>
                      <a:pt x="422" y="120"/>
                      <a:pt x="417" y="120"/>
                    </a:cubicBezTo>
                    <a:cubicBezTo>
                      <a:pt x="418" y="114"/>
                      <a:pt x="415" y="118"/>
                      <a:pt x="413" y="115"/>
                    </a:cubicBezTo>
                    <a:cubicBezTo>
                      <a:pt x="413" y="113"/>
                      <a:pt x="412" y="113"/>
                      <a:pt x="412" y="111"/>
                    </a:cubicBezTo>
                    <a:cubicBezTo>
                      <a:pt x="421" y="104"/>
                      <a:pt x="409" y="95"/>
                      <a:pt x="412" y="85"/>
                    </a:cubicBezTo>
                    <a:cubicBezTo>
                      <a:pt x="401" y="92"/>
                      <a:pt x="391" y="105"/>
                      <a:pt x="377" y="96"/>
                    </a:cubicBezTo>
                    <a:cubicBezTo>
                      <a:pt x="386" y="94"/>
                      <a:pt x="380" y="87"/>
                      <a:pt x="385" y="81"/>
                    </a:cubicBezTo>
                    <a:cubicBezTo>
                      <a:pt x="378" y="83"/>
                      <a:pt x="379" y="77"/>
                      <a:pt x="377" y="74"/>
                    </a:cubicBezTo>
                    <a:cubicBezTo>
                      <a:pt x="366" y="76"/>
                      <a:pt x="362" y="71"/>
                      <a:pt x="352" y="72"/>
                    </a:cubicBezTo>
                    <a:cubicBezTo>
                      <a:pt x="352" y="78"/>
                      <a:pt x="347" y="80"/>
                      <a:pt x="343" y="83"/>
                    </a:cubicBezTo>
                    <a:cubicBezTo>
                      <a:pt x="348" y="87"/>
                      <a:pt x="338" y="94"/>
                      <a:pt x="333" y="96"/>
                    </a:cubicBezTo>
                    <a:cubicBezTo>
                      <a:pt x="333" y="101"/>
                      <a:pt x="340" y="99"/>
                      <a:pt x="339" y="104"/>
                    </a:cubicBezTo>
                    <a:cubicBezTo>
                      <a:pt x="333" y="114"/>
                      <a:pt x="321" y="119"/>
                      <a:pt x="310" y="124"/>
                    </a:cubicBezTo>
                    <a:cubicBezTo>
                      <a:pt x="310" y="137"/>
                      <a:pt x="305" y="146"/>
                      <a:pt x="295" y="148"/>
                    </a:cubicBezTo>
                    <a:cubicBezTo>
                      <a:pt x="293" y="144"/>
                      <a:pt x="290" y="140"/>
                      <a:pt x="292" y="135"/>
                    </a:cubicBezTo>
                    <a:cubicBezTo>
                      <a:pt x="293" y="136"/>
                      <a:pt x="299" y="140"/>
                      <a:pt x="299" y="135"/>
                    </a:cubicBezTo>
                    <a:cubicBezTo>
                      <a:pt x="299" y="132"/>
                      <a:pt x="292" y="136"/>
                      <a:pt x="293" y="133"/>
                    </a:cubicBezTo>
                    <a:cubicBezTo>
                      <a:pt x="296" y="130"/>
                      <a:pt x="296" y="124"/>
                      <a:pt x="299" y="120"/>
                    </a:cubicBezTo>
                    <a:cubicBezTo>
                      <a:pt x="292" y="119"/>
                      <a:pt x="289" y="122"/>
                      <a:pt x="282" y="121"/>
                    </a:cubicBezTo>
                    <a:cubicBezTo>
                      <a:pt x="277" y="112"/>
                      <a:pt x="268" y="104"/>
                      <a:pt x="254" y="107"/>
                    </a:cubicBezTo>
                    <a:cubicBezTo>
                      <a:pt x="255" y="104"/>
                      <a:pt x="257" y="100"/>
                      <a:pt x="258" y="96"/>
                    </a:cubicBezTo>
                    <a:cubicBezTo>
                      <a:pt x="255" y="96"/>
                      <a:pt x="251" y="99"/>
                      <a:pt x="251" y="94"/>
                    </a:cubicBezTo>
                    <a:cubicBezTo>
                      <a:pt x="259" y="85"/>
                      <a:pt x="268" y="76"/>
                      <a:pt x="280" y="72"/>
                    </a:cubicBezTo>
                    <a:cubicBezTo>
                      <a:pt x="284" y="70"/>
                      <a:pt x="291" y="71"/>
                      <a:pt x="293" y="66"/>
                    </a:cubicBezTo>
                    <a:cubicBezTo>
                      <a:pt x="289" y="66"/>
                      <a:pt x="286" y="65"/>
                      <a:pt x="286" y="62"/>
                    </a:cubicBezTo>
                    <a:cubicBezTo>
                      <a:pt x="300" y="65"/>
                      <a:pt x="310" y="61"/>
                      <a:pt x="319" y="54"/>
                    </a:cubicBezTo>
                    <a:cubicBezTo>
                      <a:pt x="317" y="53"/>
                      <a:pt x="312" y="54"/>
                      <a:pt x="311" y="51"/>
                    </a:cubicBezTo>
                    <a:cubicBezTo>
                      <a:pt x="316" y="53"/>
                      <a:pt x="322" y="51"/>
                      <a:pt x="326" y="50"/>
                    </a:cubicBezTo>
                    <a:cubicBezTo>
                      <a:pt x="328" y="49"/>
                      <a:pt x="330" y="47"/>
                      <a:pt x="330" y="46"/>
                    </a:cubicBezTo>
                    <a:cubicBezTo>
                      <a:pt x="333" y="46"/>
                      <a:pt x="333" y="48"/>
                      <a:pt x="337" y="47"/>
                    </a:cubicBezTo>
                    <a:cubicBezTo>
                      <a:pt x="336" y="50"/>
                      <a:pt x="336" y="53"/>
                      <a:pt x="340" y="52"/>
                    </a:cubicBezTo>
                    <a:cubicBezTo>
                      <a:pt x="341" y="50"/>
                      <a:pt x="338" y="50"/>
                      <a:pt x="341" y="46"/>
                    </a:cubicBezTo>
                    <a:cubicBezTo>
                      <a:pt x="352" y="51"/>
                      <a:pt x="358" y="39"/>
                      <a:pt x="359" y="33"/>
                    </a:cubicBezTo>
                    <a:cubicBezTo>
                      <a:pt x="363" y="34"/>
                      <a:pt x="367" y="33"/>
                      <a:pt x="367" y="29"/>
                    </a:cubicBezTo>
                    <a:cubicBezTo>
                      <a:pt x="362" y="29"/>
                      <a:pt x="365" y="26"/>
                      <a:pt x="360" y="25"/>
                    </a:cubicBezTo>
                    <a:cubicBezTo>
                      <a:pt x="372" y="23"/>
                      <a:pt x="379" y="29"/>
                      <a:pt x="384" y="22"/>
                    </a:cubicBezTo>
                    <a:cubicBezTo>
                      <a:pt x="385" y="24"/>
                      <a:pt x="387" y="25"/>
                      <a:pt x="388" y="28"/>
                    </a:cubicBezTo>
                    <a:cubicBezTo>
                      <a:pt x="386" y="28"/>
                      <a:pt x="385" y="28"/>
                      <a:pt x="385" y="30"/>
                    </a:cubicBezTo>
                    <a:cubicBezTo>
                      <a:pt x="390" y="30"/>
                      <a:pt x="390" y="30"/>
                      <a:pt x="390" y="30"/>
                    </a:cubicBezTo>
                    <a:cubicBezTo>
                      <a:pt x="395" y="29"/>
                      <a:pt x="396" y="32"/>
                      <a:pt x="398" y="33"/>
                    </a:cubicBezTo>
                    <a:cubicBezTo>
                      <a:pt x="396" y="38"/>
                      <a:pt x="402" y="34"/>
                      <a:pt x="402" y="37"/>
                    </a:cubicBezTo>
                    <a:cubicBezTo>
                      <a:pt x="398" y="43"/>
                      <a:pt x="392" y="46"/>
                      <a:pt x="385" y="47"/>
                    </a:cubicBezTo>
                    <a:cubicBezTo>
                      <a:pt x="384" y="50"/>
                      <a:pt x="389" y="52"/>
                      <a:pt x="385" y="53"/>
                    </a:cubicBezTo>
                    <a:cubicBezTo>
                      <a:pt x="375" y="54"/>
                      <a:pt x="365" y="51"/>
                      <a:pt x="361" y="59"/>
                    </a:cubicBezTo>
                    <a:cubicBezTo>
                      <a:pt x="373" y="62"/>
                      <a:pt x="383" y="55"/>
                      <a:pt x="388" y="65"/>
                    </a:cubicBezTo>
                    <a:cubicBezTo>
                      <a:pt x="388" y="66"/>
                      <a:pt x="386" y="66"/>
                      <a:pt x="385" y="67"/>
                    </a:cubicBezTo>
                    <a:cubicBezTo>
                      <a:pt x="391" y="66"/>
                      <a:pt x="387" y="68"/>
                      <a:pt x="388" y="72"/>
                    </a:cubicBezTo>
                    <a:cubicBezTo>
                      <a:pt x="396" y="69"/>
                      <a:pt x="400" y="76"/>
                      <a:pt x="410" y="76"/>
                    </a:cubicBezTo>
                    <a:cubicBezTo>
                      <a:pt x="410" y="69"/>
                      <a:pt x="405" y="69"/>
                      <a:pt x="403" y="65"/>
                    </a:cubicBezTo>
                    <a:cubicBezTo>
                      <a:pt x="410" y="64"/>
                      <a:pt x="415" y="72"/>
                      <a:pt x="419" y="72"/>
                    </a:cubicBezTo>
                    <a:cubicBezTo>
                      <a:pt x="416" y="69"/>
                      <a:pt x="423" y="66"/>
                      <a:pt x="423" y="62"/>
                    </a:cubicBezTo>
                    <a:cubicBezTo>
                      <a:pt x="420" y="61"/>
                      <a:pt x="422" y="60"/>
                      <a:pt x="423" y="59"/>
                    </a:cubicBezTo>
                    <a:cubicBezTo>
                      <a:pt x="420" y="58"/>
                      <a:pt x="423" y="57"/>
                      <a:pt x="419" y="55"/>
                    </a:cubicBezTo>
                    <a:cubicBezTo>
                      <a:pt x="417" y="54"/>
                      <a:pt x="415" y="52"/>
                      <a:pt x="414" y="50"/>
                    </a:cubicBezTo>
                    <a:cubicBezTo>
                      <a:pt x="419" y="50"/>
                      <a:pt x="419" y="50"/>
                      <a:pt x="419" y="50"/>
                    </a:cubicBezTo>
                    <a:cubicBezTo>
                      <a:pt x="418" y="49"/>
                      <a:pt x="416" y="45"/>
                      <a:pt x="420" y="46"/>
                    </a:cubicBezTo>
                    <a:cubicBezTo>
                      <a:pt x="420" y="47"/>
                      <a:pt x="420" y="47"/>
                      <a:pt x="420" y="47"/>
                    </a:cubicBezTo>
                    <a:cubicBezTo>
                      <a:pt x="425" y="44"/>
                      <a:pt x="427" y="51"/>
                      <a:pt x="428" y="55"/>
                    </a:cubicBezTo>
                    <a:cubicBezTo>
                      <a:pt x="431" y="54"/>
                      <a:pt x="431" y="57"/>
                      <a:pt x="434" y="57"/>
                    </a:cubicBezTo>
                    <a:cubicBezTo>
                      <a:pt x="438" y="49"/>
                      <a:pt x="446" y="50"/>
                      <a:pt x="450" y="44"/>
                    </a:cubicBezTo>
                    <a:cubicBezTo>
                      <a:pt x="440" y="44"/>
                      <a:pt x="434" y="35"/>
                      <a:pt x="426" y="32"/>
                    </a:cubicBezTo>
                    <a:close/>
                    <a:moveTo>
                      <a:pt x="44" y="92"/>
                    </a:moveTo>
                    <a:cubicBezTo>
                      <a:pt x="48" y="94"/>
                      <a:pt x="40" y="97"/>
                      <a:pt x="46" y="98"/>
                    </a:cubicBezTo>
                    <a:cubicBezTo>
                      <a:pt x="45" y="99"/>
                      <a:pt x="43" y="99"/>
                      <a:pt x="43" y="100"/>
                    </a:cubicBezTo>
                    <a:cubicBezTo>
                      <a:pt x="38" y="99"/>
                      <a:pt x="43" y="95"/>
                      <a:pt x="44" y="92"/>
                    </a:cubicBezTo>
                    <a:close/>
                    <a:moveTo>
                      <a:pt x="38" y="112"/>
                    </a:moveTo>
                    <a:cubicBezTo>
                      <a:pt x="38" y="112"/>
                      <a:pt x="38" y="113"/>
                      <a:pt x="38" y="113"/>
                    </a:cubicBezTo>
                    <a:cubicBezTo>
                      <a:pt x="38" y="113"/>
                      <a:pt x="38" y="113"/>
                      <a:pt x="38" y="113"/>
                    </a:cubicBezTo>
                    <a:cubicBezTo>
                      <a:pt x="38" y="113"/>
                      <a:pt x="38" y="113"/>
                      <a:pt x="38" y="113"/>
                    </a:cubicBezTo>
                    <a:cubicBezTo>
                      <a:pt x="38" y="113"/>
                      <a:pt x="38" y="113"/>
                      <a:pt x="38" y="113"/>
                    </a:cubicBezTo>
                    <a:cubicBezTo>
                      <a:pt x="38" y="113"/>
                      <a:pt x="38" y="113"/>
                      <a:pt x="38" y="113"/>
                    </a:cubicBezTo>
                    <a:cubicBezTo>
                      <a:pt x="38" y="114"/>
                      <a:pt x="38" y="114"/>
                      <a:pt x="38" y="114"/>
                    </a:cubicBezTo>
                    <a:cubicBezTo>
                      <a:pt x="38" y="115"/>
                      <a:pt x="38" y="115"/>
                      <a:pt x="38" y="116"/>
                    </a:cubicBezTo>
                    <a:cubicBezTo>
                      <a:pt x="38" y="116"/>
                      <a:pt x="38" y="117"/>
                      <a:pt x="38" y="117"/>
                    </a:cubicBezTo>
                    <a:cubicBezTo>
                      <a:pt x="38" y="117"/>
                      <a:pt x="38" y="117"/>
                      <a:pt x="38" y="117"/>
                    </a:cubicBezTo>
                    <a:cubicBezTo>
                      <a:pt x="38" y="117"/>
                      <a:pt x="38" y="118"/>
                      <a:pt x="38" y="118"/>
                    </a:cubicBezTo>
                    <a:cubicBezTo>
                      <a:pt x="35" y="118"/>
                      <a:pt x="37" y="115"/>
                      <a:pt x="36" y="114"/>
                    </a:cubicBezTo>
                    <a:cubicBezTo>
                      <a:pt x="36" y="114"/>
                      <a:pt x="36" y="113"/>
                      <a:pt x="36" y="113"/>
                    </a:cubicBezTo>
                    <a:cubicBezTo>
                      <a:pt x="36" y="113"/>
                      <a:pt x="36" y="113"/>
                      <a:pt x="35" y="113"/>
                    </a:cubicBezTo>
                    <a:cubicBezTo>
                      <a:pt x="35" y="113"/>
                      <a:pt x="35" y="113"/>
                      <a:pt x="35" y="113"/>
                    </a:cubicBezTo>
                    <a:cubicBezTo>
                      <a:pt x="35" y="113"/>
                      <a:pt x="35" y="113"/>
                      <a:pt x="35" y="113"/>
                    </a:cubicBezTo>
                    <a:cubicBezTo>
                      <a:pt x="35" y="113"/>
                      <a:pt x="35" y="113"/>
                      <a:pt x="35" y="113"/>
                    </a:cubicBezTo>
                    <a:cubicBezTo>
                      <a:pt x="35" y="113"/>
                      <a:pt x="35" y="113"/>
                      <a:pt x="35" y="113"/>
                    </a:cubicBezTo>
                    <a:cubicBezTo>
                      <a:pt x="35" y="113"/>
                      <a:pt x="36" y="113"/>
                      <a:pt x="36" y="113"/>
                    </a:cubicBezTo>
                    <a:cubicBezTo>
                      <a:pt x="36" y="113"/>
                      <a:pt x="36" y="113"/>
                      <a:pt x="36" y="113"/>
                    </a:cubicBezTo>
                    <a:cubicBezTo>
                      <a:pt x="36" y="113"/>
                      <a:pt x="36" y="113"/>
                      <a:pt x="36" y="113"/>
                    </a:cubicBezTo>
                    <a:cubicBezTo>
                      <a:pt x="36" y="113"/>
                      <a:pt x="36" y="113"/>
                      <a:pt x="36" y="113"/>
                    </a:cubicBezTo>
                    <a:cubicBezTo>
                      <a:pt x="36" y="113"/>
                      <a:pt x="36" y="113"/>
                      <a:pt x="36" y="113"/>
                    </a:cubicBezTo>
                    <a:cubicBezTo>
                      <a:pt x="36" y="113"/>
                      <a:pt x="36" y="113"/>
                      <a:pt x="36" y="113"/>
                    </a:cubicBezTo>
                    <a:cubicBezTo>
                      <a:pt x="36" y="113"/>
                      <a:pt x="36" y="113"/>
                      <a:pt x="36" y="113"/>
                    </a:cubicBezTo>
                    <a:cubicBezTo>
                      <a:pt x="36" y="112"/>
                      <a:pt x="36" y="112"/>
                      <a:pt x="36" y="112"/>
                    </a:cubicBezTo>
                    <a:cubicBezTo>
                      <a:pt x="36" y="112"/>
                      <a:pt x="37" y="112"/>
                      <a:pt x="37" y="112"/>
                    </a:cubicBezTo>
                    <a:cubicBezTo>
                      <a:pt x="37" y="112"/>
                      <a:pt x="37" y="112"/>
                      <a:pt x="37" y="111"/>
                    </a:cubicBezTo>
                    <a:cubicBezTo>
                      <a:pt x="37" y="111"/>
                      <a:pt x="37" y="111"/>
                      <a:pt x="37" y="111"/>
                    </a:cubicBezTo>
                    <a:cubicBezTo>
                      <a:pt x="37" y="111"/>
                      <a:pt x="37" y="111"/>
                      <a:pt x="37" y="111"/>
                    </a:cubicBezTo>
                    <a:cubicBezTo>
                      <a:pt x="37" y="111"/>
                      <a:pt x="37" y="111"/>
                      <a:pt x="37" y="111"/>
                    </a:cubicBezTo>
                    <a:cubicBezTo>
                      <a:pt x="38" y="111"/>
                      <a:pt x="38" y="111"/>
                      <a:pt x="38" y="110"/>
                    </a:cubicBezTo>
                    <a:cubicBezTo>
                      <a:pt x="38" y="110"/>
                      <a:pt x="38" y="110"/>
                      <a:pt x="38" y="110"/>
                    </a:cubicBezTo>
                    <a:cubicBezTo>
                      <a:pt x="38" y="110"/>
                      <a:pt x="38" y="110"/>
                      <a:pt x="38" y="110"/>
                    </a:cubicBezTo>
                    <a:cubicBezTo>
                      <a:pt x="38" y="110"/>
                      <a:pt x="38" y="110"/>
                      <a:pt x="38" y="110"/>
                    </a:cubicBezTo>
                    <a:cubicBezTo>
                      <a:pt x="38" y="110"/>
                      <a:pt x="38" y="110"/>
                      <a:pt x="38" y="110"/>
                    </a:cubicBezTo>
                    <a:cubicBezTo>
                      <a:pt x="38" y="111"/>
                      <a:pt x="38" y="111"/>
                      <a:pt x="38" y="111"/>
                    </a:cubicBezTo>
                    <a:cubicBezTo>
                      <a:pt x="38" y="111"/>
                      <a:pt x="38" y="111"/>
                      <a:pt x="38" y="111"/>
                    </a:cubicBezTo>
                    <a:cubicBezTo>
                      <a:pt x="38" y="111"/>
                      <a:pt x="38" y="111"/>
                      <a:pt x="38" y="111"/>
                    </a:cubicBezTo>
                    <a:cubicBezTo>
                      <a:pt x="38" y="111"/>
                      <a:pt x="38" y="111"/>
                      <a:pt x="38" y="111"/>
                    </a:cubicBezTo>
                    <a:cubicBezTo>
                      <a:pt x="38" y="111"/>
                      <a:pt x="38" y="111"/>
                      <a:pt x="38" y="111"/>
                    </a:cubicBezTo>
                    <a:cubicBezTo>
                      <a:pt x="38" y="112"/>
                      <a:pt x="38" y="112"/>
                      <a:pt x="38" y="112"/>
                    </a:cubicBezTo>
                    <a:cubicBezTo>
                      <a:pt x="38" y="112"/>
                      <a:pt x="38" y="112"/>
                      <a:pt x="38" y="112"/>
                    </a:cubicBezTo>
                    <a:close/>
                    <a:moveTo>
                      <a:pt x="34" y="109"/>
                    </a:moveTo>
                    <a:cubicBezTo>
                      <a:pt x="36" y="107"/>
                      <a:pt x="33" y="103"/>
                      <a:pt x="38" y="103"/>
                    </a:cubicBezTo>
                    <a:cubicBezTo>
                      <a:pt x="37" y="104"/>
                      <a:pt x="36" y="105"/>
                      <a:pt x="36" y="106"/>
                    </a:cubicBezTo>
                    <a:cubicBezTo>
                      <a:pt x="37" y="105"/>
                      <a:pt x="41" y="106"/>
                      <a:pt x="40" y="103"/>
                    </a:cubicBezTo>
                    <a:cubicBezTo>
                      <a:pt x="41" y="103"/>
                      <a:pt x="41" y="104"/>
                      <a:pt x="42" y="104"/>
                    </a:cubicBezTo>
                    <a:cubicBezTo>
                      <a:pt x="42" y="106"/>
                      <a:pt x="42" y="106"/>
                      <a:pt x="42" y="106"/>
                    </a:cubicBezTo>
                    <a:cubicBezTo>
                      <a:pt x="39" y="106"/>
                      <a:pt x="37" y="108"/>
                      <a:pt x="34" y="109"/>
                    </a:cubicBezTo>
                    <a:close/>
                    <a:moveTo>
                      <a:pt x="47" y="172"/>
                    </a:moveTo>
                    <a:cubicBezTo>
                      <a:pt x="45" y="171"/>
                      <a:pt x="45" y="169"/>
                      <a:pt x="42" y="169"/>
                    </a:cubicBezTo>
                    <a:cubicBezTo>
                      <a:pt x="46" y="167"/>
                      <a:pt x="42" y="163"/>
                      <a:pt x="43" y="157"/>
                    </a:cubicBezTo>
                    <a:cubicBezTo>
                      <a:pt x="48" y="157"/>
                      <a:pt x="48" y="157"/>
                      <a:pt x="48" y="157"/>
                    </a:cubicBezTo>
                    <a:cubicBezTo>
                      <a:pt x="48" y="158"/>
                      <a:pt x="47" y="158"/>
                      <a:pt x="46" y="158"/>
                    </a:cubicBezTo>
                    <a:cubicBezTo>
                      <a:pt x="46" y="160"/>
                      <a:pt x="49" y="159"/>
                      <a:pt x="50" y="159"/>
                    </a:cubicBezTo>
                    <a:cubicBezTo>
                      <a:pt x="49" y="163"/>
                      <a:pt x="51" y="169"/>
                      <a:pt x="47" y="172"/>
                    </a:cubicBezTo>
                    <a:close/>
                    <a:moveTo>
                      <a:pt x="182" y="429"/>
                    </a:moveTo>
                    <a:cubicBezTo>
                      <a:pt x="186" y="429"/>
                      <a:pt x="188" y="431"/>
                      <a:pt x="188" y="434"/>
                    </a:cubicBezTo>
                    <a:cubicBezTo>
                      <a:pt x="184" y="434"/>
                      <a:pt x="184" y="434"/>
                      <a:pt x="184" y="434"/>
                    </a:cubicBezTo>
                    <a:cubicBezTo>
                      <a:pt x="183" y="431"/>
                      <a:pt x="185" y="432"/>
                      <a:pt x="182" y="431"/>
                    </a:cubicBezTo>
                    <a:lnTo>
                      <a:pt x="182" y="429"/>
                    </a:lnTo>
                    <a:close/>
                    <a:moveTo>
                      <a:pt x="159" y="46"/>
                    </a:moveTo>
                    <a:cubicBezTo>
                      <a:pt x="165" y="47"/>
                      <a:pt x="171" y="42"/>
                      <a:pt x="175" y="44"/>
                    </a:cubicBezTo>
                    <a:cubicBezTo>
                      <a:pt x="174" y="46"/>
                      <a:pt x="169" y="45"/>
                      <a:pt x="167" y="46"/>
                    </a:cubicBezTo>
                    <a:cubicBezTo>
                      <a:pt x="168" y="48"/>
                      <a:pt x="177" y="48"/>
                      <a:pt x="179" y="46"/>
                    </a:cubicBezTo>
                    <a:cubicBezTo>
                      <a:pt x="180" y="51"/>
                      <a:pt x="166" y="52"/>
                      <a:pt x="160" y="54"/>
                    </a:cubicBezTo>
                    <a:cubicBezTo>
                      <a:pt x="160" y="53"/>
                      <a:pt x="161" y="53"/>
                      <a:pt x="161" y="52"/>
                    </a:cubicBezTo>
                    <a:cubicBezTo>
                      <a:pt x="154" y="51"/>
                      <a:pt x="153" y="56"/>
                      <a:pt x="146" y="55"/>
                    </a:cubicBezTo>
                    <a:cubicBezTo>
                      <a:pt x="149" y="51"/>
                      <a:pt x="161" y="52"/>
                      <a:pt x="159" y="46"/>
                    </a:cubicBezTo>
                    <a:close/>
                    <a:moveTo>
                      <a:pt x="148" y="78"/>
                    </a:moveTo>
                    <a:cubicBezTo>
                      <a:pt x="156" y="78"/>
                      <a:pt x="169" y="80"/>
                      <a:pt x="166" y="73"/>
                    </a:cubicBezTo>
                    <a:cubicBezTo>
                      <a:pt x="184" y="73"/>
                      <a:pt x="184" y="73"/>
                      <a:pt x="184" y="73"/>
                    </a:cubicBezTo>
                    <a:cubicBezTo>
                      <a:pt x="178" y="79"/>
                      <a:pt x="158" y="87"/>
                      <a:pt x="148" y="78"/>
                    </a:cubicBezTo>
                    <a:close/>
                    <a:moveTo>
                      <a:pt x="200" y="152"/>
                    </a:moveTo>
                    <a:cubicBezTo>
                      <a:pt x="202" y="150"/>
                      <a:pt x="204" y="148"/>
                      <a:pt x="205" y="146"/>
                    </a:cubicBezTo>
                    <a:cubicBezTo>
                      <a:pt x="207" y="147"/>
                      <a:pt x="204" y="153"/>
                      <a:pt x="200" y="152"/>
                    </a:cubicBezTo>
                    <a:close/>
                    <a:moveTo>
                      <a:pt x="206" y="144"/>
                    </a:moveTo>
                    <a:cubicBezTo>
                      <a:pt x="202" y="144"/>
                      <a:pt x="205" y="139"/>
                      <a:pt x="200" y="142"/>
                    </a:cubicBezTo>
                    <a:cubicBezTo>
                      <a:pt x="198" y="137"/>
                      <a:pt x="205" y="134"/>
                      <a:pt x="200" y="134"/>
                    </a:cubicBezTo>
                    <a:cubicBezTo>
                      <a:pt x="202" y="132"/>
                      <a:pt x="203" y="130"/>
                      <a:pt x="205" y="129"/>
                    </a:cubicBezTo>
                    <a:cubicBezTo>
                      <a:pt x="211" y="130"/>
                      <a:pt x="208" y="142"/>
                      <a:pt x="206" y="144"/>
                    </a:cubicBezTo>
                    <a:close/>
                    <a:moveTo>
                      <a:pt x="246" y="215"/>
                    </a:moveTo>
                    <a:cubicBezTo>
                      <a:pt x="254" y="211"/>
                      <a:pt x="264" y="208"/>
                      <a:pt x="274" y="207"/>
                    </a:cubicBezTo>
                    <a:cubicBezTo>
                      <a:pt x="267" y="211"/>
                      <a:pt x="256" y="217"/>
                      <a:pt x="246" y="215"/>
                    </a:cubicBezTo>
                    <a:close/>
                    <a:moveTo>
                      <a:pt x="295" y="196"/>
                    </a:moveTo>
                    <a:cubicBezTo>
                      <a:pt x="291" y="203"/>
                      <a:pt x="279" y="201"/>
                      <a:pt x="272" y="204"/>
                    </a:cubicBezTo>
                    <a:cubicBezTo>
                      <a:pt x="274" y="196"/>
                      <a:pt x="289" y="201"/>
                      <a:pt x="295" y="196"/>
                    </a:cubicBezTo>
                    <a:close/>
                    <a:moveTo>
                      <a:pt x="264" y="182"/>
                    </a:moveTo>
                    <a:cubicBezTo>
                      <a:pt x="266" y="184"/>
                      <a:pt x="270" y="183"/>
                      <a:pt x="271" y="185"/>
                    </a:cubicBezTo>
                    <a:cubicBezTo>
                      <a:pt x="274" y="186"/>
                      <a:pt x="275" y="189"/>
                      <a:pt x="276" y="193"/>
                    </a:cubicBezTo>
                    <a:cubicBezTo>
                      <a:pt x="272" y="192"/>
                      <a:pt x="271" y="194"/>
                      <a:pt x="269" y="194"/>
                    </a:cubicBezTo>
                    <a:cubicBezTo>
                      <a:pt x="269" y="189"/>
                      <a:pt x="269" y="189"/>
                      <a:pt x="269" y="189"/>
                    </a:cubicBezTo>
                    <a:cubicBezTo>
                      <a:pt x="264" y="194"/>
                      <a:pt x="261" y="200"/>
                      <a:pt x="257" y="204"/>
                    </a:cubicBezTo>
                    <a:cubicBezTo>
                      <a:pt x="255" y="204"/>
                      <a:pt x="257" y="200"/>
                      <a:pt x="256" y="198"/>
                    </a:cubicBezTo>
                    <a:cubicBezTo>
                      <a:pt x="254" y="198"/>
                      <a:pt x="252" y="198"/>
                      <a:pt x="251" y="200"/>
                    </a:cubicBezTo>
                    <a:cubicBezTo>
                      <a:pt x="249" y="197"/>
                      <a:pt x="258" y="195"/>
                      <a:pt x="257" y="189"/>
                    </a:cubicBezTo>
                    <a:cubicBezTo>
                      <a:pt x="255" y="188"/>
                      <a:pt x="253" y="186"/>
                      <a:pt x="250" y="186"/>
                    </a:cubicBezTo>
                    <a:cubicBezTo>
                      <a:pt x="235" y="190"/>
                      <a:pt x="235" y="209"/>
                      <a:pt x="222" y="215"/>
                    </a:cubicBezTo>
                    <a:cubicBezTo>
                      <a:pt x="222" y="204"/>
                      <a:pt x="233" y="194"/>
                      <a:pt x="236" y="186"/>
                    </a:cubicBezTo>
                    <a:cubicBezTo>
                      <a:pt x="242" y="187"/>
                      <a:pt x="251" y="185"/>
                      <a:pt x="256" y="181"/>
                    </a:cubicBezTo>
                    <a:cubicBezTo>
                      <a:pt x="259" y="182"/>
                      <a:pt x="260" y="183"/>
                      <a:pt x="264" y="182"/>
                    </a:cubicBezTo>
                    <a:close/>
                    <a:moveTo>
                      <a:pt x="257" y="171"/>
                    </a:moveTo>
                    <a:cubicBezTo>
                      <a:pt x="256" y="173"/>
                      <a:pt x="254" y="176"/>
                      <a:pt x="255" y="180"/>
                    </a:cubicBezTo>
                    <a:cubicBezTo>
                      <a:pt x="241" y="178"/>
                      <a:pt x="225" y="178"/>
                      <a:pt x="213" y="179"/>
                    </a:cubicBezTo>
                    <a:cubicBezTo>
                      <a:pt x="226" y="172"/>
                      <a:pt x="235" y="165"/>
                      <a:pt x="251" y="164"/>
                    </a:cubicBezTo>
                    <a:cubicBezTo>
                      <a:pt x="251" y="168"/>
                      <a:pt x="254" y="170"/>
                      <a:pt x="257" y="171"/>
                    </a:cubicBezTo>
                    <a:close/>
                    <a:moveTo>
                      <a:pt x="408" y="47"/>
                    </a:moveTo>
                    <a:cubicBezTo>
                      <a:pt x="408" y="47"/>
                      <a:pt x="408" y="47"/>
                      <a:pt x="408" y="47"/>
                    </a:cubicBezTo>
                    <a:cubicBezTo>
                      <a:pt x="408" y="47"/>
                      <a:pt x="407" y="47"/>
                      <a:pt x="407" y="47"/>
                    </a:cubicBezTo>
                    <a:cubicBezTo>
                      <a:pt x="407" y="47"/>
                      <a:pt x="407" y="47"/>
                      <a:pt x="407" y="47"/>
                    </a:cubicBezTo>
                    <a:cubicBezTo>
                      <a:pt x="406" y="48"/>
                      <a:pt x="406" y="48"/>
                      <a:pt x="405" y="48"/>
                    </a:cubicBezTo>
                    <a:cubicBezTo>
                      <a:pt x="405" y="48"/>
                      <a:pt x="405" y="48"/>
                      <a:pt x="405" y="48"/>
                    </a:cubicBezTo>
                    <a:cubicBezTo>
                      <a:pt x="405" y="48"/>
                      <a:pt x="404" y="48"/>
                      <a:pt x="404" y="48"/>
                    </a:cubicBezTo>
                    <a:cubicBezTo>
                      <a:pt x="404" y="48"/>
                      <a:pt x="403" y="48"/>
                      <a:pt x="403" y="48"/>
                    </a:cubicBezTo>
                    <a:cubicBezTo>
                      <a:pt x="402" y="48"/>
                      <a:pt x="402" y="47"/>
                      <a:pt x="401" y="47"/>
                    </a:cubicBezTo>
                    <a:cubicBezTo>
                      <a:pt x="401" y="47"/>
                      <a:pt x="401" y="47"/>
                      <a:pt x="401" y="47"/>
                    </a:cubicBezTo>
                    <a:cubicBezTo>
                      <a:pt x="401" y="47"/>
                      <a:pt x="401" y="47"/>
                      <a:pt x="401" y="47"/>
                    </a:cubicBezTo>
                    <a:cubicBezTo>
                      <a:pt x="401" y="47"/>
                      <a:pt x="401" y="46"/>
                      <a:pt x="401" y="46"/>
                    </a:cubicBezTo>
                    <a:cubicBezTo>
                      <a:pt x="401" y="46"/>
                      <a:pt x="401" y="46"/>
                      <a:pt x="401" y="46"/>
                    </a:cubicBezTo>
                    <a:cubicBezTo>
                      <a:pt x="401" y="46"/>
                      <a:pt x="401" y="46"/>
                      <a:pt x="401" y="46"/>
                    </a:cubicBezTo>
                    <a:cubicBezTo>
                      <a:pt x="401" y="46"/>
                      <a:pt x="400" y="45"/>
                      <a:pt x="400" y="45"/>
                    </a:cubicBezTo>
                    <a:cubicBezTo>
                      <a:pt x="400" y="45"/>
                      <a:pt x="400" y="45"/>
                      <a:pt x="400" y="44"/>
                    </a:cubicBezTo>
                    <a:cubicBezTo>
                      <a:pt x="400" y="44"/>
                      <a:pt x="400" y="44"/>
                      <a:pt x="400" y="44"/>
                    </a:cubicBezTo>
                    <a:cubicBezTo>
                      <a:pt x="404" y="43"/>
                      <a:pt x="407" y="44"/>
                      <a:pt x="410" y="45"/>
                    </a:cubicBezTo>
                    <a:cubicBezTo>
                      <a:pt x="409" y="46"/>
                      <a:pt x="409" y="46"/>
                      <a:pt x="408" y="47"/>
                    </a:cubicBezTo>
                    <a:close/>
                    <a:moveTo>
                      <a:pt x="415" y="21"/>
                    </a:moveTo>
                    <a:cubicBezTo>
                      <a:pt x="420" y="15"/>
                      <a:pt x="426" y="25"/>
                      <a:pt x="415" y="2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54" name="Freeform 108"/>
              <p:cNvSpPr/>
              <p:nvPr userDrawn="1"/>
            </p:nvSpPr>
            <p:spPr bwMode="auto">
              <a:xfrm>
                <a:off x="2552" y="739"/>
                <a:ext cx="57" cy="22"/>
              </a:xfrm>
              <a:custGeom>
                <a:gdLst>
                  <a:gd name="T0" fmla="*/ 5 w 24"/>
                  <a:gd name="T1" fmla="*/ 7 h 9"/>
                  <a:gd name="T2" fmla="*/ 0 w 24"/>
                  <a:gd name="T3" fmla="*/ 6 h 9"/>
                  <a:gd name="T4" fmla="*/ 11 w 24"/>
                  <a:gd name="T5" fmla="*/ 0 h 9"/>
                  <a:gd name="T6" fmla="*/ 14 w 24"/>
                  <a:gd name="T7" fmla="*/ 8 h 9"/>
                  <a:gd name="T8" fmla="*/ 5 w 24"/>
                  <a:gd name="T9" fmla="*/ 7 h 9"/>
                </a:gdLst>
                <a:cxnLst>
                  <a:cxn ang="0">
                    <a:pos x="T0" y="T1"/>
                  </a:cxn>
                  <a:cxn ang="0">
                    <a:pos x="T2" y="T3"/>
                  </a:cxn>
                  <a:cxn ang="0">
                    <a:pos x="T4" y="T5"/>
                  </a:cxn>
                  <a:cxn ang="0">
                    <a:pos x="T6" y="T7"/>
                  </a:cxn>
                  <a:cxn ang="0">
                    <a:pos x="T8" y="T9"/>
                  </a:cxn>
                </a:cxnLst>
                <a:rect l="0" t="0" r="r" b="b"/>
                <a:pathLst>
                  <a:path w="24" h="9">
                    <a:moveTo>
                      <a:pt x="5" y="7"/>
                    </a:moveTo>
                    <a:cubicBezTo>
                      <a:pt x="3" y="8"/>
                      <a:pt x="2" y="6"/>
                      <a:pt x="0" y="6"/>
                    </a:cubicBezTo>
                    <a:cubicBezTo>
                      <a:pt x="2" y="3"/>
                      <a:pt x="9" y="4"/>
                      <a:pt x="11" y="0"/>
                    </a:cubicBezTo>
                    <a:cubicBezTo>
                      <a:pt x="17" y="0"/>
                      <a:pt x="24" y="9"/>
                      <a:pt x="14" y="8"/>
                    </a:cubicBezTo>
                    <a:cubicBezTo>
                      <a:pt x="10" y="9"/>
                      <a:pt x="8" y="8"/>
                      <a:pt x="5" y="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55" name="Freeform 109"/>
              <p:cNvSpPr/>
              <p:nvPr userDrawn="1"/>
            </p:nvSpPr>
            <p:spPr bwMode="auto">
              <a:xfrm>
                <a:off x="3749" y="912"/>
                <a:ext cx="132" cy="86"/>
              </a:xfrm>
              <a:custGeom>
                <a:gdLst>
                  <a:gd name="T0" fmla="*/ 55 w 56"/>
                  <a:gd name="T1" fmla="*/ 23 h 36"/>
                  <a:gd name="T2" fmla="*/ 53 w 56"/>
                  <a:gd name="T3" fmla="*/ 19 h 36"/>
                  <a:gd name="T4" fmla="*/ 51 w 56"/>
                  <a:gd name="T5" fmla="*/ 17 h 36"/>
                  <a:gd name="T6" fmla="*/ 51 w 56"/>
                  <a:gd name="T7" fmla="*/ 16 h 36"/>
                  <a:gd name="T8" fmla="*/ 40 w 56"/>
                  <a:gd name="T9" fmla="*/ 1 h 36"/>
                  <a:gd name="T10" fmla="*/ 40 w 56"/>
                  <a:gd name="T11" fmla="*/ 1 h 36"/>
                  <a:gd name="T12" fmla="*/ 39 w 56"/>
                  <a:gd name="T13" fmla="*/ 0 h 36"/>
                  <a:gd name="T14" fmla="*/ 39 w 56"/>
                  <a:gd name="T15" fmla="*/ 0 h 36"/>
                  <a:gd name="T16" fmla="*/ 39 w 56"/>
                  <a:gd name="T17" fmla="*/ 0 h 36"/>
                  <a:gd name="T18" fmla="*/ 37 w 56"/>
                  <a:gd name="T19" fmla="*/ 0 h 36"/>
                  <a:gd name="T20" fmla="*/ 40 w 56"/>
                  <a:gd name="T21" fmla="*/ 11 h 36"/>
                  <a:gd name="T22" fmla="*/ 26 w 56"/>
                  <a:gd name="T23" fmla="*/ 16 h 36"/>
                  <a:gd name="T24" fmla="*/ 25 w 56"/>
                  <a:gd name="T25" fmla="*/ 21 h 36"/>
                  <a:gd name="T26" fmla="*/ 16 w 56"/>
                  <a:gd name="T27" fmla="*/ 19 h 36"/>
                  <a:gd name="T28" fmla="*/ 12 w 56"/>
                  <a:gd name="T29" fmla="*/ 27 h 36"/>
                  <a:gd name="T30" fmla="*/ 9 w 56"/>
                  <a:gd name="T31" fmla="*/ 26 h 36"/>
                  <a:gd name="T32" fmla="*/ 0 w 56"/>
                  <a:gd name="T33" fmla="*/ 23 h 36"/>
                  <a:gd name="T34" fmla="*/ 10 w 56"/>
                  <a:gd name="T35" fmla="*/ 30 h 36"/>
                  <a:gd name="T36" fmla="*/ 18 w 56"/>
                  <a:gd name="T37" fmla="*/ 27 h 36"/>
                  <a:gd name="T38" fmla="*/ 49 w 56"/>
                  <a:gd name="T39" fmla="*/ 24 h 36"/>
                  <a:gd name="T40" fmla="*/ 49 w 56"/>
                  <a:gd name="T41" fmla="*/ 29 h 36"/>
                  <a:gd name="T42" fmla="*/ 56 w 56"/>
                  <a:gd name="T43" fmla="*/ 24 h 36"/>
                  <a:gd name="T44" fmla="*/ 56 w 56"/>
                  <a:gd name="T45" fmla="*/ 24 h 36"/>
                  <a:gd name="T46" fmla="*/ 55 w 56"/>
                  <a:gd name="T47" fmla="*/ 23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36">
                    <a:moveTo>
                      <a:pt x="55" y="23"/>
                    </a:moveTo>
                    <a:cubicBezTo>
                      <a:pt x="54" y="22"/>
                      <a:pt x="54" y="21"/>
                      <a:pt x="53" y="19"/>
                    </a:cubicBezTo>
                    <a:cubicBezTo>
                      <a:pt x="52" y="18"/>
                      <a:pt x="51" y="17"/>
                      <a:pt x="51" y="17"/>
                    </a:cubicBezTo>
                    <a:cubicBezTo>
                      <a:pt x="51" y="17"/>
                      <a:pt x="51" y="16"/>
                      <a:pt x="51" y="16"/>
                    </a:cubicBezTo>
                    <a:cubicBezTo>
                      <a:pt x="47" y="11"/>
                      <a:pt x="44" y="6"/>
                      <a:pt x="40" y="1"/>
                    </a:cubicBezTo>
                    <a:cubicBezTo>
                      <a:pt x="40" y="1"/>
                      <a:pt x="40" y="1"/>
                      <a:pt x="40" y="1"/>
                    </a:cubicBezTo>
                    <a:cubicBezTo>
                      <a:pt x="40" y="1"/>
                      <a:pt x="40" y="0"/>
                      <a:pt x="39" y="0"/>
                    </a:cubicBezTo>
                    <a:cubicBezTo>
                      <a:pt x="39" y="0"/>
                      <a:pt x="39" y="0"/>
                      <a:pt x="39" y="0"/>
                    </a:cubicBezTo>
                    <a:cubicBezTo>
                      <a:pt x="39" y="0"/>
                      <a:pt x="39" y="0"/>
                      <a:pt x="39" y="0"/>
                    </a:cubicBezTo>
                    <a:cubicBezTo>
                      <a:pt x="38" y="0"/>
                      <a:pt x="38" y="0"/>
                      <a:pt x="37" y="0"/>
                    </a:cubicBezTo>
                    <a:cubicBezTo>
                      <a:pt x="38" y="8"/>
                      <a:pt x="35" y="13"/>
                      <a:pt x="40" y="11"/>
                    </a:cubicBezTo>
                    <a:cubicBezTo>
                      <a:pt x="37" y="15"/>
                      <a:pt x="35" y="16"/>
                      <a:pt x="26" y="16"/>
                    </a:cubicBezTo>
                    <a:cubicBezTo>
                      <a:pt x="26" y="18"/>
                      <a:pt x="26" y="21"/>
                      <a:pt x="25" y="21"/>
                    </a:cubicBezTo>
                    <a:cubicBezTo>
                      <a:pt x="21" y="21"/>
                      <a:pt x="17" y="21"/>
                      <a:pt x="16" y="19"/>
                    </a:cubicBezTo>
                    <a:cubicBezTo>
                      <a:pt x="14" y="21"/>
                      <a:pt x="15" y="26"/>
                      <a:pt x="12" y="27"/>
                    </a:cubicBezTo>
                    <a:cubicBezTo>
                      <a:pt x="11" y="27"/>
                      <a:pt x="10" y="26"/>
                      <a:pt x="9" y="26"/>
                    </a:cubicBezTo>
                    <a:cubicBezTo>
                      <a:pt x="6" y="25"/>
                      <a:pt x="3" y="21"/>
                      <a:pt x="0" y="23"/>
                    </a:cubicBezTo>
                    <a:cubicBezTo>
                      <a:pt x="4" y="25"/>
                      <a:pt x="5" y="29"/>
                      <a:pt x="10" y="30"/>
                    </a:cubicBezTo>
                    <a:cubicBezTo>
                      <a:pt x="12" y="29"/>
                      <a:pt x="15" y="28"/>
                      <a:pt x="18" y="27"/>
                    </a:cubicBezTo>
                    <a:cubicBezTo>
                      <a:pt x="27" y="36"/>
                      <a:pt x="37" y="24"/>
                      <a:pt x="49" y="24"/>
                    </a:cubicBezTo>
                    <a:cubicBezTo>
                      <a:pt x="49" y="29"/>
                      <a:pt x="49" y="29"/>
                      <a:pt x="49" y="29"/>
                    </a:cubicBezTo>
                    <a:cubicBezTo>
                      <a:pt x="53" y="29"/>
                      <a:pt x="54" y="26"/>
                      <a:pt x="56" y="24"/>
                    </a:cubicBezTo>
                    <a:cubicBezTo>
                      <a:pt x="56" y="24"/>
                      <a:pt x="56" y="24"/>
                      <a:pt x="56" y="24"/>
                    </a:cubicBezTo>
                    <a:cubicBezTo>
                      <a:pt x="56" y="24"/>
                      <a:pt x="56" y="24"/>
                      <a:pt x="55" y="2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56" name="Freeform 110"/>
              <p:cNvSpPr/>
              <p:nvPr userDrawn="1"/>
            </p:nvSpPr>
            <p:spPr bwMode="auto">
              <a:xfrm>
                <a:off x="3549" y="905"/>
                <a:ext cx="112" cy="145"/>
              </a:xfrm>
              <a:custGeom>
                <a:gdLst>
                  <a:gd name="T0" fmla="*/ 20 w 47"/>
                  <a:gd name="T1" fmla="*/ 2 h 61"/>
                  <a:gd name="T2" fmla="*/ 14 w 47"/>
                  <a:gd name="T3" fmla="*/ 7 h 61"/>
                  <a:gd name="T4" fmla="*/ 23 w 47"/>
                  <a:gd name="T5" fmla="*/ 8 h 61"/>
                  <a:gd name="T6" fmla="*/ 18 w 47"/>
                  <a:gd name="T7" fmla="*/ 18 h 61"/>
                  <a:gd name="T8" fmla="*/ 33 w 47"/>
                  <a:gd name="T9" fmla="*/ 41 h 61"/>
                  <a:gd name="T10" fmla="*/ 40 w 47"/>
                  <a:gd name="T11" fmla="*/ 40 h 61"/>
                  <a:gd name="T12" fmla="*/ 39 w 47"/>
                  <a:gd name="T13" fmla="*/ 52 h 61"/>
                  <a:gd name="T14" fmla="*/ 0 w 47"/>
                  <a:gd name="T15" fmla="*/ 61 h 61"/>
                  <a:gd name="T16" fmla="*/ 14 w 47"/>
                  <a:gd name="T17" fmla="*/ 53 h 61"/>
                  <a:gd name="T18" fmla="*/ 3 w 47"/>
                  <a:gd name="T19" fmla="*/ 49 h 61"/>
                  <a:gd name="T20" fmla="*/ 10 w 47"/>
                  <a:gd name="T21" fmla="*/ 42 h 61"/>
                  <a:gd name="T22" fmla="*/ 8 w 47"/>
                  <a:gd name="T23" fmla="*/ 39 h 61"/>
                  <a:gd name="T24" fmla="*/ 15 w 47"/>
                  <a:gd name="T25" fmla="*/ 38 h 61"/>
                  <a:gd name="T26" fmla="*/ 17 w 47"/>
                  <a:gd name="T27" fmla="*/ 33 h 61"/>
                  <a:gd name="T28" fmla="*/ 15 w 47"/>
                  <a:gd name="T29" fmla="*/ 27 h 61"/>
                  <a:gd name="T30" fmla="*/ 6 w 47"/>
                  <a:gd name="T31" fmla="*/ 29 h 61"/>
                  <a:gd name="T32" fmla="*/ 9 w 47"/>
                  <a:gd name="T33" fmla="*/ 22 h 61"/>
                  <a:gd name="T34" fmla="*/ 6 w 47"/>
                  <a:gd name="T35" fmla="*/ 17 h 61"/>
                  <a:gd name="T36" fmla="*/ 2 w 47"/>
                  <a:gd name="T37" fmla="*/ 17 h 61"/>
                  <a:gd name="T38" fmla="*/ 5 w 47"/>
                  <a:gd name="T39" fmla="*/ 14 h 61"/>
                  <a:gd name="T40" fmla="*/ 0 w 47"/>
                  <a:gd name="T41" fmla="*/ 10 h 61"/>
                  <a:gd name="T42" fmla="*/ 20 w 47"/>
                  <a:gd name="T43" fmla="*/ 2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1">
                    <a:moveTo>
                      <a:pt x="20" y="2"/>
                    </a:moveTo>
                    <a:cubicBezTo>
                      <a:pt x="18" y="4"/>
                      <a:pt x="17" y="7"/>
                      <a:pt x="14" y="7"/>
                    </a:cubicBezTo>
                    <a:cubicBezTo>
                      <a:pt x="15" y="11"/>
                      <a:pt x="18" y="6"/>
                      <a:pt x="23" y="8"/>
                    </a:cubicBezTo>
                    <a:cubicBezTo>
                      <a:pt x="24" y="14"/>
                      <a:pt x="21" y="15"/>
                      <a:pt x="18" y="18"/>
                    </a:cubicBezTo>
                    <a:cubicBezTo>
                      <a:pt x="25" y="24"/>
                      <a:pt x="33" y="29"/>
                      <a:pt x="33" y="41"/>
                    </a:cubicBezTo>
                    <a:cubicBezTo>
                      <a:pt x="37" y="42"/>
                      <a:pt x="37" y="39"/>
                      <a:pt x="40" y="40"/>
                    </a:cubicBezTo>
                    <a:cubicBezTo>
                      <a:pt x="47" y="46"/>
                      <a:pt x="32" y="49"/>
                      <a:pt x="39" y="52"/>
                    </a:cubicBezTo>
                    <a:cubicBezTo>
                      <a:pt x="29" y="59"/>
                      <a:pt x="12" y="54"/>
                      <a:pt x="0" y="61"/>
                    </a:cubicBezTo>
                    <a:cubicBezTo>
                      <a:pt x="4" y="58"/>
                      <a:pt x="6" y="52"/>
                      <a:pt x="14" y="53"/>
                    </a:cubicBezTo>
                    <a:cubicBezTo>
                      <a:pt x="12" y="50"/>
                      <a:pt x="9" y="49"/>
                      <a:pt x="3" y="49"/>
                    </a:cubicBezTo>
                    <a:cubicBezTo>
                      <a:pt x="4" y="45"/>
                      <a:pt x="10" y="47"/>
                      <a:pt x="10" y="42"/>
                    </a:cubicBezTo>
                    <a:cubicBezTo>
                      <a:pt x="8" y="41"/>
                      <a:pt x="10" y="40"/>
                      <a:pt x="8" y="39"/>
                    </a:cubicBezTo>
                    <a:cubicBezTo>
                      <a:pt x="8" y="36"/>
                      <a:pt x="13" y="38"/>
                      <a:pt x="15" y="38"/>
                    </a:cubicBezTo>
                    <a:cubicBezTo>
                      <a:pt x="17" y="38"/>
                      <a:pt x="16" y="34"/>
                      <a:pt x="17" y="33"/>
                    </a:cubicBezTo>
                    <a:cubicBezTo>
                      <a:pt x="16" y="32"/>
                      <a:pt x="14" y="31"/>
                      <a:pt x="15" y="27"/>
                    </a:cubicBezTo>
                    <a:cubicBezTo>
                      <a:pt x="11" y="27"/>
                      <a:pt x="10" y="29"/>
                      <a:pt x="6" y="29"/>
                    </a:cubicBezTo>
                    <a:cubicBezTo>
                      <a:pt x="6" y="26"/>
                      <a:pt x="7" y="23"/>
                      <a:pt x="9" y="22"/>
                    </a:cubicBezTo>
                    <a:cubicBezTo>
                      <a:pt x="8" y="20"/>
                      <a:pt x="2" y="21"/>
                      <a:pt x="6" y="17"/>
                    </a:cubicBezTo>
                    <a:cubicBezTo>
                      <a:pt x="4" y="17"/>
                      <a:pt x="3" y="19"/>
                      <a:pt x="2" y="17"/>
                    </a:cubicBezTo>
                    <a:cubicBezTo>
                      <a:pt x="0" y="15"/>
                      <a:pt x="3" y="15"/>
                      <a:pt x="5" y="14"/>
                    </a:cubicBezTo>
                    <a:cubicBezTo>
                      <a:pt x="3" y="12"/>
                      <a:pt x="2" y="11"/>
                      <a:pt x="0" y="10"/>
                    </a:cubicBezTo>
                    <a:cubicBezTo>
                      <a:pt x="6" y="10"/>
                      <a:pt x="8" y="0"/>
                      <a:pt x="2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57" name="Freeform 111"/>
              <p:cNvSpPr/>
              <p:nvPr userDrawn="1"/>
            </p:nvSpPr>
            <p:spPr bwMode="auto">
              <a:xfrm>
                <a:off x="2630" y="939"/>
                <a:ext cx="21" cy="18"/>
              </a:xfrm>
              <a:custGeom>
                <a:gdLst>
                  <a:gd name="T0" fmla="*/ 9 w 9"/>
                  <a:gd name="T1" fmla="*/ 3 h 8"/>
                  <a:gd name="T2" fmla="*/ 0 w 9"/>
                  <a:gd name="T3" fmla="*/ 8 h 8"/>
                  <a:gd name="T4" fmla="*/ 9 w 9"/>
                  <a:gd name="T5" fmla="*/ 3 h 8"/>
                </a:gdLst>
                <a:cxnLst>
                  <a:cxn ang="0">
                    <a:pos x="T0" y="T1"/>
                  </a:cxn>
                  <a:cxn ang="0">
                    <a:pos x="T2" y="T3"/>
                  </a:cxn>
                  <a:cxn ang="0">
                    <a:pos x="T4" y="T5"/>
                  </a:cxn>
                </a:cxnLst>
                <a:rect l="0" t="0" r="r" b="b"/>
                <a:pathLst>
                  <a:path w="9" h="8">
                    <a:moveTo>
                      <a:pt x="9" y="3"/>
                    </a:moveTo>
                    <a:cubicBezTo>
                      <a:pt x="8" y="6"/>
                      <a:pt x="3" y="7"/>
                      <a:pt x="0" y="8"/>
                    </a:cubicBezTo>
                    <a:cubicBezTo>
                      <a:pt x="0" y="3"/>
                      <a:pt x="6" y="0"/>
                      <a:pt x="9"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58" name="Freeform 112"/>
              <p:cNvSpPr/>
              <p:nvPr userDrawn="1"/>
            </p:nvSpPr>
            <p:spPr bwMode="auto">
              <a:xfrm>
                <a:off x="1966" y="941"/>
                <a:ext cx="14" cy="21"/>
              </a:xfrm>
              <a:custGeom>
                <a:gdLst>
                  <a:gd name="T0" fmla="*/ 1 w 6"/>
                  <a:gd name="T1" fmla="*/ 3 h 9"/>
                  <a:gd name="T2" fmla="*/ 4 w 6"/>
                  <a:gd name="T3" fmla="*/ 0 h 9"/>
                  <a:gd name="T4" fmla="*/ 4 w 6"/>
                  <a:gd name="T5" fmla="*/ 8 h 9"/>
                  <a:gd name="T6" fmla="*/ 1 w 6"/>
                  <a:gd name="T7" fmla="*/ 3 h 9"/>
                </a:gdLst>
                <a:cxnLst>
                  <a:cxn ang="0">
                    <a:pos x="T0" y="T1"/>
                  </a:cxn>
                  <a:cxn ang="0">
                    <a:pos x="T2" y="T3"/>
                  </a:cxn>
                  <a:cxn ang="0">
                    <a:pos x="T4" y="T5"/>
                  </a:cxn>
                  <a:cxn ang="0">
                    <a:pos x="T6" y="T7"/>
                  </a:cxn>
                </a:cxnLst>
                <a:rect l="0" t="0" r="r" b="b"/>
                <a:pathLst>
                  <a:path w="6" h="9">
                    <a:moveTo>
                      <a:pt x="1" y="3"/>
                    </a:moveTo>
                    <a:cubicBezTo>
                      <a:pt x="2" y="2"/>
                      <a:pt x="4" y="2"/>
                      <a:pt x="4" y="0"/>
                    </a:cubicBezTo>
                    <a:cubicBezTo>
                      <a:pt x="6" y="2"/>
                      <a:pt x="4" y="6"/>
                      <a:pt x="4" y="8"/>
                    </a:cubicBezTo>
                    <a:cubicBezTo>
                      <a:pt x="0" y="9"/>
                      <a:pt x="4" y="2"/>
                      <a:pt x="1"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59" name="Freeform 113"/>
              <p:cNvSpPr/>
              <p:nvPr userDrawn="1"/>
            </p:nvSpPr>
            <p:spPr bwMode="auto">
              <a:xfrm>
                <a:off x="1926" y="981"/>
                <a:ext cx="31" cy="33"/>
              </a:xfrm>
              <a:custGeom>
                <a:gdLst>
                  <a:gd name="T0" fmla="*/ 6 w 13"/>
                  <a:gd name="T1" fmla="*/ 0 h 14"/>
                  <a:gd name="T2" fmla="*/ 12 w 13"/>
                  <a:gd name="T3" fmla="*/ 0 h 14"/>
                  <a:gd name="T4" fmla="*/ 4 w 13"/>
                  <a:gd name="T5" fmla="*/ 14 h 14"/>
                  <a:gd name="T6" fmla="*/ 6 w 13"/>
                  <a:gd name="T7" fmla="*/ 0 h 14"/>
                </a:gdLst>
                <a:cxnLst>
                  <a:cxn ang="0">
                    <a:pos x="T0" y="T1"/>
                  </a:cxn>
                  <a:cxn ang="0">
                    <a:pos x="T2" y="T3"/>
                  </a:cxn>
                  <a:cxn ang="0">
                    <a:pos x="T4" y="T5"/>
                  </a:cxn>
                  <a:cxn ang="0">
                    <a:pos x="T6" y="T7"/>
                  </a:cxn>
                </a:cxnLst>
                <a:rect l="0" t="0" r="r" b="b"/>
                <a:pathLst>
                  <a:path w="13" h="14">
                    <a:moveTo>
                      <a:pt x="6" y="0"/>
                    </a:moveTo>
                    <a:cubicBezTo>
                      <a:pt x="8" y="0"/>
                      <a:pt x="11" y="3"/>
                      <a:pt x="12" y="0"/>
                    </a:cubicBezTo>
                    <a:cubicBezTo>
                      <a:pt x="13" y="3"/>
                      <a:pt x="3" y="6"/>
                      <a:pt x="4" y="14"/>
                    </a:cubicBezTo>
                    <a:cubicBezTo>
                      <a:pt x="0" y="10"/>
                      <a:pt x="3" y="3"/>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60" name="Freeform 114"/>
              <p:cNvSpPr/>
              <p:nvPr userDrawn="1"/>
            </p:nvSpPr>
            <p:spPr bwMode="auto">
              <a:xfrm>
                <a:off x="2831" y="1021"/>
                <a:ext cx="95" cy="86"/>
              </a:xfrm>
              <a:custGeom>
                <a:gdLst>
                  <a:gd name="T0" fmla="*/ 33 w 40"/>
                  <a:gd name="T1" fmla="*/ 0 h 36"/>
                  <a:gd name="T2" fmla="*/ 21 w 40"/>
                  <a:gd name="T3" fmla="*/ 12 h 36"/>
                  <a:gd name="T4" fmla="*/ 28 w 40"/>
                  <a:gd name="T5" fmla="*/ 12 h 36"/>
                  <a:gd name="T6" fmla="*/ 24 w 40"/>
                  <a:gd name="T7" fmla="*/ 14 h 36"/>
                  <a:gd name="T8" fmla="*/ 37 w 40"/>
                  <a:gd name="T9" fmla="*/ 17 h 36"/>
                  <a:gd name="T10" fmla="*/ 38 w 40"/>
                  <a:gd name="T11" fmla="*/ 21 h 36"/>
                  <a:gd name="T12" fmla="*/ 33 w 40"/>
                  <a:gd name="T13" fmla="*/ 27 h 36"/>
                  <a:gd name="T14" fmla="*/ 36 w 40"/>
                  <a:gd name="T15" fmla="*/ 25 h 36"/>
                  <a:gd name="T16" fmla="*/ 38 w 40"/>
                  <a:gd name="T17" fmla="*/ 28 h 36"/>
                  <a:gd name="T18" fmla="*/ 30 w 40"/>
                  <a:gd name="T19" fmla="*/ 36 h 36"/>
                  <a:gd name="T20" fmla="*/ 28 w 40"/>
                  <a:gd name="T21" fmla="*/ 34 h 36"/>
                  <a:gd name="T22" fmla="*/ 30 w 40"/>
                  <a:gd name="T23" fmla="*/ 29 h 36"/>
                  <a:gd name="T24" fmla="*/ 18 w 40"/>
                  <a:gd name="T25" fmla="*/ 34 h 36"/>
                  <a:gd name="T26" fmla="*/ 23 w 40"/>
                  <a:gd name="T27" fmla="*/ 30 h 36"/>
                  <a:gd name="T28" fmla="*/ 20 w 40"/>
                  <a:gd name="T29" fmla="*/ 28 h 36"/>
                  <a:gd name="T30" fmla="*/ 3 w 40"/>
                  <a:gd name="T31" fmla="*/ 30 h 36"/>
                  <a:gd name="T32" fmla="*/ 4 w 40"/>
                  <a:gd name="T33" fmla="*/ 22 h 36"/>
                  <a:gd name="T34" fmla="*/ 33 w 40"/>
                  <a:gd name="T35"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6">
                    <a:moveTo>
                      <a:pt x="33" y="0"/>
                    </a:moveTo>
                    <a:cubicBezTo>
                      <a:pt x="30" y="5"/>
                      <a:pt x="24" y="7"/>
                      <a:pt x="21" y="12"/>
                    </a:cubicBezTo>
                    <a:cubicBezTo>
                      <a:pt x="21" y="14"/>
                      <a:pt x="25" y="11"/>
                      <a:pt x="28" y="12"/>
                    </a:cubicBezTo>
                    <a:cubicBezTo>
                      <a:pt x="27" y="13"/>
                      <a:pt x="26" y="14"/>
                      <a:pt x="24" y="14"/>
                    </a:cubicBezTo>
                    <a:cubicBezTo>
                      <a:pt x="29" y="17"/>
                      <a:pt x="31" y="16"/>
                      <a:pt x="37" y="17"/>
                    </a:cubicBezTo>
                    <a:cubicBezTo>
                      <a:pt x="36" y="19"/>
                      <a:pt x="32" y="23"/>
                      <a:pt x="38" y="21"/>
                    </a:cubicBezTo>
                    <a:cubicBezTo>
                      <a:pt x="38" y="25"/>
                      <a:pt x="33" y="24"/>
                      <a:pt x="33" y="27"/>
                    </a:cubicBezTo>
                    <a:cubicBezTo>
                      <a:pt x="33" y="30"/>
                      <a:pt x="36" y="26"/>
                      <a:pt x="36" y="25"/>
                    </a:cubicBezTo>
                    <a:cubicBezTo>
                      <a:pt x="40" y="25"/>
                      <a:pt x="33" y="29"/>
                      <a:pt x="38" y="28"/>
                    </a:cubicBezTo>
                    <a:cubicBezTo>
                      <a:pt x="37" y="32"/>
                      <a:pt x="34" y="35"/>
                      <a:pt x="30" y="36"/>
                    </a:cubicBezTo>
                    <a:cubicBezTo>
                      <a:pt x="31" y="34"/>
                      <a:pt x="29" y="34"/>
                      <a:pt x="28" y="34"/>
                    </a:cubicBezTo>
                    <a:cubicBezTo>
                      <a:pt x="27" y="31"/>
                      <a:pt x="30" y="32"/>
                      <a:pt x="30" y="29"/>
                    </a:cubicBezTo>
                    <a:cubicBezTo>
                      <a:pt x="27" y="29"/>
                      <a:pt x="25" y="34"/>
                      <a:pt x="18" y="34"/>
                    </a:cubicBezTo>
                    <a:cubicBezTo>
                      <a:pt x="19" y="32"/>
                      <a:pt x="22" y="32"/>
                      <a:pt x="23" y="30"/>
                    </a:cubicBezTo>
                    <a:cubicBezTo>
                      <a:pt x="24" y="28"/>
                      <a:pt x="16" y="33"/>
                      <a:pt x="20" y="28"/>
                    </a:cubicBezTo>
                    <a:cubicBezTo>
                      <a:pt x="13" y="28"/>
                      <a:pt x="9" y="31"/>
                      <a:pt x="3" y="30"/>
                    </a:cubicBezTo>
                    <a:cubicBezTo>
                      <a:pt x="0" y="25"/>
                      <a:pt x="9" y="23"/>
                      <a:pt x="4" y="22"/>
                    </a:cubicBezTo>
                    <a:cubicBezTo>
                      <a:pt x="15" y="16"/>
                      <a:pt x="18" y="3"/>
                      <a:pt x="33"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61" name="Freeform 115"/>
              <p:cNvSpPr/>
              <p:nvPr userDrawn="1"/>
            </p:nvSpPr>
            <p:spPr bwMode="auto">
              <a:xfrm>
                <a:off x="2793" y="1107"/>
                <a:ext cx="26" cy="16"/>
              </a:xfrm>
              <a:custGeom>
                <a:gdLst>
                  <a:gd name="T0" fmla="*/ 6 w 11"/>
                  <a:gd name="T1" fmla="*/ 0 h 7"/>
                  <a:gd name="T2" fmla="*/ 10 w 11"/>
                  <a:gd name="T3" fmla="*/ 2 h 7"/>
                  <a:gd name="T4" fmla="*/ 4 w 11"/>
                  <a:gd name="T5" fmla="*/ 7 h 7"/>
                  <a:gd name="T6" fmla="*/ 0 w 11"/>
                  <a:gd name="T7" fmla="*/ 5 h 7"/>
                  <a:gd name="T8" fmla="*/ 6 w 11"/>
                  <a:gd name="T9" fmla="*/ 0 h 7"/>
                </a:gdLst>
                <a:cxnLst>
                  <a:cxn ang="0">
                    <a:pos x="T0" y="T1"/>
                  </a:cxn>
                  <a:cxn ang="0">
                    <a:pos x="T2" y="T3"/>
                  </a:cxn>
                  <a:cxn ang="0">
                    <a:pos x="T4" y="T5"/>
                  </a:cxn>
                  <a:cxn ang="0">
                    <a:pos x="T6" y="T7"/>
                  </a:cxn>
                  <a:cxn ang="0">
                    <a:pos x="T8" y="T9"/>
                  </a:cxn>
                </a:cxnLst>
                <a:rect l="0" t="0" r="r" b="b"/>
                <a:pathLst>
                  <a:path w="11" h="7">
                    <a:moveTo>
                      <a:pt x="6" y="0"/>
                    </a:moveTo>
                    <a:cubicBezTo>
                      <a:pt x="8" y="1"/>
                      <a:pt x="7" y="4"/>
                      <a:pt x="10" y="2"/>
                    </a:cubicBezTo>
                    <a:cubicBezTo>
                      <a:pt x="11" y="6"/>
                      <a:pt x="3" y="3"/>
                      <a:pt x="4" y="7"/>
                    </a:cubicBezTo>
                    <a:cubicBezTo>
                      <a:pt x="2" y="6"/>
                      <a:pt x="2" y="4"/>
                      <a:pt x="0" y="5"/>
                    </a:cubicBezTo>
                    <a:cubicBezTo>
                      <a:pt x="0" y="2"/>
                      <a:pt x="5" y="3"/>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62" name="Freeform 116"/>
              <p:cNvSpPr/>
              <p:nvPr userDrawn="1"/>
            </p:nvSpPr>
            <p:spPr bwMode="auto">
              <a:xfrm>
                <a:off x="2469" y="1171"/>
                <a:ext cx="66" cy="19"/>
              </a:xfrm>
              <a:custGeom>
                <a:gdLst>
                  <a:gd name="T0" fmla="*/ 0 w 28"/>
                  <a:gd name="T1" fmla="*/ 8 h 8"/>
                  <a:gd name="T2" fmla="*/ 28 w 28"/>
                  <a:gd name="T3" fmla="*/ 0 h 8"/>
                  <a:gd name="T4" fmla="*/ 0 w 28"/>
                  <a:gd name="T5" fmla="*/ 8 h 8"/>
                </a:gdLst>
                <a:cxnLst>
                  <a:cxn ang="0">
                    <a:pos x="T0" y="T1"/>
                  </a:cxn>
                  <a:cxn ang="0">
                    <a:pos x="T2" y="T3"/>
                  </a:cxn>
                  <a:cxn ang="0">
                    <a:pos x="T4" y="T5"/>
                  </a:cxn>
                </a:cxnLst>
                <a:rect l="0" t="0" r="r" b="b"/>
                <a:pathLst>
                  <a:path w="28" h="8">
                    <a:moveTo>
                      <a:pt x="0" y="8"/>
                    </a:moveTo>
                    <a:cubicBezTo>
                      <a:pt x="8" y="4"/>
                      <a:pt x="18" y="1"/>
                      <a:pt x="28" y="0"/>
                    </a:cubicBezTo>
                    <a:lnTo>
                      <a:pt x="0" y="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63" name="Freeform 117"/>
              <p:cNvSpPr/>
              <p:nvPr userDrawn="1"/>
            </p:nvSpPr>
            <p:spPr bwMode="auto">
              <a:xfrm>
                <a:off x="3727" y="1197"/>
                <a:ext cx="24" cy="38"/>
              </a:xfrm>
              <a:custGeom>
                <a:gdLst>
                  <a:gd name="T0" fmla="*/ 5 w 10"/>
                  <a:gd name="T1" fmla="*/ 16 h 16"/>
                  <a:gd name="T2" fmla="*/ 1 w 10"/>
                  <a:gd name="T3" fmla="*/ 3 h 16"/>
                  <a:gd name="T4" fmla="*/ 9 w 10"/>
                  <a:gd name="T5" fmla="*/ 0 h 16"/>
                  <a:gd name="T6" fmla="*/ 5 w 10"/>
                  <a:gd name="T7" fmla="*/ 16 h 16"/>
                </a:gdLst>
                <a:cxnLst>
                  <a:cxn ang="0">
                    <a:pos x="T0" y="T1"/>
                  </a:cxn>
                  <a:cxn ang="0">
                    <a:pos x="T2" y="T3"/>
                  </a:cxn>
                  <a:cxn ang="0">
                    <a:pos x="T4" y="T5"/>
                  </a:cxn>
                  <a:cxn ang="0">
                    <a:pos x="T6" y="T7"/>
                  </a:cxn>
                </a:cxnLst>
                <a:rect l="0" t="0" r="r" b="b"/>
                <a:pathLst>
                  <a:path w="10" h="16">
                    <a:moveTo>
                      <a:pt x="5" y="16"/>
                    </a:moveTo>
                    <a:cubicBezTo>
                      <a:pt x="0" y="15"/>
                      <a:pt x="4" y="6"/>
                      <a:pt x="1" y="3"/>
                    </a:cubicBezTo>
                    <a:cubicBezTo>
                      <a:pt x="5" y="3"/>
                      <a:pt x="5" y="0"/>
                      <a:pt x="9" y="0"/>
                    </a:cubicBezTo>
                    <a:cubicBezTo>
                      <a:pt x="10" y="8"/>
                      <a:pt x="10" y="15"/>
                      <a:pt x="5" y="1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64" name="Freeform 118"/>
              <p:cNvSpPr/>
              <p:nvPr userDrawn="1"/>
            </p:nvSpPr>
            <p:spPr bwMode="auto">
              <a:xfrm>
                <a:off x="3910" y="1240"/>
                <a:ext cx="26" cy="11"/>
              </a:xfrm>
              <a:custGeom>
                <a:gdLst>
                  <a:gd name="T0" fmla="*/ 0 w 11"/>
                  <a:gd name="T1" fmla="*/ 2 h 5"/>
                  <a:gd name="T2" fmla="*/ 11 w 11"/>
                  <a:gd name="T3" fmla="*/ 4 h 5"/>
                  <a:gd name="T4" fmla="*/ 0 w 11"/>
                  <a:gd name="T5" fmla="*/ 5 h 5"/>
                  <a:gd name="T6" fmla="*/ 0 w 11"/>
                  <a:gd name="T7" fmla="*/ 2 h 5"/>
                </a:gdLst>
                <a:cxnLst>
                  <a:cxn ang="0">
                    <a:pos x="T0" y="T1"/>
                  </a:cxn>
                  <a:cxn ang="0">
                    <a:pos x="T2" y="T3"/>
                  </a:cxn>
                  <a:cxn ang="0">
                    <a:pos x="T4" y="T5"/>
                  </a:cxn>
                  <a:cxn ang="0">
                    <a:pos x="T6" y="T7"/>
                  </a:cxn>
                </a:cxnLst>
                <a:rect l="0" t="0" r="r" b="b"/>
                <a:pathLst>
                  <a:path w="11" h="5">
                    <a:moveTo>
                      <a:pt x="0" y="2"/>
                    </a:moveTo>
                    <a:cubicBezTo>
                      <a:pt x="4" y="2"/>
                      <a:pt x="10" y="0"/>
                      <a:pt x="11" y="4"/>
                    </a:cubicBezTo>
                    <a:cubicBezTo>
                      <a:pt x="7" y="5"/>
                      <a:pt x="2" y="3"/>
                      <a:pt x="0" y="5"/>
                    </a:cubicBezTo>
                    <a:cubicBezTo>
                      <a:pt x="2" y="4"/>
                      <a:pt x="1" y="4"/>
                      <a:pt x="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65" name="Freeform 119"/>
              <p:cNvSpPr/>
              <p:nvPr userDrawn="1"/>
            </p:nvSpPr>
            <p:spPr bwMode="auto">
              <a:xfrm>
                <a:off x="3398" y="1403"/>
                <a:ext cx="16" cy="19"/>
              </a:xfrm>
              <a:custGeom>
                <a:gdLst>
                  <a:gd name="T0" fmla="*/ 7 w 7"/>
                  <a:gd name="T1" fmla="*/ 0 h 8"/>
                  <a:gd name="T2" fmla="*/ 2 w 7"/>
                  <a:gd name="T3" fmla="*/ 8 h 8"/>
                  <a:gd name="T4" fmla="*/ 7 w 7"/>
                  <a:gd name="T5" fmla="*/ 0 h 8"/>
                </a:gdLst>
                <a:cxnLst>
                  <a:cxn ang="0">
                    <a:pos x="T0" y="T1"/>
                  </a:cxn>
                  <a:cxn ang="0">
                    <a:pos x="T2" y="T3"/>
                  </a:cxn>
                  <a:cxn ang="0">
                    <a:pos x="T4" y="T5"/>
                  </a:cxn>
                </a:cxnLst>
                <a:rect l="0" t="0" r="r" b="b"/>
                <a:pathLst>
                  <a:path w="7" h="8">
                    <a:moveTo>
                      <a:pt x="7" y="0"/>
                    </a:moveTo>
                    <a:cubicBezTo>
                      <a:pt x="6" y="3"/>
                      <a:pt x="3" y="5"/>
                      <a:pt x="2" y="8"/>
                    </a:cubicBezTo>
                    <a:cubicBezTo>
                      <a:pt x="0" y="6"/>
                      <a:pt x="3" y="0"/>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66" name="Freeform 120"/>
              <p:cNvSpPr/>
              <p:nvPr userDrawn="1"/>
            </p:nvSpPr>
            <p:spPr bwMode="auto">
              <a:xfrm>
                <a:off x="2521" y="1721"/>
                <a:ext cx="16" cy="23"/>
              </a:xfrm>
              <a:custGeom>
                <a:gdLst>
                  <a:gd name="T0" fmla="*/ 6 w 7"/>
                  <a:gd name="T1" fmla="*/ 9 h 10"/>
                  <a:gd name="T2" fmla="*/ 3 w 7"/>
                  <a:gd name="T3" fmla="*/ 10 h 10"/>
                  <a:gd name="T4" fmla="*/ 1 w 7"/>
                  <a:gd name="T5" fmla="*/ 6 h 10"/>
                  <a:gd name="T6" fmla="*/ 3 w 7"/>
                  <a:gd name="T7" fmla="*/ 0 h 10"/>
                  <a:gd name="T8" fmla="*/ 6 w 7"/>
                  <a:gd name="T9" fmla="*/ 9 h 10"/>
                </a:gdLst>
                <a:cxnLst>
                  <a:cxn ang="0">
                    <a:pos x="T0" y="T1"/>
                  </a:cxn>
                  <a:cxn ang="0">
                    <a:pos x="T2" y="T3"/>
                  </a:cxn>
                  <a:cxn ang="0">
                    <a:pos x="T4" y="T5"/>
                  </a:cxn>
                  <a:cxn ang="0">
                    <a:pos x="T6" y="T7"/>
                  </a:cxn>
                  <a:cxn ang="0">
                    <a:pos x="T8" y="T9"/>
                  </a:cxn>
                </a:cxnLst>
                <a:rect l="0" t="0" r="r" b="b"/>
                <a:pathLst>
                  <a:path w="7" h="10">
                    <a:moveTo>
                      <a:pt x="6" y="9"/>
                    </a:moveTo>
                    <a:cubicBezTo>
                      <a:pt x="6" y="10"/>
                      <a:pt x="5" y="10"/>
                      <a:pt x="3" y="10"/>
                    </a:cubicBezTo>
                    <a:cubicBezTo>
                      <a:pt x="2" y="9"/>
                      <a:pt x="1" y="8"/>
                      <a:pt x="1" y="6"/>
                    </a:cubicBezTo>
                    <a:cubicBezTo>
                      <a:pt x="0" y="2"/>
                      <a:pt x="4" y="4"/>
                      <a:pt x="3" y="0"/>
                    </a:cubicBezTo>
                    <a:cubicBezTo>
                      <a:pt x="6" y="1"/>
                      <a:pt x="7" y="5"/>
                      <a:pt x="6" y="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67" name="Freeform 121"/>
              <p:cNvSpPr/>
              <p:nvPr userDrawn="1"/>
            </p:nvSpPr>
            <p:spPr bwMode="auto">
              <a:xfrm>
                <a:off x="2710" y="623"/>
                <a:ext cx="43" cy="17"/>
              </a:xfrm>
              <a:custGeom>
                <a:gdLst>
                  <a:gd name="T0" fmla="*/ 14 w 18"/>
                  <a:gd name="T1" fmla="*/ 7 h 7"/>
                  <a:gd name="T2" fmla="*/ 3 w 18"/>
                  <a:gd name="T3" fmla="*/ 7 h 7"/>
                  <a:gd name="T4" fmla="*/ 0 w 18"/>
                  <a:gd name="T5" fmla="*/ 0 h 7"/>
                  <a:gd name="T6" fmla="*/ 12 w 18"/>
                  <a:gd name="T7" fmla="*/ 0 h 7"/>
                  <a:gd name="T8" fmla="*/ 11 w 18"/>
                  <a:gd name="T9" fmla="*/ 4 h 7"/>
                  <a:gd name="T10" fmla="*/ 17 w 18"/>
                  <a:gd name="T11" fmla="*/ 5 h 7"/>
                  <a:gd name="T12" fmla="*/ 14 w 18"/>
                  <a:gd name="T13" fmla="*/ 7 h 7"/>
                </a:gdLst>
                <a:cxnLst>
                  <a:cxn ang="0">
                    <a:pos x="T0" y="T1"/>
                  </a:cxn>
                  <a:cxn ang="0">
                    <a:pos x="T2" y="T3"/>
                  </a:cxn>
                  <a:cxn ang="0">
                    <a:pos x="T4" y="T5"/>
                  </a:cxn>
                  <a:cxn ang="0">
                    <a:pos x="T6" y="T7"/>
                  </a:cxn>
                  <a:cxn ang="0">
                    <a:pos x="T8" y="T9"/>
                  </a:cxn>
                  <a:cxn ang="0">
                    <a:pos x="T10" y="T11"/>
                  </a:cxn>
                  <a:cxn ang="0">
                    <a:pos x="T12" y="T13"/>
                  </a:cxn>
                </a:cxnLst>
                <a:rect l="0" t="0" r="r" b="b"/>
                <a:pathLst>
                  <a:path w="18" h="7">
                    <a:moveTo>
                      <a:pt x="14" y="7"/>
                    </a:moveTo>
                    <a:cubicBezTo>
                      <a:pt x="10" y="7"/>
                      <a:pt x="7" y="7"/>
                      <a:pt x="3" y="7"/>
                    </a:cubicBezTo>
                    <a:cubicBezTo>
                      <a:pt x="1" y="2"/>
                      <a:pt x="1" y="4"/>
                      <a:pt x="0" y="0"/>
                    </a:cubicBezTo>
                    <a:cubicBezTo>
                      <a:pt x="4" y="0"/>
                      <a:pt x="8" y="0"/>
                      <a:pt x="12" y="0"/>
                    </a:cubicBezTo>
                    <a:cubicBezTo>
                      <a:pt x="18" y="2"/>
                      <a:pt x="8" y="3"/>
                      <a:pt x="11" y="4"/>
                    </a:cubicBezTo>
                    <a:cubicBezTo>
                      <a:pt x="12" y="5"/>
                      <a:pt x="17" y="3"/>
                      <a:pt x="17" y="5"/>
                    </a:cubicBezTo>
                    <a:cubicBezTo>
                      <a:pt x="15" y="5"/>
                      <a:pt x="14" y="6"/>
                      <a:pt x="14" y="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68" name="Freeform 122"/>
              <p:cNvSpPr/>
              <p:nvPr userDrawn="1"/>
            </p:nvSpPr>
            <p:spPr bwMode="auto">
              <a:xfrm>
                <a:off x="2556" y="623"/>
                <a:ext cx="43" cy="5"/>
              </a:xfrm>
              <a:custGeom>
                <a:gdLst>
                  <a:gd name="T0" fmla="*/ 8 w 18"/>
                  <a:gd name="T1" fmla="*/ 1 h 2"/>
                  <a:gd name="T2" fmla="*/ 12 w 18"/>
                  <a:gd name="T3" fmla="*/ 2 h 2"/>
                  <a:gd name="T4" fmla="*/ 8 w 18"/>
                  <a:gd name="T5" fmla="*/ 1 h 2"/>
                </a:gdLst>
                <a:cxnLst>
                  <a:cxn ang="0">
                    <a:pos x="T0" y="T1"/>
                  </a:cxn>
                  <a:cxn ang="0">
                    <a:pos x="T2" y="T3"/>
                  </a:cxn>
                  <a:cxn ang="0">
                    <a:pos x="T4" y="T5"/>
                  </a:cxn>
                </a:cxnLst>
                <a:rect l="0" t="0" r="r" b="b"/>
                <a:pathLst>
                  <a:path w="18" h="2">
                    <a:moveTo>
                      <a:pt x="8" y="1"/>
                    </a:moveTo>
                    <a:cubicBezTo>
                      <a:pt x="13" y="0"/>
                      <a:pt x="18" y="2"/>
                      <a:pt x="12" y="2"/>
                    </a:cubicBezTo>
                    <a:cubicBezTo>
                      <a:pt x="10" y="2"/>
                      <a:pt x="0" y="1"/>
                      <a:pt x="8"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69" name="Freeform 123"/>
              <p:cNvSpPr/>
              <p:nvPr userDrawn="1"/>
            </p:nvSpPr>
            <p:spPr bwMode="auto">
              <a:xfrm>
                <a:off x="2613" y="647"/>
                <a:ext cx="38" cy="21"/>
              </a:xfrm>
              <a:custGeom>
                <a:gdLst>
                  <a:gd name="T0" fmla="*/ 14 w 16"/>
                  <a:gd name="T1" fmla="*/ 6 h 9"/>
                  <a:gd name="T2" fmla="*/ 0 w 16"/>
                  <a:gd name="T3" fmla="*/ 5 h 9"/>
                  <a:gd name="T4" fmla="*/ 2 w 16"/>
                  <a:gd name="T5" fmla="*/ 0 h 9"/>
                  <a:gd name="T6" fmla="*/ 7 w 16"/>
                  <a:gd name="T7" fmla="*/ 5 h 9"/>
                  <a:gd name="T8" fmla="*/ 14 w 16"/>
                  <a:gd name="T9" fmla="*/ 1 h 9"/>
                  <a:gd name="T10" fmla="*/ 16 w 16"/>
                  <a:gd name="T11" fmla="*/ 5 h 9"/>
                  <a:gd name="T12" fmla="*/ 14 w 16"/>
                  <a:gd name="T13" fmla="*/ 6 h 9"/>
                </a:gdLst>
                <a:cxnLst>
                  <a:cxn ang="0">
                    <a:pos x="T0" y="T1"/>
                  </a:cxn>
                  <a:cxn ang="0">
                    <a:pos x="T2" y="T3"/>
                  </a:cxn>
                  <a:cxn ang="0">
                    <a:pos x="T4" y="T5"/>
                  </a:cxn>
                  <a:cxn ang="0">
                    <a:pos x="T6" y="T7"/>
                  </a:cxn>
                  <a:cxn ang="0">
                    <a:pos x="T8" y="T9"/>
                  </a:cxn>
                  <a:cxn ang="0">
                    <a:pos x="T10" y="T11"/>
                  </a:cxn>
                  <a:cxn ang="0">
                    <a:pos x="T12" y="T13"/>
                  </a:cxn>
                </a:cxnLst>
                <a:rect l="0" t="0" r="r" b="b"/>
                <a:pathLst>
                  <a:path w="16" h="9">
                    <a:moveTo>
                      <a:pt x="14" y="6"/>
                    </a:moveTo>
                    <a:cubicBezTo>
                      <a:pt x="8" y="5"/>
                      <a:pt x="3" y="9"/>
                      <a:pt x="0" y="5"/>
                    </a:cubicBezTo>
                    <a:cubicBezTo>
                      <a:pt x="0" y="3"/>
                      <a:pt x="1" y="2"/>
                      <a:pt x="2" y="0"/>
                    </a:cubicBezTo>
                    <a:cubicBezTo>
                      <a:pt x="6" y="0"/>
                      <a:pt x="10" y="2"/>
                      <a:pt x="7" y="5"/>
                    </a:cubicBezTo>
                    <a:cubicBezTo>
                      <a:pt x="12" y="6"/>
                      <a:pt x="9" y="0"/>
                      <a:pt x="14" y="1"/>
                    </a:cubicBezTo>
                    <a:cubicBezTo>
                      <a:pt x="14" y="3"/>
                      <a:pt x="16" y="3"/>
                      <a:pt x="16" y="5"/>
                    </a:cubicBezTo>
                    <a:cubicBezTo>
                      <a:pt x="15" y="5"/>
                      <a:pt x="14" y="5"/>
                      <a:pt x="14"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70" name="Freeform 124"/>
              <p:cNvSpPr/>
              <p:nvPr userDrawn="1"/>
            </p:nvSpPr>
            <p:spPr bwMode="auto">
              <a:xfrm>
                <a:off x="2673" y="661"/>
                <a:ext cx="33" cy="12"/>
              </a:xfrm>
              <a:custGeom>
                <a:gdLst>
                  <a:gd name="T0" fmla="*/ 0 w 14"/>
                  <a:gd name="T1" fmla="*/ 4 h 5"/>
                  <a:gd name="T2" fmla="*/ 14 w 14"/>
                  <a:gd name="T3" fmla="*/ 0 h 5"/>
                  <a:gd name="T4" fmla="*/ 0 w 14"/>
                  <a:gd name="T5" fmla="*/ 4 h 5"/>
                </a:gdLst>
                <a:cxnLst>
                  <a:cxn ang="0">
                    <a:pos x="T0" y="T1"/>
                  </a:cxn>
                  <a:cxn ang="0">
                    <a:pos x="T2" y="T3"/>
                  </a:cxn>
                  <a:cxn ang="0">
                    <a:pos x="T4" y="T5"/>
                  </a:cxn>
                </a:cxnLst>
                <a:rect l="0" t="0" r="r" b="b"/>
                <a:pathLst>
                  <a:path w="14" h="5">
                    <a:moveTo>
                      <a:pt x="0" y="4"/>
                    </a:moveTo>
                    <a:cubicBezTo>
                      <a:pt x="3" y="1"/>
                      <a:pt x="8" y="0"/>
                      <a:pt x="14" y="0"/>
                    </a:cubicBezTo>
                    <a:cubicBezTo>
                      <a:pt x="13" y="5"/>
                      <a:pt x="6" y="4"/>
                      <a:pt x="0"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71" name="Freeform 125"/>
              <p:cNvSpPr/>
              <p:nvPr userDrawn="1"/>
            </p:nvSpPr>
            <p:spPr bwMode="auto">
              <a:xfrm>
                <a:off x="2319" y="671"/>
                <a:ext cx="249" cy="92"/>
              </a:xfrm>
              <a:custGeom>
                <a:gdLst>
                  <a:gd name="T0" fmla="*/ 59 w 105"/>
                  <a:gd name="T1" fmla="*/ 35 h 39"/>
                  <a:gd name="T2" fmla="*/ 31 w 105"/>
                  <a:gd name="T3" fmla="*/ 39 h 39"/>
                  <a:gd name="T4" fmla="*/ 34 w 105"/>
                  <a:gd name="T5" fmla="*/ 34 h 39"/>
                  <a:gd name="T6" fmla="*/ 21 w 105"/>
                  <a:gd name="T7" fmla="*/ 32 h 39"/>
                  <a:gd name="T8" fmla="*/ 51 w 105"/>
                  <a:gd name="T9" fmla="*/ 27 h 39"/>
                  <a:gd name="T10" fmla="*/ 26 w 105"/>
                  <a:gd name="T11" fmla="*/ 25 h 39"/>
                  <a:gd name="T12" fmla="*/ 38 w 105"/>
                  <a:gd name="T13" fmla="*/ 21 h 39"/>
                  <a:gd name="T14" fmla="*/ 27 w 105"/>
                  <a:gd name="T15" fmla="*/ 19 h 39"/>
                  <a:gd name="T16" fmla="*/ 35 w 105"/>
                  <a:gd name="T17" fmla="*/ 15 h 39"/>
                  <a:gd name="T18" fmla="*/ 5 w 105"/>
                  <a:gd name="T19" fmla="*/ 22 h 39"/>
                  <a:gd name="T20" fmla="*/ 0 w 105"/>
                  <a:gd name="T21" fmla="*/ 17 h 39"/>
                  <a:gd name="T22" fmla="*/ 23 w 105"/>
                  <a:gd name="T23" fmla="*/ 2 h 39"/>
                  <a:gd name="T24" fmla="*/ 56 w 105"/>
                  <a:gd name="T25" fmla="*/ 4 h 39"/>
                  <a:gd name="T26" fmla="*/ 59 w 105"/>
                  <a:gd name="T27" fmla="*/ 12 h 39"/>
                  <a:gd name="T28" fmla="*/ 78 w 105"/>
                  <a:gd name="T29" fmla="*/ 11 h 39"/>
                  <a:gd name="T30" fmla="*/ 78 w 105"/>
                  <a:gd name="T31" fmla="*/ 19 h 39"/>
                  <a:gd name="T32" fmla="*/ 89 w 105"/>
                  <a:gd name="T33" fmla="*/ 7 h 39"/>
                  <a:gd name="T34" fmla="*/ 105 w 105"/>
                  <a:gd name="T35" fmla="*/ 7 h 39"/>
                  <a:gd name="T36" fmla="*/ 90 w 105"/>
                  <a:gd name="T37" fmla="*/ 21 h 39"/>
                  <a:gd name="T38" fmla="*/ 98 w 105"/>
                  <a:gd name="T39" fmla="*/ 29 h 39"/>
                  <a:gd name="T40" fmla="*/ 84 w 105"/>
                  <a:gd name="T41" fmla="*/ 30 h 39"/>
                  <a:gd name="T42" fmla="*/ 90 w 105"/>
                  <a:gd name="T43" fmla="*/ 32 h 39"/>
                  <a:gd name="T44" fmla="*/ 87 w 105"/>
                  <a:gd name="T45" fmla="*/ 37 h 39"/>
                  <a:gd name="T46" fmla="*/ 72 w 105"/>
                  <a:gd name="T47" fmla="*/ 36 h 39"/>
                  <a:gd name="T48" fmla="*/ 59 w 105"/>
                  <a:gd name="T49" fmla="*/ 35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39">
                    <a:moveTo>
                      <a:pt x="59" y="35"/>
                    </a:moveTo>
                    <a:cubicBezTo>
                      <a:pt x="50" y="36"/>
                      <a:pt x="42" y="39"/>
                      <a:pt x="31" y="39"/>
                    </a:cubicBezTo>
                    <a:cubicBezTo>
                      <a:pt x="30" y="35"/>
                      <a:pt x="34" y="36"/>
                      <a:pt x="34" y="34"/>
                    </a:cubicBezTo>
                    <a:cubicBezTo>
                      <a:pt x="31" y="32"/>
                      <a:pt x="24" y="33"/>
                      <a:pt x="21" y="32"/>
                    </a:cubicBezTo>
                    <a:cubicBezTo>
                      <a:pt x="25" y="21"/>
                      <a:pt x="42" y="32"/>
                      <a:pt x="51" y="27"/>
                    </a:cubicBezTo>
                    <a:cubicBezTo>
                      <a:pt x="46" y="23"/>
                      <a:pt x="34" y="25"/>
                      <a:pt x="26" y="25"/>
                    </a:cubicBezTo>
                    <a:cubicBezTo>
                      <a:pt x="25" y="19"/>
                      <a:pt x="34" y="22"/>
                      <a:pt x="38" y="21"/>
                    </a:cubicBezTo>
                    <a:cubicBezTo>
                      <a:pt x="36" y="19"/>
                      <a:pt x="29" y="21"/>
                      <a:pt x="27" y="19"/>
                    </a:cubicBezTo>
                    <a:cubicBezTo>
                      <a:pt x="27" y="16"/>
                      <a:pt x="32" y="17"/>
                      <a:pt x="35" y="15"/>
                    </a:cubicBezTo>
                    <a:cubicBezTo>
                      <a:pt x="24" y="12"/>
                      <a:pt x="15" y="21"/>
                      <a:pt x="5" y="22"/>
                    </a:cubicBezTo>
                    <a:cubicBezTo>
                      <a:pt x="5" y="19"/>
                      <a:pt x="3" y="17"/>
                      <a:pt x="0" y="17"/>
                    </a:cubicBezTo>
                    <a:cubicBezTo>
                      <a:pt x="6" y="9"/>
                      <a:pt x="21" y="13"/>
                      <a:pt x="23" y="2"/>
                    </a:cubicBezTo>
                    <a:cubicBezTo>
                      <a:pt x="37" y="0"/>
                      <a:pt x="44" y="7"/>
                      <a:pt x="56" y="4"/>
                    </a:cubicBezTo>
                    <a:cubicBezTo>
                      <a:pt x="55" y="8"/>
                      <a:pt x="63" y="8"/>
                      <a:pt x="59" y="12"/>
                    </a:cubicBezTo>
                    <a:cubicBezTo>
                      <a:pt x="64" y="12"/>
                      <a:pt x="72" y="13"/>
                      <a:pt x="78" y="11"/>
                    </a:cubicBezTo>
                    <a:cubicBezTo>
                      <a:pt x="81" y="14"/>
                      <a:pt x="79" y="15"/>
                      <a:pt x="78" y="19"/>
                    </a:cubicBezTo>
                    <a:cubicBezTo>
                      <a:pt x="83" y="17"/>
                      <a:pt x="85" y="11"/>
                      <a:pt x="89" y="7"/>
                    </a:cubicBezTo>
                    <a:cubicBezTo>
                      <a:pt x="94" y="10"/>
                      <a:pt x="100" y="3"/>
                      <a:pt x="105" y="7"/>
                    </a:cubicBezTo>
                    <a:cubicBezTo>
                      <a:pt x="99" y="11"/>
                      <a:pt x="94" y="15"/>
                      <a:pt x="90" y="21"/>
                    </a:cubicBezTo>
                    <a:cubicBezTo>
                      <a:pt x="91" y="27"/>
                      <a:pt x="98" y="26"/>
                      <a:pt x="98" y="29"/>
                    </a:cubicBezTo>
                    <a:cubicBezTo>
                      <a:pt x="95" y="33"/>
                      <a:pt x="91" y="28"/>
                      <a:pt x="84" y="30"/>
                    </a:cubicBezTo>
                    <a:cubicBezTo>
                      <a:pt x="84" y="33"/>
                      <a:pt x="89" y="31"/>
                      <a:pt x="90" y="32"/>
                    </a:cubicBezTo>
                    <a:cubicBezTo>
                      <a:pt x="90" y="35"/>
                      <a:pt x="87" y="34"/>
                      <a:pt x="87" y="37"/>
                    </a:cubicBezTo>
                    <a:cubicBezTo>
                      <a:pt x="82" y="36"/>
                      <a:pt x="78" y="36"/>
                      <a:pt x="72" y="36"/>
                    </a:cubicBezTo>
                    <a:cubicBezTo>
                      <a:pt x="71" y="31"/>
                      <a:pt x="62" y="33"/>
                      <a:pt x="59" y="3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72" name="Freeform 126"/>
              <p:cNvSpPr/>
              <p:nvPr userDrawn="1"/>
            </p:nvSpPr>
            <p:spPr bwMode="auto">
              <a:xfrm>
                <a:off x="2779" y="761"/>
                <a:ext cx="33" cy="19"/>
              </a:xfrm>
              <a:custGeom>
                <a:gdLst>
                  <a:gd name="T0" fmla="*/ 14 w 14"/>
                  <a:gd name="T1" fmla="*/ 4 h 8"/>
                  <a:gd name="T2" fmla="*/ 0 w 14"/>
                  <a:gd name="T3" fmla="*/ 8 h 8"/>
                  <a:gd name="T4" fmla="*/ 13 w 14"/>
                  <a:gd name="T5" fmla="*/ 1 h 8"/>
                  <a:gd name="T6" fmla="*/ 14 w 14"/>
                  <a:gd name="T7" fmla="*/ 4 h 8"/>
                </a:gdLst>
                <a:cxnLst>
                  <a:cxn ang="0">
                    <a:pos x="T0" y="T1"/>
                  </a:cxn>
                  <a:cxn ang="0">
                    <a:pos x="T2" y="T3"/>
                  </a:cxn>
                  <a:cxn ang="0">
                    <a:pos x="T4" y="T5"/>
                  </a:cxn>
                  <a:cxn ang="0">
                    <a:pos x="T6" y="T7"/>
                  </a:cxn>
                </a:cxnLst>
                <a:rect l="0" t="0" r="r" b="b"/>
                <a:pathLst>
                  <a:path w="14" h="8">
                    <a:moveTo>
                      <a:pt x="14" y="4"/>
                    </a:moveTo>
                    <a:cubicBezTo>
                      <a:pt x="11" y="7"/>
                      <a:pt x="7" y="8"/>
                      <a:pt x="0" y="8"/>
                    </a:cubicBezTo>
                    <a:cubicBezTo>
                      <a:pt x="2" y="3"/>
                      <a:pt x="6" y="0"/>
                      <a:pt x="13" y="1"/>
                    </a:cubicBezTo>
                    <a:cubicBezTo>
                      <a:pt x="13" y="2"/>
                      <a:pt x="14" y="2"/>
                      <a:pt x="14"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73" name="Freeform 127"/>
              <p:cNvSpPr/>
              <p:nvPr userDrawn="1"/>
            </p:nvSpPr>
            <p:spPr bwMode="auto">
              <a:xfrm>
                <a:off x="2684" y="851"/>
                <a:ext cx="19" cy="14"/>
              </a:xfrm>
              <a:custGeom>
                <a:gdLst>
                  <a:gd name="T0" fmla="*/ 8 w 8"/>
                  <a:gd name="T1" fmla="*/ 1 h 6"/>
                  <a:gd name="T2" fmla="*/ 1 w 8"/>
                  <a:gd name="T3" fmla="*/ 5 h 6"/>
                  <a:gd name="T4" fmla="*/ 8 w 8"/>
                  <a:gd name="T5" fmla="*/ 1 h 6"/>
                </a:gdLst>
                <a:cxnLst>
                  <a:cxn ang="0">
                    <a:pos x="T0" y="T1"/>
                  </a:cxn>
                  <a:cxn ang="0">
                    <a:pos x="T2" y="T3"/>
                  </a:cxn>
                  <a:cxn ang="0">
                    <a:pos x="T4" y="T5"/>
                  </a:cxn>
                </a:cxnLst>
                <a:rect l="0" t="0" r="r" b="b"/>
                <a:pathLst>
                  <a:path w="8" h="6">
                    <a:moveTo>
                      <a:pt x="8" y="1"/>
                    </a:moveTo>
                    <a:cubicBezTo>
                      <a:pt x="6" y="3"/>
                      <a:pt x="5" y="6"/>
                      <a:pt x="1" y="5"/>
                    </a:cubicBezTo>
                    <a:cubicBezTo>
                      <a:pt x="0" y="0"/>
                      <a:pt x="4" y="0"/>
                      <a:pt x="8"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74" name="Freeform 128"/>
              <p:cNvSpPr/>
              <p:nvPr userDrawn="1"/>
            </p:nvSpPr>
            <p:spPr bwMode="auto">
              <a:xfrm>
                <a:off x="2860" y="858"/>
                <a:ext cx="19" cy="19"/>
              </a:xfrm>
              <a:custGeom>
                <a:gdLst>
                  <a:gd name="T0" fmla="*/ 0 w 8"/>
                  <a:gd name="T1" fmla="*/ 1 h 8"/>
                  <a:gd name="T2" fmla="*/ 2 w 8"/>
                  <a:gd name="T3" fmla="*/ 0 h 8"/>
                  <a:gd name="T4" fmla="*/ 0 w 8"/>
                  <a:gd name="T5" fmla="*/ 1 h 8"/>
                </a:gdLst>
                <a:cxnLst>
                  <a:cxn ang="0">
                    <a:pos x="T0" y="T1"/>
                  </a:cxn>
                  <a:cxn ang="0">
                    <a:pos x="T2" y="T3"/>
                  </a:cxn>
                  <a:cxn ang="0">
                    <a:pos x="T4" y="T5"/>
                  </a:cxn>
                </a:cxnLst>
                <a:rect l="0" t="0" r="r" b="b"/>
                <a:pathLst>
                  <a:path w="8" h="8">
                    <a:moveTo>
                      <a:pt x="0" y="1"/>
                    </a:moveTo>
                    <a:cubicBezTo>
                      <a:pt x="1" y="1"/>
                      <a:pt x="2" y="1"/>
                      <a:pt x="2" y="0"/>
                    </a:cubicBezTo>
                    <a:cubicBezTo>
                      <a:pt x="8" y="2"/>
                      <a:pt x="0" y="8"/>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75" name="Freeform 129"/>
              <p:cNvSpPr/>
              <p:nvPr userDrawn="1"/>
            </p:nvSpPr>
            <p:spPr bwMode="auto">
              <a:xfrm>
                <a:off x="3542" y="912"/>
                <a:ext cx="17" cy="12"/>
              </a:xfrm>
              <a:custGeom>
                <a:gdLst>
                  <a:gd name="T0" fmla="*/ 6 w 7"/>
                  <a:gd name="T1" fmla="*/ 0 h 5"/>
                  <a:gd name="T2" fmla="*/ 1 w 7"/>
                  <a:gd name="T3" fmla="*/ 5 h 5"/>
                  <a:gd name="T4" fmla="*/ 6 w 7"/>
                  <a:gd name="T5" fmla="*/ 0 h 5"/>
                </a:gdLst>
                <a:cxnLst>
                  <a:cxn ang="0">
                    <a:pos x="T0" y="T1"/>
                  </a:cxn>
                  <a:cxn ang="0">
                    <a:pos x="T2" y="T3"/>
                  </a:cxn>
                  <a:cxn ang="0">
                    <a:pos x="T4" y="T5"/>
                  </a:cxn>
                </a:cxnLst>
                <a:rect l="0" t="0" r="r" b="b"/>
                <a:pathLst>
                  <a:path w="7" h="5">
                    <a:moveTo>
                      <a:pt x="6" y="0"/>
                    </a:moveTo>
                    <a:cubicBezTo>
                      <a:pt x="7" y="4"/>
                      <a:pt x="3" y="4"/>
                      <a:pt x="1" y="5"/>
                    </a:cubicBezTo>
                    <a:cubicBezTo>
                      <a:pt x="0" y="1"/>
                      <a:pt x="4" y="1"/>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76" name="Freeform 130"/>
              <p:cNvSpPr/>
              <p:nvPr userDrawn="1"/>
            </p:nvSpPr>
            <p:spPr bwMode="auto">
              <a:xfrm>
                <a:off x="2782" y="1052"/>
                <a:ext cx="28" cy="15"/>
              </a:xfrm>
              <a:custGeom>
                <a:gdLst>
                  <a:gd name="T0" fmla="*/ 4 w 12"/>
                  <a:gd name="T1" fmla="*/ 0 h 6"/>
                  <a:gd name="T2" fmla="*/ 12 w 12"/>
                  <a:gd name="T3" fmla="*/ 6 h 6"/>
                  <a:gd name="T4" fmla="*/ 0 w 12"/>
                  <a:gd name="T5" fmla="*/ 1 h 6"/>
                  <a:gd name="T6" fmla="*/ 4 w 12"/>
                  <a:gd name="T7" fmla="*/ 0 h 6"/>
                </a:gdLst>
                <a:cxnLst>
                  <a:cxn ang="0">
                    <a:pos x="T0" y="T1"/>
                  </a:cxn>
                  <a:cxn ang="0">
                    <a:pos x="T2" y="T3"/>
                  </a:cxn>
                  <a:cxn ang="0">
                    <a:pos x="T4" y="T5"/>
                  </a:cxn>
                  <a:cxn ang="0">
                    <a:pos x="T6" y="T7"/>
                  </a:cxn>
                </a:cxnLst>
                <a:rect l="0" t="0" r="r" b="b"/>
                <a:pathLst>
                  <a:path w="12" h="6">
                    <a:moveTo>
                      <a:pt x="4" y="0"/>
                    </a:moveTo>
                    <a:cubicBezTo>
                      <a:pt x="8" y="1"/>
                      <a:pt x="11" y="2"/>
                      <a:pt x="12" y="6"/>
                    </a:cubicBezTo>
                    <a:cubicBezTo>
                      <a:pt x="7" y="6"/>
                      <a:pt x="4" y="3"/>
                      <a:pt x="0" y="1"/>
                    </a:cubicBezTo>
                    <a:cubicBezTo>
                      <a:pt x="1" y="0"/>
                      <a:pt x="2" y="0"/>
                      <a:pt x="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77" name="Freeform 131"/>
              <p:cNvSpPr/>
              <p:nvPr userDrawn="1"/>
            </p:nvSpPr>
            <p:spPr bwMode="auto">
              <a:xfrm>
                <a:off x="3730" y="1168"/>
                <a:ext cx="23" cy="27"/>
              </a:xfrm>
              <a:custGeom>
                <a:gdLst>
                  <a:gd name="T0" fmla="*/ 6 w 10"/>
                  <a:gd name="T1" fmla="*/ 11 h 11"/>
                  <a:gd name="T2" fmla="*/ 6 w 10"/>
                  <a:gd name="T3" fmla="*/ 0 h 11"/>
                  <a:gd name="T4" fmla="*/ 6 w 10"/>
                  <a:gd name="T5" fmla="*/ 11 h 11"/>
                </a:gdLst>
                <a:cxnLst>
                  <a:cxn ang="0">
                    <a:pos x="T0" y="T1"/>
                  </a:cxn>
                  <a:cxn ang="0">
                    <a:pos x="T2" y="T3"/>
                  </a:cxn>
                  <a:cxn ang="0">
                    <a:pos x="T4" y="T5"/>
                  </a:cxn>
                </a:cxnLst>
                <a:rect l="0" t="0" r="r" b="b"/>
                <a:pathLst>
                  <a:path w="10" h="11">
                    <a:moveTo>
                      <a:pt x="6" y="11"/>
                    </a:moveTo>
                    <a:cubicBezTo>
                      <a:pt x="0" y="10"/>
                      <a:pt x="3" y="2"/>
                      <a:pt x="6" y="0"/>
                    </a:cubicBezTo>
                    <a:cubicBezTo>
                      <a:pt x="10" y="2"/>
                      <a:pt x="8" y="8"/>
                      <a:pt x="6" y="1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78" name="Freeform 132"/>
              <p:cNvSpPr/>
              <p:nvPr userDrawn="1"/>
            </p:nvSpPr>
            <p:spPr bwMode="auto">
              <a:xfrm>
                <a:off x="3649" y="1216"/>
                <a:ext cx="14" cy="12"/>
              </a:xfrm>
              <a:custGeom>
                <a:gdLst>
                  <a:gd name="T0" fmla="*/ 5 w 6"/>
                  <a:gd name="T1" fmla="*/ 5 h 5"/>
                  <a:gd name="T2" fmla="*/ 0 w 6"/>
                  <a:gd name="T3" fmla="*/ 4 h 5"/>
                  <a:gd name="T4" fmla="*/ 5 w 6"/>
                  <a:gd name="T5" fmla="*/ 5 h 5"/>
                </a:gdLst>
                <a:cxnLst>
                  <a:cxn ang="0">
                    <a:pos x="T0" y="T1"/>
                  </a:cxn>
                  <a:cxn ang="0">
                    <a:pos x="T2" y="T3"/>
                  </a:cxn>
                  <a:cxn ang="0">
                    <a:pos x="T4" y="T5"/>
                  </a:cxn>
                </a:cxnLst>
                <a:rect l="0" t="0" r="r" b="b"/>
                <a:pathLst>
                  <a:path w="6" h="5">
                    <a:moveTo>
                      <a:pt x="5" y="5"/>
                    </a:moveTo>
                    <a:cubicBezTo>
                      <a:pt x="3" y="5"/>
                      <a:pt x="1" y="5"/>
                      <a:pt x="0" y="4"/>
                    </a:cubicBezTo>
                    <a:cubicBezTo>
                      <a:pt x="1" y="1"/>
                      <a:pt x="6" y="0"/>
                      <a:pt x="5"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79" name="Freeform 133"/>
              <p:cNvSpPr/>
              <p:nvPr userDrawn="1"/>
            </p:nvSpPr>
            <p:spPr bwMode="auto">
              <a:xfrm>
                <a:off x="2457" y="1439"/>
                <a:ext cx="26" cy="19"/>
              </a:xfrm>
              <a:custGeom>
                <a:gdLst>
                  <a:gd name="T0" fmla="*/ 8 w 11"/>
                  <a:gd name="T1" fmla="*/ 1 h 8"/>
                  <a:gd name="T2" fmla="*/ 0 w 11"/>
                  <a:gd name="T3" fmla="*/ 2 h 8"/>
                  <a:gd name="T4" fmla="*/ 8 w 11"/>
                  <a:gd name="T5" fmla="*/ 1 h 8"/>
                </a:gdLst>
                <a:cxnLst>
                  <a:cxn ang="0">
                    <a:pos x="T0" y="T1"/>
                  </a:cxn>
                  <a:cxn ang="0">
                    <a:pos x="T2" y="T3"/>
                  </a:cxn>
                  <a:cxn ang="0">
                    <a:pos x="T4" y="T5"/>
                  </a:cxn>
                </a:cxnLst>
                <a:rect l="0" t="0" r="r" b="b"/>
                <a:pathLst>
                  <a:path w="11" h="8">
                    <a:moveTo>
                      <a:pt x="8" y="1"/>
                    </a:moveTo>
                    <a:cubicBezTo>
                      <a:pt x="5" y="0"/>
                      <a:pt x="1" y="8"/>
                      <a:pt x="0" y="2"/>
                    </a:cubicBezTo>
                    <a:cubicBezTo>
                      <a:pt x="4" y="1"/>
                      <a:pt x="11" y="1"/>
                      <a:pt x="8"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80" name="Freeform 134"/>
              <p:cNvSpPr/>
              <p:nvPr userDrawn="1"/>
            </p:nvSpPr>
            <p:spPr bwMode="auto">
              <a:xfrm>
                <a:off x="2499" y="1555"/>
                <a:ext cx="93" cy="47"/>
              </a:xfrm>
              <a:custGeom>
                <a:gdLst>
                  <a:gd name="T0" fmla="*/ 39 w 39"/>
                  <a:gd name="T1" fmla="*/ 13 h 20"/>
                  <a:gd name="T2" fmla="*/ 20 w 39"/>
                  <a:gd name="T3" fmla="*/ 18 h 20"/>
                  <a:gd name="T4" fmla="*/ 0 w 39"/>
                  <a:gd name="T5" fmla="*/ 11 h 20"/>
                  <a:gd name="T6" fmla="*/ 13 w 39"/>
                  <a:gd name="T7" fmla="*/ 12 h 20"/>
                  <a:gd name="T8" fmla="*/ 7 w 39"/>
                  <a:gd name="T9" fmla="*/ 4 h 20"/>
                  <a:gd name="T10" fmla="*/ 39 w 39"/>
                  <a:gd name="T11" fmla="*/ 13 h 20"/>
                </a:gdLst>
                <a:cxnLst>
                  <a:cxn ang="0">
                    <a:pos x="T0" y="T1"/>
                  </a:cxn>
                  <a:cxn ang="0">
                    <a:pos x="T2" y="T3"/>
                  </a:cxn>
                  <a:cxn ang="0">
                    <a:pos x="T4" y="T5"/>
                  </a:cxn>
                  <a:cxn ang="0">
                    <a:pos x="T6" y="T7"/>
                  </a:cxn>
                  <a:cxn ang="0">
                    <a:pos x="T8" y="T9"/>
                  </a:cxn>
                  <a:cxn ang="0">
                    <a:pos x="T10" y="T11"/>
                  </a:cxn>
                </a:cxnLst>
                <a:rect l="0" t="0" r="r" b="b"/>
                <a:pathLst>
                  <a:path w="39" h="20">
                    <a:moveTo>
                      <a:pt x="39" y="13"/>
                    </a:moveTo>
                    <a:cubicBezTo>
                      <a:pt x="31" y="14"/>
                      <a:pt x="22" y="12"/>
                      <a:pt x="20" y="18"/>
                    </a:cubicBezTo>
                    <a:cubicBezTo>
                      <a:pt x="16" y="11"/>
                      <a:pt x="1" y="20"/>
                      <a:pt x="0" y="11"/>
                    </a:cubicBezTo>
                    <a:cubicBezTo>
                      <a:pt x="4" y="12"/>
                      <a:pt x="8" y="13"/>
                      <a:pt x="13" y="12"/>
                    </a:cubicBezTo>
                    <a:cubicBezTo>
                      <a:pt x="8" y="12"/>
                      <a:pt x="14" y="6"/>
                      <a:pt x="7" y="4"/>
                    </a:cubicBezTo>
                    <a:cubicBezTo>
                      <a:pt x="18" y="0"/>
                      <a:pt x="37" y="4"/>
                      <a:pt x="39" y="1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81" name="Freeform 135"/>
              <p:cNvSpPr/>
              <p:nvPr userDrawn="1"/>
            </p:nvSpPr>
            <p:spPr bwMode="auto">
              <a:xfrm>
                <a:off x="2443" y="1583"/>
                <a:ext cx="30" cy="17"/>
              </a:xfrm>
              <a:custGeom>
                <a:gdLst>
                  <a:gd name="T0" fmla="*/ 13 w 13"/>
                  <a:gd name="T1" fmla="*/ 4 h 7"/>
                  <a:gd name="T2" fmla="*/ 0 w 13"/>
                  <a:gd name="T3" fmla="*/ 0 h 7"/>
                  <a:gd name="T4" fmla="*/ 13 w 13"/>
                  <a:gd name="T5" fmla="*/ 4 h 7"/>
                </a:gdLst>
                <a:cxnLst>
                  <a:cxn ang="0">
                    <a:pos x="T0" y="T1"/>
                  </a:cxn>
                  <a:cxn ang="0">
                    <a:pos x="T2" y="T3"/>
                  </a:cxn>
                  <a:cxn ang="0">
                    <a:pos x="T4" y="T5"/>
                  </a:cxn>
                </a:cxnLst>
                <a:rect l="0" t="0" r="r" b="b"/>
                <a:pathLst>
                  <a:path w="13" h="7">
                    <a:moveTo>
                      <a:pt x="13" y="4"/>
                    </a:moveTo>
                    <a:cubicBezTo>
                      <a:pt x="8" y="7"/>
                      <a:pt x="1" y="7"/>
                      <a:pt x="0" y="0"/>
                    </a:cubicBezTo>
                    <a:cubicBezTo>
                      <a:pt x="6" y="0"/>
                      <a:pt x="9" y="2"/>
                      <a:pt x="13"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82" name="Freeform 136"/>
              <p:cNvSpPr/>
              <p:nvPr userDrawn="1"/>
            </p:nvSpPr>
            <p:spPr bwMode="auto">
              <a:xfrm>
                <a:off x="2561" y="2162"/>
                <a:ext cx="21" cy="18"/>
              </a:xfrm>
              <a:custGeom>
                <a:gdLst>
                  <a:gd name="T0" fmla="*/ 9 w 9"/>
                  <a:gd name="T1" fmla="*/ 8 h 8"/>
                  <a:gd name="T2" fmla="*/ 1 w 9"/>
                  <a:gd name="T3" fmla="*/ 0 h 8"/>
                  <a:gd name="T4" fmla="*/ 9 w 9"/>
                  <a:gd name="T5" fmla="*/ 8 h 8"/>
                </a:gdLst>
                <a:cxnLst>
                  <a:cxn ang="0">
                    <a:pos x="T0" y="T1"/>
                  </a:cxn>
                  <a:cxn ang="0">
                    <a:pos x="T2" y="T3"/>
                  </a:cxn>
                  <a:cxn ang="0">
                    <a:pos x="T4" y="T5"/>
                  </a:cxn>
                </a:cxnLst>
                <a:rect l="0" t="0" r="r" b="b"/>
                <a:pathLst>
                  <a:path w="9" h="8">
                    <a:moveTo>
                      <a:pt x="9" y="8"/>
                    </a:moveTo>
                    <a:cubicBezTo>
                      <a:pt x="7" y="5"/>
                      <a:pt x="0" y="6"/>
                      <a:pt x="1" y="0"/>
                    </a:cubicBezTo>
                    <a:cubicBezTo>
                      <a:pt x="3" y="3"/>
                      <a:pt x="9" y="3"/>
                      <a:pt x="9"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83" name="Freeform 137"/>
              <p:cNvSpPr/>
              <p:nvPr userDrawn="1"/>
            </p:nvSpPr>
            <p:spPr bwMode="auto">
              <a:xfrm>
                <a:off x="2841" y="2775"/>
                <a:ext cx="16" cy="17"/>
              </a:xfrm>
              <a:custGeom>
                <a:gdLst>
                  <a:gd name="T0" fmla="*/ 7 w 7"/>
                  <a:gd name="T1" fmla="*/ 0 h 7"/>
                  <a:gd name="T2" fmla="*/ 0 w 7"/>
                  <a:gd name="T3" fmla="*/ 5 h 7"/>
                  <a:gd name="T4" fmla="*/ 2 w 7"/>
                  <a:gd name="T5" fmla="*/ 0 h 7"/>
                  <a:gd name="T6" fmla="*/ 7 w 7"/>
                  <a:gd name="T7" fmla="*/ 0 h 7"/>
                </a:gdLst>
                <a:cxnLst>
                  <a:cxn ang="0">
                    <a:pos x="T0" y="T1"/>
                  </a:cxn>
                  <a:cxn ang="0">
                    <a:pos x="T2" y="T3"/>
                  </a:cxn>
                  <a:cxn ang="0">
                    <a:pos x="T4" y="T5"/>
                  </a:cxn>
                  <a:cxn ang="0">
                    <a:pos x="T6" y="T7"/>
                  </a:cxn>
                </a:cxnLst>
                <a:rect l="0" t="0" r="r" b="b"/>
                <a:pathLst>
                  <a:path w="7" h="7">
                    <a:moveTo>
                      <a:pt x="7" y="0"/>
                    </a:moveTo>
                    <a:cubicBezTo>
                      <a:pt x="5" y="2"/>
                      <a:pt x="2" y="7"/>
                      <a:pt x="0" y="5"/>
                    </a:cubicBezTo>
                    <a:cubicBezTo>
                      <a:pt x="3" y="3"/>
                      <a:pt x="0" y="3"/>
                      <a:pt x="2" y="0"/>
                    </a:cubicBezTo>
                    <a:lnTo>
                      <a:pt x="7"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84" name="Freeform 138"/>
              <p:cNvSpPr/>
              <p:nvPr userDrawn="1"/>
            </p:nvSpPr>
            <p:spPr bwMode="auto">
              <a:xfrm>
                <a:off x="2857" y="2771"/>
                <a:ext cx="24" cy="19"/>
              </a:xfrm>
              <a:custGeom>
                <a:gdLst>
                  <a:gd name="T0" fmla="*/ 9 w 10"/>
                  <a:gd name="T1" fmla="*/ 4 h 8"/>
                  <a:gd name="T2" fmla="*/ 0 w 10"/>
                  <a:gd name="T3" fmla="*/ 8 h 8"/>
                  <a:gd name="T4" fmla="*/ 1 w 10"/>
                  <a:gd name="T5" fmla="*/ 1 h 8"/>
                  <a:gd name="T6" fmla="*/ 9 w 10"/>
                  <a:gd name="T7" fmla="*/ 4 h 8"/>
                </a:gdLst>
                <a:cxnLst>
                  <a:cxn ang="0">
                    <a:pos x="T0" y="T1"/>
                  </a:cxn>
                  <a:cxn ang="0">
                    <a:pos x="T2" y="T3"/>
                  </a:cxn>
                  <a:cxn ang="0">
                    <a:pos x="T4" y="T5"/>
                  </a:cxn>
                  <a:cxn ang="0">
                    <a:pos x="T6" y="T7"/>
                  </a:cxn>
                </a:cxnLst>
                <a:rect l="0" t="0" r="r" b="b"/>
                <a:pathLst>
                  <a:path w="10" h="8">
                    <a:moveTo>
                      <a:pt x="9" y="4"/>
                    </a:moveTo>
                    <a:cubicBezTo>
                      <a:pt x="4" y="4"/>
                      <a:pt x="4" y="8"/>
                      <a:pt x="0" y="8"/>
                    </a:cubicBezTo>
                    <a:cubicBezTo>
                      <a:pt x="0" y="4"/>
                      <a:pt x="3" y="5"/>
                      <a:pt x="1" y="1"/>
                    </a:cubicBezTo>
                    <a:cubicBezTo>
                      <a:pt x="4" y="1"/>
                      <a:pt x="10" y="0"/>
                      <a:pt x="9"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85" name="Freeform 139"/>
              <p:cNvSpPr>
                <a:spLocks noEditPoints="1"/>
              </p:cNvSpPr>
              <p:nvPr userDrawn="1"/>
            </p:nvSpPr>
            <p:spPr bwMode="auto">
              <a:xfrm>
                <a:off x="2376" y="1687"/>
                <a:ext cx="718" cy="1112"/>
              </a:xfrm>
              <a:custGeom>
                <a:gdLst>
                  <a:gd name="T0" fmla="*/ 263 w 303"/>
                  <a:gd name="T1" fmla="*/ 110 h 469"/>
                  <a:gd name="T2" fmla="*/ 241 w 303"/>
                  <a:gd name="T3" fmla="*/ 108 h 469"/>
                  <a:gd name="T4" fmla="*/ 235 w 303"/>
                  <a:gd name="T5" fmla="*/ 111 h 469"/>
                  <a:gd name="T6" fmla="*/ 234 w 303"/>
                  <a:gd name="T7" fmla="*/ 102 h 469"/>
                  <a:gd name="T8" fmla="*/ 204 w 303"/>
                  <a:gd name="T9" fmla="*/ 106 h 469"/>
                  <a:gd name="T10" fmla="*/ 208 w 303"/>
                  <a:gd name="T11" fmla="*/ 98 h 469"/>
                  <a:gd name="T12" fmla="*/ 199 w 303"/>
                  <a:gd name="T13" fmla="*/ 88 h 469"/>
                  <a:gd name="T14" fmla="*/ 190 w 303"/>
                  <a:gd name="T15" fmla="*/ 94 h 469"/>
                  <a:gd name="T16" fmla="*/ 192 w 303"/>
                  <a:gd name="T17" fmla="*/ 59 h 469"/>
                  <a:gd name="T18" fmla="*/ 147 w 303"/>
                  <a:gd name="T19" fmla="*/ 39 h 469"/>
                  <a:gd name="T20" fmla="*/ 132 w 303"/>
                  <a:gd name="T21" fmla="*/ 21 h 469"/>
                  <a:gd name="T22" fmla="*/ 130 w 303"/>
                  <a:gd name="T23" fmla="*/ 12 h 469"/>
                  <a:gd name="T24" fmla="*/ 121 w 303"/>
                  <a:gd name="T25" fmla="*/ 14 h 469"/>
                  <a:gd name="T26" fmla="*/ 86 w 303"/>
                  <a:gd name="T27" fmla="*/ 14 h 469"/>
                  <a:gd name="T28" fmla="*/ 64 w 303"/>
                  <a:gd name="T29" fmla="*/ 11 h 469"/>
                  <a:gd name="T30" fmla="*/ 43 w 303"/>
                  <a:gd name="T31" fmla="*/ 9 h 469"/>
                  <a:gd name="T32" fmla="*/ 31 w 303"/>
                  <a:gd name="T33" fmla="*/ 31 h 469"/>
                  <a:gd name="T34" fmla="*/ 18 w 303"/>
                  <a:gd name="T35" fmla="*/ 72 h 469"/>
                  <a:gd name="T36" fmla="*/ 10 w 303"/>
                  <a:gd name="T37" fmla="*/ 111 h 469"/>
                  <a:gd name="T38" fmla="*/ 4 w 303"/>
                  <a:gd name="T39" fmla="*/ 134 h 469"/>
                  <a:gd name="T40" fmla="*/ 37 w 303"/>
                  <a:gd name="T41" fmla="*/ 193 h 469"/>
                  <a:gd name="T42" fmla="*/ 82 w 303"/>
                  <a:gd name="T43" fmla="*/ 250 h 469"/>
                  <a:gd name="T44" fmla="*/ 92 w 303"/>
                  <a:gd name="T45" fmla="*/ 373 h 469"/>
                  <a:gd name="T46" fmla="*/ 100 w 303"/>
                  <a:gd name="T47" fmla="*/ 402 h 469"/>
                  <a:gd name="T48" fmla="*/ 104 w 303"/>
                  <a:gd name="T49" fmla="*/ 412 h 469"/>
                  <a:gd name="T50" fmla="*/ 100 w 303"/>
                  <a:gd name="T51" fmla="*/ 408 h 469"/>
                  <a:gd name="T52" fmla="*/ 104 w 303"/>
                  <a:gd name="T53" fmla="*/ 416 h 469"/>
                  <a:gd name="T54" fmla="*/ 108 w 303"/>
                  <a:gd name="T55" fmla="*/ 424 h 469"/>
                  <a:gd name="T56" fmla="*/ 102 w 303"/>
                  <a:gd name="T57" fmla="*/ 420 h 469"/>
                  <a:gd name="T58" fmla="*/ 99 w 303"/>
                  <a:gd name="T59" fmla="*/ 421 h 469"/>
                  <a:gd name="T60" fmla="*/ 102 w 303"/>
                  <a:gd name="T61" fmla="*/ 425 h 469"/>
                  <a:gd name="T62" fmla="*/ 103 w 303"/>
                  <a:gd name="T63" fmla="*/ 436 h 469"/>
                  <a:gd name="T64" fmla="*/ 108 w 303"/>
                  <a:gd name="T65" fmla="*/ 446 h 469"/>
                  <a:gd name="T66" fmla="*/ 112 w 303"/>
                  <a:gd name="T67" fmla="*/ 453 h 469"/>
                  <a:gd name="T68" fmla="*/ 117 w 303"/>
                  <a:gd name="T69" fmla="*/ 452 h 469"/>
                  <a:gd name="T70" fmla="*/ 119 w 303"/>
                  <a:gd name="T71" fmla="*/ 455 h 469"/>
                  <a:gd name="T72" fmla="*/ 131 w 303"/>
                  <a:gd name="T73" fmla="*/ 466 h 469"/>
                  <a:gd name="T74" fmla="*/ 132 w 303"/>
                  <a:gd name="T75" fmla="*/ 466 h 469"/>
                  <a:gd name="T76" fmla="*/ 140 w 303"/>
                  <a:gd name="T77" fmla="*/ 467 h 469"/>
                  <a:gd name="T78" fmla="*/ 143 w 303"/>
                  <a:gd name="T79" fmla="*/ 468 h 469"/>
                  <a:gd name="T80" fmla="*/ 149 w 303"/>
                  <a:gd name="T81" fmla="*/ 468 h 469"/>
                  <a:gd name="T82" fmla="*/ 157 w 303"/>
                  <a:gd name="T83" fmla="*/ 469 h 469"/>
                  <a:gd name="T84" fmla="*/ 156 w 303"/>
                  <a:gd name="T85" fmla="*/ 467 h 469"/>
                  <a:gd name="T86" fmla="*/ 148 w 303"/>
                  <a:gd name="T87" fmla="*/ 466 h 469"/>
                  <a:gd name="T88" fmla="*/ 146 w 303"/>
                  <a:gd name="T89" fmla="*/ 452 h 469"/>
                  <a:gd name="T90" fmla="*/ 156 w 303"/>
                  <a:gd name="T91" fmla="*/ 436 h 469"/>
                  <a:gd name="T92" fmla="*/ 151 w 303"/>
                  <a:gd name="T93" fmla="*/ 414 h 469"/>
                  <a:gd name="T94" fmla="*/ 149 w 303"/>
                  <a:gd name="T95" fmla="*/ 398 h 469"/>
                  <a:gd name="T96" fmla="*/ 153 w 303"/>
                  <a:gd name="T97" fmla="*/ 392 h 469"/>
                  <a:gd name="T98" fmla="*/ 144 w 303"/>
                  <a:gd name="T99" fmla="*/ 384 h 469"/>
                  <a:gd name="T100" fmla="*/ 155 w 303"/>
                  <a:gd name="T101" fmla="*/ 370 h 469"/>
                  <a:gd name="T102" fmla="*/ 179 w 303"/>
                  <a:gd name="T103" fmla="*/ 343 h 469"/>
                  <a:gd name="T104" fmla="*/ 193 w 303"/>
                  <a:gd name="T105" fmla="*/ 342 h 469"/>
                  <a:gd name="T106" fmla="*/ 204 w 303"/>
                  <a:gd name="T107" fmla="*/ 318 h 469"/>
                  <a:gd name="T108" fmla="*/ 211 w 303"/>
                  <a:gd name="T109" fmla="*/ 314 h 469"/>
                  <a:gd name="T110" fmla="*/ 238 w 303"/>
                  <a:gd name="T111" fmla="*/ 261 h 469"/>
                  <a:gd name="T112" fmla="*/ 264 w 303"/>
                  <a:gd name="T113" fmla="*/ 249 h 469"/>
                  <a:gd name="T114" fmla="*/ 274 w 303"/>
                  <a:gd name="T115" fmla="*/ 180 h 469"/>
                  <a:gd name="T116" fmla="*/ 282 w 303"/>
                  <a:gd name="T117" fmla="*/ 169 h 469"/>
                  <a:gd name="T118" fmla="*/ 67 w 303"/>
                  <a:gd name="T119" fmla="*/ 23 h 469"/>
                  <a:gd name="T120" fmla="*/ 62 w 303"/>
                  <a:gd name="T121" fmla="*/ 20 h 469"/>
                  <a:gd name="T122" fmla="*/ 67 w 303"/>
                  <a:gd name="T123" fmla="*/ 23 h 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 h="469">
                    <a:moveTo>
                      <a:pt x="292" y="127"/>
                    </a:moveTo>
                    <a:cubicBezTo>
                      <a:pt x="277" y="128"/>
                      <a:pt x="273" y="113"/>
                      <a:pt x="263" y="110"/>
                    </a:cubicBezTo>
                    <a:cubicBezTo>
                      <a:pt x="256" y="108"/>
                      <a:pt x="248" y="113"/>
                      <a:pt x="242" y="106"/>
                    </a:cubicBezTo>
                    <a:cubicBezTo>
                      <a:pt x="241" y="107"/>
                      <a:pt x="241" y="107"/>
                      <a:pt x="241" y="108"/>
                    </a:cubicBezTo>
                    <a:cubicBezTo>
                      <a:pt x="241" y="109"/>
                      <a:pt x="238" y="109"/>
                      <a:pt x="237" y="108"/>
                    </a:cubicBezTo>
                    <a:cubicBezTo>
                      <a:pt x="236" y="108"/>
                      <a:pt x="236" y="110"/>
                      <a:pt x="235" y="111"/>
                    </a:cubicBezTo>
                    <a:cubicBezTo>
                      <a:pt x="232" y="114"/>
                      <a:pt x="237" y="106"/>
                      <a:pt x="234" y="104"/>
                    </a:cubicBezTo>
                    <a:cubicBezTo>
                      <a:pt x="234" y="102"/>
                      <a:pt x="234" y="102"/>
                      <a:pt x="234" y="102"/>
                    </a:cubicBezTo>
                    <a:cubicBezTo>
                      <a:pt x="228" y="102"/>
                      <a:pt x="215" y="87"/>
                      <a:pt x="210" y="100"/>
                    </a:cubicBezTo>
                    <a:cubicBezTo>
                      <a:pt x="207" y="101"/>
                      <a:pt x="206" y="104"/>
                      <a:pt x="204" y="106"/>
                    </a:cubicBezTo>
                    <a:cubicBezTo>
                      <a:pt x="205" y="103"/>
                      <a:pt x="202" y="103"/>
                      <a:pt x="203" y="101"/>
                    </a:cubicBezTo>
                    <a:cubicBezTo>
                      <a:pt x="206" y="102"/>
                      <a:pt x="207" y="100"/>
                      <a:pt x="208" y="98"/>
                    </a:cubicBezTo>
                    <a:cubicBezTo>
                      <a:pt x="208" y="96"/>
                      <a:pt x="211" y="96"/>
                      <a:pt x="210" y="93"/>
                    </a:cubicBezTo>
                    <a:cubicBezTo>
                      <a:pt x="206" y="91"/>
                      <a:pt x="203" y="89"/>
                      <a:pt x="199" y="88"/>
                    </a:cubicBezTo>
                    <a:cubicBezTo>
                      <a:pt x="197" y="91"/>
                      <a:pt x="191" y="90"/>
                      <a:pt x="196" y="94"/>
                    </a:cubicBezTo>
                    <a:cubicBezTo>
                      <a:pt x="194" y="93"/>
                      <a:pt x="191" y="97"/>
                      <a:pt x="190" y="94"/>
                    </a:cubicBezTo>
                    <a:cubicBezTo>
                      <a:pt x="191" y="89"/>
                      <a:pt x="195" y="87"/>
                      <a:pt x="198" y="85"/>
                    </a:cubicBezTo>
                    <a:cubicBezTo>
                      <a:pt x="200" y="77"/>
                      <a:pt x="192" y="69"/>
                      <a:pt x="192" y="59"/>
                    </a:cubicBezTo>
                    <a:cubicBezTo>
                      <a:pt x="191" y="59"/>
                      <a:pt x="190" y="60"/>
                      <a:pt x="189" y="60"/>
                    </a:cubicBezTo>
                    <a:cubicBezTo>
                      <a:pt x="181" y="39"/>
                      <a:pt x="157" y="55"/>
                      <a:pt x="147" y="39"/>
                    </a:cubicBezTo>
                    <a:cubicBezTo>
                      <a:pt x="147" y="30"/>
                      <a:pt x="136" y="28"/>
                      <a:pt x="129" y="28"/>
                    </a:cubicBezTo>
                    <a:cubicBezTo>
                      <a:pt x="129" y="25"/>
                      <a:pt x="133" y="25"/>
                      <a:pt x="132" y="21"/>
                    </a:cubicBezTo>
                    <a:cubicBezTo>
                      <a:pt x="130" y="20"/>
                      <a:pt x="127" y="20"/>
                      <a:pt x="126" y="17"/>
                    </a:cubicBezTo>
                    <a:cubicBezTo>
                      <a:pt x="131" y="20"/>
                      <a:pt x="135" y="12"/>
                      <a:pt x="130" y="12"/>
                    </a:cubicBezTo>
                    <a:cubicBezTo>
                      <a:pt x="128" y="17"/>
                      <a:pt x="126" y="15"/>
                      <a:pt x="123" y="19"/>
                    </a:cubicBezTo>
                    <a:cubicBezTo>
                      <a:pt x="124" y="16"/>
                      <a:pt x="121" y="16"/>
                      <a:pt x="121" y="14"/>
                    </a:cubicBezTo>
                    <a:cubicBezTo>
                      <a:pt x="122" y="14"/>
                      <a:pt x="124" y="14"/>
                      <a:pt x="124" y="13"/>
                    </a:cubicBezTo>
                    <a:cubicBezTo>
                      <a:pt x="110" y="14"/>
                      <a:pt x="104" y="16"/>
                      <a:pt x="86" y="14"/>
                    </a:cubicBezTo>
                    <a:cubicBezTo>
                      <a:pt x="87" y="6"/>
                      <a:pt x="77" y="8"/>
                      <a:pt x="75" y="2"/>
                    </a:cubicBezTo>
                    <a:cubicBezTo>
                      <a:pt x="75" y="8"/>
                      <a:pt x="67" y="12"/>
                      <a:pt x="64" y="11"/>
                    </a:cubicBezTo>
                    <a:cubicBezTo>
                      <a:pt x="64" y="6"/>
                      <a:pt x="69" y="6"/>
                      <a:pt x="67" y="0"/>
                    </a:cubicBezTo>
                    <a:cubicBezTo>
                      <a:pt x="60" y="4"/>
                      <a:pt x="50" y="12"/>
                      <a:pt x="43" y="9"/>
                    </a:cubicBezTo>
                    <a:cubicBezTo>
                      <a:pt x="42" y="19"/>
                      <a:pt x="31" y="24"/>
                      <a:pt x="32" y="31"/>
                    </a:cubicBezTo>
                    <a:cubicBezTo>
                      <a:pt x="32" y="31"/>
                      <a:pt x="31" y="31"/>
                      <a:pt x="31" y="31"/>
                    </a:cubicBezTo>
                    <a:cubicBezTo>
                      <a:pt x="32" y="38"/>
                      <a:pt x="29" y="45"/>
                      <a:pt x="27" y="52"/>
                    </a:cubicBezTo>
                    <a:cubicBezTo>
                      <a:pt x="27" y="61"/>
                      <a:pt x="25" y="70"/>
                      <a:pt x="18" y="72"/>
                    </a:cubicBezTo>
                    <a:cubicBezTo>
                      <a:pt x="15" y="86"/>
                      <a:pt x="2" y="89"/>
                      <a:pt x="3" y="106"/>
                    </a:cubicBezTo>
                    <a:cubicBezTo>
                      <a:pt x="6" y="108"/>
                      <a:pt x="8" y="111"/>
                      <a:pt x="10" y="111"/>
                    </a:cubicBezTo>
                    <a:cubicBezTo>
                      <a:pt x="7" y="116"/>
                      <a:pt x="1" y="117"/>
                      <a:pt x="0" y="124"/>
                    </a:cubicBezTo>
                    <a:cubicBezTo>
                      <a:pt x="2" y="127"/>
                      <a:pt x="5" y="129"/>
                      <a:pt x="4" y="134"/>
                    </a:cubicBezTo>
                    <a:cubicBezTo>
                      <a:pt x="20" y="147"/>
                      <a:pt x="25" y="171"/>
                      <a:pt x="37" y="187"/>
                    </a:cubicBezTo>
                    <a:cubicBezTo>
                      <a:pt x="37" y="193"/>
                      <a:pt x="37" y="193"/>
                      <a:pt x="37" y="193"/>
                    </a:cubicBezTo>
                    <a:cubicBezTo>
                      <a:pt x="50" y="210"/>
                      <a:pt x="80" y="209"/>
                      <a:pt x="82" y="236"/>
                    </a:cubicBezTo>
                    <a:cubicBezTo>
                      <a:pt x="84" y="238"/>
                      <a:pt x="84" y="248"/>
                      <a:pt x="82" y="250"/>
                    </a:cubicBezTo>
                    <a:cubicBezTo>
                      <a:pt x="80" y="294"/>
                      <a:pt x="90" y="327"/>
                      <a:pt x="87" y="366"/>
                    </a:cubicBezTo>
                    <a:cubicBezTo>
                      <a:pt x="88" y="370"/>
                      <a:pt x="92" y="369"/>
                      <a:pt x="92" y="373"/>
                    </a:cubicBezTo>
                    <a:cubicBezTo>
                      <a:pt x="90" y="379"/>
                      <a:pt x="90" y="387"/>
                      <a:pt x="95" y="390"/>
                    </a:cubicBezTo>
                    <a:cubicBezTo>
                      <a:pt x="90" y="393"/>
                      <a:pt x="95" y="402"/>
                      <a:pt x="100" y="402"/>
                    </a:cubicBezTo>
                    <a:cubicBezTo>
                      <a:pt x="98" y="395"/>
                      <a:pt x="96" y="394"/>
                      <a:pt x="99" y="390"/>
                    </a:cubicBezTo>
                    <a:cubicBezTo>
                      <a:pt x="104" y="393"/>
                      <a:pt x="105" y="406"/>
                      <a:pt x="104" y="412"/>
                    </a:cubicBezTo>
                    <a:cubicBezTo>
                      <a:pt x="104" y="414"/>
                      <a:pt x="99" y="412"/>
                      <a:pt x="102" y="410"/>
                    </a:cubicBezTo>
                    <a:cubicBezTo>
                      <a:pt x="97" y="411"/>
                      <a:pt x="103" y="408"/>
                      <a:pt x="100" y="408"/>
                    </a:cubicBezTo>
                    <a:cubicBezTo>
                      <a:pt x="100" y="410"/>
                      <a:pt x="96" y="409"/>
                      <a:pt x="96" y="412"/>
                    </a:cubicBezTo>
                    <a:cubicBezTo>
                      <a:pt x="101" y="411"/>
                      <a:pt x="100" y="416"/>
                      <a:pt x="104" y="416"/>
                    </a:cubicBezTo>
                    <a:cubicBezTo>
                      <a:pt x="105" y="415"/>
                      <a:pt x="104" y="413"/>
                      <a:pt x="106" y="413"/>
                    </a:cubicBezTo>
                    <a:cubicBezTo>
                      <a:pt x="110" y="415"/>
                      <a:pt x="106" y="419"/>
                      <a:pt x="108" y="424"/>
                    </a:cubicBezTo>
                    <a:cubicBezTo>
                      <a:pt x="105" y="424"/>
                      <a:pt x="107" y="419"/>
                      <a:pt x="102" y="421"/>
                    </a:cubicBezTo>
                    <a:cubicBezTo>
                      <a:pt x="102" y="420"/>
                      <a:pt x="102" y="420"/>
                      <a:pt x="102" y="420"/>
                    </a:cubicBezTo>
                    <a:cubicBezTo>
                      <a:pt x="100" y="420"/>
                      <a:pt x="100" y="420"/>
                      <a:pt x="100" y="420"/>
                    </a:cubicBezTo>
                    <a:cubicBezTo>
                      <a:pt x="99" y="420"/>
                      <a:pt x="98" y="420"/>
                      <a:pt x="99" y="421"/>
                    </a:cubicBezTo>
                    <a:cubicBezTo>
                      <a:pt x="102" y="421"/>
                      <a:pt x="96" y="427"/>
                      <a:pt x="100" y="428"/>
                    </a:cubicBezTo>
                    <a:cubicBezTo>
                      <a:pt x="100" y="426"/>
                      <a:pt x="100" y="425"/>
                      <a:pt x="102" y="425"/>
                    </a:cubicBezTo>
                    <a:cubicBezTo>
                      <a:pt x="109" y="426"/>
                      <a:pt x="107" y="430"/>
                      <a:pt x="108" y="436"/>
                    </a:cubicBezTo>
                    <a:cubicBezTo>
                      <a:pt x="105" y="436"/>
                      <a:pt x="106" y="434"/>
                      <a:pt x="103" y="436"/>
                    </a:cubicBezTo>
                    <a:cubicBezTo>
                      <a:pt x="103" y="439"/>
                      <a:pt x="103" y="439"/>
                      <a:pt x="103" y="439"/>
                    </a:cubicBezTo>
                    <a:cubicBezTo>
                      <a:pt x="106" y="441"/>
                      <a:pt x="106" y="444"/>
                      <a:pt x="108" y="446"/>
                    </a:cubicBezTo>
                    <a:cubicBezTo>
                      <a:pt x="109" y="450"/>
                      <a:pt x="112" y="447"/>
                      <a:pt x="112" y="449"/>
                    </a:cubicBezTo>
                    <a:cubicBezTo>
                      <a:pt x="112" y="449"/>
                      <a:pt x="110" y="453"/>
                      <a:pt x="112" y="453"/>
                    </a:cubicBezTo>
                    <a:cubicBezTo>
                      <a:pt x="113" y="451"/>
                      <a:pt x="113" y="449"/>
                      <a:pt x="115" y="449"/>
                    </a:cubicBezTo>
                    <a:cubicBezTo>
                      <a:pt x="114" y="451"/>
                      <a:pt x="116" y="451"/>
                      <a:pt x="117" y="452"/>
                    </a:cubicBezTo>
                    <a:cubicBezTo>
                      <a:pt x="112" y="454"/>
                      <a:pt x="119" y="456"/>
                      <a:pt x="116" y="459"/>
                    </a:cubicBezTo>
                    <a:cubicBezTo>
                      <a:pt x="120" y="461"/>
                      <a:pt x="117" y="455"/>
                      <a:pt x="119" y="455"/>
                    </a:cubicBezTo>
                    <a:cubicBezTo>
                      <a:pt x="123" y="458"/>
                      <a:pt x="128" y="460"/>
                      <a:pt x="127" y="465"/>
                    </a:cubicBezTo>
                    <a:cubicBezTo>
                      <a:pt x="128" y="465"/>
                      <a:pt x="130" y="466"/>
                      <a:pt x="131" y="466"/>
                    </a:cubicBezTo>
                    <a:cubicBezTo>
                      <a:pt x="131" y="466"/>
                      <a:pt x="131" y="466"/>
                      <a:pt x="131" y="466"/>
                    </a:cubicBezTo>
                    <a:cubicBezTo>
                      <a:pt x="131" y="466"/>
                      <a:pt x="132" y="466"/>
                      <a:pt x="132" y="466"/>
                    </a:cubicBezTo>
                    <a:cubicBezTo>
                      <a:pt x="134" y="466"/>
                      <a:pt x="137" y="467"/>
                      <a:pt x="139" y="467"/>
                    </a:cubicBezTo>
                    <a:cubicBezTo>
                      <a:pt x="139" y="467"/>
                      <a:pt x="140" y="467"/>
                      <a:pt x="140" y="467"/>
                    </a:cubicBezTo>
                    <a:cubicBezTo>
                      <a:pt x="140" y="467"/>
                      <a:pt x="141" y="467"/>
                      <a:pt x="141" y="467"/>
                    </a:cubicBezTo>
                    <a:cubicBezTo>
                      <a:pt x="142" y="468"/>
                      <a:pt x="142" y="468"/>
                      <a:pt x="143" y="468"/>
                    </a:cubicBezTo>
                    <a:cubicBezTo>
                      <a:pt x="144" y="468"/>
                      <a:pt x="146" y="468"/>
                      <a:pt x="147" y="468"/>
                    </a:cubicBezTo>
                    <a:cubicBezTo>
                      <a:pt x="148" y="468"/>
                      <a:pt x="148" y="468"/>
                      <a:pt x="149" y="468"/>
                    </a:cubicBezTo>
                    <a:cubicBezTo>
                      <a:pt x="150" y="469"/>
                      <a:pt x="152" y="469"/>
                      <a:pt x="153" y="469"/>
                    </a:cubicBezTo>
                    <a:cubicBezTo>
                      <a:pt x="154" y="469"/>
                      <a:pt x="156" y="469"/>
                      <a:pt x="157" y="469"/>
                    </a:cubicBezTo>
                    <a:cubicBezTo>
                      <a:pt x="157" y="469"/>
                      <a:pt x="157" y="469"/>
                      <a:pt x="158" y="469"/>
                    </a:cubicBezTo>
                    <a:cubicBezTo>
                      <a:pt x="157" y="469"/>
                      <a:pt x="157" y="468"/>
                      <a:pt x="156" y="467"/>
                    </a:cubicBezTo>
                    <a:cubicBezTo>
                      <a:pt x="153" y="467"/>
                      <a:pt x="150" y="467"/>
                      <a:pt x="148" y="468"/>
                    </a:cubicBezTo>
                    <a:cubicBezTo>
                      <a:pt x="148" y="466"/>
                      <a:pt x="148" y="466"/>
                      <a:pt x="148" y="466"/>
                    </a:cubicBezTo>
                    <a:cubicBezTo>
                      <a:pt x="150" y="464"/>
                      <a:pt x="155" y="466"/>
                      <a:pt x="156" y="464"/>
                    </a:cubicBezTo>
                    <a:cubicBezTo>
                      <a:pt x="151" y="462"/>
                      <a:pt x="148" y="457"/>
                      <a:pt x="146" y="452"/>
                    </a:cubicBezTo>
                    <a:cubicBezTo>
                      <a:pt x="149" y="452"/>
                      <a:pt x="147" y="447"/>
                      <a:pt x="152" y="449"/>
                    </a:cubicBezTo>
                    <a:cubicBezTo>
                      <a:pt x="149" y="442"/>
                      <a:pt x="152" y="439"/>
                      <a:pt x="156" y="436"/>
                    </a:cubicBezTo>
                    <a:cubicBezTo>
                      <a:pt x="159" y="424"/>
                      <a:pt x="143" y="429"/>
                      <a:pt x="143" y="421"/>
                    </a:cubicBezTo>
                    <a:cubicBezTo>
                      <a:pt x="143" y="417"/>
                      <a:pt x="144" y="412"/>
                      <a:pt x="151" y="414"/>
                    </a:cubicBezTo>
                    <a:cubicBezTo>
                      <a:pt x="152" y="408"/>
                      <a:pt x="150" y="406"/>
                      <a:pt x="148" y="402"/>
                    </a:cubicBezTo>
                    <a:cubicBezTo>
                      <a:pt x="152" y="402"/>
                      <a:pt x="153" y="399"/>
                      <a:pt x="149" y="398"/>
                    </a:cubicBezTo>
                    <a:cubicBezTo>
                      <a:pt x="153" y="397"/>
                      <a:pt x="152" y="399"/>
                      <a:pt x="155" y="399"/>
                    </a:cubicBezTo>
                    <a:cubicBezTo>
                      <a:pt x="156" y="395"/>
                      <a:pt x="154" y="394"/>
                      <a:pt x="153" y="392"/>
                    </a:cubicBezTo>
                    <a:cubicBezTo>
                      <a:pt x="149" y="390"/>
                      <a:pt x="152" y="396"/>
                      <a:pt x="148" y="394"/>
                    </a:cubicBezTo>
                    <a:cubicBezTo>
                      <a:pt x="146" y="391"/>
                      <a:pt x="144" y="389"/>
                      <a:pt x="144" y="384"/>
                    </a:cubicBezTo>
                    <a:cubicBezTo>
                      <a:pt x="147" y="385"/>
                      <a:pt x="153" y="385"/>
                      <a:pt x="159" y="385"/>
                    </a:cubicBezTo>
                    <a:cubicBezTo>
                      <a:pt x="160" y="378"/>
                      <a:pt x="158" y="374"/>
                      <a:pt x="155" y="370"/>
                    </a:cubicBezTo>
                    <a:cubicBezTo>
                      <a:pt x="172" y="372"/>
                      <a:pt x="183" y="368"/>
                      <a:pt x="185" y="355"/>
                    </a:cubicBezTo>
                    <a:cubicBezTo>
                      <a:pt x="183" y="351"/>
                      <a:pt x="177" y="351"/>
                      <a:pt x="179" y="343"/>
                    </a:cubicBezTo>
                    <a:cubicBezTo>
                      <a:pt x="177" y="341"/>
                      <a:pt x="171" y="341"/>
                      <a:pt x="170" y="336"/>
                    </a:cubicBezTo>
                    <a:cubicBezTo>
                      <a:pt x="178" y="338"/>
                      <a:pt x="184" y="342"/>
                      <a:pt x="193" y="342"/>
                    </a:cubicBezTo>
                    <a:cubicBezTo>
                      <a:pt x="199" y="335"/>
                      <a:pt x="204" y="327"/>
                      <a:pt x="207" y="318"/>
                    </a:cubicBezTo>
                    <a:cubicBezTo>
                      <a:pt x="205" y="318"/>
                      <a:pt x="204" y="320"/>
                      <a:pt x="204" y="318"/>
                    </a:cubicBezTo>
                    <a:cubicBezTo>
                      <a:pt x="206" y="314"/>
                      <a:pt x="207" y="309"/>
                      <a:pt x="212" y="308"/>
                    </a:cubicBezTo>
                    <a:cubicBezTo>
                      <a:pt x="212" y="310"/>
                      <a:pt x="208" y="314"/>
                      <a:pt x="211" y="314"/>
                    </a:cubicBezTo>
                    <a:cubicBezTo>
                      <a:pt x="217" y="300"/>
                      <a:pt x="224" y="292"/>
                      <a:pt x="220" y="272"/>
                    </a:cubicBezTo>
                    <a:cubicBezTo>
                      <a:pt x="225" y="272"/>
                      <a:pt x="230" y="258"/>
                      <a:pt x="238" y="261"/>
                    </a:cubicBezTo>
                    <a:cubicBezTo>
                      <a:pt x="241" y="257"/>
                      <a:pt x="248" y="254"/>
                      <a:pt x="258" y="256"/>
                    </a:cubicBezTo>
                    <a:cubicBezTo>
                      <a:pt x="257" y="251"/>
                      <a:pt x="261" y="250"/>
                      <a:pt x="264" y="249"/>
                    </a:cubicBezTo>
                    <a:cubicBezTo>
                      <a:pt x="264" y="241"/>
                      <a:pt x="264" y="241"/>
                      <a:pt x="264" y="241"/>
                    </a:cubicBezTo>
                    <a:cubicBezTo>
                      <a:pt x="278" y="229"/>
                      <a:pt x="269" y="199"/>
                      <a:pt x="274" y="180"/>
                    </a:cubicBezTo>
                    <a:cubicBezTo>
                      <a:pt x="274" y="182"/>
                      <a:pt x="275" y="183"/>
                      <a:pt x="278" y="183"/>
                    </a:cubicBezTo>
                    <a:cubicBezTo>
                      <a:pt x="278" y="177"/>
                      <a:pt x="283" y="176"/>
                      <a:pt x="282" y="169"/>
                    </a:cubicBezTo>
                    <a:cubicBezTo>
                      <a:pt x="295" y="164"/>
                      <a:pt x="303" y="140"/>
                      <a:pt x="292" y="127"/>
                    </a:cubicBezTo>
                    <a:close/>
                    <a:moveTo>
                      <a:pt x="67" y="23"/>
                    </a:moveTo>
                    <a:cubicBezTo>
                      <a:pt x="67" y="24"/>
                      <a:pt x="66" y="24"/>
                      <a:pt x="64" y="24"/>
                    </a:cubicBezTo>
                    <a:cubicBezTo>
                      <a:pt x="63" y="23"/>
                      <a:pt x="62" y="22"/>
                      <a:pt x="62" y="20"/>
                    </a:cubicBezTo>
                    <a:cubicBezTo>
                      <a:pt x="61" y="16"/>
                      <a:pt x="65" y="18"/>
                      <a:pt x="64" y="14"/>
                    </a:cubicBezTo>
                    <a:cubicBezTo>
                      <a:pt x="67" y="15"/>
                      <a:pt x="68" y="19"/>
                      <a:pt x="67" y="2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86" name="Freeform 140"/>
              <p:cNvSpPr/>
              <p:nvPr userDrawn="1"/>
            </p:nvSpPr>
            <p:spPr bwMode="auto">
              <a:xfrm>
                <a:off x="2691" y="645"/>
                <a:ext cx="162" cy="40"/>
              </a:xfrm>
              <a:custGeom>
                <a:gdLst>
                  <a:gd name="T0" fmla="*/ 30 w 68"/>
                  <a:gd name="T1" fmla="*/ 3 h 17"/>
                  <a:gd name="T2" fmla="*/ 27 w 68"/>
                  <a:gd name="T3" fmla="*/ 5 h 17"/>
                  <a:gd name="T4" fmla="*/ 68 w 68"/>
                  <a:gd name="T5" fmla="*/ 8 h 17"/>
                  <a:gd name="T6" fmla="*/ 11 w 68"/>
                  <a:gd name="T7" fmla="*/ 13 h 17"/>
                  <a:gd name="T8" fmla="*/ 14 w 68"/>
                  <a:gd name="T9" fmla="*/ 6 h 17"/>
                  <a:gd name="T10" fmla="*/ 4 w 68"/>
                  <a:gd name="T11" fmla="*/ 0 h 17"/>
                  <a:gd name="T12" fmla="*/ 30 w 68"/>
                  <a:gd name="T13" fmla="*/ 3 h 17"/>
                </a:gdLst>
                <a:cxnLst>
                  <a:cxn ang="0">
                    <a:pos x="T0" y="T1"/>
                  </a:cxn>
                  <a:cxn ang="0">
                    <a:pos x="T2" y="T3"/>
                  </a:cxn>
                  <a:cxn ang="0">
                    <a:pos x="T4" y="T5"/>
                  </a:cxn>
                  <a:cxn ang="0">
                    <a:pos x="T6" y="T7"/>
                  </a:cxn>
                  <a:cxn ang="0">
                    <a:pos x="T8" y="T9"/>
                  </a:cxn>
                  <a:cxn ang="0">
                    <a:pos x="T10" y="T11"/>
                  </a:cxn>
                  <a:cxn ang="0">
                    <a:pos x="T12" y="T13"/>
                  </a:cxn>
                </a:cxnLst>
                <a:rect l="0" t="0" r="r" b="b"/>
                <a:pathLst>
                  <a:path w="68" h="17">
                    <a:moveTo>
                      <a:pt x="30" y="3"/>
                    </a:moveTo>
                    <a:cubicBezTo>
                      <a:pt x="30" y="5"/>
                      <a:pt x="28" y="4"/>
                      <a:pt x="27" y="5"/>
                    </a:cubicBezTo>
                    <a:cubicBezTo>
                      <a:pt x="36" y="13"/>
                      <a:pt x="57" y="1"/>
                      <a:pt x="68" y="8"/>
                    </a:cubicBezTo>
                    <a:cubicBezTo>
                      <a:pt x="54" y="17"/>
                      <a:pt x="24" y="13"/>
                      <a:pt x="11" y="13"/>
                    </a:cubicBezTo>
                    <a:cubicBezTo>
                      <a:pt x="10" y="8"/>
                      <a:pt x="14" y="9"/>
                      <a:pt x="14" y="6"/>
                    </a:cubicBezTo>
                    <a:cubicBezTo>
                      <a:pt x="11" y="4"/>
                      <a:pt x="0" y="5"/>
                      <a:pt x="4" y="0"/>
                    </a:cubicBezTo>
                    <a:cubicBezTo>
                      <a:pt x="12" y="1"/>
                      <a:pt x="24" y="0"/>
                      <a:pt x="30"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87" name="Freeform 141"/>
              <p:cNvSpPr/>
              <p:nvPr userDrawn="1"/>
            </p:nvSpPr>
            <p:spPr bwMode="auto">
              <a:xfrm>
                <a:off x="2462" y="642"/>
                <a:ext cx="135" cy="36"/>
              </a:xfrm>
              <a:custGeom>
                <a:gdLst>
                  <a:gd name="T0" fmla="*/ 19 w 57"/>
                  <a:gd name="T1" fmla="*/ 3 h 15"/>
                  <a:gd name="T2" fmla="*/ 31 w 57"/>
                  <a:gd name="T3" fmla="*/ 9 h 15"/>
                  <a:gd name="T4" fmla="*/ 51 w 57"/>
                  <a:gd name="T5" fmla="*/ 1 h 15"/>
                  <a:gd name="T6" fmla="*/ 49 w 57"/>
                  <a:gd name="T7" fmla="*/ 6 h 15"/>
                  <a:gd name="T8" fmla="*/ 57 w 57"/>
                  <a:gd name="T9" fmla="*/ 7 h 15"/>
                  <a:gd name="T10" fmla="*/ 9 w 57"/>
                  <a:gd name="T11" fmla="*/ 15 h 15"/>
                  <a:gd name="T12" fmla="*/ 4 w 57"/>
                  <a:gd name="T13" fmla="*/ 11 h 15"/>
                  <a:gd name="T14" fmla="*/ 7 w 57"/>
                  <a:gd name="T15" fmla="*/ 10 h 15"/>
                  <a:gd name="T16" fmla="*/ 13 w 57"/>
                  <a:gd name="T17" fmla="*/ 9 h 15"/>
                  <a:gd name="T18" fmla="*/ 11 w 57"/>
                  <a:gd name="T19" fmla="*/ 6 h 15"/>
                  <a:gd name="T20" fmla="*/ 19 w 57"/>
                  <a:gd name="T21" fmla="*/ 6 h 15"/>
                  <a:gd name="T22" fmla="*/ 19 w 57"/>
                  <a:gd name="T23" fmla="*/ 3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5">
                    <a:moveTo>
                      <a:pt x="19" y="3"/>
                    </a:moveTo>
                    <a:cubicBezTo>
                      <a:pt x="24" y="4"/>
                      <a:pt x="31" y="4"/>
                      <a:pt x="31" y="9"/>
                    </a:cubicBezTo>
                    <a:cubicBezTo>
                      <a:pt x="41" y="9"/>
                      <a:pt x="41" y="0"/>
                      <a:pt x="51" y="1"/>
                    </a:cubicBezTo>
                    <a:cubicBezTo>
                      <a:pt x="52" y="5"/>
                      <a:pt x="47" y="2"/>
                      <a:pt x="49" y="6"/>
                    </a:cubicBezTo>
                    <a:cubicBezTo>
                      <a:pt x="49" y="8"/>
                      <a:pt x="54" y="6"/>
                      <a:pt x="57" y="7"/>
                    </a:cubicBezTo>
                    <a:cubicBezTo>
                      <a:pt x="47" y="15"/>
                      <a:pt x="26" y="13"/>
                      <a:pt x="9" y="15"/>
                    </a:cubicBezTo>
                    <a:cubicBezTo>
                      <a:pt x="13" y="10"/>
                      <a:pt x="9" y="12"/>
                      <a:pt x="4" y="11"/>
                    </a:cubicBezTo>
                    <a:cubicBezTo>
                      <a:pt x="0" y="10"/>
                      <a:pt x="6" y="10"/>
                      <a:pt x="7" y="10"/>
                    </a:cubicBezTo>
                    <a:cubicBezTo>
                      <a:pt x="8" y="9"/>
                      <a:pt x="10" y="9"/>
                      <a:pt x="13" y="9"/>
                    </a:cubicBezTo>
                    <a:cubicBezTo>
                      <a:pt x="13" y="7"/>
                      <a:pt x="11" y="7"/>
                      <a:pt x="11" y="6"/>
                    </a:cubicBezTo>
                    <a:cubicBezTo>
                      <a:pt x="13" y="6"/>
                      <a:pt x="16" y="6"/>
                      <a:pt x="19" y="6"/>
                    </a:cubicBezTo>
                    <a:cubicBezTo>
                      <a:pt x="19" y="5"/>
                      <a:pt x="19" y="4"/>
                      <a:pt x="19"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88" name="Freeform 142"/>
              <p:cNvSpPr/>
              <p:nvPr userDrawn="1"/>
            </p:nvSpPr>
            <p:spPr bwMode="auto">
              <a:xfrm>
                <a:off x="2635" y="647"/>
                <a:ext cx="49" cy="31"/>
              </a:xfrm>
              <a:custGeom>
                <a:gdLst>
                  <a:gd name="T0" fmla="*/ 7 w 21"/>
                  <a:gd name="T1" fmla="*/ 0 h 13"/>
                  <a:gd name="T2" fmla="*/ 21 w 21"/>
                  <a:gd name="T3" fmla="*/ 0 h 13"/>
                  <a:gd name="T4" fmla="*/ 0 w 21"/>
                  <a:gd name="T5" fmla="*/ 7 h 13"/>
                  <a:gd name="T6" fmla="*/ 5 w 21"/>
                  <a:gd name="T7" fmla="*/ 7 h 13"/>
                  <a:gd name="T8" fmla="*/ 9 w 21"/>
                  <a:gd name="T9" fmla="*/ 7 h 13"/>
                  <a:gd name="T10" fmla="*/ 7 w 21"/>
                  <a:gd name="T11" fmla="*/ 0 h 13"/>
                </a:gdLst>
                <a:cxnLst>
                  <a:cxn ang="0">
                    <a:pos x="T0" y="T1"/>
                  </a:cxn>
                  <a:cxn ang="0">
                    <a:pos x="T2" y="T3"/>
                  </a:cxn>
                  <a:cxn ang="0">
                    <a:pos x="T4" y="T5"/>
                  </a:cxn>
                  <a:cxn ang="0">
                    <a:pos x="T6" y="T7"/>
                  </a:cxn>
                  <a:cxn ang="0">
                    <a:pos x="T8" y="T9"/>
                  </a:cxn>
                  <a:cxn ang="0">
                    <a:pos x="T10" y="T11"/>
                  </a:cxn>
                </a:cxnLst>
                <a:rect l="0" t="0" r="r" b="b"/>
                <a:pathLst>
                  <a:path w="21" h="13">
                    <a:moveTo>
                      <a:pt x="7" y="0"/>
                    </a:moveTo>
                    <a:cubicBezTo>
                      <a:pt x="13" y="0"/>
                      <a:pt x="16" y="2"/>
                      <a:pt x="21" y="0"/>
                    </a:cubicBezTo>
                    <a:cubicBezTo>
                      <a:pt x="19" y="6"/>
                      <a:pt x="9" y="13"/>
                      <a:pt x="0" y="7"/>
                    </a:cubicBezTo>
                    <a:cubicBezTo>
                      <a:pt x="2" y="7"/>
                      <a:pt x="3" y="7"/>
                      <a:pt x="5" y="7"/>
                    </a:cubicBezTo>
                    <a:cubicBezTo>
                      <a:pt x="6" y="7"/>
                      <a:pt x="8" y="7"/>
                      <a:pt x="9" y="7"/>
                    </a:cubicBezTo>
                    <a:cubicBezTo>
                      <a:pt x="8" y="3"/>
                      <a:pt x="9" y="3"/>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89" name="Freeform 143"/>
              <p:cNvSpPr/>
              <p:nvPr userDrawn="1"/>
            </p:nvSpPr>
            <p:spPr bwMode="auto">
              <a:xfrm>
                <a:off x="2575" y="683"/>
                <a:ext cx="67" cy="37"/>
              </a:xfrm>
              <a:custGeom>
                <a:gdLst>
                  <a:gd name="T0" fmla="*/ 28 w 28"/>
                  <a:gd name="T1" fmla="*/ 0 h 16"/>
                  <a:gd name="T2" fmla="*/ 28 w 28"/>
                  <a:gd name="T3" fmla="*/ 4 h 16"/>
                  <a:gd name="T4" fmla="*/ 10 w 28"/>
                  <a:gd name="T5" fmla="*/ 16 h 16"/>
                  <a:gd name="T6" fmla="*/ 0 w 28"/>
                  <a:gd name="T7" fmla="*/ 7 h 16"/>
                  <a:gd name="T8" fmla="*/ 9 w 28"/>
                  <a:gd name="T9" fmla="*/ 4 h 16"/>
                  <a:gd name="T10" fmla="*/ 28 w 28"/>
                  <a:gd name="T11" fmla="*/ 0 h 16"/>
                </a:gdLst>
                <a:cxnLst>
                  <a:cxn ang="0">
                    <a:pos x="T0" y="T1"/>
                  </a:cxn>
                  <a:cxn ang="0">
                    <a:pos x="T2" y="T3"/>
                  </a:cxn>
                  <a:cxn ang="0">
                    <a:pos x="T4" y="T5"/>
                  </a:cxn>
                  <a:cxn ang="0">
                    <a:pos x="T6" y="T7"/>
                  </a:cxn>
                  <a:cxn ang="0">
                    <a:pos x="T8" y="T9"/>
                  </a:cxn>
                  <a:cxn ang="0">
                    <a:pos x="T10" y="T11"/>
                  </a:cxn>
                </a:cxnLst>
                <a:rect l="0" t="0" r="r" b="b"/>
                <a:pathLst>
                  <a:path w="28" h="16">
                    <a:moveTo>
                      <a:pt x="28" y="0"/>
                    </a:moveTo>
                    <a:cubicBezTo>
                      <a:pt x="27" y="2"/>
                      <a:pt x="28" y="2"/>
                      <a:pt x="28" y="4"/>
                    </a:cubicBezTo>
                    <a:cubicBezTo>
                      <a:pt x="27" y="13"/>
                      <a:pt x="17" y="13"/>
                      <a:pt x="10" y="16"/>
                    </a:cubicBezTo>
                    <a:cubicBezTo>
                      <a:pt x="6" y="14"/>
                      <a:pt x="1" y="12"/>
                      <a:pt x="0" y="7"/>
                    </a:cubicBezTo>
                    <a:cubicBezTo>
                      <a:pt x="5" y="9"/>
                      <a:pt x="15" y="7"/>
                      <a:pt x="9" y="4"/>
                    </a:cubicBezTo>
                    <a:cubicBezTo>
                      <a:pt x="15" y="0"/>
                      <a:pt x="20" y="2"/>
                      <a:pt x="2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90" name="Freeform 144"/>
              <p:cNvSpPr/>
              <p:nvPr userDrawn="1"/>
            </p:nvSpPr>
            <p:spPr bwMode="auto">
              <a:xfrm>
                <a:off x="2810" y="683"/>
                <a:ext cx="40" cy="23"/>
              </a:xfrm>
              <a:custGeom>
                <a:gdLst>
                  <a:gd name="T0" fmla="*/ 17 w 17"/>
                  <a:gd name="T1" fmla="*/ 5 h 10"/>
                  <a:gd name="T2" fmla="*/ 0 w 17"/>
                  <a:gd name="T3" fmla="*/ 2 h 10"/>
                  <a:gd name="T4" fmla="*/ 17 w 17"/>
                  <a:gd name="T5" fmla="*/ 5 h 10"/>
                </a:gdLst>
                <a:cxnLst>
                  <a:cxn ang="0">
                    <a:pos x="T0" y="T1"/>
                  </a:cxn>
                  <a:cxn ang="0">
                    <a:pos x="T2" y="T3"/>
                  </a:cxn>
                  <a:cxn ang="0">
                    <a:pos x="T4" y="T5"/>
                  </a:cxn>
                </a:cxnLst>
                <a:rect l="0" t="0" r="r" b="b"/>
                <a:pathLst>
                  <a:path w="17" h="10">
                    <a:moveTo>
                      <a:pt x="17" y="5"/>
                    </a:moveTo>
                    <a:cubicBezTo>
                      <a:pt x="14" y="7"/>
                      <a:pt x="0" y="10"/>
                      <a:pt x="0" y="2"/>
                    </a:cubicBezTo>
                    <a:cubicBezTo>
                      <a:pt x="6" y="0"/>
                      <a:pt x="14" y="2"/>
                      <a:pt x="17"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91" name="Freeform 145"/>
              <p:cNvSpPr/>
              <p:nvPr userDrawn="1"/>
            </p:nvSpPr>
            <p:spPr bwMode="auto">
              <a:xfrm>
                <a:off x="3052" y="735"/>
                <a:ext cx="26" cy="21"/>
              </a:xfrm>
              <a:custGeom>
                <a:gdLst>
                  <a:gd name="T0" fmla="*/ 11 w 11"/>
                  <a:gd name="T1" fmla="*/ 5 h 9"/>
                  <a:gd name="T2" fmla="*/ 0 w 11"/>
                  <a:gd name="T3" fmla="*/ 5 h 9"/>
                  <a:gd name="T4" fmla="*/ 1 w 11"/>
                  <a:gd name="T5" fmla="*/ 0 h 9"/>
                  <a:gd name="T6" fmla="*/ 11 w 11"/>
                  <a:gd name="T7" fmla="*/ 5 h 9"/>
                </a:gdLst>
                <a:cxnLst>
                  <a:cxn ang="0">
                    <a:pos x="T0" y="T1"/>
                  </a:cxn>
                  <a:cxn ang="0">
                    <a:pos x="T2" y="T3"/>
                  </a:cxn>
                  <a:cxn ang="0">
                    <a:pos x="T4" y="T5"/>
                  </a:cxn>
                  <a:cxn ang="0">
                    <a:pos x="T6" y="T7"/>
                  </a:cxn>
                </a:cxnLst>
                <a:rect l="0" t="0" r="r" b="b"/>
                <a:pathLst>
                  <a:path w="11" h="9">
                    <a:moveTo>
                      <a:pt x="11" y="5"/>
                    </a:moveTo>
                    <a:cubicBezTo>
                      <a:pt x="7" y="5"/>
                      <a:pt x="2" y="9"/>
                      <a:pt x="0" y="5"/>
                    </a:cubicBezTo>
                    <a:cubicBezTo>
                      <a:pt x="0" y="3"/>
                      <a:pt x="1" y="2"/>
                      <a:pt x="1" y="0"/>
                    </a:cubicBezTo>
                    <a:cubicBezTo>
                      <a:pt x="6" y="0"/>
                      <a:pt x="11" y="0"/>
                      <a:pt x="11"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92" name="Freeform 146"/>
              <p:cNvSpPr/>
              <p:nvPr userDrawn="1"/>
            </p:nvSpPr>
            <p:spPr bwMode="auto">
              <a:xfrm>
                <a:off x="3369" y="789"/>
                <a:ext cx="119" cy="52"/>
              </a:xfrm>
              <a:custGeom>
                <a:gdLst>
                  <a:gd name="T0" fmla="*/ 2 w 50"/>
                  <a:gd name="T1" fmla="*/ 2 h 22"/>
                  <a:gd name="T2" fmla="*/ 8 w 50"/>
                  <a:gd name="T3" fmla="*/ 4 h 22"/>
                  <a:gd name="T4" fmla="*/ 5 w 50"/>
                  <a:gd name="T5" fmla="*/ 0 h 22"/>
                  <a:gd name="T6" fmla="*/ 12 w 50"/>
                  <a:gd name="T7" fmla="*/ 8 h 22"/>
                  <a:gd name="T8" fmla="*/ 17 w 50"/>
                  <a:gd name="T9" fmla="*/ 2 h 22"/>
                  <a:gd name="T10" fmla="*/ 44 w 50"/>
                  <a:gd name="T11" fmla="*/ 0 h 22"/>
                  <a:gd name="T12" fmla="*/ 49 w 50"/>
                  <a:gd name="T13" fmla="*/ 6 h 22"/>
                  <a:gd name="T14" fmla="*/ 44 w 50"/>
                  <a:gd name="T15" fmla="*/ 14 h 22"/>
                  <a:gd name="T16" fmla="*/ 3 w 50"/>
                  <a:gd name="T17" fmla="*/ 17 h 22"/>
                  <a:gd name="T18" fmla="*/ 8 w 50"/>
                  <a:gd name="T19" fmla="*/ 15 h 22"/>
                  <a:gd name="T20" fmla="*/ 0 w 50"/>
                  <a:gd name="T21" fmla="*/ 12 h 22"/>
                  <a:gd name="T22" fmla="*/ 8 w 50"/>
                  <a:gd name="T23" fmla="*/ 7 h 22"/>
                  <a:gd name="T24" fmla="*/ 3 w 50"/>
                  <a:gd name="T25" fmla="*/ 6 h 22"/>
                  <a:gd name="T26" fmla="*/ 1 w 50"/>
                  <a:gd name="T27" fmla="*/ 5 h 22"/>
                  <a:gd name="T28" fmla="*/ 2 w 50"/>
                  <a:gd name="T29" fmla="*/ 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22">
                    <a:moveTo>
                      <a:pt x="2" y="2"/>
                    </a:moveTo>
                    <a:cubicBezTo>
                      <a:pt x="5" y="2"/>
                      <a:pt x="5" y="5"/>
                      <a:pt x="8" y="4"/>
                    </a:cubicBezTo>
                    <a:cubicBezTo>
                      <a:pt x="7" y="2"/>
                      <a:pt x="5" y="2"/>
                      <a:pt x="5" y="0"/>
                    </a:cubicBezTo>
                    <a:cubicBezTo>
                      <a:pt x="10" y="1"/>
                      <a:pt x="13" y="2"/>
                      <a:pt x="12" y="8"/>
                    </a:cubicBezTo>
                    <a:cubicBezTo>
                      <a:pt x="15" y="7"/>
                      <a:pt x="18" y="7"/>
                      <a:pt x="17" y="2"/>
                    </a:cubicBezTo>
                    <a:cubicBezTo>
                      <a:pt x="26" y="5"/>
                      <a:pt x="33" y="1"/>
                      <a:pt x="44" y="0"/>
                    </a:cubicBezTo>
                    <a:cubicBezTo>
                      <a:pt x="44" y="5"/>
                      <a:pt x="42" y="6"/>
                      <a:pt x="49" y="6"/>
                    </a:cubicBezTo>
                    <a:cubicBezTo>
                      <a:pt x="50" y="11"/>
                      <a:pt x="43" y="9"/>
                      <a:pt x="44" y="14"/>
                    </a:cubicBezTo>
                    <a:cubicBezTo>
                      <a:pt x="29" y="17"/>
                      <a:pt x="20" y="22"/>
                      <a:pt x="3" y="17"/>
                    </a:cubicBezTo>
                    <a:cubicBezTo>
                      <a:pt x="2" y="14"/>
                      <a:pt x="6" y="15"/>
                      <a:pt x="8" y="15"/>
                    </a:cubicBezTo>
                    <a:cubicBezTo>
                      <a:pt x="7" y="12"/>
                      <a:pt x="4" y="11"/>
                      <a:pt x="0" y="12"/>
                    </a:cubicBezTo>
                    <a:cubicBezTo>
                      <a:pt x="2" y="9"/>
                      <a:pt x="7" y="10"/>
                      <a:pt x="8" y="7"/>
                    </a:cubicBezTo>
                    <a:cubicBezTo>
                      <a:pt x="7" y="6"/>
                      <a:pt x="5" y="6"/>
                      <a:pt x="3" y="6"/>
                    </a:cubicBezTo>
                    <a:cubicBezTo>
                      <a:pt x="3" y="5"/>
                      <a:pt x="2" y="5"/>
                      <a:pt x="1" y="5"/>
                    </a:cubicBezTo>
                    <a:cubicBezTo>
                      <a:pt x="1" y="4"/>
                      <a:pt x="2" y="3"/>
                      <a:pt x="2"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93" name="Freeform 147"/>
              <p:cNvSpPr/>
              <p:nvPr userDrawn="1"/>
            </p:nvSpPr>
            <p:spPr bwMode="auto">
              <a:xfrm>
                <a:off x="2623" y="799"/>
                <a:ext cx="85" cy="40"/>
              </a:xfrm>
              <a:custGeom>
                <a:gdLst>
                  <a:gd name="T0" fmla="*/ 20 w 36"/>
                  <a:gd name="T1" fmla="*/ 0 h 17"/>
                  <a:gd name="T2" fmla="*/ 30 w 36"/>
                  <a:gd name="T3" fmla="*/ 7 h 17"/>
                  <a:gd name="T4" fmla="*/ 36 w 36"/>
                  <a:gd name="T5" fmla="*/ 15 h 17"/>
                  <a:gd name="T6" fmla="*/ 8 w 36"/>
                  <a:gd name="T7" fmla="*/ 17 h 17"/>
                  <a:gd name="T8" fmla="*/ 0 w 36"/>
                  <a:gd name="T9" fmla="*/ 15 h 17"/>
                  <a:gd name="T10" fmla="*/ 20 w 36"/>
                  <a:gd name="T11" fmla="*/ 0 h 17"/>
                </a:gdLst>
                <a:cxnLst>
                  <a:cxn ang="0">
                    <a:pos x="T0" y="T1"/>
                  </a:cxn>
                  <a:cxn ang="0">
                    <a:pos x="T2" y="T3"/>
                  </a:cxn>
                  <a:cxn ang="0">
                    <a:pos x="T4" y="T5"/>
                  </a:cxn>
                  <a:cxn ang="0">
                    <a:pos x="T6" y="T7"/>
                  </a:cxn>
                  <a:cxn ang="0">
                    <a:pos x="T8" y="T9"/>
                  </a:cxn>
                  <a:cxn ang="0">
                    <a:pos x="T10" y="T11"/>
                  </a:cxn>
                </a:cxnLst>
                <a:rect l="0" t="0" r="r" b="b"/>
                <a:pathLst>
                  <a:path w="36" h="17">
                    <a:moveTo>
                      <a:pt x="20" y="0"/>
                    </a:moveTo>
                    <a:cubicBezTo>
                      <a:pt x="18" y="7"/>
                      <a:pt x="29" y="3"/>
                      <a:pt x="30" y="7"/>
                    </a:cubicBezTo>
                    <a:cubicBezTo>
                      <a:pt x="26" y="14"/>
                      <a:pt x="35" y="10"/>
                      <a:pt x="36" y="15"/>
                    </a:cubicBezTo>
                    <a:cubicBezTo>
                      <a:pt x="23" y="13"/>
                      <a:pt x="18" y="12"/>
                      <a:pt x="8" y="17"/>
                    </a:cubicBezTo>
                    <a:cubicBezTo>
                      <a:pt x="6" y="16"/>
                      <a:pt x="7" y="14"/>
                      <a:pt x="0" y="15"/>
                    </a:cubicBezTo>
                    <a:cubicBezTo>
                      <a:pt x="7" y="10"/>
                      <a:pt x="12" y="3"/>
                      <a:pt x="2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94" name="Freeform 148"/>
              <p:cNvSpPr/>
              <p:nvPr userDrawn="1"/>
            </p:nvSpPr>
            <p:spPr bwMode="auto">
              <a:xfrm>
                <a:off x="2649" y="837"/>
                <a:ext cx="31" cy="19"/>
              </a:xfrm>
              <a:custGeom>
                <a:gdLst>
                  <a:gd name="T0" fmla="*/ 13 w 13"/>
                  <a:gd name="T1" fmla="*/ 3 h 8"/>
                  <a:gd name="T2" fmla="*/ 0 w 13"/>
                  <a:gd name="T3" fmla="*/ 7 h 8"/>
                  <a:gd name="T4" fmla="*/ 13 w 13"/>
                  <a:gd name="T5" fmla="*/ 3 h 8"/>
                </a:gdLst>
                <a:cxnLst>
                  <a:cxn ang="0">
                    <a:pos x="T0" y="T1"/>
                  </a:cxn>
                  <a:cxn ang="0">
                    <a:pos x="T2" y="T3"/>
                  </a:cxn>
                  <a:cxn ang="0">
                    <a:pos x="T4" y="T5"/>
                  </a:cxn>
                </a:cxnLst>
                <a:rect l="0" t="0" r="r" b="b"/>
                <a:pathLst>
                  <a:path w="13" h="8">
                    <a:moveTo>
                      <a:pt x="13" y="3"/>
                    </a:moveTo>
                    <a:cubicBezTo>
                      <a:pt x="12" y="8"/>
                      <a:pt x="5" y="6"/>
                      <a:pt x="0" y="7"/>
                    </a:cubicBezTo>
                    <a:cubicBezTo>
                      <a:pt x="2" y="5"/>
                      <a:pt x="9" y="0"/>
                      <a:pt x="13"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95" name="Freeform 149"/>
              <p:cNvSpPr/>
              <p:nvPr userDrawn="1"/>
            </p:nvSpPr>
            <p:spPr bwMode="auto">
              <a:xfrm>
                <a:off x="3493" y="962"/>
                <a:ext cx="68" cy="62"/>
              </a:xfrm>
              <a:custGeom>
                <a:gdLst>
                  <a:gd name="T0" fmla="*/ 11 w 29"/>
                  <a:gd name="T1" fmla="*/ 7 h 26"/>
                  <a:gd name="T2" fmla="*/ 18 w 29"/>
                  <a:gd name="T3" fmla="*/ 0 h 26"/>
                  <a:gd name="T4" fmla="*/ 29 w 29"/>
                  <a:gd name="T5" fmla="*/ 7 h 26"/>
                  <a:gd name="T6" fmla="*/ 24 w 29"/>
                  <a:gd name="T7" fmla="*/ 9 h 26"/>
                  <a:gd name="T8" fmla="*/ 0 w 29"/>
                  <a:gd name="T9" fmla="*/ 24 h 26"/>
                  <a:gd name="T10" fmla="*/ 7 w 29"/>
                  <a:gd name="T11" fmla="*/ 15 h 26"/>
                  <a:gd name="T12" fmla="*/ 2 w 29"/>
                  <a:gd name="T13" fmla="*/ 14 h 26"/>
                  <a:gd name="T14" fmla="*/ 2 w 29"/>
                  <a:gd name="T15" fmla="*/ 13 h 26"/>
                  <a:gd name="T16" fmla="*/ 3 w 29"/>
                  <a:gd name="T17" fmla="*/ 13 h 26"/>
                  <a:gd name="T18" fmla="*/ 5 w 29"/>
                  <a:gd name="T19" fmla="*/ 8 h 26"/>
                  <a:gd name="T20" fmla="*/ 11 w 29"/>
                  <a:gd name="T21" fmla="*/ 7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6">
                    <a:moveTo>
                      <a:pt x="11" y="7"/>
                    </a:moveTo>
                    <a:cubicBezTo>
                      <a:pt x="12" y="3"/>
                      <a:pt x="15" y="3"/>
                      <a:pt x="18" y="0"/>
                    </a:cubicBezTo>
                    <a:cubicBezTo>
                      <a:pt x="23" y="1"/>
                      <a:pt x="28" y="1"/>
                      <a:pt x="29" y="7"/>
                    </a:cubicBezTo>
                    <a:cubicBezTo>
                      <a:pt x="27" y="7"/>
                      <a:pt x="26" y="9"/>
                      <a:pt x="24" y="9"/>
                    </a:cubicBezTo>
                    <a:cubicBezTo>
                      <a:pt x="28" y="25"/>
                      <a:pt x="10" y="26"/>
                      <a:pt x="0" y="24"/>
                    </a:cubicBezTo>
                    <a:cubicBezTo>
                      <a:pt x="1" y="21"/>
                      <a:pt x="4" y="18"/>
                      <a:pt x="7" y="15"/>
                    </a:cubicBezTo>
                    <a:cubicBezTo>
                      <a:pt x="6" y="13"/>
                      <a:pt x="4" y="14"/>
                      <a:pt x="2" y="14"/>
                    </a:cubicBezTo>
                    <a:cubicBezTo>
                      <a:pt x="2" y="13"/>
                      <a:pt x="2" y="13"/>
                      <a:pt x="2" y="13"/>
                    </a:cubicBezTo>
                    <a:cubicBezTo>
                      <a:pt x="2" y="13"/>
                      <a:pt x="3" y="13"/>
                      <a:pt x="3" y="13"/>
                    </a:cubicBezTo>
                    <a:cubicBezTo>
                      <a:pt x="5" y="12"/>
                      <a:pt x="3" y="8"/>
                      <a:pt x="5" y="8"/>
                    </a:cubicBezTo>
                    <a:cubicBezTo>
                      <a:pt x="7" y="7"/>
                      <a:pt x="11" y="9"/>
                      <a:pt x="11" y="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96" name="Freeform 150"/>
              <p:cNvSpPr/>
              <p:nvPr userDrawn="1"/>
            </p:nvSpPr>
            <p:spPr bwMode="auto">
              <a:xfrm>
                <a:off x="3945" y="1294"/>
                <a:ext cx="41" cy="17"/>
              </a:xfrm>
              <a:custGeom>
                <a:gdLst>
                  <a:gd name="T0" fmla="*/ 17 w 17"/>
                  <a:gd name="T1" fmla="*/ 2 h 7"/>
                  <a:gd name="T2" fmla="*/ 2 w 17"/>
                  <a:gd name="T3" fmla="*/ 2 h 7"/>
                  <a:gd name="T4" fmla="*/ 17 w 17"/>
                  <a:gd name="T5" fmla="*/ 2 h 7"/>
                </a:gdLst>
                <a:cxnLst>
                  <a:cxn ang="0">
                    <a:pos x="T0" y="T1"/>
                  </a:cxn>
                  <a:cxn ang="0">
                    <a:pos x="T2" y="T3"/>
                  </a:cxn>
                  <a:cxn ang="0">
                    <a:pos x="T4" y="T5"/>
                  </a:cxn>
                </a:cxnLst>
                <a:rect l="0" t="0" r="r" b="b"/>
                <a:pathLst>
                  <a:path w="17" h="7">
                    <a:moveTo>
                      <a:pt x="17" y="2"/>
                    </a:moveTo>
                    <a:cubicBezTo>
                      <a:pt x="12" y="7"/>
                      <a:pt x="8" y="2"/>
                      <a:pt x="2" y="2"/>
                    </a:cubicBezTo>
                    <a:cubicBezTo>
                      <a:pt x="0" y="0"/>
                      <a:pt x="15" y="0"/>
                      <a:pt x="17"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97" name="Freeform 151"/>
              <p:cNvSpPr/>
              <p:nvPr userDrawn="1"/>
            </p:nvSpPr>
            <p:spPr bwMode="auto">
              <a:xfrm>
                <a:off x="2353" y="1474"/>
                <a:ext cx="156" cy="93"/>
              </a:xfrm>
              <a:custGeom>
                <a:gdLst>
                  <a:gd name="T0" fmla="*/ 66 w 66"/>
                  <a:gd name="T1" fmla="*/ 34 h 39"/>
                  <a:gd name="T2" fmla="*/ 43 w 66"/>
                  <a:gd name="T3" fmla="*/ 37 h 39"/>
                  <a:gd name="T4" fmla="*/ 47 w 66"/>
                  <a:gd name="T5" fmla="*/ 32 h 39"/>
                  <a:gd name="T6" fmla="*/ 38 w 66"/>
                  <a:gd name="T7" fmla="*/ 24 h 39"/>
                  <a:gd name="T8" fmla="*/ 20 w 66"/>
                  <a:gd name="T9" fmla="*/ 16 h 39"/>
                  <a:gd name="T10" fmla="*/ 0 w 66"/>
                  <a:gd name="T11" fmla="*/ 23 h 39"/>
                  <a:gd name="T12" fmla="*/ 66 w 66"/>
                  <a:gd name="T13" fmla="*/ 34 h 39"/>
                </a:gdLst>
                <a:cxnLst>
                  <a:cxn ang="0">
                    <a:pos x="T0" y="T1"/>
                  </a:cxn>
                  <a:cxn ang="0">
                    <a:pos x="T2" y="T3"/>
                  </a:cxn>
                  <a:cxn ang="0">
                    <a:pos x="T4" y="T5"/>
                  </a:cxn>
                  <a:cxn ang="0">
                    <a:pos x="T6" y="T7"/>
                  </a:cxn>
                  <a:cxn ang="0">
                    <a:pos x="T8" y="T9"/>
                  </a:cxn>
                  <a:cxn ang="0">
                    <a:pos x="T10" y="T11"/>
                  </a:cxn>
                  <a:cxn ang="0">
                    <a:pos x="T12" y="T13"/>
                  </a:cxn>
                </a:cxnLst>
                <a:rect l="0" t="0" r="r" b="b"/>
                <a:pathLst>
                  <a:path w="66" h="39">
                    <a:moveTo>
                      <a:pt x="66" y="34"/>
                    </a:moveTo>
                    <a:cubicBezTo>
                      <a:pt x="62" y="39"/>
                      <a:pt x="51" y="36"/>
                      <a:pt x="43" y="37"/>
                    </a:cubicBezTo>
                    <a:cubicBezTo>
                      <a:pt x="43" y="34"/>
                      <a:pt x="46" y="34"/>
                      <a:pt x="47" y="32"/>
                    </a:cubicBezTo>
                    <a:cubicBezTo>
                      <a:pt x="43" y="31"/>
                      <a:pt x="38" y="30"/>
                      <a:pt x="38" y="24"/>
                    </a:cubicBezTo>
                    <a:cubicBezTo>
                      <a:pt x="31" y="23"/>
                      <a:pt x="19" y="22"/>
                      <a:pt x="20" y="16"/>
                    </a:cubicBezTo>
                    <a:cubicBezTo>
                      <a:pt x="11" y="16"/>
                      <a:pt x="8" y="23"/>
                      <a:pt x="0" y="23"/>
                    </a:cubicBezTo>
                    <a:cubicBezTo>
                      <a:pt x="18" y="0"/>
                      <a:pt x="49" y="24"/>
                      <a:pt x="66" y="3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98" name="Freeform 152"/>
              <p:cNvSpPr/>
              <p:nvPr userDrawn="1"/>
            </p:nvSpPr>
            <p:spPr bwMode="auto">
              <a:xfrm>
                <a:off x="2606" y="1576"/>
                <a:ext cx="26" cy="24"/>
              </a:xfrm>
              <a:custGeom>
                <a:gdLst>
                  <a:gd name="T0" fmla="*/ 0 w 11"/>
                  <a:gd name="T1" fmla="*/ 6 h 10"/>
                  <a:gd name="T2" fmla="*/ 11 w 11"/>
                  <a:gd name="T3" fmla="*/ 4 h 10"/>
                  <a:gd name="T4" fmla="*/ 0 w 11"/>
                  <a:gd name="T5" fmla="*/ 6 h 10"/>
                </a:gdLst>
                <a:cxnLst>
                  <a:cxn ang="0">
                    <a:pos x="T0" y="T1"/>
                  </a:cxn>
                  <a:cxn ang="0">
                    <a:pos x="T2" y="T3"/>
                  </a:cxn>
                  <a:cxn ang="0">
                    <a:pos x="T4" y="T5"/>
                  </a:cxn>
                </a:cxnLst>
                <a:rect l="0" t="0" r="r" b="b"/>
                <a:pathLst>
                  <a:path w="11" h="10">
                    <a:moveTo>
                      <a:pt x="0" y="6"/>
                    </a:moveTo>
                    <a:cubicBezTo>
                      <a:pt x="1" y="0"/>
                      <a:pt x="8" y="5"/>
                      <a:pt x="11" y="4"/>
                    </a:cubicBezTo>
                    <a:cubicBezTo>
                      <a:pt x="11" y="8"/>
                      <a:pt x="1" y="10"/>
                      <a:pt x="0"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99" name="Freeform 153"/>
              <p:cNvSpPr/>
              <p:nvPr userDrawn="1"/>
            </p:nvSpPr>
            <p:spPr bwMode="auto">
              <a:xfrm>
                <a:off x="2220" y="1896"/>
                <a:ext cx="16" cy="26"/>
              </a:xfrm>
              <a:custGeom>
                <a:gdLst>
                  <a:gd name="T0" fmla="*/ 7 w 7"/>
                  <a:gd name="T1" fmla="*/ 3 h 11"/>
                  <a:gd name="T2" fmla="*/ 2 w 7"/>
                  <a:gd name="T3" fmla="*/ 10 h 11"/>
                  <a:gd name="T4" fmla="*/ 1 w 7"/>
                  <a:gd name="T5" fmla="*/ 1 h 11"/>
                  <a:gd name="T6" fmla="*/ 7 w 7"/>
                  <a:gd name="T7" fmla="*/ 3 h 11"/>
                </a:gdLst>
                <a:cxnLst>
                  <a:cxn ang="0">
                    <a:pos x="T0" y="T1"/>
                  </a:cxn>
                  <a:cxn ang="0">
                    <a:pos x="T2" y="T3"/>
                  </a:cxn>
                  <a:cxn ang="0">
                    <a:pos x="T4" y="T5"/>
                  </a:cxn>
                  <a:cxn ang="0">
                    <a:pos x="T6" y="T7"/>
                  </a:cxn>
                </a:cxnLst>
                <a:rect l="0" t="0" r="r" b="b"/>
                <a:pathLst>
                  <a:path w="7" h="11">
                    <a:moveTo>
                      <a:pt x="7" y="3"/>
                    </a:moveTo>
                    <a:cubicBezTo>
                      <a:pt x="4" y="4"/>
                      <a:pt x="7" y="11"/>
                      <a:pt x="2" y="10"/>
                    </a:cubicBezTo>
                    <a:cubicBezTo>
                      <a:pt x="3" y="6"/>
                      <a:pt x="0" y="5"/>
                      <a:pt x="1" y="1"/>
                    </a:cubicBezTo>
                    <a:cubicBezTo>
                      <a:pt x="5" y="0"/>
                      <a:pt x="4" y="4"/>
                      <a:pt x="7"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00" name="Freeform 154"/>
              <p:cNvSpPr/>
              <p:nvPr userDrawn="1"/>
            </p:nvSpPr>
            <p:spPr bwMode="auto">
              <a:xfrm>
                <a:off x="2834" y="782"/>
                <a:ext cx="23" cy="17"/>
              </a:xfrm>
              <a:custGeom>
                <a:gdLst>
                  <a:gd name="T0" fmla="*/ 10 w 10"/>
                  <a:gd name="T1" fmla="*/ 2 h 7"/>
                  <a:gd name="T2" fmla="*/ 0 w 10"/>
                  <a:gd name="T3" fmla="*/ 1 h 7"/>
                  <a:gd name="T4" fmla="*/ 10 w 10"/>
                  <a:gd name="T5" fmla="*/ 2 h 7"/>
                </a:gdLst>
                <a:cxnLst>
                  <a:cxn ang="0">
                    <a:pos x="T0" y="T1"/>
                  </a:cxn>
                  <a:cxn ang="0">
                    <a:pos x="T2" y="T3"/>
                  </a:cxn>
                  <a:cxn ang="0">
                    <a:pos x="T4" y="T5"/>
                  </a:cxn>
                </a:cxnLst>
                <a:rect l="0" t="0" r="r" b="b"/>
                <a:pathLst>
                  <a:path w="10" h="7">
                    <a:moveTo>
                      <a:pt x="10" y="2"/>
                    </a:moveTo>
                    <a:cubicBezTo>
                      <a:pt x="8" y="5"/>
                      <a:pt x="0" y="7"/>
                      <a:pt x="0" y="1"/>
                    </a:cubicBezTo>
                    <a:cubicBezTo>
                      <a:pt x="4" y="0"/>
                      <a:pt x="7" y="1"/>
                      <a:pt x="1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grpSp>
      <p:grpSp>
        <p:nvGrpSpPr>
          <p:cNvPr id="115" name="Group 4"/>
          <p:cNvGrpSpPr>
            <a:grpSpLocks noChangeAspect="1"/>
          </p:cNvGrpSpPr>
          <p:nvPr userDrawn="1"/>
        </p:nvGrpSpPr>
        <p:grpSpPr>
          <a:xfrm>
            <a:off x="1061825" y="2569831"/>
            <a:ext cx="2862103" cy="948275"/>
            <a:chOff x="1390" y="1127"/>
            <a:chExt cx="2982" cy="988"/>
          </a:xfrm>
          <a:solidFill>
            <a:schemeClr val="accent4"/>
          </a:solidFill>
        </p:grpSpPr>
        <p:sp>
          <p:nvSpPr>
            <p:cNvPr id="116" name="Freeform 5"/>
            <p:cNvSpPr/>
            <p:nvPr userDrawn="1"/>
          </p:nvSpPr>
          <p:spPr bwMode="auto">
            <a:xfrm>
              <a:off x="1390" y="1127"/>
              <a:ext cx="578" cy="988"/>
            </a:xfrm>
            <a:custGeom>
              <a:gdLst>
                <a:gd name="T0" fmla="*/ 122 w 244"/>
                <a:gd name="T1" fmla="*/ 0 h 415"/>
                <a:gd name="T2" fmla="*/ 0 w 244"/>
                <a:gd name="T3" fmla="*/ 122 h 415"/>
                <a:gd name="T4" fmla="*/ 27 w 244"/>
                <a:gd name="T5" fmla="*/ 198 h 415"/>
                <a:gd name="T6" fmla="*/ 244 w 244"/>
                <a:gd name="T7" fmla="*/ 415 h 415"/>
                <a:gd name="T8" fmla="*/ 244 w 244"/>
                <a:gd name="T9" fmla="*/ 122 h 415"/>
                <a:gd name="T10" fmla="*/ 122 w 244"/>
                <a:gd name="T11" fmla="*/ 0 h 415"/>
              </a:gdLst>
              <a:cxnLst>
                <a:cxn ang="0">
                  <a:pos x="T0" y="T1"/>
                </a:cxn>
                <a:cxn ang="0">
                  <a:pos x="T2" y="T3"/>
                </a:cxn>
                <a:cxn ang="0">
                  <a:pos x="T4" y="T5"/>
                </a:cxn>
                <a:cxn ang="0">
                  <a:pos x="T6" y="T7"/>
                </a:cxn>
                <a:cxn ang="0">
                  <a:pos x="T8" y="T9"/>
                </a:cxn>
                <a:cxn ang="0">
                  <a:pos x="T10" y="T11"/>
                </a:cxn>
              </a:cxnLst>
              <a:rect l="0" t="0" r="r" b="b"/>
              <a:pathLst>
                <a:path w="244" h="415">
                  <a:moveTo>
                    <a:pt x="122" y="0"/>
                  </a:moveTo>
                  <a:cubicBezTo>
                    <a:pt x="55" y="0"/>
                    <a:pt x="0" y="55"/>
                    <a:pt x="0" y="122"/>
                  </a:cubicBezTo>
                  <a:cubicBezTo>
                    <a:pt x="0" y="150"/>
                    <a:pt x="10" y="176"/>
                    <a:pt x="27" y="198"/>
                  </a:cubicBezTo>
                  <a:cubicBezTo>
                    <a:pt x="32" y="204"/>
                    <a:pt x="181" y="352"/>
                    <a:pt x="244" y="415"/>
                  </a:cubicBezTo>
                  <a:cubicBezTo>
                    <a:pt x="244" y="122"/>
                    <a:pt x="244" y="122"/>
                    <a:pt x="244" y="122"/>
                  </a:cubicBezTo>
                  <a:cubicBezTo>
                    <a:pt x="244" y="55"/>
                    <a:pt x="189" y="0"/>
                    <a:pt x="122"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17" name="Freeform 6"/>
            <p:cNvSpPr/>
            <p:nvPr userDrawn="1"/>
          </p:nvSpPr>
          <p:spPr bwMode="auto">
            <a:xfrm>
              <a:off x="1990" y="1596"/>
              <a:ext cx="2382" cy="519"/>
            </a:xfrm>
            <a:custGeom>
              <a:gdLst>
                <a:gd name="T0" fmla="*/ 1003 w 1006"/>
                <a:gd name="T1" fmla="*/ 108 h 218"/>
                <a:gd name="T2" fmla="*/ 1003 w 1006"/>
                <a:gd name="T3" fmla="*/ 108 h 218"/>
                <a:gd name="T4" fmla="*/ 1001 w 1006"/>
                <a:gd name="T5" fmla="*/ 107 h 218"/>
                <a:gd name="T6" fmla="*/ 898 w 1006"/>
                <a:gd name="T7" fmla="*/ 0 h 218"/>
                <a:gd name="T8" fmla="*/ 0 w 1006"/>
                <a:gd name="T9" fmla="*/ 0 h 218"/>
                <a:gd name="T10" fmla="*/ 0 w 1006"/>
                <a:gd name="T11" fmla="*/ 218 h 218"/>
                <a:gd name="T12" fmla="*/ 218 w 1006"/>
                <a:gd name="T13" fmla="*/ 218 h 218"/>
                <a:gd name="T14" fmla="*/ 898 w 1006"/>
                <a:gd name="T15" fmla="*/ 218 h 218"/>
                <a:gd name="T16" fmla="*/ 911 w 1006"/>
                <a:gd name="T17" fmla="*/ 205 h 218"/>
                <a:gd name="T18" fmla="*/ 1003 w 1006"/>
                <a:gd name="T19" fmla="*/ 117 h 218"/>
                <a:gd name="T20" fmla="*/ 1003 w 1006"/>
                <a:gd name="T21" fmla="*/ 108 h 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4" h="218">
                  <a:moveTo>
                    <a:pt x="1003" y="108"/>
                  </a:moveTo>
                  <a:cubicBezTo>
                    <a:pt x="1003" y="108"/>
                    <a:pt x="1003" y="108"/>
                    <a:pt x="1003" y="108"/>
                  </a:cubicBezTo>
                  <a:cubicBezTo>
                    <a:pt x="1001" y="107"/>
                    <a:pt x="1001" y="107"/>
                    <a:pt x="1001" y="107"/>
                  </a:cubicBezTo>
                  <a:cubicBezTo>
                    <a:pt x="898" y="0"/>
                    <a:pt x="898" y="0"/>
                    <a:pt x="898" y="0"/>
                  </a:cubicBezTo>
                  <a:cubicBezTo>
                    <a:pt x="0" y="0"/>
                    <a:pt x="0" y="0"/>
                    <a:pt x="0" y="0"/>
                  </a:cubicBezTo>
                  <a:cubicBezTo>
                    <a:pt x="0" y="218"/>
                    <a:pt x="0" y="218"/>
                    <a:pt x="0" y="218"/>
                  </a:cubicBezTo>
                  <a:cubicBezTo>
                    <a:pt x="218" y="218"/>
                    <a:pt x="218" y="218"/>
                    <a:pt x="218" y="218"/>
                  </a:cubicBezTo>
                  <a:cubicBezTo>
                    <a:pt x="898" y="218"/>
                    <a:pt x="898" y="218"/>
                    <a:pt x="898" y="218"/>
                  </a:cubicBezTo>
                  <a:cubicBezTo>
                    <a:pt x="911" y="205"/>
                    <a:pt x="911" y="205"/>
                    <a:pt x="911" y="205"/>
                  </a:cubicBezTo>
                  <a:cubicBezTo>
                    <a:pt x="1003" y="117"/>
                    <a:pt x="1003" y="117"/>
                    <a:pt x="1003" y="117"/>
                  </a:cubicBezTo>
                  <a:cubicBezTo>
                    <a:pt x="1006" y="114"/>
                    <a:pt x="1006" y="111"/>
                    <a:pt x="1003" y="10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18" name="Freeform 7"/>
            <p:cNvSpPr/>
            <p:nvPr userDrawn="1"/>
          </p:nvSpPr>
          <p:spPr bwMode="auto">
            <a:xfrm>
              <a:off x="1990" y="1596"/>
              <a:ext cx="516" cy="519"/>
            </a:xfrm>
            <a:custGeom>
              <a:gdLst>
                <a:gd name="T0" fmla="*/ 516 w 516"/>
                <a:gd name="T1" fmla="*/ 519 h 519"/>
                <a:gd name="T2" fmla="*/ 0 w 516"/>
                <a:gd name="T3" fmla="*/ 519 h 519"/>
                <a:gd name="T4" fmla="*/ 0 w 516"/>
                <a:gd name="T5" fmla="*/ 0 h 519"/>
                <a:gd name="T6" fmla="*/ 516 w 516"/>
                <a:gd name="T7" fmla="*/ 519 h 519"/>
              </a:gdLst>
              <a:cxnLst>
                <a:cxn ang="0">
                  <a:pos x="T0" y="T1"/>
                </a:cxn>
                <a:cxn ang="0">
                  <a:pos x="T2" y="T3"/>
                </a:cxn>
                <a:cxn ang="0">
                  <a:pos x="T4" y="T5"/>
                </a:cxn>
                <a:cxn ang="0">
                  <a:pos x="T6" y="T7"/>
                </a:cxn>
              </a:cxnLst>
              <a:rect l="0" t="0" r="r" b="b"/>
              <a:pathLst>
                <a:path w="516" h="519">
                  <a:moveTo>
                    <a:pt x="516" y="519"/>
                  </a:moveTo>
                  <a:lnTo>
                    <a:pt x="0" y="519"/>
                  </a:lnTo>
                  <a:lnTo>
                    <a:pt x="0" y="0"/>
                  </a:lnTo>
                  <a:lnTo>
                    <a:pt x="516" y="519"/>
                  </a:ln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119" name="Text Placeholder 20"/>
          <p:cNvSpPr>
            <a:spLocks noGrp="1"/>
          </p:cNvSpPr>
          <p:nvPr>
            <p:ph type="body" sz="quarter" idx="24" hasCustomPrompt="1"/>
          </p:nvPr>
        </p:nvSpPr>
        <p:spPr>
          <a:xfrm>
            <a:off x="1637701" y="3068185"/>
            <a:ext cx="2016411" cy="416514"/>
          </a:xfrm>
          <a:ln>
            <a:noFill/>
          </a:ln>
        </p:spPr>
        <p:txBody>
          <a:bodyPr anchor="ctr">
            <a:noAutofit/>
          </a:bodyPr>
          <a:lstStyle>
            <a:lvl1pPr marL="0" indent="0" algn="l">
              <a:buNone/>
              <a:defRPr sz="2000" b="0" baseline="0">
                <a:solidFill>
                  <a:schemeClr val="bg1"/>
                </a:solidFill>
                <a:latin typeface="Calibri Light" panose="020f0302020204030204" pitchFamily="34" charset="0"/>
              </a:defRPr>
            </a:lvl1pPr>
          </a:lstStyle>
          <a:p>
            <a:pPr lvl="0"/>
            <a:r>
              <a:rPr lang="en-US" smtClean="0"/>
              <a:t>Your text here</a:t>
            </a:r>
            <a:endParaRPr lang="en-US"/>
          </a:p>
        </p:txBody>
      </p:sp>
      <p:sp>
        <p:nvSpPr>
          <p:cNvPr id="120" name="Text Placeholder 295"/>
          <p:cNvSpPr>
            <a:spLocks noGrp="1"/>
          </p:cNvSpPr>
          <p:nvPr>
            <p:ph type="body" sz="quarter" idx="25" hasCustomPrompt="1"/>
          </p:nvPr>
        </p:nvSpPr>
        <p:spPr>
          <a:xfrm>
            <a:off x="1133907" y="2547389"/>
            <a:ext cx="359966" cy="509587"/>
          </a:xfrm>
          <a:ln>
            <a:noFill/>
          </a:ln>
        </p:spPr>
        <p:txBody>
          <a:bodyPr/>
          <a:lstStyle>
            <a:lvl1pPr marL="0" indent="0">
              <a:buNone/>
              <a:defRPr b="0">
                <a:solidFill>
                  <a:schemeClr val="bg1"/>
                </a:solidFill>
                <a:latin typeface="Calibri Light" panose="020f0302020204030204" pitchFamily="34" charset="0"/>
              </a:defRPr>
            </a:lvl1pPr>
          </a:lstStyle>
          <a:p>
            <a:pPr lvl="0"/>
            <a:r>
              <a:rPr lang="fr-CA" smtClean="0"/>
              <a:t>B</a:t>
            </a:r>
            <a:endParaRPr lang="en-US"/>
          </a:p>
        </p:txBody>
      </p:sp>
      <p:grpSp>
        <p:nvGrpSpPr>
          <p:cNvPr id="121" name="Group 4"/>
          <p:cNvGrpSpPr>
            <a:grpSpLocks noChangeAspect="1"/>
          </p:cNvGrpSpPr>
          <p:nvPr userDrawn="1"/>
        </p:nvGrpSpPr>
        <p:grpSpPr>
          <a:xfrm>
            <a:off x="1061825" y="3531899"/>
            <a:ext cx="2862103" cy="948275"/>
            <a:chOff x="1390" y="1127"/>
            <a:chExt cx="2982" cy="988"/>
          </a:xfrm>
          <a:solidFill>
            <a:schemeClr val="accent5"/>
          </a:solidFill>
        </p:grpSpPr>
        <p:sp>
          <p:nvSpPr>
            <p:cNvPr id="122" name="Freeform 5"/>
            <p:cNvSpPr/>
            <p:nvPr userDrawn="1"/>
          </p:nvSpPr>
          <p:spPr bwMode="auto">
            <a:xfrm>
              <a:off x="1390" y="1127"/>
              <a:ext cx="578" cy="988"/>
            </a:xfrm>
            <a:custGeom>
              <a:gdLst>
                <a:gd name="T0" fmla="*/ 122 w 244"/>
                <a:gd name="T1" fmla="*/ 0 h 415"/>
                <a:gd name="T2" fmla="*/ 0 w 244"/>
                <a:gd name="T3" fmla="*/ 122 h 415"/>
                <a:gd name="T4" fmla="*/ 27 w 244"/>
                <a:gd name="T5" fmla="*/ 198 h 415"/>
                <a:gd name="T6" fmla="*/ 244 w 244"/>
                <a:gd name="T7" fmla="*/ 415 h 415"/>
                <a:gd name="T8" fmla="*/ 244 w 244"/>
                <a:gd name="T9" fmla="*/ 122 h 415"/>
                <a:gd name="T10" fmla="*/ 122 w 244"/>
                <a:gd name="T11" fmla="*/ 0 h 415"/>
              </a:gdLst>
              <a:cxnLst>
                <a:cxn ang="0">
                  <a:pos x="T0" y="T1"/>
                </a:cxn>
                <a:cxn ang="0">
                  <a:pos x="T2" y="T3"/>
                </a:cxn>
                <a:cxn ang="0">
                  <a:pos x="T4" y="T5"/>
                </a:cxn>
                <a:cxn ang="0">
                  <a:pos x="T6" y="T7"/>
                </a:cxn>
                <a:cxn ang="0">
                  <a:pos x="T8" y="T9"/>
                </a:cxn>
                <a:cxn ang="0">
                  <a:pos x="T10" y="T11"/>
                </a:cxn>
              </a:cxnLst>
              <a:rect l="0" t="0" r="r" b="b"/>
              <a:pathLst>
                <a:path w="244" h="415">
                  <a:moveTo>
                    <a:pt x="122" y="0"/>
                  </a:moveTo>
                  <a:cubicBezTo>
                    <a:pt x="55" y="0"/>
                    <a:pt x="0" y="55"/>
                    <a:pt x="0" y="122"/>
                  </a:cubicBezTo>
                  <a:cubicBezTo>
                    <a:pt x="0" y="150"/>
                    <a:pt x="10" y="176"/>
                    <a:pt x="27" y="198"/>
                  </a:cubicBezTo>
                  <a:cubicBezTo>
                    <a:pt x="32" y="204"/>
                    <a:pt x="181" y="352"/>
                    <a:pt x="244" y="415"/>
                  </a:cubicBezTo>
                  <a:cubicBezTo>
                    <a:pt x="244" y="122"/>
                    <a:pt x="244" y="122"/>
                    <a:pt x="244" y="122"/>
                  </a:cubicBezTo>
                  <a:cubicBezTo>
                    <a:pt x="244" y="55"/>
                    <a:pt x="189" y="0"/>
                    <a:pt x="122"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23" name="Freeform 6"/>
            <p:cNvSpPr/>
            <p:nvPr userDrawn="1"/>
          </p:nvSpPr>
          <p:spPr bwMode="auto">
            <a:xfrm>
              <a:off x="1990" y="1596"/>
              <a:ext cx="2382" cy="519"/>
            </a:xfrm>
            <a:custGeom>
              <a:gdLst>
                <a:gd name="T0" fmla="*/ 1003 w 1006"/>
                <a:gd name="T1" fmla="*/ 108 h 218"/>
                <a:gd name="T2" fmla="*/ 1003 w 1006"/>
                <a:gd name="T3" fmla="*/ 108 h 218"/>
                <a:gd name="T4" fmla="*/ 1001 w 1006"/>
                <a:gd name="T5" fmla="*/ 107 h 218"/>
                <a:gd name="T6" fmla="*/ 898 w 1006"/>
                <a:gd name="T7" fmla="*/ 0 h 218"/>
                <a:gd name="T8" fmla="*/ 0 w 1006"/>
                <a:gd name="T9" fmla="*/ 0 h 218"/>
                <a:gd name="T10" fmla="*/ 0 w 1006"/>
                <a:gd name="T11" fmla="*/ 218 h 218"/>
                <a:gd name="T12" fmla="*/ 218 w 1006"/>
                <a:gd name="T13" fmla="*/ 218 h 218"/>
                <a:gd name="T14" fmla="*/ 898 w 1006"/>
                <a:gd name="T15" fmla="*/ 218 h 218"/>
                <a:gd name="T16" fmla="*/ 911 w 1006"/>
                <a:gd name="T17" fmla="*/ 205 h 218"/>
                <a:gd name="T18" fmla="*/ 1003 w 1006"/>
                <a:gd name="T19" fmla="*/ 117 h 218"/>
                <a:gd name="T20" fmla="*/ 1003 w 1006"/>
                <a:gd name="T21" fmla="*/ 108 h 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4" h="218">
                  <a:moveTo>
                    <a:pt x="1003" y="108"/>
                  </a:moveTo>
                  <a:cubicBezTo>
                    <a:pt x="1003" y="108"/>
                    <a:pt x="1003" y="108"/>
                    <a:pt x="1003" y="108"/>
                  </a:cubicBezTo>
                  <a:cubicBezTo>
                    <a:pt x="1001" y="107"/>
                    <a:pt x="1001" y="107"/>
                    <a:pt x="1001" y="107"/>
                  </a:cubicBezTo>
                  <a:cubicBezTo>
                    <a:pt x="898" y="0"/>
                    <a:pt x="898" y="0"/>
                    <a:pt x="898" y="0"/>
                  </a:cubicBezTo>
                  <a:cubicBezTo>
                    <a:pt x="0" y="0"/>
                    <a:pt x="0" y="0"/>
                    <a:pt x="0" y="0"/>
                  </a:cubicBezTo>
                  <a:cubicBezTo>
                    <a:pt x="0" y="218"/>
                    <a:pt x="0" y="218"/>
                    <a:pt x="0" y="218"/>
                  </a:cubicBezTo>
                  <a:cubicBezTo>
                    <a:pt x="218" y="218"/>
                    <a:pt x="218" y="218"/>
                    <a:pt x="218" y="218"/>
                  </a:cubicBezTo>
                  <a:cubicBezTo>
                    <a:pt x="898" y="218"/>
                    <a:pt x="898" y="218"/>
                    <a:pt x="898" y="218"/>
                  </a:cubicBezTo>
                  <a:cubicBezTo>
                    <a:pt x="911" y="205"/>
                    <a:pt x="911" y="205"/>
                    <a:pt x="911" y="205"/>
                  </a:cubicBezTo>
                  <a:cubicBezTo>
                    <a:pt x="1003" y="117"/>
                    <a:pt x="1003" y="117"/>
                    <a:pt x="1003" y="117"/>
                  </a:cubicBezTo>
                  <a:cubicBezTo>
                    <a:pt x="1006" y="114"/>
                    <a:pt x="1006" y="111"/>
                    <a:pt x="1003" y="10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24" name="Freeform 7"/>
            <p:cNvSpPr/>
            <p:nvPr userDrawn="1"/>
          </p:nvSpPr>
          <p:spPr bwMode="auto">
            <a:xfrm>
              <a:off x="1990" y="1596"/>
              <a:ext cx="516" cy="519"/>
            </a:xfrm>
            <a:custGeom>
              <a:gdLst>
                <a:gd name="T0" fmla="*/ 516 w 516"/>
                <a:gd name="T1" fmla="*/ 519 h 519"/>
                <a:gd name="T2" fmla="*/ 0 w 516"/>
                <a:gd name="T3" fmla="*/ 519 h 519"/>
                <a:gd name="T4" fmla="*/ 0 w 516"/>
                <a:gd name="T5" fmla="*/ 0 h 519"/>
                <a:gd name="T6" fmla="*/ 516 w 516"/>
                <a:gd name="T7" fmla="*/ 519 h 519"/>
              </a:gdLst>
              <a:cxnLst>
                <a:cxn ang="0">
                  <a:pos x="T0" y="T1"/>
                </a:cxn>
                <a:cxn ang="0">
                  <a:pos x="T2" y="T3"/>
                </a:cxn>
                <a:cxn ang="0">
                  <a:pos x="T4" y="T5"/>
                </a:cxn>
                <a:cxn ang="0">
                  <a:pos x="T6" y="T7"/>
                </a:cxn>
              </a:cxnLst>
              <a:rect l="0" t="0" r="r" b="b"/>
              <a:pathLst>
                <a:path w="516" h="519">
                  <a:moveTo>
                    <a:pt x="516" y="519"/>
                  </a:moveTo>
                  <a:lnTo>
                    <a:pt x="0" y="519"/>
                  </a:lnTo>
                  <a:lnTo>
                    <a:pt x="0" y="0"/>
                  </a:lnTo>
                  <a:lnTo>
                    <a:pt x="516" y="519"/>
                  </a:lnTo>
                  <a:close/>
                </a:path>
              </a:pathLst>
            </a:custGeom>
            <a:solidFill>
              <a:schemeClr val="accent5">
                <a:lumMod val="75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201" name="Text Placeholder 20"/>
          <p:cNvSpPr>
            <a:spLocks noGrp="1"/>
          </p:cNvSpPr>
          <p:nvPr>
            <p:ph type="body" sz="quarter" idx="26" hasCustomPrompt="1"/>
          </p:nvPr>
        </p:nvSpPr>
        <p:spPr>
          <a:xfrm>
            <a:off x="1637701" y="4030253"/>
            <a:ext cx="2016411" cy="416514"/>
          </a:xfrm>
          <a:ln>
            <a:noFill/>
          </a:ln>
        </p:spPr>
        <p:txBody>
          <a:bodyPr anchor="ctr">
            <a:noAutofit/>
          </a:bodyPr>
          <a:lstStyle>
            <a:lvl1pPr marL="0" indent="0" algn="l">
              <a:buNone/>
              <a:defRPr sz="2000" b="0" baseline="0">
                <a:solidFill>
                  <a:schemeClr val="bg1"/>
                </a:solidFill>
                <a:latin typeface="Calibri Light" panose="020f0302020204030204" pitchFamily="34" charset="0"/>
              </a:defRPr>
            </a:lvl1pPr>
          </a:lstStyle>
          <a:p>
            <a:pPr lvl="0"/>
            <a:r>
              <a:rPr lang="en-US" smtClean="0"/>
              <a:t>Your text here</a:t>
            </a:r>
            <a:endParaRPr lang="en-US"/>
          </a:p>
        </p:txBody>
      </p:sp>
      <p:sp>
        <p:nvSpPr>
          <p:cNvPr id="202" name="Text Placeholder 295"/>
          <p:cNvSpPr>
            <a:spLocks noGrp="1"/>
          </p:cNvSpPr>
          <p:nvPr>
            <p:ph type="body" sz="quarter" idx="27"/>
          </p:nvPr>
        </p:nvSpPr>
        <p:spPr>
          <a:xfrm>
            <a:off x="1133907" y="3509457"/>
            <a:ext cx="359966" cy="509587"/>
          </a:xfrm>
          <a:ln>
            <a:noFill/>
          </a:ln>
        </p:spPr>
        <p:txBody>
          <a:bodyPr/>
          <a:lstStyle>
            <a:lvl1pPr marL="0" indent="0">
              <a:buNone/>
              <a:defRPr b="0">
                <a:solidFill>
                  <a:schemeClr val="bg1"/>
                </a:solidFill>
                <a:latin typeface="Calibri Light" panose="020f0302020204030204" pitchFamily="34" charset="0"/>
              </a:defRPr>
            </a:lvl1pPr>
          </a:lstStyle>
          <a:p>
            <a:pPr lvl="0"/>
            <a:r>
              <a:rPr lang="zh-CN" altLang="en-US" smtClean="0"/>
              <a:t>单击此处编辑母版文本样式</a:t>
            </a:r>
          </a:p>
        </p:txBody>
      </p:sp>
    </p:spTree>
    <p:extLst>
      <p:ext uri="{BB962C8B-B14F-4D97-AF65-F5344CB8AC3E}">
        <p14:creationId val="237304546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anim calcmode="lin" valueType="num">
                                      <p:cBhvr>
                                        <p:cTn id="13" dur="500" fill="hold"/>
                                        <p:tgtEl>
                                          <p:spTgt spid="103"/>
                                        </p:tgtEl>
                                        <p:attrNameLst>
                                          <p:attrName>ppt_x</p:attrName>
                                        </p:attrNameLst>
                                      </p:cBhvr>
                                      <p:tavLst>
                                        <p:tav tm="0">
                                          <p:val>
                                            <p:strVal val="#ppt_x"/>
                                          </p:val>
                                        </p:tav>
                                        <p:tav tm="100000">
                                          <p:val>
                                            <p:strVal val="#ppt_x"/>
                                          </p:val>
                                        </p:tav>
                                      </p:tavLst>
                                    </p:anim>
                                    <p:anim calcmode="lin" valueType="num">
                                      <p:cBhvr>
                                        <p:cTn id="14" dur="5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8">
                                            <p:txEl>
                                              <p:pRg st="0" end="0"/>
                                            </p:txEl>
                                          </p:spTgt>
                                        </p:tgtEl>
                                        <p:attrNameLst>
                                          <p:attrName>style.visibility</p:attrName>
                                        </p:attrNameLst>
                                      </p:cBhvr>
                                      <p:to>
                                        <p:strVal val="visible"/>
                                      </p:to>
                                    </p:set>
                                    <p:animEffect transition="in" filter="fade">
                                      <p:cBhvr>
                                        <p:cTn id="17" dur="500"/>
                                        <p:tgtEl>
                                          <p:spTgt spid="128">
                                            <p:txEl>
                                              <p:pRg st="0" end="0"/>
                                            </p:txEl>
                                          </p:spTgt>
                                        </p:tgtEl>
                                      </p:cBhvr>
                                    </p:animEffect>
                                    <p:anim calcmode="lin" valueType="num">
                                      <p:cBhvr>
                                        <p:cTn id="18" dur="500" fill="hold"/>
                                        <p:tgtEl>
                                          <p:spTgt spid="128">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28">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9">
                                            <p:txEl>
                                              <p:pRg st="0" end="0"/>
                                            </p:txEl>
                                          </p:spTgt>
                                        </p:tgtEl>
                                        <p:attrNameLst>
                                          <p:attrName>style.visibility</p:attrName>
                                        </p:attrNameLst>
                                      </p:cBhvr>
                                      <p:to>
                                        <p:strVal val="visible"/>
                                      </p:to>
                                    </p:set>
                                    <p:animEffect transition="in" filter="fade">
                                      <p:cBhvr>
                                        <p:cTn id="22" dur="500"/>
                                        <p:tgtEl>
                                          <p:spTgt spid="129">
                                            <p:txEl>
                                              <p:pRg st="0" end="0"/>
                                            </p:txEl>
                                          </p:spTgt>
                                        </p:tgtEl>
                                      </p:cBhvr>
                                    </p:animEffect>
                                    <p:anim calcmode="lin" valueType="num">
                                      <p:cBhvr>
                                        <p:cTn id="23" dur="500" fill="hold"/>
                                        <p:tgtEl>
                                          <p:spTgt spid="129">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1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115"/>
                                        </p:tgtEl>
                                        <p:attrNameLst>
                                          <p:attrName>style.visibility</p:attrName>
                                        </p:attrNameLst>
                                      </p:cBhvr>
                                      <p:to>
                                        <p:strVal val="visible"/>
                                      </p:to>
                                    </p:set>
                                    <p:animEffect transition="in" filter="fade">
                                      <p:cBhvr>
                                        <p:cTn id="29" dur="500"/>
                                        <p:tgtEl>
                                          <p:spTgt spid="115"/>
                                        </p:tgtEl>
                                      </p:cBhvr>
                                    </p:animEffect>
                                    <p:anim calcmode="lin" valueType="num">
                                      <p:cBhvr>
                                        <p:cTn id="30" dur="500" fill="hold"/>
                                        <p:tgtEl>
                                          <p:spTgt spid="115"/>
                                        </p:tgtEl>
                                        <p:attrNameLst>
                                          <p:attrName>ppt_x</p:attrName>
                                        </p:attrNameLst>
                                      </p:cBhvr>
                                      <p:tavLst>
                                        <p:tav tm="0">
                                          <p:val>
                                            <p:strVal val="#ppt_x"/>
                                          </p:val>
                                        </p:tav>
                                        <p:tav tm="100000">
                                          <p:val>
                                            <p:strVal val="#ppt_x"/>
                                          </p:val>
                                        </p:tav>
                                      </p:tavLst>
                                    </p:anim>
                                    <p:anim calcmode="lin" valueType="num">
                                      <p:cBhvr>
                                        <p:cTn id="31" dur="500" fill="hold"/>
                                        <p:tgtEl>
                                          <p:spTgt spid="1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9">
                                            <p:txEl>
                                              <p:pRg st="0" end="0"/>
                                            </p:txEl>
                                          </p:spTgt>
                                        </p:tgtEl>
                                        <p:attrNameLst>
                                          <p:attrName>style.visibility</p:attrName>
                                        </p:attrNameLst>
                                      </p:cBhvr>
                                      <p:to>
                                        <p:strVal val="visible"/>
                                      </p:to>
                                    </p:set>
                                    <p:animEffect transition="in" filter="fade">
                                      <p:cBhvr>
                                        <p:cTn id="34" dur="500"/>
                                        <p:tgtEl>
                                          <p:spTgt spid="119">
                                            <p:txEl>
                                              <p:pRg st="0" end="0"/>
                                            </p:txEl>
                                          </p:spTgt>
                                        </p:tgtEl>
                                      </p:cBhvr>
                                    </p:animEffect>
                                    <p:anim calcmode="lin" valueType="num">
                                      <p:cBhvr>
                                        <p:cTn id="35"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119">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0">
                                            <p:txEl>
                                              <p:pRg st="0" end="0"/>
                                            </p:txEl>
                                          </p:spTgt>
                                        </p:tgtEl>
                                        <p:attrNameLst>
                                          <p:attrName>style.visibility</p:attrName>
                                        </p:attrNameLst>
                                      </p:cBhvr>
                                      <p:to>
                                        <p:strVal val="visible"/>
                                      </p:to>
                                    </p:set>
                                    <p:animEffect transition="in" filter="fade">
                                      <p:cBhvr>
                                        <p:cTn id="39" dur="500"/>
                                        <p:tgtEl>
                                          <p:spTgt spid="120">
                                            <p:txEl>
                                              <p:pRg st="0" end="0"/>
                                            </p:txEl>
                                          </p:spTgt>
                                        </p:tgtEl>
                                      </p:cBhvr>
                                    </p:animEffect>
                                    <p:anim calcmode="lin" valueType="num">
                                      <p:cBhvr>
                                        <p:cTn id="40"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fade">
                                      <p:cBhvr>
                                        <p:cTn id="46" dur="500"/>
                                        <p:tgtEl>
                                          <p:spTgt spid="121"/>
                                        </p:tgtEl>
                                      </p:cBhvr>
                                    </p:animEffect>
                                    <p:anim calcmode="lin" valueType="num">
                                      <p:cBhvr>
                                        <p:cTn id="47" dur="500" fill="hold"/>
                                        <p:tgtEl>
                                          <p:spTgt spid="121"/>
                                        </p:tgtEl>
                                        <p:attrNameLst>
                                          <p:attrName>ppt_x</p:attrName>
                                        </p:attrNameLst>
                                      </p:cBhvr>
                                      <p:tavLst>
                                        <p:tav tm="0">
                                          <p:val>
                                            <p:strVal val="#ppt_x"/>
                                          </p:val>
                                        </p:tav>
                                        <p:tav tm="100000">
                                          <p:val>
                                            <p:strVal val="#ppt_x"/>
                                          </p:val>
                                        </p:tav>
                                      </p:tavLst>
                                    </p:anim>
                                    <p:anim calcmode="lin" valueType="num">
                                      <p:cBhvr>
                                        <p:cTn id="48" dur="500" fill="hold"/>
                                        <p:tgtEl>
                                          <p:spTgt spid="12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01">
                                            <p:txEl>
                                              <p:pRg st="0" end="0"/>
                                            </p:txEl>
                                          </p:spTgt>
                                        </p:tgtEl>
                                        <p:attrNameLst>
                                          <p:attrName>style.visibility</p:attrName>
                                        </p:attrNameLst>
                                      </p:cBhvr>
                                      <p:to>
                                        <p:strVal val="visible"/>
                                      </p:to>
                                    </p:set>
                                    <p:animEffect transition="in" filter="fade">
                                      <p:cBhvr>
                                        <p:cTn id="51" dur="500"/>
                                        <p:tgtEl>
                                          <p:spTgt spid="201">
                                            <p:txEl>
                                              <p:pRg st="0" end="0"/>
                                            </p:txEl>
                                          </p:spTgt>
                                        </p:tgtEl>
                                      </p:cBhvr>
                                    </p:animEffect>
                                    <p:anim calcmode="lin" valueType="num">
                                      <p:cBhvr>
                                        <p:cTn id="52" dur="500" fill="hold"/>
                                        <p:tgtEl>
                                          <p:spTgt spid="201">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201">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02">
                                            <p:txEl>
                                              <p:pRg st="0" end="0"/>
                                            </p:txEl>
                                          </p:spTgt>
                                        </p:tgtEl>
                                        <p:attrNameLst>
                                          <p:attrName>style.visibility</p:attrName>
                                        </p:attrNameLst>
                                      </p:cBhvr>
                                      <p:to>
                                        <p:strVal val="visible"/>
                                      </p:to>
                                    </p:set>
                                    <p:animEffect transition="in" filter="fade">
                                      <p:cBhvr>
                                        <p:cTn id="56" dur="500"/>
                                        <p:tgtEl>
                                          <p:spTgt spid="202">
                                            <p:txEl>
                                              <p:pRg st="0" end="0"/>
                                            </p:txEl>
                                          </p:spTgt>
                                        </p:tgtEl>
                                      </p:cBhvr>
                                    </p:animEffect>
                                    <p:anim calcmode="lin" valueType="num">
                                      <p:cBhvr>
                                        <p:cTn id="57" dur="500" fill="hold"/>
                                        <p:tgtEl>
                                          <p:spTgt spid="202">
                                            <p:txEl>
                                              <p:pRg st="0" end="0"/>
                                            </p:txEl>
                                          </p:spTgt>
                                        </p:tgtEl>
                                        <p:attrNameLst>
                                          <p:attrName>ppt_x</p:attrName>
                                        </p:attrNameLst>
                                      </p:cBhvr>
                                      <p:tavLst>
                                        <p:tav tm="0">
                                          <p:val>
                                            <p:strVal val="#ppt_x"/>
                                          </p:val>
                                        </p:tav>
                                        <p:tav tm="100000">
                                          <p:val>
                                            <p:strVal val="#ppt_x"/>
                                          </p:val>
                                        </p:tav>
                                      </p:tavLst>
                                    </p:anim>
                                    <p:anim calcmode="lin" valueType="num">
                                      <p:cBhvr>
                                        <p:cTn id="58" dur="500" fill="hold"/>
                                        <p:tgtEl>
                                          <p:spTgt spid="20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build="p">
        <p:tmplLst>
          <p:tmpl lvl="1">
            <p:tnLst>
              <p:par>
                <p:cTn presetID="42" presetClass="entr" presetSubtype="0" fill="hold" nodeType="withEffect">
                  <p:stCondLst>
                    <p:cond delay="0"/>
                  </p:stCondLst>
                  <p:childTnLst>
                    <p:set>
                      <p:cBhvr>
                        <p:cTn dur="1" fill="hold">
                          <p:stCondLst>
                            <p:cond delay="0"/>
                          </p:stCondLst>
                        </p:cTn>
                        <p:tgtEl>
                          <p:spTgt spid="128"/>
                        </p:tgtEl>
                        <p:attrNameLst>
                          <p:attrName>style.visibility</p:attrName>
                        </p:attrNameLst>
                      </p:cBhvr>
                      <p:to>
                        <p:strVal val="visible"/>
                      </p:to>
                    </p:set>
                    <p:animEffect transition="in" filter="fade">
                      <p:cBhvr>
                        <p:cTn dur="500"/>
                        <p:tgtEl>
                          <p:spTgt spid="128"/>
                        </p:tgtEl>
                      </p:cBhvr>
                    </p:animEffect>
                    <p:anim calcmode="lin" valueType="num">
                      <p:cBhvr>
                        <p:cTn dur="500" fill="hold"/>
                        <p:tgtEl>
                          <p:spTgt spid="128"/>
                        </p:tgtEl>
                        <p:attrNameLst>
                          <p:attrName>ppt_x</p:attrName>
                        </p:attrNameLst>
                      </p:cBhvr>
                      <p:tavLst>
                        <p:tav tm="0">
                          <p:val>
                            <p:strVal val="#ppt_x"/>
                          </p:val>
                        </p:tav>
                        <p:tav tm="100000">
                          <p:val>
                            <p:strVal val="#ppt_x"/>
                          </p:val>
                        </p:tav>
                      </p:tavLst>
                    </p:anim>
                    <p:anim calcmode="lin" valueType="num">
                      <p:cBhvr>
                        <p:cTn dur="500" fill="hold"/>
                        <p:tgtEl>
                          <p:spTgt spid="128"/>
                        </p:tgtEl>
                        <p:attrNameLst>
                          <p:attrName>ppt_y</p:attrName>
                        </p:attrNameLst>
                      </p:cBhvr>
                      <p:tavLst>
                        <p:tav tm="0">
                          <p:val>
                            <p:strVal val="#ppt_y+.1"/>
                          </p:val>
                        </p:tav>
                        <p:tav tm="100000">
                          <p:val>
                            <p:strVal val="#ppt_y"/>
                          </p:val>
                        </p:tav>
                      </p:tavLst>
                    </p:anim>
                  </p:childTnLst>
                </p:cTn>
              </p:par>
            </p:tnLst>
          </p:tmpl>
        </p:tmplLst>
      </p:bldP>
      <p:bldP spid="129" grpId="0" build="p">
        <p:tmplLst>
          <p:tmpl lvl="1">
            <p:tnLst>
              <p:par>
                <p:cTn presetID="42" presetClass="entr" presetSubtype="0" fill="hold" nodeType="withEffect">
                  <p:stCondLst>
                    <p:cond delay="0"/>
                  </p:stCondLst>
                  <p:childTnLst>
                    <p:set>
                      <p:cBhvr>
                        <p:cTn dur="1" fill="hold">
                          <p:stCondLst>
                            <p:cond delay="0"/>
                          </p:stCondLst>
                        </p:cTn>
                        <p:tgtEl>
                          <p:spTgt spid="129"/>
                        </p:tgtEl>
                        <p:attrNameLst>
                          <p:attrName>style.visibility</p:attrName>
                        </p:attrNameLst>
                      </p:cBhvr>
                      <p:to>
                        <p:strVal val="visible"/>
                      </p:to>
                    </p:set>
                    <p:animEffect transition="in" filter="fade">
                      <p:cBhvr>
                        <p:cTn dur="500"/>
                        <p:tgtEl>
                          <p:spTgt spid="129"/>
                        </p:tgtEl>
                      </p:cBhvr>
                    </p:animEffect>
                    <p:anim calcmode="lin" valueType="num">
                      <p:cBhvr>
                        <p:cTn dur="500" fill="hold"/>
                        <p:tgtEl>
                          <p:spTgt spid="129"/>
                        </p:tgtEl>
                        <p:attrNameLst>
                          <p:attrName>ppt_x</p:attrName>
                        </p:attrNameLst>
                      </p:cBhvr>
                      <p:tavLst>
                        <p:tav tm="0">
                          <p:val>
                            <p:strVal val="#ppt_x"/>
                          </p:val>
                        </p:tav>
                        <p:tav tm="100000">
                          <p:val>
                            <p:strVal val="#ppt_x"/>
                          </p:val>
                        </p:tav>
                      </p:tavLst>
                    </p:anim>
                    <p:anim calcmode="lin" valueType="num">
                      <p:cBhvr>
                        <p:cTn dur="500" fill="hold"/>
                        <p:tgtEl>
                          <p:spTgt spid="129"/>
                        </p:tgtEl>
                        <p:attrNameLst>
                          <p:attrName>ppt_y</p:attrName>
                        </p:attrNameLst>
                      </p:cBhvr>
                      <p:tavLst>
                        <p:tav tm="0">
                          <p:val>
                            <p:strVal val="#ppt_y+.1"/>
                          </p:val>
                        </p:tav>
                        <p:tav tm="100000">
                          <p:val>
                            <p:strVal val="#ppt_y"/>
                          </p:val>
                        </p:tav>
                      </p:tavLst>
                    </p:anim>
                  </p:childTnLst>
                </p:cTn>
              </p:par>
            </p:tnLst>
          </p:tmpl>
        </p:tmplLst>
      </p:bldP>
      <p:bldP spid="119" grpId="0" build="p">
        <p:tmplLst>
          <p:tmpl lvl="1">
            <p:tnLst>
              <p:par>
                <p:cTn presetID="42" presetClass="entr" presetSubtype="0" fill="hold" nodeType="with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anim calcmode="lin" valueType="num">
                      <p:cBhvr>
                        <p:cTn dur="500" fill="hold"/>
                        <p:tgtEl>
                          <p:spTgt spid="119"/>
                        </p:tgtEl>
                        <p:attrNameLst>
                          <p:attrName>ppt_x</p:attrName>
                        </p:attrNameLst>
                      </p:cBhvr>
                      <p:tavLst>
                        <p:tav tm="0">
                          <p:val>
                            <p:strVal val="#ppt_x"/>
                          </p:val>
                        </p:tav>
                        <p:tav tm="100000">
                          <p:val>
                            <p:strVal val="#ppt_x"/>
                          </p:val>
                        </p:tav>
                      </p:tavLst>
                    </p:anim>
                    <p:anim calcmode="lin" valueType="num">
                      <p:cBhvr>
                        <p:cTn dur="500" fill="hold"/>
                        <p:tgtEl>
                          <p:spTgt spid="119"/>
                        </p:tgtEl>
                        <p:attrNameLst>
                          <p:attrName>ppt_y</p:attrName>
                        </p:attrNameLst>
                      </p:cBhvr>
                      <p:tavLst>
                        <p:tav tm="0">
                          <p:val>
                            <p:strVal val="#ppt_y+.1"/>
                          </p:val>
                        </p:tav>
                        <p:tav tm="100000">
                          <p:val>
                            <p:strVal val="#ppt_y"/>
                          </p:val>
                        </p:tav>
                      </p:tavLst>
                    </p:anim>
                  </p:childTnLst>
                </p:cTn>
              </p:par>
            </p:tnLst>
          </p:tmpl>
        </p:tmplLst>
      </p:bldP>
      <p:bldP spid="120" grpId="0" build="p">
        <p:tmplLst>
          <p:tmpl lvl="1">
            <p:tnLst>
              <p:par>
                <p:cTn presetID="42" presetClass="entr" presetSubtype="0" fill="hold" nodeType="with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fade">
                      <p:cBhvr>
                        <p:cTn dur="500"/>
                        <p:tgtEl>
                          <p:spTgt spid="120"/>
                        </p:tgtEl>
                      </p:cBhvr>
                    </p:animEffect>
                    <p:anim calcmode="lin" valueType="num">
                      <p:cBhvr>
                        <p:cTn dur="500" fill="hold"/>
                        <p:tgtEl>
                          <p:spTgt spid="120"/>
                        </p:tgtEl>
                        <p:attrNameLst>
                          <p:attrName>ppt_x</p:attrName>
                        </p:attrNameLst>
                      </p:cBhvr>
                      <p:tavLst>
                        <p:tav tm="0">
                          <p:val>
                            <p:strVal val="#ppt_x"/>
                          </p:val>
                        </p:tav>
                        <p:tav tm="100000">
                          <p:val>
                            <p:strVal val="#ppt_x"/>
                          </p:val>
                        </p:tav>
                      </p:tavLst>
                    </p:anim>
                    <p:anim calcmode="lin" valueType="num">
                      <p:cBhvr>
                        <p:cTn dur="500" fill="hold"/>
                        <p:tgtEl>
                          <p:spTgt spid="120"/>
                        </p:tgtEl>
                        <p:attrNameLst>
                          <p:attrName>ppt_y</p:attrName>
                        </p:attrNameLst>
                      </p:cBhvr>
                      <p:tavLst>
                        <p:tav tm="0">
                          <p:val>
                            <p:strVal val="#ppt_y+.1"/>
                          </p:val>
                        </p:tav>
                        <p:tav tm="100000">
                          <p:val>
                            <p:strVal val="#ppt_y"/>
                          </p:val>
                        </p:tav>
                      </p:tavLst>
                    </p:anim>
                  </p:childTnLst>
                </p:cTn>
              </p:par>
            </p:tnLst>
          </p:tmpl>
        </p:tmplLst>
      </p:bldP>
      <p:bldP spid="201" grpId="0" build="p">
        <p:tmplLst>
          <p:tmpl lvl="1">
            <p:tnLst>
              <p:par>
                <p:cTn presetID="42" presetClass="entr" presetSubtype="0" fill="hold" nodeType="withEffect">
                  <p:stCondLst>
                    <p:cond delay="0"/>
                  </p:stCondLst>
                  <p:childTnLst>
                    <p:set>
                      <p:cBhvr>
                        <p:cTn dur="1" fill="hold">
                          <p:stCondLst>
                            <p:cond delay="0"/>
                          </p:stCondLst>
                        </p:cTn>
                        <p:tgtEl>
                          <p:spTgt spid="201"/>
                        </p:tgtEl>
                        <p:attrNameLst>
                          <p:attrName>style.visibility</p:attrName>
                        </p:attrNameLst>
                      </p:cBhvr>
                      <p:to>
                        <p:strVal val="visible"/>
                      </p:to>
                    </p:set>
                    <p:animEffect transition="in" filter="fade">
                      <p:cBhvr>
                        <p:cTn dur="500"/>
                        <p:tgtEl>
                          <p:spTgt spid="201"/>
                        </p:tgtEl>
                      </p:cBhvr>
                    </p:animEffect>
                    <p:anim calcmode="lin" valueType="num">
                      <p:cBhvr>
                        <p:cTn dur="500" fill="hold"/>
                        <p:tgtEl>
                          <p:spTgt spid="201"/>
                        </p:tgtEl>
                        <p:attrNameLst>
                          <p:attrName>ppt_x</p:attrName>
                        </p:attrNameLst>
                      </p:cBhvr>
                      <p:tavLst>
                        <p:tav tm="0">
                          <p:val>
                            <p:strVal val="#ppt_x"/>
                          </p:val>
                        </p:tav>
                        <p:tav tm="100000">
                          <p:val>
                            <p:strVal val="#ppt_x"/>
                          </p:val>
                        </p:tav>
                      </p:tavLst>
                    </p:anim>
                    <p:anim calcmode="lin" valueType="num">
                      <p:cBhvr>
                        <p:cTn dur="500" fill="hold"/>
                        <p:tgtEl>
                          <p:spTgt spid="201"/>
                        </p:tgtEl>
                        <p:attrNameLst>
                          <p:attrName>ppt_y</p:attrName>
                        </p:attrNameLst>
                      </p:cBhvr>
                      <p:tavLst>
                        <p:tav tm="0">
                          <p:val>
                            <p:strVal val="#ppt_y+.1"/>
                          </p:val>
                        </p:tav>
                        <p:tav tm="100000">
                          <p:val>
                            <p:strVal val="#ppt_y"/>
                          </p:val>
                        </p:tav>
                      </p:tavLst>
                    </p:anim>
                  </p:childTnLst>
                </p:cTn>
              </p:par>
            </p:tnLst>
          </p:tmpl>
        </p:tmplLst>
      </p:bldP>
      <p:bldP spid="202" grpId="0" build="p">
        <p:tmplLst>
          <p:tmpl lvl="1">
            <p:tnLst>
              <p:par>
                <p:cTn presetID="42" presetClass="entr" presetSubtype="0" fill="hold" nodeType="withEffect">
                  <p:stCondLst>
                    <p:cond delay="0"/>
                  </p:stCondLst>
                  <p:childTnLst>
                    <p:set>
                      <p:cBhvr>
                        <p:cTn dur="1" fill="hold">
                          <p:stCondLst>
                            <p:cond delay="0"/>
                          </p:stCondLst>
                        </p:cTn>
                        <p:tgtEl>
                          <p:spTgt spid="202"/>
                        </p:tgtEl>
                        <p:attrNameLst>
                          <p:attrName>style.visibility</p:attrName>
                        </p:attrNameLst>
                      </p:cBhvr>
                      <p:to>
                        <p:strVal val="visible"/>
                      </p:to>
                    </p:set>
                    <p:animEffect transition="in" filter="fade">
                      <p:cBhvr>
                        <p:cTn dur="500"/>
                        <p:tgtEl>
                          <p:spTgt spid="202"/>
                        </p:tgtEl>
                      </p:cBhvr>
                    </p:animEffect>
                    <p:anim calcmode="lin" valueType="num">
                      <p:cBhvr>
                        <p:cTn dur="500" fill="hold"/>
                        <p:tgtEl>
                          <p:spTgt spid="202"/>
                        </p:tgtEl>
                        <p:attrNameLst>
                          <p:attrName>ppt_x</p:attrName>
                        </p:attrNameLst>
                      </p:cBhvr>
                      <p:tavLst>
                        <p:tav tm="0">
                          <p:val>
                            <p:strVal val="#ppt_x"/>
                          </p:val>
                        </p:tav>
                        <p:tav tm="100000">
                          <p:val>
                            <p:strVal val="#ppt_x"/>
                          </p:val>
                        </p:tav>
                      </p:tavLst>
                    </p:anim>
                    <p:anim calcmode="lin" valueType="num">
                      <p:cBhvr>
                        <p:cTn dur="500" fill="hold"/>
                        <p:tgtEl>
                          <p:spTgt spid="20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95902"/>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7036754"/>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2996510"/>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1862261"/>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3801072"/>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6562952"/>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1883569"/>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997478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World Map Infographic">
    <p:spTree>
      <p:nvGrpSpPr>
        <p:cNvPr id="1" name=""/>
        <p:cNvGrpSpPr/>
        <p:nvPr/>
      </p:nvGrpSpPr>
      <p:grpSpPr>
        <a:xfrm>
          <a:off x="0" y="0"/>
          <a: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17"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World Map Infographic</a:t>
            </a:r>
            <a:endParaRPr lang="en-US"/>
          </a:p>
        </p:txBody>
      </p:sp>
      <p:sp>
        <p:nvSpPr>
          <p:cNvPr id="18"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grpSp>
        <p:nvGrpSpPr>
          <p:cNvPr id="434" name="Group 4"/>
          <p:cNvGrpSpPr>
            <a:grpSpLocks noChangeAspect="1"/>
          </p:cNvGrpSpPr>
          <p:nvPr userDrawn="1"/>
        </p:nvGrpSpPr>
        <p:grpSpPr>
          <a:xfrm>
            <a:off x="354130" y="1788336"/>
            <a:ext cx="5879968" cy="2799638"/>
            <a:chOff x="944" y="669"/>
            <a:chExt cx="3980" cy="1895"/>
          </a:xfrm>
          <a:solidFill>
            <a:schemeClr val="bg1">
              <a:lumMod val="75000"/>
            </a:schemeClr>
          </a:solidFill>
        </p:grpSpPr>
        <p:grpSp>
          <p:nvGrpSpPr>
            <p:cNvPr id="435" name="Group 205"/>
            <p:cNvGrpSpPr/>
            <p:nvPr/>
          </p:nvGrpSpPr>
          <p:grpSpPr>
            <a:xfrm>
              <a:off x="944" y="669"/>
              <a:ext cx="3980" cy="1880"/>
              <a:chOff x="944" y="669"/>
              <a:chExt cx="3980" cy="1880"/>
            </a:xfrm>
            <a:grpFill/>
          </p:grpSpPr>
          <p:sp>
            <p:nvSpPr>
              <p:cNvPr id="480" name="Freeform 5"/>
              <p:cNvSpPr/>
              <p:nvPr/>
            </p:nvSpPr>
            <p:spPr bwMode="auto">
              <a:xfrm>
                <a:off x="2487" y="672"/>
                <a:ext cx="24" cy="2"/>
              </a:xfrm>
              <a:custGeom>
                <a:gdLst>
                  <a:gd name="T0" fmla="*/ 0 w 10"/>
                  <a:gd name="T1" fmla="*/ 1 h 1"/>
                  <a:gd name="T2" fmla="*/ 0 w 10"/>
                  <a:gd name="T3" fmla="*/ 0 h 1"/>
                  <a:gd name="T4" fmla="*/ 10 w 10"/>
                  <a:gd name="T5" fmla="*/ 0 h 1"/>
                  <a:gd name="T6" fmla="*/ 10 w 10"/>
                  <a:gd name="T7" fmla="*/ 1 h 1"/>
                  <a:gd name="T8" fmla="*/ 0 w 10"/>
                  <a:gd name="T9" fmla="*/ 1 h 1"/>
                </a:gdLst>
                <a:cxnLst>
                  <a:cxn ang="0">
                    <a:pos x="T0" y="T1"/>
                  </a:cxn>
                  <a:cxn ang="0">
                    <a:pos x="T2" y="T3"/>
                  </a:cxn>
                  <a:cxn ang="0">
                    <a:pos x="T4" y="T5"/>
                  </a:cxn>
                  <a:cxn ang="0">
                    <a:pos x="T6" y="T7"/>
                  </a:cxn>
                  <a:cxn ang="0">
                    <a:pos x="T8" y="T9"/>
                  </a:cxn>
                </a:cxnLst>
                <a:rect l="0" t="0" r="r" b="b"/>
                <a:pathLst>
                  <a:path w="10" h="1">
                    <a:moveTo>
                      <a:pt x="0" y="1"/>
                    </a:moveTo>
                    <a:cubicBezTo>
                      <a:pt x="0" y="1"/>
                      <a:pt x="0" y="0"/>
                      <a:pt x="0" y="0"/>
                    </a:cubicBezTo>
                    <a:cubicBezTo>
                      <a:pt x="3" y="0"/>
                      <a:pt x="6" y="0"/>
                      <a:pt x="10" y="0"/>
                    </a:cubicBezTo>
                    <a:cubicBezTo>
                      <a:pt x="10" y="0"/>
                      <a:pt x="10" y="1"/>
                      <a:pt x="10" y="1"/>
                    </a:cubicBezTo>
                    <a:cubicBezTo>
                      <a:pt x="6" y="1"/>
                      <a:pt x="3" y="1"/>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itchFamily="34" charset="0"/>
                  <a:ea typeface="Roboto Light" panose="02000000000000000000" pitchFamily="2" charset="0"/>
                </a:endParaRPr>
              </a:p>
            </p:txBody>
          </p:sp>
          <p:sp>
            <p:nvSpPr>
              <p:cNvPr id="481" name="Freeform 6"/>
              <p:cNvSpPr/>
              <p:nvPr/>
            </p:nvSpPr>
            <p:spPr bwMode="auto">
              <a:xfrm>
                <a:off x="2146" y="731"/>
                <a:ext cx="45" cy="9"/>
              </a:xfrm>
              <a:custGeom>
                <a:gdLst>
                  <a:gd name="T0" fmla="*/ 6 w 19"/>
                  <a:gd name="T1" fmla="*/ 3 h 4"/>
                  <a:gd name="T2" fmla="*/ 4 w 19"/>
                  <a:gd name="T3" fmla="*/ 1 h 4"/>
                  <a:gd name="T4" fmla="*/ 19 w 19"/>
                  <a:gd name="T5" fmla="*/ 1 h 4"/>
                  <a:gd name="T6" fmla="*/ 7 w 19"/>
                  <a:gd name="T7" fmla="*/ 3 h 4"/>
                  <a:gd name="T8" fmla="*/ 6 w 19"/>
                  <a:gd name="T9" fmla="*/ 3 h 4"/>
                </a:gdLst>
                <a:cxnLst>
                  <a:cxn ang="0">
                    <a:pos x="T0" y="T1"/>
                  </a:cxn>
                  <a:cxn ang="0">
                    <a:pos x="T2" y="T3"/>
                  </a:cxn>
                  <a:cxn ang="0">
                    <a:pos x="T4" y="T5"/>
                  </a:cxn>
                  <a:cxn ang="0">
                    <a:pos x="T6" y="T7"/>
                  </a:cxn>
                  <a:cxn ang="0">
                    <a:pos x="T8" y="T9"/>
                  </a:cxn>
                </a:cxnLst>
                <a:rect l="0" t="0" r="r" b="b"/>
                <a:pathLst>
                  <a:path w="19" h="4">
                    <a:moveTo>
                      <a:pt x="6" y="3"/>
                    </a:moveTo>
                    <a:cubicBezTo>
                      <a:pt x="7" y="1"/>
                      <a:pt x="0" y="2"/>
                      <a:pt x="4" y="1"/>
                    </a:cubicBezTo>
                    <a:cubicBezTo>
                      <a:pt x="9" y="1"/>
                      <a:pt x="14" y="1"/>
                      <a:pt x="19" y="1"/>
                    </a:cubicBezTo>
                    <a:cubicBezTo>
                      <a:pt x="17" y="4"/>
                      <a:pt x="9" y="0"/>
                      <a:pt x="7" y="3"/>
                    </a:cubicBezTo>
                    <a:cubicBezTo>
                      <a:pt x="6" y="3"/>
                      <a:pt x="6" y="3"/>
                      <a:pt x="6"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82" name="Freeform 7"/>
              <p:cNvSpPr/>
              <p:nvPr/>
            </p:nvSpPr>
            <p:spPr bwMode="auto">
              <a:xfrm>
                <a:off x="3001" y="811"/>
                <a:ext cx="23" cy="10"/>
              </a:xfrm>
              <a:custGeom>
                <a:gdLst>
                  <a:gd name="T0" fmla="*/ 10 w 10"/>
                  <a:gd name="T1" fmla="*/ 2 h 4"/>
                  <a:gd name="T2" fmla="*/ 0 w 10"/>
                  <a:gd name="T3" fmla="*/ 1 h 4"/>
                  <a:gd name="T4" fmla="*/ 10 w 10"/>
                  <a:gd name="T5" fmla="*/ 2 h 4"/>
                </a:gdLst>
                <a:cxnLst>
                  <a:cxn ang="0">
                    <a:pos x="T0" y="T1"/>
                  </a:cxn>
                  <a:cxn ang="0">
                    <a:pos x="T2" y="T3"/>
                  </a:cxn>
                  <a:cxn ang="0">
                    <a:pos x="T4" y="T5"/>
                  </a:cxn>
                </a:cxnLst>
                <a:rect l="0" t="0" r="r" b="b"/>
                <a:pathLst>
                  <a:path w="10" h="4">
                    <a:moveTo>
                      <a:pt x="10" y="2"/>
                    </a:moveTo>
                    <a:cubicBezTo>
                      <a:pt x="7" y="2"/>
                      <a:pt x="1" y="4"/>
                      <a:pt x="0" y="1"/>
                    </a:cubicBezTo>
                    <a:cubicBezTo>
                      <a:pt x="3" y="2"/>
                      <a:pt x="8" y="0"/>
                      <a:pt x="1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83" name="Freeform 8"/>
              <p:cNvSpPr/>
              <p:nvPr/>
            </p:nvSpPr>
            <p:spPr bwMode="auto">
              <a:xfrm>
                <a:off x="3304" y="1186"/>
                <a:ext cx="9" cy="26"/>
              </a:xfrm>
              <a:custGeom>
                <a:gdLst>
                  <a:gd name="T0" fmla="*/ 2 w 4"/>
                  <a:gd name="T1" fmla="*/ 4 h 11"/>
                  <a:gd name="T2" fmla="*/ 3 w 4"/>
                  <a:gd name="T3" fmla="*/ 0 h 11"/>
                  <a:gd name="T4" fmla="*/ 4 w 4"/>
                  <a:gd name="T5" fmla="*/ 6 h 11"/>
                  <a:gd name="T6" fmla="*/ 3 w 4"/>
                  <a:gd name="T7" fmla="*/ 11 h 11"/>
                  <a:gd name="T8" fmla="*/ 2 w 4"/>
                  <a:gd name="T9" fmla="*/ 4 h 11"/>
                </a:gdLst>
                <a:cxnLst>
                  <a:cxn ang="0">
                    <a:pos x="T0" y="T1"/>
                  </a:cxn>
                  <a:cxn ang="0">
                    <a:pos x="T2" y="T3"/>
                  </a:cxn>
                  <a:cxn ang="0">
                    <a:pos x="T4" y="T5"/>
                  </a:cxn>
                  <a:cxn ang="0">
                    <a:pos x="T6" y="T7"/>
                  </a:cxn>
                  <a:cxn ang="0">
                    <a:pos x="T8" y="T9"/>
                  </a:cxn>
                </a:cxnLst>
                <a:rect l="0" t="0" r="r" b="b"/>
                <a:pathLst>
                  <a:path w="4" h="11">
                    <a:moveTo>
                      <a:pt x="2" y="4"/>
                    </a:moveTo>
                    <a:cubicBezTo>
                      <a:pt x="2" y="2"/>
                      <a:pt x="1" y="0"/>
                      <a:pt x="3" y="0"/>
                    </a:cubicBezTo>
                    <a:cubicBezTo>
                      <a:pt x="2" y="2"/>
                      <a:pt x="2" y="5"/>
                      <a:pt x="4" y="6"/>
                    </a:cubicBezTo>
                    <a:cubicBezTo>
                      <a:pt x="1" y="6"/>
                      <a:pt x="3" y="9"/>
                      <a:pt x="3" y="11"/>
                    </a:cubicBezTo>
                    <a:cubicBezTo>
                      <a:pt x="0" y="10"/>
                      <a:pt x="2" y="6"/>
                      <a:pt x="2"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84" name="Freeform 9"/>
              <p:cNvSpPr/>
              <p:nvPr/>
            </p:nvSpPr>
            <p:spPr bwMode="auto">
              <a:xfrm>
                <a:off x="1266" y="1212"/>
                <a:ext cx="10" cy="24"/>
              </a:xfrm>
              <a:custGeom>
                <a:gdLst>
                  <a:gd name="T0" fmla="*/ 1 w 4"/>
                  <a:gd name="T1" fmla="*/ 10 h 10"/>
                  <a:gd name="T2" fmla="*/ 2 w 4"/>
                  <a:gd name="T3" fmla="*/ 0 h 10"/>
                  <a:gd name="T4" fmla="*/ 1 w 4"/>
                  <a:gd name="T5" fmla="*/ 10 h 10"/>
                </a:gdLst>
                <a:cxnLst>
                  <a:cxn ang="0">
                    <a:pos x="T0" y="T1"/>
                  </a:cxn>
                  <a:cxn ang="0">
                    <a:pos x="T2" y="T3"/>
                  </a:cxn>
                  <a:cxn ang="0">
                    <a:pos x="T4" y="T5"/>
                  </a:cxn>
                </a:cxnLst>
                <a:rect l="0" t="0" r="r" b="b"/>
                <a:pathLst>
                  <a:path w="4" h="10">
                    <a:moveTo>
                      <a:pt x="1" y="10"/>
                    </a:moveTo>
                    <a:cubicBezTo>
                      <a:pt x="2" y="7"/>
                      <a:pt x="0" y="2"/>
                      <a:pt x="2" y="0"/>
                    </a:cubicBezTo>
                    <a:cubicBezTo>
                      <a:pt x="2" y="3"/>
                      <a:pt x="4" y="9"/>
                      <a:pt x="1" y="1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85" name="Freeform 10"/>
              <p:cNvSpPr/>
              <p:nvPr/>
            </p:nvSpPr>
            <p:spPr bwMode="auto">
              <a:xfrm>
                <a:off x="3112" y="1912"/>
                <a:ext cx="7" cy="40"/>
              </a:xfrm>
              <a:custGeom>
                <a:gdLst>
                  <a:gd name="T0" fmla="*/ 3 w 3"/>
                  <a:gd name="T1" fmla="*/ 2 h 17"/>
                  <a:gd name="T2" fmla="*/ 2 w 3"/>
                  <a:gd name="T3" fmla="*/ 17 h 17"/>
                  <a:gd name="T4" fmla="*/ 3 w 3"/>
                  <a:gd name="T5" fmla="*/ 2 h 17"/>
                </a:gdLst>
                <a:cxnLst>
                  <a:cxn ang="0">
                    <a:pos x="T0" y="T1"/>
                  </a:cxn>
                  <a:cxn ang="0">
                    <a:pos x="T2" y="T3"/>
                  </a:cxn>
                  <a:cxn ang="0">
                    <a:pos x="T4" y="T5"/>
                  </a:cxn>
                </a:cxnLst>
                <a:rect l="0" t="0" r="r" b="b"/>
                <a:pathLst>
                  <a:path w="3" h="17">
                    <a:moveTo>
                      <a:pt x="3" y="2"/>
                    </a:moveTo>
                    <a:cubicBezTo>
                      <a:pt x="1" y="5"/>
                      <a:pt x="3" y="13"/>
                      <a:pt x="2" y="17"/>
                    </a:cubicBezTo>
                    <a:cubicBezTo>
                      <a:pt x="1" y="15"/>
                      <a:pt x="0" y="0"/>
                      <a:pt x="3"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86" name="Freeform 11"/>
              <p:cNvSpPr/>
              <p:nvPr/>
            </p:nvSpPr>
            <p:spPr bwMode="auto">
              <a:xfrm>
                <a:off x="1836" y="2066"/>
                <a:ext cx="3" cy="28"/>
              </a:xfrm>
              <a:custGeom>
                <a:gdLst>
                  <a:gd name="T0" fmla="*/ 0 w 1"/>
                  <a:gd name="T1" fmla="*/ 0 h 12"/>
                  <a:gd name="T2" fmla="*/ 0 w 1"/>
                  <a:gd name="T3" fmla="*/ 12 h 12"/>
                  <a:gd name="T4" fmla="*/ 0 w 1"/>
                  <a:gd name="T5" fmla="*/ 0 h 12"/>
                </a:gdLst>
                <a:cxnLst>
                  <a:cxn ang="0">
                    <a:pos x="T0" y="T1"/>
                  </a:cxn>
                  <a:cxn ang="0">
                    <a:pos x="T2" y="T3"/>
                  </a:cxn>
                  <a:cxn ang="0">
                    <a:pos x="T4" y="T5"/>
                  </a:cxn>
                </a:cxnLst>
                <a:rect l="0" t="0" r="r" b="b"/>
                <a:pathLst>
                  <a:path w="1" h="12">
                    <a:moveTo>
                      <a:pt x="0" y="0"/>
                    </a:moveTo>
                    <a:cubicBezTo>
                      <a:pt x="1" y="2"/>
                      <a:pt x="1" y="10"/>
                      <a:pt x="0" y="12"/>
                    </a:cubicBezTo>
                    <a:cubicBezTo>
                      <a:pt x="0" y="8"/>
                      <a:pt x="0" y="4"/>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87" name="Freeform 13"/>
              <p:cNvSpPr/>
              <p:nvPr/>
            </p:nvSpPr>
            <p:spPr bwMode="auto">
              <a:xfrm>
                <a:off x="2130" y="1807"/>
                <a:ext cx="16" cy="19"/>
              </a:xfrm>
              <a:custGeom>
                <a:gdLst>
                  <a:gd name="T0" fmla="*/ 1 w 7"/>
                  <a:gd name="T1" fmla="*/ 0 h 8"/>
                  <a:gd name="T2" fmla="*/ 7 w 7"/>
                  <a:gd name="T3" fmla="*/ 3 h 8"/>
                  <a:gd name="T4" fmla="*/ 4 w 7"/>
                  <a:gd name="T5" fmla="*/ 3 h 8"/>
                  <a:gd name="T6" fmla="*/ 2 w 7"/>
                  <a:gd name="T7" fmla="*/ 6 h 8"/>
                  <a:gd name="T8" fmla="*/ 1 w 7"/>
                  <a:gd name="T9" fmla="*/ 0 h 8"/>
                </a:gdLst>
                <a:cxnLst>
                  <a:cxn ang="0">
                    <a:pos x="T0" y="T1"/>
                  </a:cxn>
                  <a:cxn ang="0">
                    <a:pos x="T2" y="T3"/>
                  </a:cxn>
                  <a:cxn ang="0">
                    <a:pos x="T4" y="T5"/>
                  </a:cxn>
                  <a:cxn ang="0">
                    <a:pos x="T6" y="T7"/>
                  </a:cxn>
                  <a:cxn ang="0">
                    <a:pos x="T8" y="T9"/>
                  </a:cxn>
                </a:cxnLst>
                <a:rect l="0" t="0" r="r" b="b"/>
                <a:pathLst>
                  <a:path w="7" h="8">
                    <a:moveTo>
                      <a:pt x="1" y="0"/>
                    </a:moveTo>
                    <a:cubicBezTo>
                      <a:pt x="4" y="1"/>
                      <a:pt x="3" y="4"/>
                      <a:pt x="7" y="3"/>
                    </a:cubicBezTo>
                    <a:cubicBezTo>
                      <a:pt x="7" y="4"/>
                      <a:pt x="4" y="4"/>
                      <a:pt x="4" y="3"/>
                    </a:cubicBezTo>
                    <a:cubicBezTo>
                      <a:pt x="3" y="3"/>
                      <a:pt x="3" y="5"/>
                      <a:pt x="2" y="6"/>
                    </a:cubicBezTo>
                    <a:cubicBezTo>
                      <a:pt x="0" y="8"/>
                      <a:pt x="4" y="1"/>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88" name="Freeform 14"/>
              <p:cNvSpPr/>
              <p:nvPr/>
            </p:nvSpPr>
            <p:spPr bwMode="auto">
              <a:xfrm>
                <a:off x="2080" y="854"/>
                <a:ext cx="12" cy="19"/>
              </a:xfrm>
              <a:custGeom>
                <a:gdLst>
                  <a:gd name="T0" fmla="*/ 4 w 5"/>
                  <a:gd name="T1" fmla="*/ 8 h 8"/>
                  <a:gd name="T2" fmla="*/ 0 w 5"/>
                  <a:gd name="T3" fmla="*/ 4 h 8"/>
                  <a:gd name="T4" fmla="*/ 4 w 5"/>
                  <a:gd name="T5" fmla="*/ 4 h 8"/>
                  <a:gd name="T6" fmla="*/ 5 w 5"/>
                  <a:gd name="T7" fmla="*/ 1 h 8"/>
                  <a:gd name="T8" fmla="*/ 5 w 5"/>
                  <a:gd name="T9" fmla="*/ 2 h 8"/>
                  <a:gd name="T10" fmla="*/ 5 w 5"/>
                  <a:gd name="T11" fmla="*/ 3 h 8"/>
                  <a:gd name="T12" fmla="*/ 2 w 5"/>
                  <a:gd name="T13" fmla="*/ 5 h 8"/>
                  <a:gd name="T14" fmla="*/ 4 w 5"/>
                  <a:gd name="T15" fmla="*/ 8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8"/>
                    </a:moveTo>
                    <a:cubicBezTo>
                      <a:pt x="2" y="7"/>
                      <a:pt x="1" y="6"/>
                      <a:pt x="0" y="4"/>
                    </a:cubicBezTo>
                    <a:cubicBezTo>
                      <a:pt x="1" y="4"/>
                      <a:pt x="3" y="4"/>
                      <a:pt x="4" y="4"/>
                    </a:cubicBezTo>
                    <a:cubicBezTo>
                      <a:pt x="3" y="3"/>
                      <a:pt x="2" y="0"/>
                      <a:pt x="5" y="1"/>
                    </a:cubicBezTo>
                    <a:cubicBezTo>
                      <a:pt x="5" y="1"/>
                      <a:pt x="5" y="1"/>
                      <a:pt x="5" y="2"/>
                    </a:cubicBezTo>
                    <a:cubicBezTo>
                      <a:pt x="4" y="2"/>
                      <a:pt x="4" y="3"/>
                      <a:pt x="5" y="3"/>
                    </a:cubicBezTo>
                    <a:cubicBezTo>
                      <a:pt x="5" y="4"/>
                      <a:pt x="4" y="5"/>
                      <a:pt x="2" y="5"/>
                    </a:cubicBezTo>
                    <a:cubicBezTo>
                      <a:pt x="3" y="6"/>
                      <a:pt x="4" y="7"/>
                      <a:pt x="4"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89" name="Freeform 15"/>
              <p:cNvSpPr/>
              <p:nvPr/>
            </p:nvSpPr>
            <p:spPr bwMode="auto">
              <a:xfrm>
                <a:off x="1862" y="2407"/>
                <a:ext cx="19" cy="14"/>
              </a:xfrm>
              <a:custGeom>
                <a:gdLst>
                  <a:gd name="T0" fmla="*/ 8 w 8"/>
                  <a:gd name="T1" fmla="*/ 3 h 6"/>
                  <a:gd name="T2" fmla="*/ 7 w 8"/>
                  <a:gd name="T3" fmla="*/ 6 h 6"/>
                  <a:gd name="T4" fmla="*/ 0 w 8"/>
                  <a:gd name="T5" fmla="*/ 2 h 6"/>
                  <a:gd name="T6" fmla="*/ 3 w 8"/>
                  <a:gd name="T7" fmla="*/ 0 h 6"/>
                  <a:gd name="T8" fmla="*/ 5 w 8"/>
                  <a:gd name="T9" fmla="*/ 1 h 6"/>
                  <a:gd name="T10" fmla="*/ 7 w 8"/>
                  <a:gd name="T11" fmla="*/ 2 h 6"/>
                  <a:gd name="T12" fmla="*/ 8 w 8"/>
                  <a:gd name="T13" fmla="*/ 3 h 6"/>
                </a:gdLst>
                <a:cxnLst>
                  <a:cxn ang="0">
                    <a:pos x="T0" y="T1"/>
                  </a:cxn>
                  <a:cxn ang="0">
                    <a:pos x="T2" y="T3"/>
                  </a:cxn>
                  <a:cxn ang="0">
                    <a:pos x="T4" y="T5"/>
                  </a:cxn>
                  <a:cxn ang="0">
                    <a:pos x="T6" y="T7"/>
                  </a:cxn>
                  <a:cxn ang="0">
                    <a:pos x="T8" y="T9"/>
                  </a:cxn>
                  <a:cxn ang="0">
                    <a:pos x="T10" y="T11"/>
                  </a:cxn>
                  <a:cxn ang="0">
                    <a:pos x="T12" y="T13"/>
                  </a:cxn>
                </a:cxnLst>
                <a:rect l="0" t="0" r="r" b="b"/>
                <a:pathLst>
                  <a:path w="8" h="6">
                    <a:moveTo>
                      <a:pt x="8" y="3"/>
                    </a:moveTo>
                    <a:cubicBezTo>
                      <a:pt x="7" y="4"/>
                      <a:pt x="7" y="5"/>
                      <a:pt x="7" y="6"/>
                    </a:cubicBezTo>
                    <a:cubicBezTo>
                      <a:pt x="3" y="6"/>
                      <a:pt x="4" y="2"/>
                      <a:pt x="0" y="2"/>
                    </a:cubicBezTo>
                    <a:cubicBezTo>
                      <a:pt x="0" y="0"/>
                      <a:pt x="3" y="1"/>
                      <a:pt x="3" y="0"/>
                    </a:cubicBezTo>
                    <a:cubicBezTo>
                      <a:pt x="6" y="0"/>
                      <a:pt x="1" y="2"/>
                      <a:pt x="5" y="1"/>
                    </a:cubicBezTo>
                    <a:cubicBezTo>
                      <a:pt x="2" y="3"/>
                      <a:pt x="6" y="5"/>
                      <a:pt x="7" y="2"/>
                    </a:cubicBezTo>
                    <a:cubicBezTo>
                      <a:pt x="7" y="2"/>
                      <a:pt x="8" y="3"/>
                      <a:pt x="8"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90" name="Freeform 16"/>
              <p:cNvSpPr/>
              <p:nvPr/>
            </p:nvSpPr>
            <p:spPr bwMode="auto">
              <a:xfrm>
                <a:off x="1877" y="2464"/>
                <a:ext cx="16" cy="17"/>
              </a:xfrm>
              <a:custGeom>
                <a:gdLst>
                  <a:gd name="T0" fmla="*/ 0 w 7"/>
                  <a:gd name="T1" fmla="*/ 0 h 7"/>
                  <a:gd name="T2" fmla="*/ 4 w 7"/>
                  <a:gd name="T3" fmla="*/ 1 h 7"/>
                  <a:gd name="T4" fmla="*/ 4 w 7"/>
                  <a:gd name="T5" fmla="*/ 7 h 7"/>
                  <a:gd name="T6" fmla="*/ 0 w 7"/>
                  <a:gd name="T7" fmla="*/ 1 h 7"/>
                  <a:gd name="T8" fmla="*/ 0 w 7"/>
                  <a:gd name="T9" fmla="*/ 0 h 7"/>
                </a:gdLst>
                <a:cxnLst>
                  <a:cxn ang="0">
                    <a:pos x="T0" y="T1"/>
                  </a:cxn>
                  <a:cxn ang="0">
                    <a:pos x="T2" y="T3"/>
                  </a:cxn>
                  <a:cxn ang="0">
                    <a:pos x="T4" y="T5"/>
                  </a:cxn>
                  <a:cxn ang="0">
                    <a:pos x="T6" y="T7"/>
                  </a:cxn>
                  <a:cxn ang="0">
                    <a:pos x="T8" y="T9"/>
                  </a:cxn>
                </a:cxnLst>
                <a:rect l="0" t="0" r="r" b="b"/>
                <a:pathLst>
                  <a:path w="7" h="7">
                    <a:moveTo>
                      <a:pt x="0" y="0"/>
                    </a:moveTo>
                    <a:cubicBezTo>
                      <a:pt x="1" y="1"/>
                      <a:pt x="2" y="2"/>
                      <a:pt x="4" y="1"/>
                    </a:cubicBezTo>
                    <a:cubicBezTo>
                      <a:pt x="3" y="4"/>
                      <a:pt x="7" y="6"/>
                      <a:pt x="4" y="7"/>
                    </a:cubicBezTo>
                    <a:cubicBezTo>
                      <a:pt x="2" y="5"/>
                      <a:pt x="2" y="3"/>
                      <a:pt x="0" y="1"/>
                    </a:cubicBezTo>
                    <a:cubicBezTo>
                      <a:pt x="0" y="1"/>
                      <a:pt x="0" y="1"/>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91" name="Freeform 17"/>
              <p:cNvSpPr>
                <a:spLocks noEditPoints="1"/>
              </p:cNvSpPr>
              <p:nvPr/>
            </p:nvSpPr>
            <p:spPr bwMode="auto">
              <a:xfrm>
                <a:off x="1986" y="669"/>
                <a:ext cx="664" cy="270"/>
              </a:xfrm>
              <a:custGeom>
                <a:gdLst>
                  <a:gd name="T0" fmla="*/ 212 w 281"/>
                  <a:gd name="T1" fmla="*/ 2 h 114"/>
                  <a:gd name="T2" fmla="*/ 229 w 281"/>
                  <a:gd name="T3" fmla="*/ 2 h 114"/>
                  <a:gd name="T4" fmla="*/ 236 w 281"/>
                  <a:gd name="T5" fmla="*/ 3 h 114"/>
                  <a:gd name="T6" fmla="*/ 248 w 281"/>
                  <a:gd name="T7" fmla="*/ 6 h 114"/>
                  <a:gd name="T8" fmla="*/ 248 w 281"/>
                  <a:gd name="T9" fmla="*/ 7 h 114"/>
                  <a:gd name="T10" fmla="*/ 281 w 281"/>
                  <a:gd name="T11" fmla="*/ 9 h 114"/>
                  <a:gd name="T12" fmla="*/ 244 w 281"/>
                  <a:gd name="T13" fmla="*/ 24 h 114"/>
                  <a:gd name="T14" fmla="*/ 249 w 281"/>
                  <a:gd name="T15" fmla="*/ 26 h 114"/>
                  <a:gd name="T16" fmla="*/ 241 w 281"/>
                  <a:gd name="T17" fmla="*/ 31 h 114"/>
                  <a:gd name="T18" fmla="*/ 248 w 281"/>
                  <a:gd name="T19" fmla="*/ 39 h 114"/>
                  <a:gd name="T20" fmla="*/ 234 w 281"/>
                  <a:gd name="T21" fmla="*/ 47 h 114"/>
                  <a:gd name="T22" fmla="*/ 219 w 281"/>
                  <a:gd name="T23" fmla="*/ 54 h 114"/>
                  <a:gd name="T24" fmla="*/ 218 w 281"/>
                  <a:gd name="T25" fmla="*/ 56 h 114"/>
                  <a:gd name="T26" fmla="*/ 210 w 281"/>
                  <a:gd name="T27" fmla="*/ 59 h 114"/>
                  <a:gd name="T28" fmla="*/ 227 w 281"/>
                  <a:gd name="T29" fmla="*/ 61 h 114"/>
                  <a:gd name="T30" fmla="*/ 161 w 281"/>
                  <a:gd name="T31" fmla="*/ 84 h 114"/>
                  <a:gd name="T32" fmla="*/ 150 w 281"/>
                  <a:gd name="T33" fmla="*/ 85 h 114"/>
                  <a:gd name="T34" fmla="*/ 123 w 281"/>
                  <a:gd name="T35" fmla="*/ 114 h 114"/>
                  <a:gd name="T36" fmla="*/ 99 w 281"/>
                  <a:gd name="T37" fmla="*/ 80 h 114"/>
                  <a:gd name="T38" fmla="*/ 119 w 281"/>
                  <a:gd name="T39" fmla="*/ 64 h 114"/>
                  <a:gd name="T40" fmla="*/ 120 w 281"/>
                  <a:gd name="T41" fmla="*/ 58 h 114"/>
                  <a:gd name="T42" fmla="*/ 116 w 281"/>
                  <a:gd name="T43" fmla="*/ 52 h 114"/>
                  <a:gd name="T44" fmla="*/ 106 w 281"/>
                  <a:gd name="T45" fmla="*/ 53 h 114"/>
                  <a:gd name="T46" fmla="*/ 109 w 281"/>
                  <a:gd name="T47" fmla="*/ 33 h 114"/>
                  <a:gd name="T48" fmla="*/ 79 w 281"/>
                  <a:gd name="T49" fmla="*/ 30 h 114"/>
                  <a:gd name="T50" fmla="*/ 87 w 281"/>
                  <a:gd name="T51" fmla="*/ 27 h 114"/>
                  <a:gd name="T52" fmla="*/ 71 w 281"/>
                  <a:gd name="T53" fmla="*/ 22 h 114"/>
                  <a:gd name="T54" fmla="*/ 99 w 281"/>
                  <a:gd name="T55" fmla="*/ 13 h 114"/>
                  <a:gd name="T56" fmla="*/ 121 w 281"/>
                  <a:gd name="T57" fmla="*/ 8 h 114"/>
                  <a:gd name="T58" fmla="*/ 109 w 281"/>
                  <a:gd name="T59" fmla="*/ 11 h 114"/>
                  <a:gd name="T60" fmla="*/ 44 w 281"/>
                  <a:gd name="T61" fmla="*/ 26 h 114"/>
                  <a:gd name="T62" fmla="*/ 3 w 281"/>
                  <a:gd name="T63" fmla="*/ 29 h 114"/>
                  <a:gd name="T64" fmla="*/ 17 w 281"/>
                  <a:gd name="T65" fmla="*/ 24 h 114"/>
                  <a:gd name="T66" fmla="*/ 40 w 281"/>
                  <a:gd name="T67" fmla="*/ 21 h 114"/>
                  <a:gd name="T68" fmla="*/ 3 w 281"/>
                  <a:gd name="T69" fmla="*/ 18 h 114"/>
                  <a:gd name="T70" fmla="*/ 27 w 281"/>
                  <a:gd name="T71" fmla="*/ 13 h 114"/>
                  <a:gd name="T72" fmla="*/ 36 w 281"/>
                  <a:gd name="T73" fmla="*/ 13 h 114"/>
                  <a:gd name="T74" fmla="*/ 29 w 281"/>
                  <a:gd name="T75" fmla="*/ 11 h 114"/>
                  <a:gd name="T76" fmla="*/ 106 w 281"/>
                  <a:gd name="T77" fmla="*/ 3 h 114"/>
                  <a:gd name="T78" fmla="*/ 112 w 281"/>
                  <a:gd name="T79" fmla="*/ 4 h 114"/>
                  <a:gd name="T80" fmla="*/ 175 w 281"/>
                  <a:gd name="T81" fmla="*/ 7 h 114"/>
                  <a:gd name="T82" fmla="*/ 184 w 281"/>
                  <a:gd name="T83" fmla="*/ 3 h 114"/>
                  <a:gd name="T84" fmla="*/ 209 w 281"/>
                  <a:gd name="T85" fmla="*/ 5 h 114"/>
                  <a:gd name="T86" fmla="*/ 209 w 281"/>
                  <a:gd name="T87" fmla="*/ 5 h 114"/>
                  <a:gd name="T88" fmla="*/ 251 w 281"/>
                  <a:gd name="T89" fmla="*/ 13 h 114"/>
                  <a:gd name="T90" fmla="*/ 218 w 281"/>
                  <a:gd name="T91" fmla="*/ 45 h 114"/>
                  <a:gd name="T92" fmla="*/ 221 w 281"/>
                  <a:gd name="T93" fmla="*/ 50 h 114"/>
                  <a:gd name="T94" fmla="*/ 225 w 281"/>
                  <a:gd name="T95" fmla="*/ 46 h 114"/>
                  <a:gd name="T96" fmla="*/ 109 w 281"/>
                  <a:gd name="T97" fmla="*/ 89 h 114"/>
                  <a:gd name="T98" fmla="*/ 215 w 281"/>
                  <a:gd name="T99" fmla="*/ 9 h 114"/>
                  <a:gd name="T100" fmla="*/ 215 w 281"/>
                  <a:gd name="T101" fmla="*/ 9 h 114"/>
                  <a:gd name="T102" fmla="*/ 52 w 281"/>
                  <a:gd name="T103" fmla="*/ 13 h 114"/>
                  <a:gd name="T104" fmla="*/ 42 w 281"/>
                  <a:gd name="T105" fmla="*/ 13 h 114"/>
                  <a:gd name="T106" fmla="*/ 48 w 281"/>
                  <a:gd name="T107" fmla="*/ 12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1" h="114">
                    <a:moveTo>
                      <a:pt x="192" y="5"/>
                    </a:moveTo>
                    <a:cubicBezTo>
                      <a:pt x="197" y="5"/>
                      <a:pt x="202" y="0"/>
                      <a:pt x="212" y="2"/>
                    </a:cubicBezTo>
                    <a:cubicBezTo>
                      <a:pt x="215" y="2"/>
                      <a:pt x="218" y="2"/>
                      <a:pt x="222" y="2"/>
                    </a:cubicBezTo>
                    <a:cubicBezTo>
                      <a:pt x="224" y="2"/>
                      <a:pt x="227" y="2"/>
                      <a:pt x="229" y="2"/>
                    </a:cubicBezTo>
                    <a:cubicBezTo>
                      <a:pt x="229" y="3"/>
                      <a:pt x="228" y="3"/>
                      <a:pt x="228" y="4"/>
                    </a:cubicBezTo>
                    <a:cubicBezTo>
                      <a:pt x="231" y="3"/>
                      <a:pt x="235" y="5"/>
                      <a:pt x="236" y="3"/>
                    </a:cubicBezTo>
                    <a:cubicBezTo>
                      <a:pt x="241" y="2"/>
                      <a:pt x="246" y="4"/>
                      <a:pt x="251" y="5"/>
                    </a:cubicBezTo>
                    <a:cubicBezTo>
                      <a:pt x="250" y="5"/>
                      <a:pt x="250" y="6"/>
                      <a:pt x="248" y="6"/>
                    </a:cubicBezTo>
                    <a:cubicBezTo>
                      <a:pt x="245" y="6"/>
                      <a:pt x="242" y="6"/>
                      <a:pt x="239" y="6"/>
                    </a:cubicBezTo>
                    <a:cubicBezTo>
                      <a:pt x="239" y="10"/>
                      <a:pt x="245" y="6"/>
                      <a:pt x="248" y="7"/>
                    </a:cubicBezTo>
                    <a:cubicBezTo>
                      <a:pt x="250" y="7"/>
                      <a:pt x="246" y="8"/>
                      <a:pt x="247" y="10"/>
                    </a:cubicBezTo>
                    <a:cubicBezTo>
                      <a:pt x="257" y="9"/>
                      <a:pt x="271" y="6"/>
                      <a:pt x="281" y="9"/>
                    </a:cubicBezTo>
                    <a:cubicBezTo>
                      <a:pt x="270" y="11"/>
                      <a:pt x="256" y="13"/>
                      <a:pt x="252" y="20"/>
                    </a:cubicBezTo>
                    <a:cubicBezTo>
                      <a:pt x="251" y="16"/>
                      <a:pt x="245" y="23"/>
                      <a:pt x="244" y="24"/>
                    </a:cubicBezTo>
                    <a:cubicBezTo>
                      <a:pt x="245" y="24"/>
                      <a:pt x="246" y="24"/>
                      <a:pt x="247" y="24"/>
                    </a:cubicBezTo>
                    <a:cubicBezTo>
                      <a:pt x="247" y="25"/>
                      <a:pt x="247" y="26"/>
                      <a:pt x="249" y="26"/>
                    </a:cubicBezTo>
                    <a:cubicBezTo>
                      <a:pt x="257" y="24"/>
                      <a:pt x="254" y="30"/>
                      <a:pt x="251" y="31"/>
                    </a:cubicBezTo>
                    <a:cubicBezTo>
                      <a:pt x="252" y="30"/>
                      <a:pt x="242" y="25"/>
                      <a:pt x="241" y="31"/>
                    </a:cubicBezTo>
                    <a:cubicBezTo>
                      <a:pt x="244" y="30"/>
                      <a:pt x="247" y="31"/>
                      <a:pt x="248" y="34"/>
                    </a:cubicBezTo>
                    <a:cubicBezTo>
                      <a:pt x="242" y="36"/>
                      <a:pt x="244" y="36"/>
                      <a:pt x="248" y="39"/>
                    </a:cubicBezTo>
                    <a:cubicBezTo>
                      <a:pt x="243" y="43"/>
                      <a:pt x="236" y="44"/>
                      <a:pt x="230" y="46"/>
                    </a:cubicBezTo>
                    <a:cubicBezTo>
                      <a:pt x="232" y="46"/>
                      <a:pt x="234" y="46"/>
                      <a:pt x="234" y="47"/>
                    </a:cubicBezTo>
                    <a:cubicBezTo>
                      <a:pt x="228" y="52"/>
                      <a:pt x="233" y="52"/>
                      <a:pt x="232" y="60"/>
                    </a:cubicBezTo>
                    <a:cubicBezTo>
                      <a:pt x="227" y="59"/>
                      <a:pt x="223" y="58"/>
                      <a:pt x="219" y="54"/>
                    </a:cubicBezTo>
                    <a:cubicBezTo>
                      <a:pt x="216" y="56"/>
                      <a:pt x="208" y="54"/>
                      <a:pt x="207" y="59"/>
                    </a:cubicBezTo>
                    <a:cubicBezTo>
                      <a:pt x="211" y="58"/>
                      <a:pt x="213" y="56"/>
                      <a:pt x="218" y="56"/>
                    </a:cubicBezTo>
                    <a:cubicBezTo>
                      <a:pt x="218" y="58"/>
                      <a:pt x="217" y="58"/>
                      <a:pt x="216" y="59"/>
                    </a:cubicBezTo>
                    <a:cubicBezTo>
                      <a:pt x="214" y="59"/>
                      <a:pt x="212" y="59"/>
                      <a:pt x="210" y="59"/>
                    </a:cubicBezTo>
                    <a:cubicBezTo>
                      <a:pt x="211" y="62"/>
                      <a:pt x="214" y="59"/>
                      <a:pt x="217" y="60"/>
                    </a:cubicBezTo>
                    <a:cubicBezTo>
                      <a:pt x="220" y="60"/>
                      <a:pt x="226" y="58"/>
                      <a:pt x="227" y="61"/>
                    </a:cubicBezTo>
                    <a:cubicBezTo>
                      <a:pt x="215" y="68"/>
                      <a:pt x="199" y="67"/>
                      <a:pt x="188" y="71"/>
                    </a:cubicBezTo>
                    <a:cubicBezTo>
                      <a:pt x="179" y="74"/>
                      <a:pt x="172" y="82"/>
                      <a:pt x="161" y="84"/>
                    </a:cubicBezTo>
                    <a:cubicBezTo>
                      <a:pt x="160" y="83"/>
                      <a:pt x="161" y="82"/>
                      <a:pt x="161" y="81"/>
                    </a:cubicBezTo>
                    <a:cubicBezTo>
                      <a:pt x="158" y="85"/>
                      <a:pt x="154" y="83"/>
                      <a:pt x="150" y="85"/>
                    </a:cubicBezTo>
                    <a:cubicBezTo>
                      <a:pt x="146" y="91"/>
                      <a:pt x="143" y="97"/>
                      <a:pt x="135" y="99"/>
                    </a:cubicBezTo>
                    <a:cubicBezTo>
                      <a:pt x="133" y="106"/>
                      <a:pt x="130" y="112"/>
                      <a:pt x="123" y="114"/>
                    </a:cubicBezTo>
                    <a:cubicBezTo>
                      <a:pt x="120" y="113"/>
                      <a:pt x="115" y="107"/>
                      <a:pt x="107" y="109"/>
                    </a:cubicBezTo>
                    <a:cubicBezTo>
                      <a:pt x="105" y="102"/>
                      <a:pt x="100" y="92"/>
                      <a:pt x="99" y="80"/>
                    </a:cubicBezTo>
                    <a:cubicBezTo>
                      <a:pt x="103" y="78"/>
                      <a:pt x="102" y="78"/>
                      <a:pt x="101" y="74"/>
                    </a:cubicBezTo>
                    <a:cubicBezTo>
                      <a:pt x="105" y="69"/>
                      <a:pt x="116" y="68"/>
                      <a:pt x="119" y="64"/>
                    </a:cubicBezTo>
                    <a:cubicBezTo>
                      <a:pt x="118" y="60"/>
                      <a:pt x="114" y="60"/>
                      <a:pt x="108" y="58"/>
                    </a:cubicBezTo>
                    <a:cubicBezTo>
                      <a:pt x="112" y="58"/>
                      <a:pt x="116" y="58"/>
                      <a:pt x="120" y="58"/>
                    </a:cubicBezTo>
                    <a:cubicBezTo>
                      <a:pt x="120" y="59"/>
                      <a:pt x="121" y="58"/>
                      <a:pt x="122" y="59"/>
                    </a:cubicBezTo>
                    <a:cubicBezTo>
                      <a:pt x="121" y="55"/>
                      <a:pt x="119" y="53"/>
                      <a:pt x="116" y="52"/>
                    </a:cubicBezTo>
                    <a:cubicBezTo>
                      <a:pt x="116" y="52"/>
                      <a:pt x="116" y="51"/>
                      <a:pt x="116" y="51"/>
                    </a:cubicBezTo>
                    <a:cubicBezTo>
                      <a:pt x="112" y="51"/>
                      <a:pt x="111" y="53"/>
                      <a:pt x="106" y="53"/>
                    </a:cubicBezTo>
                    <a:cubicBezTo>
                      <a:pt x="110" y="50"/>
                      <a:pt x="113" y="48"/>
                      <a:pt x="113" y="45"/>
                    </a:cubicBezTo>
                    <a:cubicBezTo>
                      <a:pt x="113" y="40"/>
                      <a:pt x="109" y="38"/>
                      <a:pt x="109" y="33"/>
                    </a:cubicBezTo>
                    <a:cubicBezTo>
                      <a:pt x="96" y="29"/>
                      <a:pt x="82" y="35"/>
                      <a:pt x="76" y="30"/>
                    </a:cubicBezTo>
                    <a:cubicBezTo>
                      <a:pt x="77" y="30"/>
                      <a:pt x="78" y="30"/>
                      <a:pt x="79" y="30"/>
                    </a:cubicBezTo>
                    <a:cubicBezTo>
                      <a:pt x="82" y="29"/>
                      <a:pt x="76" y="29"/>
                      <a:pt x="75" y="29"/>
                    </a:cubicBezTo>
                    <a:cubicBezTo>
                      <a:pt x="77" y="26"/>
                      <a:pt x="85" y="30"/>
                      <a:pt x="87" y="27"/>
                    </a:cubicBezTo>
                    <a:cubicBezTo>
                      <a:pt x="88" y="27"/>
                      <a:pt x="88" y="26"/>
                      <a:pt x="87" y="26"/>
                    </a:cubicBezTo>
                    <a:cubicBezTo>
                      <a:pt x="79" y="27"/>
                      <a:pt x="76" y="24"/>
                      <a:pt x="71" y="22"/>
                    </a:cubicBezTo>
                    <a:cubicBezTo>
                      <a:pt x="82" y="19"/>
                      <a:pt x="97" y="20"/>
                      <a:pt x="106" y="14"/>
                    </a:cubicBezTo>
                    <a:cubicBezTo>
                      <a:pt x="104" y="14"/>
                      <a:pt x="99" y="16"/>
                      <a:pt x="99" y="13"/>
                    </a:cubicBezTo>
                    <a:cubicBezTo>
                      <a:pt x="107" y="10"/>
                      <a:pt x="121" y="14"/>
                      <a:pt x="126" y="7"/>
                    </a:cubicBezTo>
                    <a:cubicBezTo>
                      <a:pt x="123" y="6"/>
                      <a:pt x="124" y="9"/>
                      <a:pt x="121" y="8"/>
                    </a:cubicBezTo>
                    <a:cubicBezTo>
                      <a:pt x="115" y="7"/>
                      <a:pt x="111" y="8"/>
                      <a:pt x="105" y="9"/>
                    </a:cubicBezTo>
                    <a:cubicBezTo>
                      <a:pt x="105" y="11"/>
                      <a:pt x="110" y="8"/>
                      <a:pt x="109" y="11"/>
                    </a:cubicBezTo>
                    <a:cubicBezTo>
                      <a:pt x="91" y="10"/>
                      <a:pt x="80" y="17"/>
                      <a:pt x="63" y="19"/>
                    </a:cubicBezTo>
                    <a:cubicBezTo>
                      <a:pt x="74" y="21"/>
                      <a:pt x="49" y="26"/>
                      <a:pt x="44" y="26"/>
                    </a:cubicBezTo>
                    <a:cubicBezTo>
                      <a:pt x="43" y="29"/>
                      <a:pt x="49" y="28"/>
                      <a:pt x="46" y="30"/>
                    </a:cubicBezTo>
                    <a:cubicBezTo>
                      <a:pt x="32" y="30"/>
                      <a:pt x="17" y="32"/>
                      <a:pt x="3" y="29"/>
                    </a:cubicBezTo>
                    <a:cubicBezTo>
                      <a:pt x="6" y="27"/>
                      <a:pt x="12" y="28"/>
                      <a:pt x="17" y="26"/>
                    </a:cubicBezTo>
                    <a:cubicBezTo>
                      <a:pt x="14" y="27"/>
                      <a:pt x="14" y="23"/>
                      <a:pt x="17" y="24"/>
                    </a:cubicBezTo>
                    <a:cubicBezTo>
                      <a:pt x="20" y="24"/>
                      <a:pt x="24" y="24"/>
                      <a:pt x="25" y="26"/>
                    </a:cubicBezTo>
                    <a:cubicBezTo>
                      <a:pt x="28" y="23"/>
                      <a:pt x="32" y="20"/>
                      <a:pt x="40" y="21"/>
                    </a:cubicBezTo>
                    <a:cubicBezTo>
                      <a:pt x="40" y="19"/>
                      <a:pt x="39" y="19"/>
                      <a:pt x="36" y="19"/>
                    </a:cubicBezTo>
                    <a:cubicBezTo>
                      <a:pt x="26" y="15"/>
                      <a:pt x="10" y="28"/>
                      <a:pt x="3" y="18"/>
                    </a:cubicBezTo>
                    <a:cubicBezTo>
                      <a:pt x="17" y="18"/>
                      <a:pt x="0" y="18"/>
                      <a:pt x="1" y="14"/>
                    </a:cubicBezTo>
                    <a:cubicBezTo>
                      <a:pt x="11" y="13"/>
                      <a:pt x="18" y="5"/>
                      <a:pt x="27" y="13"/>
                    </a:cubicBezTo>
                    <a:cubicBezTo>
                      <a:pt x="29" y="13"/>
                      <a:pt x="34" y="11"/>
                      <a:pt x="33" y="15"/>
                    </a:cubicBezTo>
                    <a:cubicBezTo>
                      <a:pt x="34" y="14"/>
                      <a:pt x="35" y="14"/>
                      <a:pt x="36" y="13"/>
                    </a:cubicBezTo>
                    <a:cubicBezTo>
                      <a:pt x="36" y="10"/>
                      <a:pt x="31" y="12"/>
                      <a:pt x="29" y="12"/>
                    </a:cubicBezTo>
                    <a:cubicBezTo>
                      <a:pt x="29" y="11"/>
                      <a:pt x="29" y="11"/>
                      <a:pt x="29" y="11"/>
                    </a:cubicBezTo>
                    <a:cubicBezTo>
                      <a:pt x="31" y="8"/>
                      <a:pt x="23" y="9"/>
                      <a:pt x="27" y="8"/>
                    </a:cubicBezTo>
                    <a:cubicBezTo>
                      <a:pt x="55" y="6"/>
                      <a:pt x="81" y="1"/>
                      <a:pt x="106" y="3"/>
                    </a:cubicBezTo>
                    <a:cubicBezTo>
                      <a:pt x="106" y="4"/>
                      <a:pt x="105" y="4"/>
                      <a:pt x="105" y="5"/>
                    </a:cubicBezTo>
                    <a:cubicBezTo>
                      <a:pt x="108" y="5"/>
                      <a:pt x="111" y="5"/>
                      <a:pt x="112" y="4"/>
                    </a:cubicBezTo>
                    <a:cubicBezTo>
                      <a:pt x="131" y="6"/>
                      <a:pt x="153" y="9"/>
                      <a:pt x="162" y="5"/>
                    </a:cubicBezTo>
                    <a:cubicBezTo>
                      <a:pt x="166" y="5"/>
                      <a:pt x="178" y="9"/>
                      <a:pt x="175" y="7"/>
                    </a:cubicBezTo>
                    <a:cubicBezTo>
                      <a:pt x="175" y="5"/>
                      <a:pt x="172" y="6"/>
                      <a:pt x="172" y="5"/>
                    </a:cubicBezTo>
                    <a:cubicBezTo>
                      <a:pt x="178" y="5"/>
                      <a:pt x="174" y="2"/>
                      <a:pt x="184" y="3"/>
                    </a:cubicBezTo>
                    <a:cubicBezTo>
                      <a:pt x="186" y="7"/>
                      <a:pt x="190" y="3"/>
                      <a:pt x="192" y="5"/>
                    </a:cubicBezTo>
                    <a:close/>
                    <a:moveTo>
                      <a:pt x="209" y="5"/>
                    </a:moveTo>
                    <a:cubicBezTo>
                      <a:pt x="215" y="5"/>
                      <a:pt x="220" y="5"/>
                      <a:pt x="224" y="3"/>
                    </a:cubicBezTo>
                    <a:cubicBezTo>
                      <a:pt x="219" y="3"/>
                      <a:pt x="213" y="3"/>
                      <a:pt x="209" y="5"/>
                    </a:cubicBezTo>
                    <a:close/>
                    <a:moveTo>
                      <a:pt x="251" y="13"/>
                    </a:moveTo>
                    <a:cubicBezTo>
                      <a:pt x="260" y="15"/>
                      <a:pt x="262" y="9"/>
                      <a:pt x="251" y="13"/>
                    </a:cubicBezTo>
                    <a:close/>
                    <a:moveTo>
                      <a:pt x="225" y="46"/>
                    </a:moveTo>
                    <a:cubicBezTo>
                      <a:pt x="232" y="46"/>
                      <a:pt x="219" y="42"/>
                      <a:pt x="218" y="45"/>
                    </a:cubicBezTo>
                    <a:cubicBezTo>
                      <a:pt x="220" y="47"/>
                      <a:pt x="220" y="45"/>
                      <a:pt x="223" y="45"/>
                    </a:cubicBezTo>
                    <a:cubicBezTo>
                      <a:pt x="224" y="49"/>
                      <a:pt x="223" y="49"/>
                      <a:pt x="221" y="50"/>
                    </a:cubicBezTo>
                    <a:cubicBezTo>
                      <a:pt x="225" y="49"/>
                      <a:pt x="228" y="53"/>
                      <a:pt x="230" y="50"/>
                    </a:cubicBezTo>
                    <a:cubicBezTo>
                      <a:pt x="227" y="50"/>
                      <a:pt x="225" y="49"/>
                      <a:pt x="225" y="46"/>
                    </a:cubicBezTo>
                    <a:close/>
                    <a:moveTo>
                      <a:pt x="103" y="90"/>
                    </a:moveTo>
                    <a:cubicBezTo>
                      <a:pt x="106" y="91"/>
                      <a:pt x="107" y="87"/>
                      <a:pt x="109" y="89"/>
                    </a:cubicBezTo>
                    <a:cubicBezTo>
                      <a:pt x="109" y="85"/>
                      <a:pt x="103" y="89"/>
                      <a:pt x="103" y="90"/>
                    </a:cubicBezTo>
                    <a:close/>
                    <a:moveTo>
                      <a:pt x="215" y="9"/>
                    </a:moveTo>
                    <a:cubicBezTo>
                      <a:pt x="221" y="8"/>
                      <a:pt x="227" y="8"/>
                      <a:pt x="231" y="6"/>
                    </a:cubicBezTo>
                    <a:cubicBezTo>
                      <a:pt x="225" y="6"/>
                      <a:pt x="219" y="7"/>
                      <a:pt x="215" y="9"/>
                    </a:cubicBezTo>
                    <a:close/>
                    <a:moveTo>
                      <a:pt x="62" y="13"/>
                    </a:moveTo>
                    <a:cubicBezTo>
                      <a:pt x="59" y="13"/>
                      <a:pt x="54" y="10"/>
                      <a:pt x="52" y="13"/>
                    </a:cubicBezTo>
                    <a:cubicBezTo>
                      <a:pt x="56" y="12"/>
                      <a:pt x="60" y="15"/>
                      <a:pt x="62" y="13"/>
                    </a:cubicBezTo>
                    <a:close/>
                    <a:moveTo>
                      <a:pt x="42" y="13"/>
                    </a:moveTo>
                    <a:cubicBezTo>
                      <a:pt x="46" y="12"/>
                      <a:pt x="48" y="19"/>
                      <a:pt x="50" y="14"/>
                    </a:cubicBezTo>
                    <a:cubicBezTo>
                      <a:pt x="48" y="15"/>
                      <a:pt x="48" y="13"/>
                      <a:pt x="48" y="12"/>
                    </a:cubicBezTo>
                    <a:cubicBezTo>
                      <a:pt x="46" y="12"/>
                      <a:pt x="43" y="12"/>
                      <a:pt x="42" y="1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92" name="Freeform 18"/>
              <p:cNvSpPr/>
              <p:nvPr/>
            </p:nvSpPr>
            <p:spPr bwMode="auto">
              <a:xfrm>
                <a:off x="2234" y="674"/>
                <a:ext cx="17" cy="7"/>
              </a:xfrm>
              <a:custGeom>
                <a:gdLst>
                  <a:gd name="T0" fmla="*/ 7 w 7"/>
                  <a:gd name="T1" fmla="*/ 2 h 3"/>
                  <a:gd name="T2" fmla="*/ 0 w 7"/>
                  <a:gd name="T3" fmla="*/ 3 h 3"/>
                  <a:gd name="T4" fmla="*/ 1 w 7"/>
                  <a:gd name="T5" fmla="*/ 1 h 3"/>
                  <a:gd name="T6" fmla="*/ 7 w 7"/>
                  <a:gd name="T7" fmla="*/ 2 h 3"/>
                </a:gdLst>
                <a:cxnLst>
                  <a:cxn ang="0">
                    <a:pos x="T0" y="T1"/>
                  </a:cxn>
                  <a:cxn ang="0">
                    <a:pos x="T2" y="T3"/>
                  </a:cxn>
                  <a:cxn ang="0">
                    <a:pos x="T4" y="T5"/>
                  </a:cxn>
                  <a:cxn ang="0">
                    <a:pos x="T6" y="T7"/>
                  </a:cxn>
                </a:cxnLst>
                <a:rect l="0" t="0" r="r" b="b"/>
                <a:pathLst>
                  <a:path w="7" h="3">
                    <a:moveTo>
                      <a:pt x="7" y="2"/>
                    </a:moveTo>
                    <a:cubicBezTo>
                      <a:pt x="6" y="3"/>
                      <a:pt x="3" y="3"/>
                      <a:pt x="0" y="3"/>
                    </a:cubicBezTo>
                    <a:cubicBezTo>
                      <a:pt x="0" y="2"/>
                      <a:pt x="1" y="2"/>
                      <a:pt x="1" y="1"/>
                    </a:cubicBezTo>
                    <a:cubicBezTo>
                      <a:pt x="3" y="1"/>
                      <a:pt x="7" y="0"/>
                      <a:pt x="7"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93" name="Freeform 19"/>
              <p:cNvSpPr/>
              <p:nvPr/>
            </p:nvSpPr>
            <p:spPr bwMode="auto">
              <a:xfrm>
                <a:off x="2494" y="683"/>
                <a:ext cx="38" cy="8"/>
              </a:xfrm>
              <a:custGeom>
                <a:gdLst>
                  <a:gd name="T0" fmla="*/ 16 w 16"/>
                  <a:gd name="T1" fmla="*/ 0 h 3"/>
                  <a:gd name="T2" fmla="*/ 0 w 16"/>
                  <a:gd name="T3" fmla="*/ 3 h 3"/>
                  <a:gd name="T4" fmla="*/ 16 w 16"/>
                  <a:gd name="T5" fmla="*/ 0 h 3"/>
                </a:gdLst>
                <a:cxnLst>
                  <a:cxn ang="0">
                    <a:pos x="T0" y="T1"/>
                  </a:cxn>
                  <a:cxn ang="0">
                    <a:pos x="T2" y="T3"/>
                  </a:cxn>
                  <a:cxn ang="0">
                    <a:pos x="T4" y="T5"/>
                  </a:cxn>
                </a:cxnLst>
                <a:rect l="0" t="0" r="r" b="b"/>
                <a:pathLst>
                  <a:path w="16" h="3">
                    <a:moveTo>
                      <a:pt x="16" y="0"/>
                    </a:moveTo>
                    <a:cubicBezTo>
                      <a:pt x="12" y="2"/>
                      <a:pt x="6" y="2"/>
                      <a:pt x="0" y="3"/>
                    </a:cubicBezTo>
                    <a:cubicBezTo>
                      <a:pt x="4" y="1"/>
                      <a:pt x="10" y="0"/>
                      <a:pt x="1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94" name="Freeform 20"/>
              <p:cNvSpPr/>
              <p:nvPr/>
            </p:nvSpPr>
            <p:spPr bwMode="auto">
              <a:xfrm>
                <a:off x="3154" y="691"/>
                <a:ext cx="31" cy="11"/>
              </a:xfrm>
              <a:custGeom>
                <a:gdLst>
                  <a:gd name="T0" fmla="*/ 12 w 13"/>
                  <a:gd name="T1" fmla="*/ 0 h 5"/>
                  <a:gd name="T2" fmla="*/ 13 w 13"/>
                  <a:gd name="T3" fmla="*/ 2 h 5"/>
                  <a:gd name="T4" fmla="*/ 0 w 13"/>
                  <a:gd name="T5" fmla="*/ 3 h 5"/>
                  <a:gd name="T6" fmla="*/ 12 w 13"/>
                  <a:gd name="T7" fmla="*/ 0 h 5"/>
                </a:gdLst>
                <a:cxnLst>
                  <a:cxn ang="0">
                    <a:pos x="T0" y="T1"/>
                  </a:cxn>
                  <a:cxn ang="0">
                    <a:pos x="T2" y="T3"/>
                  </a:cxn>
                  <a:cxn ang="0">
                    <a:pos x="T4" y="T5"/>
                  </a:cxn>
                  <a:cxn ang="0">
                    <a:pos x="T6" y="T7"/>
                  </a:cxn>
                </a:cxnLst>
                <a:rect l="0" t="0" r="r" b="b"/>
                <a:pathLst>
                  <a:path w="13" h="5">
                    <a:moveTo>
                      <a:pt x="12" y="0"/>
                    </a:moveTo>
                    <a:cubicBezTo>
                      <a:pt x="11" y="1"/>
                      <a:pt x="11" y="2"/>
                      <a:pt x="13" y="2"/>
                    </a:cubicBezTo>
                    <a:cubicBezTo>
                      <a:pt x="10" y="5"/>
                      <a:pt x="6" y="2"/>
                      <a:pt x="0" y="3"/>
                    </a:cubicBezTo>
                    <a:cubicBezTo>
                      <a:pt x="2" y="0"/>
                      <a:pt x="7" y="0"/>
                      <a:pt x="12"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95" name="Freeform 21"/>
              <p:cNvSpPr/>
              <p:nvPr/>
            </p:nvSpPr>
            <p:spPr bwMode="auto">
              <a:xfrm>
                <a:off x="3195" y="693"/>
                <a:ext cx="21" cy="9"/>
              </a:xfrm>
              <a:custGeom>
                <a:gdLst>
                  <a:gd name="T0" fmla="*/ 1 w 9"/>
                  <a:gd name="T1" fmla="*/ 1 h 4"/>
                  <a:gd name="T2" fmla="*/ 9 w 9"/>
                  <a:gd name="T3" fmla="*/ 2 h 4"/>
                  <a:gd name="T4" fmla="*/ 1 w 9"/>
                  <a:gd name="T5" fmla="*/ 1 h 4"/>
                </a:gdLst>
                <a:cxnLst>
                  <a:cxn ang="0">
                    <a:pos x="T0" y="T1"/>
                  </a:cxn>
                  <a:cxn ang="0">
                    <a:pos x="T2" y="T3"/>
                  </a:cxn>
                  <a:cxn ang="0">
                    <a:pos x="T4" y="T5"/>
                  </a:cxn>
                </a:cxnLst>
                <a:rect l="0" t="0" r="r" b="b"/>
                <a:pathLst>
                  <a:path w="9" h="4">
                    <a:moveTo>
                      <a:pt x="1" y="1"/>
                    </a:moveTo>
                    <a:cubicBezTo>
                      <a:pt x="4" y="0"/>
                      <a:pt x="5" y="2"/>
                      <a:pt x="9" y="2"/>
                    </a:cubicBezTo>
                    <a:cubicBezTo>
                      <a:pt x="8" y="3"/>
                      <a:pt x="0" y="4"/>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96" name="Freeform 22"/>
              <p:cNvSpPr/>
              <p:nvPr/>
            </p:nvSpPr>
            <p:spPr bwMode="auto">
              <a:xfrm>
                <a:off x="2049" y="693"/>
                <a:ext cx="22" cy="12"/>
              </a:xfrm>
              <a:custGeom>
                <a:gdLst>
                  <a:gd name="T0" fmla="*/ 2 w 9"/>
                  <a:gd name="T1" fmla="*/ 1 h 5"/>
                  <a:gd name="T2" fmla="*/ 2 w 9"/>
                  <a:gd name="T3" fmla="*/ 2 h 5"/>
                  <a:gd name="T4" fmla="*/ 9 w 9"/>
                  <a:gd name="T5" fmla="*/ 3 h 5"/>
                  <a:gd name="T6" fmla="*/ 6 w 9"/>
                  <a:gd name="T7" fmla="*/ 5 h 5"/>
                  <a:gd name="T8" fmla="*/ 0 w 9"/>
                  <a:gd name="T9" fmla="*/ 3 h 5"/>
                  <a:gd name="T10" fmla="*/ 2 w 9"/>
                  <a:gd name="T11" fmla="*/ 1 h 5"/>
                </a:gdLst>
                <a:cxnLst>
                  <a:cxn ang="0">
                    <a:pos x="T0" y="T1"/>
                  </a:cxn>
                  <a:cxn ang="0">
                    <a:pos x="T2" y="T3"/>
                  </a:cxn>
                  <a:cxn ang="0">
                    <a:pos x="T4" y="T5"/>
                  </a:cxn>
                  <a:cxn ang="0">
                    <a:pos x="T6" y="T7"/>
                  </a:cxn>
                  <a:cxn ang="0">
                    <a:pos x="T8" y="T9"/>
                  </a:cxn>
                  <a:cxn ang="0">
                    <a:pos x="T10" y="T11"/>
                  </a:cxn>
                </a:cxnLst>
                <a:rect l="0" t="0" r="r" b="b"/>
                <a:pathLst>
                  <a:path w="9" h="5">
                    <a:moveTo>
                      <a:pt x="2" y="1"/>
                    </a:moveTo>
                    <a:cubicBezTo>
                      <a:pt x="2" y="1"/>
                      <a:pt x="2" y="1"/>
                      <a:pt x="2" y="2"/>
                    </a:cubicBezTo>
                    <a:cubicBezTo>
                      <a:pt x="4" y="2"/>
                      <a:pt x="9" y="0"/>
                      <a:pt x="9" y="3"/>
                    </a:cubicBezTo>
                    <a:cubicBezTo>
                      <a:pt x="8" y="4"/>
                      <a:pt x="7" y="4"/>
                      <a:pt x="6" y="5"/>
                    </a:cubicBezTo>
                    <a:cubicBezTo>
                      <a:pt x="7" y="1"/>
                      <a:pt x="2" y="3"/>
                      <a:pt x="0" y="3"/>
                    </a:cubicBezTo>
                    <a:cubicBezTo>
                      <a:pt x="0" y="1"/>
                      <a:pt x="1" y="1"/>
                      <a:pt x="2"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97" name="Freeform 23"/>
              <p:cNvSpPr/>
              <p:nvPr/>
            </p:nvSpPr>
            <p:spPr bwMode="auto">
              <a:xfrm>
                <a:off x="2109" y="693"/>
                <a:ext cx="23" cy="12"/>
              </a:xfrm>
              <a:custGeom>
                <a:gdLst>
                  <a:gd name="T0" fmla="*/ 0 w 10"/>
                  <a:gd name="T1" fmla="*/ 3 h 5"/>
                  <a:gd name="T2" fmla="*/ 10 w 10"/>
                  <a:gd name="T3" fmla="*/ 3 h 5"/>
                  <a:gd name="T4" fmla="*/ 0 w 10"/>
                  <a:gd name="T5" fmla="*/ 3 h 5"/>
                </a:gdLst>
                <a:cxnLst>
                  <a:cxn ang="0">
                    <a:pos x="T0" y="T1"/>
                  </a:cxn>
                  <a:cxn ang="0">
                    <a:pos x="T2" y="T3"/>
                  </a:cxn>
                  <a:cxn ang="0">
                    <a:pos x="T4" y="T5"/>
                  </a:cxn>
                </a:cxnLst>
                <a:rect l="0" t="0" r="r" b="b"/>
                <a:pathLst>
                  <a:path w="10" h="5">
                    <a:moveTo>
                      <a:pt x="0" y="3"/>
                    </a:moveTo>
                    <a:cubicBezTo>
                      <a:pt x="2" y="0"/>
                      <a:pt x="7" y="3"/>
                      <a:pt x="10" y="3"/>
                    </a:cubicBezTo>
                    <a:cubicBezTo>
                      <a:pt x="8" y="5"/>
                      <a:pt x="4" y="2"/>
                      <a:pt x="0"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98" name="Freeform 24"/>
              <p:cNvSpPr/>
              <p:nvPr/>
            </p:nvSpPr>
            <p:spPr bwMode="auto">
              <a:xfrm>
                <a:off x="3173" y="698"/>
                <a:ext cx="24" cy="7"/>
              </a:xfrm>
              <a:custGeom>
                <a:gdLst>
                  <a:gd name="T0" fmla="*/ 10 w 10"/>
                  <a:gd name="T1" fmla="*/ 1 h 3"/>
                  <a:gd name="T2" fmla="*/ 0 w 10"/>
                  <a:gd name="T3" fmla="*/ 2 h 3"/>
                  <a:gd name="T4" fmla="*/ 10 w 10"/>
                  <a:gd name="T5" fmla="*/ 1 h 3"/>
                </a:gdLst>
                <a:cxnLst>
                  <a:cxn ang="0">
                    <a:pos x="T0" y="T1"/>
                  </a:cxn>
                  <a:cxn ang="0">
                    <a:pos x="T2" y="T3"/>
                  </a:cxn>
                  <a:cxn ang="0">
                    <a:pos x="T4" y="T5"/>
                  </a:cxn>
                </a:cxnLst>
                <a:rect l="0" t="0" r="r" b="b"/>
                <a:pathLst>
                  <a:path w="10" h="3">
                    <a:moveTo>
                      <a:pt x="10" y="1"/>
                    </a:moveTo>
                    <a:cubicBezTo>
                      <a:pt x="8" y="3"/>
                      <a:pt x="4" y="2"/>
                      <a:pt x="0" y="2"/>
                    </a:cubicBezTo>
                    <a:cubicBezTo>
                      <a:pt x="2" y="0"/>
                      <a:pt x="6" y="0"/>
                      <a:pt x="1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99" name="Freeform 25"/>
              <p:cNvSpPr/>
              <p:nvPr/>
            </p:nvSpPr>
            <p:spPr bwMode="auto">
              <a:xfrm>
                <a:off x="1957" y="700"/>
                <a:ext cx="14" cy="12"/>
              </a:xfrm>
              <a:custGeom>
                <a:gdLst>
                  <a:gd name="T0" fmla="*/ 6 w 6"/>
                  <a:gd name="T1" fmla="*/ 0 h 5"/>
                  <a:gd name="T2" fmla="*/ 0 w 6"/>
                  <a:gd name="T3" fmla="*/ 2 h 5"/>
                  <a:gd name="T4" fmla="*/ 6 w 6"/>
                  <a:gd name="T5" fmla="*/ 0 h 5"/>
                </a:gdLst>
                <a:cxnLst>
                  <a:cxn ang="0">
                    <a:pos x="T0" y="T1"/>
                  </a:cxn>
                  <a:cxn ang="0">
                    <a:pos x="T2" y="T3"/>
                  </a:cxn>
                  <a:cxn ang="0">
                    <a:pos x="T4" y="T5"/>
                  </a:cxn>
                </a:cxnLst>
                <a:rect l="0" t="0" r="r" b="b"/>
                <a:pathLst>
                  <a:path w="6" h="5">
                    <a:moveTo>
                      <a:pt x="6" y="0"/>
                    </a:moveTo>
                    <a:cubicBezTo>
                      <a:pt x="6" y="5"/>
                      <a:pt x="3" y="2"/>
                      <a:pt x="0" y="2"/>
                    </a:cubicBezTo>
                    <a:cubicBezTo>
                      <a:pt x="0" y="0"/>
                      <a:pt x="4" y="0"/>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00" name="Freeform 26"/>
              <p:cNvSpPr/>
              <p:nvPr/>
            </p:nvSpPr>
            <p:spPr bwMode="auto">
              <a:xfrm>
                <a:off x="2821" y="698"/>
                <a:ext cx="111" cy="42"/>
              </a:xfrm>
              <a:custGeom>
                <a:gdLst>
                  <a:gd name="T0" fmla="*/ 10 w 47"/>
                  <a:gd name="T1" fmla="*/ 10 h 18"/>
                  <a:gd name="T2" fmla="*/ 0 w 47"/>
                  <a:gd name="T3" fmla="*/ 5 h 18"/>
                  <a:gd name="T4" fmla="*/ 11 w 47"/>
                  <a:gd name="T5" fmla="*/ 2 h 18"/>
                  <a:gd name="T6" fmla="*/ 11 w 47"/>
                  <a:gd name="T7" fmla="*/ 5 h 18"/>
                  <a:gd name="T8" fmla="*/ 25 w 47"/>
                  <a:gd name="T9" fmla="*/ 4 h 18"/>
                  <a:gd name="T10" fmla="*/ 30 w 47"/>
                  <a:gd name="T11" fmla="*/ 6 h 18"/>
                  <a:gd name="T12" fmla="*/ 47 w 47"/>
                  <a:gd name="T13" fmla="*/ 12 h 18"/>
                  <a:gd name="T14" fmla="*/ 36 w 47"/>
                  <a:gd name="T15" fmla="*/ 14 h 18"/>
                  <a:gd name="T16" fmla="*/ 33 w 47"/>
                  <a:gd name="T17" fmla="*/ 8 h 18"/>
                  <a:gd name="T18" fmla="*/ 19 w 47"/>
                  <a:gd name="T19" fmla="*/ 18 h 18"/>
                  <a:gd name="T20" fmla="*/ 11 w 47"/>
                  <a:gd name="T21" fmla="*/ 14 h 18"/>
                  <a:gd name="T22" fmla="*/ 14 w 47"/>
                  <a:gd name="T23" fmla="*/ 13 h 18"/>
                  <a:gd name="T24" fmla="*/ 11 w 47"/>
                  <a:gd name="T25" fmla="*/ 12 h 18"/>
                  <a:gd name="T26" fmla="*/ 20 w 47"/>
                  <a:gd name="T27" fmla="*/ 10 h 18"/>
                  <a:gd name="T28" fmla="*/ 10 w 47"/>
                  <a:gd name="T29" fmla="*/ 1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8">
                    <a:moveTo>
                      <a:pt x="10" y="10"/>
                    </a:moveTo>
                    <a:cubicBezTo>
                      <a:pt x="3" y="10"/>
                      <a:pt x="5" y="6"/>
                      <a:pt x="0" y="5"/>
                    </a:cubicBezTo>
                    <a:cubicBezTo>
                      <a:pt x="3" y="4"/>
                      <a:pt x="6" y="2"/>
                      <a:pt x="11" y="2"/>
                    </a:cubicBezTo>
                    <a:cubicBezTo>
                      <a:pt x="11" y="3"/>
                      <a:pt x="11" y="4"/>
                      <a:pt x="11" y="5"/>
                    </a:cubicBezTo>
                    <a:cubicBezTo>
                      <a:pt x="18" y="6"/>
                      <a:pt x="19" y="0"/>
                      <a:pt x="25" y="4"/>
                    </a:cubicBezTo>
                    <a:cubicBezTo>
                      <a:pt x="28" y="4"/>
                      <a:pt x="26" y="8"/>
                      <a:pt x="30" y="6"/>
                    </a:cubicBezTo>
                    <a:cubicBezTo>
                      <a:pt x="36" y="8"/>
                      <a:pt x="41" y="11"/>
                      <a:pt x="47" y="12"/>
                    </a:cubicBezTo>
                    <a:cubicBezTo>
                      <a:pt x="47" y="14"/>
                      <a:pt x="40" y="13"/>
                      <a:pt x="36" y="14"/>
                    </a:cubicBezTo>
                    <a:cubicBezTo>
                      <a:pt x="39" y="10"/>
                      <a:pt x="33" y="11"/>
                      <a:pt x="33" y="8"/>
                    </a:cubicBezTo>
                    <a:cubicBezTo>
                      <a:pt x="26" y="9"/>
                      <a:pt x="26" y="17"/>
                      <a:pt x="19" y="18"/>
                    </a:cubicBezTo>
                    <a:cubicBezTo>
                      <a:pt x="18" y="15"/>
                      <a:pt x="13" y="15"/>
                      <a:pt x="11" y="14"/>
                    </a:cubicBezTo>
                    <a:cubicBezTo>
                      <a:pt x="11" y="13"/>
                      <a:pt x="12" y="13"/>
                      <a:pt x="14" y="13"/>
                    </a:cubicBezTo>
                    <a:cubicBezTo>
                      <a:pt x="13" y="12"/>
                      <a:pt x="12" y="12"/>
                      <a:pt x="11" y="12"/>
                    </a:cubicBezTo>
                    <a:cubicBezTo>
                      <a:pt x="12" y="10"/>
                      <a:pt x="18" y="12"/>
                      <a:pt x="20" y="10"/>
                    </a:cubicBezTo>
                    <a:cubicBezTo>
                      <a:pt x="17" y="8"/>
                      <a:pt x="12" y="8"/>
                      <a:pt x="10" y="1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01" name="Freeform 27"/>
              <p:cNvSpPr/>
              <p:nvPr/>
            </p:nvSpPr>
            <p:spPr bwMode="auto">
              <a:xfrm>
                <a:off x="1898" y="707"/>
                <a:ext cx="47" cy="21"/>
              </a:xfrm>
              <a:custGeom>
                <a:gdLst>
                  <a:gd name="T0" fmla="*/ 20 w 20"/>
                  <a:gd name="T1" fmla="*/ 3 h 9"/>
                  <a:gd name="T2" fmla="*/ 19 w 20"/>
                  <a:gd name="T3" fmla="*/ 8 h 9"/>
                  <a:gd name="T4" fmla="*/ 0 w 20"/>
                  <a:gd name="T5" fmla="*/ 6 h 9"/>
                  <a:gd name="T6" fmla="*/ 2 w 20"/>
                  <a:gd name="T7" fmla="*/ 5 h 9"/>
                  <a:gd name="T8" fmla="*/ 3 w 20"/>
                  <a:gd name="T9" fmla="*/ 1 h 9"/>
                  <a:gd name="T10" fmla="*/ 20 w 20"/>
                  <a:gd name="T11" fmla="*/ 3 h 9"/>
                </a:gdLst>
                <a:cxnLst>
                  <a:cxn ang="0">
                    <a:pos x="T0" y="T1"/>
                  </a:cxn>
                  <a:cxn ang="0">
                    <a:pos x="T2" y="T3"/>
                  </a:cxn>
                  <a:cxn ang="0">
                    <a:pos x="T4" y="T5"/>
                  </a:cxn>
                  <a:cxn ang="0">
                    <a:pos x="T6" y="T7"/>
                  </a:cxn>
                  <a:cxn ang="0">
                    <a:pos x="T8" y="T9"/>
                  </a:cxn>
                  <a:cxn ang="0">
                    <a:pos x="T10" y="T11"/>
                  </a:cxn>
                </a:cxnLst>
                <a:rect l="0" t="0" r="r" b="b"/>
                <a:pathLst>
                  <a:path w="20" h="9">
                    <a:moveTo>
                      <a:pt x="20" y="3"/>
                    </a:moveTo>
                    <a:cubicBezTo>
                      <a:pt x="19" y="7"/>
                      <a:pt x="17" y="4"/>
                      <a:pt x="19" y="8"/>
                    </a:cubicBezTo>
                    <a:cubicBezTo>
                      <a:pt x="11" y="9"/>
                      <a:pt x="9" y="5"/>
                      <a:pt x="0" y="6"/>
                    </a:cubicBezTo>
                    <a:cubicBezTo>
                      <a:pt x="0" y="5"/>
                      <a:pt x="2" y="5"/>
                      <a:pt x="2" y="5"/>
                    </a:cubicBezTo>
                    <a:cubicBezTo>
                      <a:pt x="5" y="4"/>
                      <a:pt x="1" y="3"/>
                      <a:pt x="3" y="1"/>
                    </a:cubicBezTo>
                    <a:cubicBezTo>
                      <a:pt x="11" y="0"/>
                      <a:pt x="13" y="4"/>
                      <a:pt x="20"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02" name="Freeform 28"/>
              <p:cNvSpPr/>
              <p:nvPr/>
            </p:nvSpPr>
            <p:spPr bwMode="auto">
              <a:xfrm>
                <a:off x="1967" y="717"/>
                <a:ext cx="19" cy="14"/>
              </a:xfrm>
              <a:custGeom>
                <a:gdLst>
                  <a:gd name="T0" fmla="*/ 5 w 8"/>
                  <a:gd name="T1" fmla="*/ 6 h 6"/>
                  <a:gd name="T2" fmla="*/ 7 w 8"/>
                  <a:gd name="T3" fmla="*/ 5 h 6"/>
                  <a:gd name="T4" fmla="*/ 2 w 8"/>
                  <a:gd name="T5" fmla="*/ 4 h 6"/>
                  <a:gd name="T6" fmla="*/ 3 w 8"/>
                  <a:gd name="T7" fmla="*/ 0 h 6"/>
                  <a:gd name="T8" fmla="*/ 5 w 8"/>
                  <a:gd name="T9" fmla="*/ 2 h 6"/>
                  <a:gd name="T10" fmla="*/ 8 w 8"/>
                  <a:gd name="T11" fmla="*/ 4 h 6"/>
                  <a:gd name="T12" fmla="*/ 5 w 8"/>
                  <a:gd name="T13" fmla="*/ 6 h 6"/>
                </a:gdLst>
                <a:cxnLst>
                  <a:cxn ang="0">
                    <a:pos x="T0" y="T1"/>
                  </a:cxn>
                  <a:cxn ang="0">
                    <a:pos x="T2" y="T3"/>
                  </a:cxn>
                  <a:cxn ang="0">
                    <a:pos x="T4" y="T5"/>
                  </a:cxn>
                  <a:cxn ang="0">
                    <a:pos x="T6" y="T7"/>
                  </a:cxn>
                  <a:cxn ang="0">
                    <a:pos x="T8" y="T9"/>
                  </a:cxn>
                  <a:cxn ang="0">
                    <a:pos x="T10" y="T11"/>
                  </a:cxn>
                  <a:cxn ang="0">
                    <a:pos x="T12" y="T13"/>
                  </a:cxn>
                </a:cxnLst>
                <a:rect l="0" t="0" r="r" b="b"/>
                <a:pathLst>
                  <a:path w="8" h="6">
                    <a:moveTo>
                      <a:pt x="5" y="6"/>
                    </a:moveTo>
                    <a:cubicBezTo>
                      <a:pt x="5" y="5"/>
                      <a:pt x="6" y="5"/>
                      <a:pt x="7" y="5"/>
                    </a:cubicBezTo>
                    <a:cubicBezTo>
                      <a:pt x="7" y="3"/>
                      <a:pt x="4" y="5"/>
                      <a:pt x="2" y="4"/>
                    </a:cubicBezTo>
                    <a:cubicBezTo>
                      <a:pt x="0" y="3"/>
                      <a:pt x="8" y="2"/>
                      <a:pt x="3" y="0"/>
                    </a:cubicBezTo>
                    <a:cubicBezTo>
                      <a:pt x="5" y="0"/>
                      <a:pt x="7" y="2"/>
                      <a:pt x="5" y="2"/>
                    </a:cubicBezTo>
                    <a:cubicBezTo>
                      <a:pt x="6" y="3"/>
                      <a:pt x="7" y="4"/>
                      <a:pt x="8" y="4"/>
                    </a:cubicBezTo>
                    <a:cubicBezTo>
                      <a:pt x="7" y="5"/>
                      <a:pt x="7" y="6"/>
                      <a:pt x="5"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03" name="Freeform 29"/>
              <p:cNvSpPr/>
              <p:nvPr/>
            </p:nvSpPr>
            <p:spPr bwMode="auto">
              <a:xfrm>
                <a:off x="1813" y="724"/>
                <a:ext cx="33" cy="12"/>
              </a:xfrm>
              <a:custGeom>
                <a:gdLst>
                  <a:gd name="T0" fmla="*/ 14 w 14"/>
                  <a:gd name="T1" fmla="*/ 1 h 5"/>
                  <a:gd name="T2" fmla="*/ 0 w 14"/>
                  <a:gd name="T3" fmla="*/ 1 h 5"/>
                  <a:gd name="T4" fmla="*/ 14 w 14"/>
                  <a:gd name="T5" fmla="*/ 1 h 5"/>
                </a:gdLst>
                <a:cxnLst>
                  <a:cxn ang="0">
                    <a:pos x="T0" y="T1"/>
                  </a:cxn>
                  <a:cxn ang="0">
                    <a:pos x="T2" y="T3"/>
                  </a:cxn>
                  <a:cxn ang="0">
                    <a:pos x="T4" y="T5"/>
                  </a:cxn>
                </a:cxnLst>
                <a:rect l="0" t="0" r="r" b="b"/>
                <a:pathLst>
                  <a:path w="14" h="5">
                    <a:moveTo>
                      <a:pt x="14" y="1"/>
                    </a:moveTo>
                    <a:cubicBezTo>
                      <a:pt x="12" y="5"/>
                      <a:pt x="3" y="2"/>
                      <a:pt x="0" y="1"/>
                    </a:cubicBezTo>
                    <a:cubicBezTo>
                      <a:pt x="1" y="0"/>
                      <a:pt x="9" y="0"/>
                      <a:pt x="14"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04" name="Freeform 30"/>
              <p:cNvSpPr/>
              <p:nvPr/>
            </p:nvSpPr>
            <p:spPr bwMode="auto">
              <a:xfrm>
                <a:off x="3365" y="797"/>
                <a:ext cx="33" cy="33"/>
              </a:xfrm>
              <a:custGeom>
                <a:gdLst>
                  <a:gd name="T0" fmla="*/ 0 w 14"/>
                  <a:gd name="T1" fmla="*/ 0 h 14"/>
                  <a:gd name="T2" fmla="*/ 14 w 14"/>
                  <a:gd name="T3" fmla="*/ 14 h 14"/>
                  <a:gd name="T4" fmla="*/ 0 w 14"/>
                  <a:gd name="T5" fmla="*/ 0 h 14"/>
                </a:gdLst>
                <a:cxnLst>
                  <a:cxn ang="0">
                    <a:pos x="T0" y="T1"/>
                  </a:cxn>
                  <a:cxn ang="0">
                    <a:pos x="T2" y="T3"/>
                  </a:cxn>
                  <a:cxn ang="0">
                    <a:pos x="T4" y="T5"/>
                  </a:cxn>
                </a:cxnLst>
                <a:rect l="0" t="0" r="r" b="b"/>
                <a:pathLst>
                  <a:path w="14" h="14">
                    <a:moveTo>
                      <a:pt x="0" y="0"/>
                    </a:moveTo>
                    <a:cubicBezTo>
                      <a:pt x="5" y="4"/>
                      <a:pt x="10" y="9"/>
                      <a:pt x="14" y="14"/>
                    </a:cubicBezTo>
                    <a:cubicBezTo>
                      <a:pt x="9" y="10"/>
                      <a:pt x="4" y="5"/>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05" name="Freeform 31"/>
              <p:cNvSpPr/>
              <p:nvPr/>
            </p:nvSpPr>
            <p:spPr bwMode="auto">
              <a:xfrm>
                <a:off x="2601" y="1013"/>
                <a:ext cx="21" cy="12"/>
              </a:xfrm>
              <a:custGeom>
                <a:gdLst>
                  <a:gd name="T0" fmla="*/ 1 w 9"/>
                  <a:gd name="T1" fmla="*/ 5 h 5"/>
                  <a:gd name="T2" fmla="*/ 2 w 9"/>
                  <a:gd name="T3" fmla="*/ 0 h 5"/>
                  <a:gd name="T4" fmla="*/ 9 w 9"/>
                  <a:gd name="T5" fmla="*/ 0 h 5"/>
                  <a:gd name="T6" fmla="*/ 4 w 9"/>
                  <a:gd name="T7" fmla="*/ 1 h 5"/>
                  <a:gd name="T8" fmla="*/ 2 w 9"/>
                  <a:gd name="T9" fmla="*/ 5 h 5"/>
                  <a:gd name="T10" fmla="*/ 1 w 9"/>
                  <a:gd name="T11" fmla="*/ 5 h 5"/>
                </a:gdLst>
                <a:cxnLst>
                  <a:cxn ang="0">
                    <a:pos x="T0" y="T1"/>
                  </a:cxn>
                  <a:cxn ang="0">
                    <a:pos x="T2" y="T3"/>
                  </a:cxn>
                  <a:cxn ang="0">
                    <a:pos x="T4" y="T5"/>
                  </a:cxn>
                  <a:cxn ang="0">
                    <a:pos x="T6" y="T7"/>
                  </a:cxn>
                  <a:cxn ang="0">
                    <a:pos x="T8" y="T9"/>
                  </a:cxn>
                  <a:cxn ang="0">
                    <a:pos x="T10" y="T11"/>
                  </a:cxn>
                </a:cxnLst>
                <a:rect l="0" t="0" r="r" b="b"/>
                <a:pathLst>
                  <a:path w="9" h="5">
                    <a:moveTo>
                      <a:pt x="1" y="5"/>
                    </a:moveTo>
                    <a:cubicBezTo>
                      <a:pt x="3" y="3"/>
                      <a:pt x="0" y="2"/>
                      <a:pt x="2" y="0"/>
                    </a:cubicBezTo>
                    <a:cubicBezTo>
                      <a:pt x="4" y="0"/>
                      <a:pt x="6" y="0"/>
                      <a:pt x="9" y="0"/>
                    </a:cubicBezTo>
                    <a:cubicBezTo>
                      <a:pt x="9" y="2"/>
                      <a:pt x="5" y="0"/>
                      <a:pt x="4" y="1"/>
                    </a:cubicBezTo>
                    <a:cubicBezTo>
                      <a:pt x="2" y="1"/>
                      <a:pt x="3" y="4"/>
                      <a:pt x="2" y="5"/>
                    </a:cubicBezTo>
                    <a:cubicBezTo>
                      <a:pt x="2" y="5"/>
                      <a:pt x="1" y="5"/>
                      <a:pt x="1"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06" name="Freeform 32"/>
              <p:cNvSpPr/>
              <p:nvPr/>
            </p:nvSpPr>
            <p:spPr bwMode="auto">
              <a:xfrm>
                <a:off x="3808" y="1456"/>
                <a:ext cx="11" cy="10"/>
              </a:xfrm>
              <a:custGeom>
                <a:gdLst>
                  <a:gd name="T0" fmla="*/ 0 w 5"/>
                  <a:gd name="T1" fmla="*/ 4 h 4"/>
                  <a:gd name="T2" fmla="*/ 1 w 5"/>
                  <a:gd name="T3" fmla="*/ 3 h 4"/>
                  <a:gd name="T4" fmla="*/ 1 w 5"/>
                  <a:gd name="T5" fmla="*/ 1 h 4"/>
                  <a:gd name="T6" fmla="*/ 4 w 5"/>
                  <a:gd name="T7" fmla="*/ 1 h 4"/>
                  <a:gd name="T8" fmla="*/ 5 w 5"/>
                  <a:gd name="T9" fmla="*/ 3 h 4"/>
                  <a:gd name="T10" fmla="*/ 0 w 5"/>
                  <a:gd name="T11" fmla="*/ 4 h 4"/>
                </a:gdLst>
                <a:cxnLst>
                  <a:cxn ang="0">
                    <a:pos x="T0" y="T1"/>
                  </a:cxn>
                  <a:cxn ang="0">
                    <a:pos x="T2" y="T3"/>
                  </a:cxn>
                  <a:cxn ang="0">
                    <a:pos x="T4" y="T5"/>
                  </a:cxn>
                  <a:cxn ang="0">
                    <a:pos x="T6" y="T7"/>
                  </a:cxn>
                  <a:cxn ang="0">
                    <a:pos x="T8" y="T9"/>
                  </a:cxn>
                  <a:cxn ang="0">
                    <a:pos x="T10" y="T11"/>
                  </a:cxn>
                </a:cxnLst>
                <a:rect l="0" t="0" r="r" b="b"/>
                <a:pathLst>
                  <a:path w="5" h="4">
                    <a:moveTo>
                      <a:pt x="0" y="4"/>
                    </a:moveTo>
                    <a:cubicBezTo>
                      <a:pt x="0" y="3"/>
                      <a:pt x="0" y="2"/>
                      <a:pt x="1" y="3"/>
                    </a:cubicBezTo>
                    <a:cubicBezTo>
                      <a:pt x="2" y="3"/>
                      <a:pt x="2" y="1"/>
                      <a:pt x="1" y="1"/>
                    </a:cubicBezTo>
                    <a:cubicBezTo>
                      <a:pt x="1" y="0"/>
                      <a:pt x="3" y="0"/>
                      <a:pt x="4" y="1"/>
                    </a:cubicBezTo>
                    <a:cubicBezTo>
                      <a:pt x="4" y="2"/>
                      <a:pt x="4" y="2"/>
                      <a:pt x="5" y="3"/>
                    </a:cubicBezTo>
                    <a:cubicBezTo>
                      <a:pt x="2" y="2"/>
                      <a:pt x="2" y="4"/>
                      <a:pt x="0"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07" name="Freeform 33"/>
              <p:cNvSpPr/>
              <p:nvPr/>
            </p:nvSpPr>
            <p:spPr bwMode="auto">
              <a:xfrm>
                <a:off x="3940" y="774"/>
                <a:ext cx="31" cy="9"/>
              </a:xfrm>
              <a:custGeom>
                <a:gdLst>
                  <a:gd name="T0" fmla="*/ 0 w 13"/>
                  <a:gd name="T1" fmla="*/ 1 h 4"/>
                  <a:gd name="T2" fmla="*/ 12 w 13"/>
                  <a:gd name="T3" fmla="*/ 0 h 4"/>
                  <a:gd name="T4" fmla="*/ 12 w 13"/>
                  <a:gd name="T5" fmla="*/ 2 h 4"/>
                  <a:gd name="T6" fmla="*/ 4 w 13"/>
                  <a:gd name="T7" fmla="*/ 4 h 4"/>
                  <a:gd name="T8" fmla="*/ 0 w 13"/>
                  <a:gd name="T9" fmla="*/ 1 h 4"/>
                </a:gdLst>
                <a:cxnLst>
                  <a:cxn ang="0">
                    <a:pos x="T0" y="T1"/>
                  </a:cxn>
                  <a:cxn ang="0">
                    <a:pos x="T2" y="T3"/>
                  </a:cxn>
                  <a:cxn ang="0">
                    <a:pos x="T4" y="T5"/>
                  </a:cxn>
                  <a:cxn ang="0">
                    <a:pos x="T6" y="T7"/>
                  </a:cxn>
                  <a:cxn ang="0">
                    <a:pos x="T8" y="T9"/>
                  </a:cxn>
                </a:cxnLst>
                <a:rect l="0" t="0" r="r" b="b"/>
                <a:pathLst>
                  <a:path w="13" h="4">
                    <a:moveTo>
                      <a:pt x="0" y="1"/>
                    </a:moveTo>
                    <a:cubicBezTo>
                      <a:pt x="4" y="1"/>
                      <a:pt x="10" y="2"/>
                      <a:pt x="12" y="0"/>
                    </a:cubicBezTo>
                    <a:cubicBezTo>
                      <a:pt x="13" y="1"/>
                      <a:pt x="12" y="1"/>
                      <a:pt x="12" y="2"/>
                    </a:cubicBezTo>
                    <a:cubicBezTo>
                      <a:pt x="8" y="2"/>
                      <a:pt x="4" y="2"/>
                      <a:pt x="4" y="4"/>
                    </a:cubicBezTo>
                    <a:cubicBezTo>
                      <a:pt x="5" y="1"/>
                      <a:pt x="1" y="3"/>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08" name="Freeform 34"/>
              <p:cNvSpPr/>
              <p:nvPr/>
            </p:nvSpPr>
            <p:spPr bwMode="auto">
              <a:xfrm>
                <a:off x="1777" y="726"/>
                <a:ext cx="19" cy="12"/>
              </a:xfrm>
              <a:custGeom>
                <a:gdLst>
                  <a:gd name="T0" fmla="*/ 0 w 8"/>
                  <a:gd name="T1" fmla="*/ 4 h 5"/>
                  <a:gd name="T2" fmla="*/ 8 w 8"/>
                  <a:gd name="T3" fmla="*/ 1 h 5"/>
                  <a:gd name="T4" fmla="*/ 1 w 8"/>
                  <a:gd name="T5" fmla="*/ 5 h 5"/>
                  <a:gd name="T6" fmla="*/ 0 w 8"/>
                  <a:gd name="T7" fmla="*/ 4 h 5"/>
                </a:gdLst>
                <a:cxnLst>
                  <a:cxn ang="0">
                    <a:pos x="T0" y="T1"/>
                  </a:cxn>
                  <a:cxn ang="0">
                    <a:pos x="T2" y="T3"/>
                  </a:cxn>
                  <a:cxn ang="0">
                    <a:pos x="T4" y="T5"/>
                  </a:cxn>
                  <a:cxn ang="0">
                    <a:pos x="T6" y="T7"/>
                  </a:cxn>
                </a:cxnLst>
                <a:rect l="0" t="0" r="r" b="b"/>
                <a:pathLst>
                  <a:path w="8" h="5">
                    <a:moveTo>
                      <a:pt x="0" y="4"/>
                    </a:moveTo>
                    <a:cubicBezTo>
                      <a:pt x="2" y="2"/>
                      <a:pt x="4" y="0"/>
                      <a:pt x="8" y="1"/>
                    </a:cubicBezTo>
                    <a:cubicBezTo>
                      <a:pt x="8" y="5"/>
                      <a:pt x="2" y="3"/>
                      <a:pt x="1" y="5"/>
                    </a:cubicBezTo>
                    <a:cubicBezTo>
                      <a:pt x="1" y="4"/>
                      <a:pt x="0" y="4"/>
                      <a:pt x="0"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09" name="Freeform 35"/>
              <p:cNvSpPr/>
              <p:nvPr/>
            </p:nvSpPr>
            <p:spPr bwMode="auto">
              <a:xfrm>
                <a:off x="1995" y="726"/>
                <a:ext cx="12" cy="7"/>
              </a:xfrm>
              <a:custGeom>
                <a:gdLst>
                  <a:gd name="T0" fmla="*/ 5 w 5"/>
                  <a:gd name="T1" fmla="*/ 1 h 3"/>
                  <a:gd name="T2" fmla="*/ 0 w 5"/>
                  <a:gd name="T3" fmla="*/ 3 h 3"/>
                  <a:gd name="T4" fmla="*/ 5 w 5"/>
                  <a:gd name="T5" fmla="*/ 1 h 3"/>
                </a:gdLst>
                <a:cxnLst>
                  <a:cxn ang="0">
                    <a:pos x="T0" y="T1"/>
                  </a:cxn>
                  <a:cxn ang="0">
                    <a:pos x="T2" y="T3"/>
                  </a:cxn>
                  <a:cxn ang="0">
                    <a:pos x="T4" y="T5"/>
                  </a:cxn>
                </a:cxnLst>
                <a:rect l="0" t="0" r="r" b="b"/>
                <a:pathLst>
                  <a:path w="5" h="3">
                    <a:moveTo>
                      <a:pt x="5" y="1"/>
                    </a:moveTo>
                    <a:cubicBezTo>
                      <a:pt x="5" y="3"/>
                      <a:pt x="2" y="3"/>
                      <a:pt x="0" y="3"/>
                    </a:cubicBezTo>
                    <a:cubicBezTo>
                      <a:pt x="0" y="0"/>
                      <a:pt x="3" y="1"/>
                      <a:pt x="5"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10" name="Freeform 36"/>
              <p:cNvSpPr/>
              <p:nvPr/>
            </p:nvSpPr>
            <p:spPr bwMode="auto">
              <a:xfrm>
                <a:off x="2144" y="728"/>
                <a:ext cx="19" cy="12"/>
              </a:xfrm>
              <a:custGeom>
                <a:gdLst>
                  <a:gd name="T0" fmla="*/ 7 w 8"/>
                  <a:gd name="T1" fmla="*/ 4 h 5"/>
                  <a:gd name="T2" fmla="*/ 2 w 8"/>
                  <a:gd name="T3" fmla="*/ 0 h 5"/>
                  <a:gd name="T4" fmla="*/ 5 w 8"/>
                  <a:gd name="T5" fmla="*/ 2 h 5"/>
                  <a:gd name="T6" fmla="*/ 7 w 8"/>
                  <a:gd name="T7" fmla="*/ 4 h 5"/>
                </a:gdLst>
                <a:cxnLst>
                  <a:cxn ang="0">
                    <a:pos x="T0" y="T1"/>
                  </a:cxn>
                  <a:cxn ang="0">
                    <a:pos x="T2" y="T3"/>
                  </a:cxn>
                  <a:cxn ang="0">
                    <a:pos x="T4" y="T5"/>
                  </a:cxn>
                  <a:cxn ang="0">
                    <a:pos x="T6" y="T7"/>
                  </a:cxn>
                </a:cxnLst>
                <a:rect l="0" t="0" r="r" b="b"/>
                <a:pathLst>
                  <a:path w="8" h="5">
                    <a:moveTo>
                      <a:pt x="7" y="4"/>
                    </a:moveTo>
                    <a:cubicBezTo>
                      <a:pt x="4" y="5"/>
                      <a:pt x="0" y="1"/>
                      <a:pt x="2" y="0"/>
                    </a:cubicBezTo>
                    <a:cubicBezTo>
                      <a:pt x="4" y="0"/>
                      <a:pt x="4" y="1"/>
                      <a:pt x="5" y="2"/>
                    </a:cubicBezTo>
                    <a:cubicBezTo>
                      <a:pt x="1" y="3"/>
                      <a:pt x="8" y="2"/>
                      <a:pt x="7"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11" name="Freeform 37"/>
              <p:cNvSpPr>
                <a:spLocks noEditPoints="1"/>
              </p:cNvSpPr>
              <p:nvPr/>
            </p:nvSpPr>
            <p:spPr bwMode="auto">
              <a:xfrm>
                <a:off x="2475" y="726"/>
                <a:ext cx="2035" cy="1548"/>
              </a:xfrm>
              <a:custGeom>
                <a:gdLst>
                  <a:gd name="T0" fmla="*/ 860 w 860"/>
                  <a:gd name="T1" fmla="*/ 66 h 653"/>
                  <a:gd name="T2" fmla="*/ 821 w 860"/>
                  <a:gd name="T3" fmla="*/ 89 h 653"/>
                  <a:gd name="T4" fmla="*/ 817 w 860"/>
                  <a:gd name="T5" fmla="*/ 117 h 653"/>
                  <a:gd name="T6" fmla="*/ 781 w 860"/>
                  <a:gd name="T7" fmla="*/ 78 h 653"/>
                  <a:gd name="T8" fmla="*/ 762 w 860"/>
                  <a:gd name="T9" fmla="*/ 93 h 653"/>
                  <a:gd name="T10" fmla="*/ 713 w 860"/>
                  <a:gd name="T11" fmla="*/ 126 h 653"/>
                  <a:gd name="T12" fmla="*/ 767 w 860"/>
                  <a:gd name="T13" fmla="*/ 165 h 653"/>
                  <a:gd name="T14" fmla="*/ 737 w 860"/>
                  <a:gd name="T15" fmla="*/ 236 h 653"/>
                  <a:gd name="T16" fmla="*/ 686 w 860"/>
                  <a:gd name="T17" fmla="*/ 200 h 653"/>
                  <a:gd name="T18" fmla="*/ 704 w 860"/>
                  <a:gd name="T19" fmla="*/ 253 h 653"/>
                  <a:gd name="T20" fmla="*/ 684 w 860"/>
                  <a:gd name="T21" fmla="*/ 311 h 653"/>
                  <a:gd name="T22" fmla="*/ 666 w 860"/>
                  <a:gd name="T23" fmla="*/ 366 h 653"/>
                  <a:gd name="T24" fmla="*/ 614 w 860"/>
                  <a:gd name="T25" fmla="*/ 387 h 653"/>
                  <a:gd name="T26" fmla="*/ 579 w 860"/>
                  <a:gd name="T27" fmla="*/ 330 h 653"/>
                  <a:gd name="T28" fmla="*/ 511 w 860"/>
                  <a:gd name="T29" fmla="*/ 351 h 653"/>
                  <a:gd name="T30" fmla="*/ 460 w 860"/>
                  <a:gd name="T31" fmla="*/ 321 h 653"/>
                  <a:gd name="T32" fmla="*/ 354 w 860"/>
                  <a:gd name="T33" fmla="*/ 277 h 653"/>
                  <a:gd name="T34" fmla="*/ 393 w 860"/>
                  <a:gd name="T35" fmla="*/ 330 h 653"/>
                  <a:gd name="T36" fmla="*/ 294 w 860"/>
                  <a:gd name="T37" fmla="*/ 317 h 653"/>
                  <a:gd name="T38" fmla="*/ 262 w 860"/>
                  <a:gd name="T39" fmla="*/ 274 h 653"/>
                  <a:gd name="T40" fmla="*/ 330 w 860"/>
                  <a:gd name="T41" fmla="*/ 433 h 653"/>
                  <a:gd name="T42" fmla="*/ 260 w 860"/>
                  <a:gd name="T43" fmla="*/ 599 h 653"/>
                  <a:gd name="T44" fmla="*/ 154 w 860"/>
                  <a:gd name="T45" fmla="*/ 554 h 653"/>
                  <a:gd name="T46" fmla="*/ 99 w 860"/>
                  <a:gd name="T47" fmla="*/ 407 h 653"/>
                  <a:gd name="T48" fmla="*/ 11 w 860"/>
                  <a:gd name="T49" fmla="*/ 305 h 653"/>
                  <a:gd name="T50" fmla="*/ 150 w 860"/>
                  <a:gd name="T51" fmla="*/ 232 h 653"/>
                  <a:gd name="T52" fmla="*/ 242 w 860"/>
                  <a:gd name="T53" fmla="*/ 258 h 653"/>
                  <a:gd name="T54" fmla="*/ 225 w 860"/>
                  <a:gd name="T55" fmla="*/ 215 h 653"/>
                  <a:gd name="T56" fmla="*/ 207 w 860"/>
                  <a:gd name="T57" fmla="*/ 211 h 653"/>
                  <a:gd name="T58" fmla="*/ 197 w 860"/>
                  <a:gd name="T59" fmla="*/ 212 h 653"/>
                  <a:gd name="T60" fmla="*/ 174 w 860"/>
                  <a:gd name="T61" fmla="*/ 193 h 653"/>
                  <a:gd name="T62" fmla="*/ 145 w 860"/>
                  <a:gd name="T63" fmla="*/ 182 h 653"/>
                  <a:gd name="T64" fmla="*/ 52 w 860"/>
                  <a:gd name="T65" fmla="*/ 186 h 653"/>
                  <a:gd name="T66" fmla="*/ 120 w 860"/>
                  <a:gd name="T67" fmla="*/ 129 h 653"/>
                  <a:gd name="T68" fmla="*/ 157 w 860"/>
                  <a:gd name="T69" fmla="*/ 110 h 653"/>
                  <a:gd name="T70" fmla="*/ 138 w 860"/>
                  <a:gd name="T71" fmla="*/ 69 h 653"/>
                  <a:gd name="T72" fmla="*/ 192 w 860"/>
                  <a:gd name="T73" fmla="*/ 37 h 653"/>
                  <a:gd name="T74" fmla="*/ 222 w 860"/>
                  <a:gd name="T75" fmla="*/ 37 h 653"/>
                  <a:gd name="T76" fmla="*/ 252 w 860"/>
                  <a:gd name="T77" fmla="*/ 61 h 653"/>
                  <a:gd name="T78" fmla="*/ 315 w 860"/>
                  <a:gd name="T79" fmla="*/ 41 h 653"/>
                  <a:gd name="T80" fmla="*/ 358 w 860"/>
                  <a:gd name="T81" fmla="*/ 31 h 653"/>
                  <a:gd name="T82" fmla="*/ 396 w 860"/>
                  <a:gd name="T83" fmla="*/ 42 h 653"/>
                  <a:gd name="T84" fmla="*/ 413 w 860"/>
                  <a:gd name="T85" fmla="*/ 29 h 653"/>
                  <a:gd name="T86" fmla="*/ 454 w 860"/>
                  <a:gd name="T87" fmla="*/ 7 h 653"/>
                  <a:gd name="T88" fmla="*/ 505 w 860"/>
                  <a:gd name="T89" fmla="*/ 17 h 653"/>
                  <a:gd name="T90" fmla="*/ 599 w 860"/>
                  <a:gd name="T91" fmla="*/ 28 h 653"/>
                  <a:gd name="T92" fmla="*/ 752 w 860"/>
                  <a:gd name="T93" fmla="*/ 40 h 653"/>
                  <a:gd name="T94" fmla="*/ 190 w 860"/>
                  <a:gd name="T95" fmla="*/ 61 h 653"/>
                  <a:gd name="T96" fmla="*/ 152 w 860"/>
                  <a:gd name="T97" fmla="*/ 120 h 653"/>
                  <a:gd name="T98" fmla="*/ 205 w 860"/>
                  <a:gd name="T99" fmla="*/ 107 h 653"/>
                  <a:gd name="T100" fmla="*/ 246 w 860"/>
                  <a:gd name="T101" fmla="*/ 78 h 653"/>
                  <a:gd name="T102" fmla="*/ 237 w 860"/>
                  <a:gd name="T103" fmla="*/ 176 h 653"/>
                  <a:gd name="T104" fmla="*/ 280 w 860"/>
                  <a:gd name="T105" fmla="*/ 162 h 653"/>
                  <a:gd name="T106" fmla="*/ 349 w 860"/>
                  <a:gd name="T107" fmla="*/ 188 h 653"/>
                  <a:gd name="T108" fmla="*/ 361 w 860"/>
                  <a:gd name="T109" fmla="*/ 224 h 653"/>
                  <a:gd name="T110" fmla="*/ 448 w 860"/>
                  <a:gd name="T111" fmla="*/ 175 h 653"/>
                  <a:gd name="T112" fmla="*/ 260 w 860"/>
                  <a:gd name="T113" fmla="*/ 460 h 653"/>
                  <a:gd name="T114" fmla="*/ 276 w 860"/>
                  <a:gd name="T115" fmla="*/ 527 h 6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0" h="653">
                    <a:moveTo>
                      <a:pt x="752" y="40"/>
                    </a:moveTo>
                    <a:cubicBezTo>
                      <a:pt x="756" y="40"/>
                      <a:pt x="758" y="43"/>
                      <a:pt x="762" y="42"/>
                    </a:cubicBezTo>
                    <a:cubicBezTo>
                      <a:pt x="761" y="39"/>
                      <a:pt x="754" y="40"/>
                      <a:pt x="754" y="36"/>
                    </a:cubicBezTo>
                    <a:cubicBezTo>
                      <a:pt x="785" y="39"/>
                      <a:pt x="815" y="43"/>
                      <a:pt x="838" y="55"/>
                    </a:cubicBezTo>
                    <a:cubicBezTo>
                      <a:pt x="841" y="54"/>
                      <a:pt x="837" y="53"/>
                      <a:pt x="836" y="53"/>
                    </a:cubicBezTo>
                    <a:cubicBezTo>
                      <a:pt x="844" y="51"/>
                      <a:pt x="855" y="55"/>
                      <a:pt x="860" y="59"/>
                    </a:cubicBezTo>
                    <a:cubicBezTo>
                      <a:pt x="860" y="60"/>
                      <a:pt x="859" y="61"/>
                      <a:pt x="857" y="61"/>
                    </a:cubicBezTo>
                    <a:cubicBezTo>
                      <a:pt x="858" y="64"/>
                      <a:pt x="858" y="63"/>
                      <a:pt x="860" y="66"/>
                    </a:cubicBezTo>
                    <a:cubicBezTo>
                      <a:pt x="847" y="65"/>
                      <a:pt x="837" y="60"/>
                      <a:pt x="825" y="58"/>
                    </a:cubicBezTo>
                    <a:cubicBezTo>
                      <a:pt x="823" y="58"/>
                      <a:pt x="825" y="62"/>
                      <a:pt x="828" y="61"/>
                    </a:cubicBezTo>
                    <a:cubicBezTo>
                      <a:pt x="827" y="63"/>
                      <a:pt x="826" y="64"/>
                      <a:pt x="825" y="64"/>
                    </a:cubicBezTo>
                    <a:cubicBezTo>
                      <a:pt x="820" y="65"/>
                      <a:pt x="818" y="63"/>
                      <a:pt x="813" y="63"/>
                    </a:cubicBezTo>
                    <a:cubicBezTo>
                      <a:pt x="816" y="66"/>
                      <a:pt x="821" y="66"/>
                      <a:pt x="826" y="66"/>
                    </a:cubicBezTo>
                    <a:cubicBezTo>
                      <a:pt x="831" y="70"/>
                      <a:pt x="837" y="72"/>
                      <a:pt x="842" y="76"/>
                    </a:cubicBezTo>
                    <a:cubicBezTo>
                      <a:pt x="836" y="74"/>
                      <a:pt x="831" y="77"/>
                      <a:pt x="824" y="80"/>
                    </a:cubicBezTo>
                    <a:cubicBezTo>
                      <a:pt x="824" y="84"/>
                      <a:pt x="819" y="86"/>
                      <a:pt x="821" y="89"/>
                    </a:cubicBezTo>
                    <a:cubicBezTo>
                      <a:pt x="817" y="88"/>
                      <a:pt x="804" y="83"/>
                      <a:pt x="806" y="90"/>
                    </a:cubicBezTo>
                    <a:cubicBezTo>
                      <a:pt x="803" y="91"/>
                      <a:pt x="803" y="88"/>
                      <a:pt x="801" y="87"/>
                    </a:cubicBezTo>
                    <a:cubicBezTo>
                      <a:pt x="800" y="88"/>
                      <a:pt x="800" y="90"/>
                      <a:pt x="800" y="91"/>
                    </a:cubicBezTo>
                    <a:cubicBezTo>
                      <a:pt x="798" y="91"/>
                      <a:pt x="795" y="90"/>
                      <a:pt x="793" y="89"/>
                    </a:cubicBezTo>
                    <a:cubicBezTo>
                      <a:pt x="796" y="93"/>
                      <a:pt x="797" y="99"/>
                      <a:pt x="800" y="103"/>
                    </a:cubicBezTo>
                    <a:cubicBezTo>
                      <a:pt x="806" y="101"/>
                      <a:pt x="808" y="109"/>
                      <a:pt x="814" y="110"/>
                    </a:cubicBezTo>
                    <a:cubicBezTo>
                      <a:pt x="813" y="114"/>
                      <a:pt x="812" y="108"/>
                      <a:pt x="810" y="109"/>
                    </a:cubicBezTo>
                    <a:cubicBezTo>
                      <a:pt x="812" y="113"/>
                      <a:pt x="812" y="117"/>
                      <a:pt x="817" y="117"/>
                    </a:cubicBezTo>
                    <a:cubicBezTo>
                      <a:pt x="818" y="121"/>
                      <a:pt x="813" y="119"/>
                      <a:pt x="811" y="121"/>
                    </a:cubicBezTo>
                    <a:cubicBezTo>
                      <a:pt x="812" y="124"/>
                      <a:pt x="814" y="126"/>
                      <a:pt x="816" y="127"/>
                    </a:cubicBezTo>
                    <a:cubicBezTo>
                      <a:pt x="816" y="128"/>
                      <a:pt x="814" y="129"/>
                      <a:pt x="812" y="129"/>
                    </a:cubicBezTo>
                    <a:cubicBezTo>
                      <a:pt x="815" y="131"/>
                      <a:pt x="815" y="136"/>
                      <a:pt x="814" y="140"/>
                    </a:cubicBezTo>
                    <a:cubicBezTo>
                      <a:pt x="800" y="130"/>
                      <a:pt x="785" y="120"/>
                      <a:pt x="778" y="103"/>
                    </a:cubicBezTo>
                    <a:cubicBezTo>
                      <a:pt x="779" y="101"/>
                      <a:pt x="780" y="101"/>
                      <a:pt x="783" y="101"/>
                    </a:cubicBezTo>
                    <a:cubicBezTo>
                      <a:pt x="783" y="94"/>
                      <a:pt x="783" y="87"/>
                      <a:pt x="787" y="85"/>
                    </a:cubicBezTo>
                    <a:cubicBezTo>
                      <a:pt x="786" y="82"/>
                      <a:pt x="783" y="80"/>
                      <a:pt x="781" y="78"/>
                    </a:cubicBezTo>
                    <a:cubicBezTo>
                      <a:pt x="781" y="77"/>
                      <a:pt x="782" y="76"/>
                      <a:pt x="784" y="76"/>
                    </a:cubicBezTo>
                    <a:cubicBezTo>
                      <a:pt x="783" y="74"/>
                      <a:pt x="779" y="75"/>
                      <a:pt x="777" y="75"/>
                    </a:cubicBezTo>
                    <a:cubicBezTo>
                      <a:pt x="777" y="78"/>
                      <a:pt x="779" y="78"/>
                      <a:pt x="781" y="80"/>
                    </a:cubicBezTo>
                    <a:cubicBezTo>
                      <a:pt x="778" y="81"/>
                      <a:pt x="776" y="83"/>
                      <a:pt x="775" y="86"/>
                    </a:cubicBezTo>
                    <a:cubicBezTo>
                      <a:pt x="771" y="86"/>
                      <a:pt x="771" y="81"/>
                      <a:pt x="767" y="80"/>
                    </a:cubicBezTo>
                    <a:cubicBezTo>
                      <a:pt x="763" y="79"/>
                      <a:pt x="761" y="81"/>
                      <a:pt x="757" y="81"/>
                    </a:cubicBezTo>
                    <a:cubicBezTo>
                      <a:pt x="755" y="83"/>
                      <a:pt x="755" y="86"/>
                      <a:pt x="755" y="90"/>
                    </a:cubicBezTo>
                    <a:cubicBezTo>
                      <a:pt x="755" y="93"/>
                      <a:pt x="760" y="91"/>
                      <a:pt x="762" y="93"/>
                    </a:cubicBezTo>
                    <a:cubicBezTo>
                      <a:pt x="756" y="94"/>
                      <a:pt x="750" y="97"/>
                      <a:pt x="745" y="95"/>
                    </a:cubicBezTo>
                    <a:cubicBezTo>
                      <a:pt x="745" y="94"/>
                      <a:pt x="747" y="94"/>
                      <a:pt x="748" y="94"/>
                    </a:cubicBezTo>
                    <a:cubicBezTo>
                      <a:pt x="746" y="91"/>
                      <a:pt x="738" y="93"/>
                      <a:pt x="736" y="90"/>
                    </a:cubicBezTo>
                    <a:cubicBezTo>
                      <a:pt x="734" y="91"/>
                      <a:pt x="735" y="93"/>
                      <a:pt x="735" y="94"/>
                    </a:cubicBezTo>
                    <a:cubicBezTo>
                      <a:pt x="726" y="95"/>
                      <a:pt x="718" y="91"/>
                      <a:pt x="713" y="92"/>
                    </a:cubicBezTo>
                    <a:cubicBezTo>
                      <a:pt x="702" y="95"/>
                      <a:pt x="707" y="110"/>
                      <a:pt x="699" y="116"/>
                    </a:cubicBezTo>
                    <a:cubicBezTo>
                      <a:pt x="700" y="121"/>
                      <a:pt x="706" y="121"/>
                      <a:pt x="712" y="121"/>
                    </a:cubicBezTo>
                    <a:cubicBezTo>
                      <a:pt x="711" y="123"/>
                      <a:pt x="713" y="123"/>
                      <a:pt x="713" y="126"/>
                    </a:cubicBezTo>
                    <a:cubicBezTo>
                      <a:pt x="716" y="126"/>
                      <a:pt x="716" y="122"/>
                      <a:pt x="717" y="121"/>
                    </a:cubicBezTo>
                    <a:cubicBezTo>
                      <a:pt x="726" y="123"/>
                      <a:pt x="733" y="128"/>
                      <a:pt x="738" y="133"/>
                    </a:cubicBezTo>
                    <a:cubicBezTo>
                      <a:pt x="734" y="128"/>
                      <a:pt x="738" y="124"/>
                      <a:pt x="732" y="122"/>
                    </a:cubicBezTo>
                    <a:cubicBezTo>
                      <a:pt x="736" y="120"/>
                      <a:pt x="739" y="128"/>
                      <a:pt x="743" y="129"/>
                    </a:cubicBezTo>
                    <a:cubicBezTo>
                      <a:pt x="748" y="140"/>
                      <a:pt x="759" y="144"/>
                      <a:pt x="766" y="152"/>
                    </a:cubicBezTo>
                    <a:cubicBezTo>
                      <a:pt x="764" y="154"/>
                      <a:pt x="762" y="149"/>
                      <a:pt x="759" y="150"/>
                    </a:cubicBezTo>
                    <a:cubicBezTo>
                      <a:pt x="759" y="159"/>
                      <a:pt x="767" y="162"/>
                      <a:pt x="772" y="167"/>
                    </a:cubicBezTo>
                    <a:cubicBezTo>
                      <a:pt x="772" y="171"/>
                      <a:pt x="769" y="166"/>
                      <a:pt x="767" y="165"/>
                    </a:cubicBezTo>
                    <a:cubicBezTo>
                      <a:pt x="766" y="165"/>
                      <a:pt x="766" y="168"/>
                      <a:pt x="766" y="169"/>
                    </a:cubicBezTo>
                    <a:cubicBezTo>
                      <a:pt x="757" y="158"/>
                      <a:pt x="753" y="142"/>
                      <a:pt x="739" y="135"/>
                    </a:cubicBezTo>
                    <a:cubicBezTo>
                      <a:pt x="738" y="143"/>
                      <a:pt x="746" y="148"/>
                      <a:pt x="748" y="155"/>
                    </a:cubicBezTo>
                    <a:cubicBezTo>
                      <a:pt x="745" y="167"/>
                      <a:pt x="747" y="184"/>
                      <a:pt x="737" y="189"/>
                    </a:cubicBezTo>
                    <a:cubicBezTo>
                      <a:pt x="733" y="189"/>
                      <a:pt x="730" y="187"/>
                      <a:pt x="728" y="185"/>
                    </a:cubicBezTo>
                    <a:cubicBezTo>
                      <a:pt x="723" y="190"/>
                      <a:pt x="725" y="203"/>
                      <a:pt x="718" y="208"/>
                    </a:cubicBezTo>
                    <a:cubicBezTo>
                      <a:pt x="727" y="215"/>
                      <a:pt x="737" y="220"/>
                      <a:pt x="738" y="234"/>
                    </a:cubicBezTo>
                    <a:cubicBezTo>
                      <a:pt x="737" y="234"/>
                      <a:pt x="737" y="235"/>
                      <a:pt x="737" y="236"/>
                    </a:cubicBezTo>
                    <a:cubicBezTo>
                      <a:pt x="731" y="233"/>
                      <a:pt x="732" y="240"/>
                      <a:pt x="725" y="238"/>
                    </a:cubicBezTo>
                    <a:cubicBezTo>
                      <a:pt x="725" y="231"/>
                      <a:pt x="722" y="227"/>
                      <a:pt x="719" y="223"/>
                    </a:cubicBezTo>
                    <a:cubicBezTo>
                      <a:pt x="721" y="222"/>
                      <a:pt x="721" y="224"/>
                      <a:pt x="722" y="224"/>
                    </a:cubicBezTo>
                    <a:cubicBezTo>
                      <a:pt x="722" y="216"/>
                      <a:pt x="712" y="220"/>
                      <a:pt x="709" y="215"/>
                    </a:cubicBezTo>
                    <a:cubicBezTo>
                      <a:pt x="711" y="212"/>
                      <a:pt x="709" y="212"/>
                      <a:pt x="708" y="207"/>
                    </a:cubicBezTo>
                    <a:cubicBezTo>
                      <a:pt x="700" y="205"/>
                      <a:pt x="694" y="206"/>
                      <a:pt x="690" y="212"/>
                    </a:cubicBezTo>
                    <a:cubicBezTo>
                      <a:pt x="690" y="209"/>
                      <a:pt x="688" y="207"/>
                      <a:pt x="690" y="202"/>
                    </a:cubicBezTo>
                    <a:cubicBezTo>
                      <a:pt x="689" y="200"/>
                      <a:pt x="687" y="200"/>
                      <a:pt x="686" y="200"/>
                    </a:cubicBezTo>
                    <a:cubicBezTo>
                      <a:pt x="682" y="202"/>
                      <a:pt x="679" y="204"/>
                      <a:pt x="678" y="209"/>
                    </a:cubicBezTo>
                    <a:cubicBezTo>
                      <a:pt x="676" y="209"/>
                      <a:pt x="674" y="209"/>
                      <a:pt x="672" y="209"/>
                    </a:cubicBezTo>
                    <a:cubicBezTo>
                      <a:pt x="672" y="218"/>
                      <a:pt x="682" y="217"/>
                      <a:pt x="685" y="222"/>
                    </a:cubicBezTo>
                    <a:cubicBezTo>
                      <a:pt x="688" y="222"/>
                      <a:pt x="687" y="218"/>
                      <a:pt x="690" y="218"/>
                    </a:cubicBezTo>
                    <a:cubicBezTo>
                      <a:pt x="693" y="219"/>
                      <a:pt x="696" y="220"/>
                      <a:pt x="700" y="221"/>
                    </a:cubicBezTo>
                    <a:cubicBezTo>
                      <a:pt x="696" y="225"/>
                      <a:pt x="690" y="227"/>
                      <a:pt x="690" y="234"/>
                    </a:cubicBezTo>
                    <a:cubicBezTo>
                      <a:pt x="696" y="240"/>
                      <a:pt x="701" y="248"/>
                      <a:pt x="709" y="253"/>
                    </a:cubicBezTo>
                    <a:cubicBezTo>
                      <a:pt x="708" y="256"/>
                      <a:pt x="706" y="253"/>
                      <a:pt x="704" y="253"/>
                    </a:cubicBezTo>
                    <a:cubicBezTo>
                      <a:pt x="705" y="256"/>
                      <a:pt x="709" y="256"/>
                      <a:pt x="710" y="258"/>
                    </a:cubicBezTo>
                    <a:cubicBezTo>
                      <a:pt x="709" y="261"/>
                      <a:pt x="707" y="262"/>
                      <a:pt x="704" y="262"/>
                    </a:cubicBezTo>
                    <a:cubicBezTo>
                      <a:pt x="714" y="264"/>
                      <a:pt x="713" y="266"/>
                      <a:pt x="714" y="276"/>
                    </a:cubicBezTo>
                    <a:cubicBezTo>
                      <a:pt x="710" y="273"/>
                      <a:pt x="710" y="282"/>
                      <a:pt x="709" y="285"/>
                    </a:cubicBezTo>
                    <a:cubicBezTo>
                      <a:pt x="708" y="285"/>
                      <a:pt x="708" y="284"/>
                      <a:pt x="707" y="284"/>
                    </a:cubicBezTo>
                    <a:cubicBezTo>
                      <a:pt x="706" y="284"/>
                      <a:pt x="706" y="290"/>
                      <a:pt x="708" y="291"/>
                    </a:cubicBezTo>
                    <a:cubicBezTo>
                      <a:pt x="704" y="297"/>
                      <a:pt x="698" y="301"/>
                      <a:pt x="693" y="307"/>
                    </a:cubicBezTo>
                    <a:cubicBezTo>
                      <a:pt x="690" y="308"/>
                      <a:pt x="684" y="307"/>
                      <a:pt x="684" y="311"/>
                    </a:cubicBezTo>
                    <a:cubicBezTo>
                      <a:pt x="682" y="311"/>
                      <a:pt x="681" y="310"/>
                      <a:pt x="681" y="308"/>
                    </a:cubicBezTo>
                    <a:cubicBezTo>
                      <a:pt x="679" y="314"/>
                      <a:pt x="669" y="316"/>
                      <a:pt x="664" y="316"/>
                    </a:cubicBezTo>
                    <a:cubicBezTo>
                      <a:pt x="665" y="319"/>
                      <a:pt x="664" y="324"/>
                      <a:pt x="668" y="324"/>
                    </a:cubicBezTo>
                    <a:cubicBezTo>
                      <a:pt x="670" y="334"/>
                      <a:pt x="660" y="339"/>
                      <a:pt x="657" y="330"/>
                    </a:cubicBezTo>
                    <a:cubicBezTo>
                      <a:pt x="658" y="327"/>
                      <a:pt x="659" y="324"/>
                      <a:pt x="665" y="325"/>
                    </a:cubicBezTo>
                    <a:cubicBezTo>
                      <a:pt x="662" y="323"/>
                      <a:pt x="661" y="320"/>
                      <a:pt x="662" y="316"/>
                    </a:cubicBezTo>
                    <a:cubicBezTo>
                      <a:pt x="655" y="312"/>
                      <a:pt x="647" y="318"/>
                      <a:pt x="642" y="325"/>
                    </a:cubicBezTo>
                    <a:cubicBezTo>
                      <a:pt x="643" y="342"/>
                      <a:pt x="665" y="348"/>
                      <a:pt x="666" y="366"/>
                    </a:cubicBezTo>
                    <a:cubicBezTo>
                      <a:pt x="667" y="372"/>
                      <a:pt x="664" y="381"/>
                      <a:pt x="655" y="381"/>
                    </a:cubicBezTo>
                    <a:cubicBezTo>
                      <a:pt x="653" y="384"/>
                      <a:pt x="650" y="389"/>
                      <a:pt x="645" y="393"/>
                    </a:cubicBezTo>
                    <a:cubicBezTo>
                      <a:pt x="643" y="393"/>
                      <a:pt x="643" y="387"/>
                      <a:pt x="644" y="385"/>
                    </a:cubicBezTo>
                    <a:cubicBezTo>
                      <a:pt x="642" y="383"/>
                      <a:pt x="636" y="379"/>
                      <a:pt x="635" y="379"/>
                    </a:cubicBezTo>
                    <a:cubicBezTo>
                      <a:pt x="632" y="374"/>
                      <a:pt x="629" y="367"/>
                      <a:pt x="622" y="369"/>
                    </a:cubicBezTo>
                    <a:cubicBezTo>
                      <a:pt x="621" y="367"/>
                      <a:pt x="622" y="364"/>
                      <a:pt x="620" y="363"/>
                    </a:cubicBezTo>
                    <a:cubicBezTo>
                      <a:pt x="619" y="363"/>
                      <a:pt x="619" y="364"/>
                      <a:pt x="618" y="364"/>
                    </a:cubicBezTo>
                    <a:cubicBezTo>
                      <a:pt x="617" y="372"/>
                      <a:pt x="615" y="379"/>
                      <a:pt x="614" y="387"/>
                    </a:cubicBezTo>
                    <a:cubicBezTo>
                      <a:pt x="617" y="389"/>
                      <a:pt x="623" y="393"/>
                      <a:pt x="619" y="398"/>
                    </a:cubicBezTo>
                    <a:cubicBezTo>
                      <a:pt x="624" y="405"/>
                      <a:pt x="641" y="407"/>
                      <a:pt x="638" y="425"/>
                    </a:cubicBezTo>
                    <a:cubicBezTo>
                      <a:pt x="638" y="429"/>
                      <a:pt x="643" y="430"/>
                      <a:pt x="642" y="435"/>
                    </a:cubicBezTo>
                    <a:cubicBezTo>
                      <a:pt x="620" y="434"/>
                      <a:pt x="624" y="403"/>
                      <a:pt x="610" y="392"/>
                    </a:cubicBezTo>
                    <a:cubicBezTo>
                      <a:pt x="613" y="370"/>
                      <a:pt x="605" y="357"/>
                      <a:pt x="598" y="341"/>
                    </a:cubicBezTo>
                    <a:cubicBezTo>
                      <a:pt x="597" y="345"/>
                      <a:pt x="593" y="350"/>
                      <a:pt x="589" y="349"/>
                    </a:cubicBezTo>
                    <a:cubicBezTo>
                      <a:pt x="586" y="349"/>
                      <a:pt x="587" y="345"/>
                      <a:pt x="584" y="348"/>
                    </a:cubicBezTo>
                    <a:cubicBezTo>
                      <a:pt x="586" y="341"/>
                      <a:pt x="585" y="331"/>
                      <a:pt x="579" y="330"/>
                    </a:cubicBezTo>
                    <a:cubicBezTo>
                      <a:pt x="582" y="323"/>
                      <a:pt x="567" y="323"/>
                      <a:pt x="568" y="311"/>
                    </a:cubicBezTo>
                    <a:cubicBezTo>
                      <a:pt x="567" y="310"/>
                      <a:pt x="567" y="310"/>
                      <a:pt x="567" y="309"/>
                    </a:cubicBezTo>
                    <a:cubicBezTo>
                      <a:pt x="565" y="306"/>
                      <a:pt x="560" y="307"/>
                      <a:pt x="560" y="303"/>
                    </a:cubicBezTo>
                    <a:cubicBezTo>
                      <a:pt x="558" y="304"/>
                      <a:pt x="561" y="307"/>
                      <a:pt x="560" y="309"/>
                    </a:cubicBezTo>
                    <a:cubicBezTo>
                      <a:pt x="560" y="310"/>
                      <a:pt x="560" y="312"/>
                      <a:pt x="560" y="313"/>
                    </a:cubicBezTo>
                    <a:cubicBezTo>
                      <a:pt x="555" y="314"/>
                      <a:pt x="550" y="314"/>
                      <a:pt x="544" y="316"/>
                    </a:cubicBezTo>
                    <a:cubicBezTo>
                      <a:pt x="544" y="322"/>
                      <a:pt x="542" y="326"/>
                      <a:pt x="536" y="326"/>
                    </a:cubicBezTo>
                    <a:cubicBezTo>
                      <a:pt x="529" y="336"/>
                      <a:pt x="522" y="346"/>
                      <a:pt x="511" y="351"/>
                    </a:cubicBezTo>
                    <a:cubicBezTo>
                      <a:pt x="514" y="364"/>
                      <a:pt x="511" y="371"/>
                      <a:pt x="512" y="383"/>
                    </a:cubicBezTo>
                    <a:cubicBezTo>
                      <a:pt x="509" y="382"/>
                      <a:pt x="507" y="387"/>
                      <a:pt x="509" y="388"/>
                    </a:cubicBezTo>
                    <a:cubicBezTo>
                      <a:pt x="504" y="388"/>
                      <a:pt x="504" y="393"/>
                      <a:pt x="501" y="396"/>
                    </a:cubicBezTo>
                    <a:cubicBezTo>
                      <a:pt x="492" y="394"/>
                      <a:pt x="493" y="384"/>
                      <a:pt x="490" y="376"/>
                    </a:cubicBezTo>
                    <a:cubicBezTo>
                      <a:pt x="483" y="362"/>
                      <a:pt x="471" y="346"/>
                      <a:pt x="470" y="326"/>
                    </a:cubicBezTo>
                    <a:cubicBezTo>
                      <a:pt x="469" y="321"/>
                      <a:pt x="471" y="316"/>
                      <a:pt x="468" y="311"/>
                    </a:cubicBezTo>
                    <a:cubicBezTo>
                      <a:pt x="465" y="312"/>
                      <a:pt x="466" y="314"/>
                      <a:pt x="467" y="317"/>
                    </a:cubicBezTo>
                    <a:cubicBezTo>
                      <a:pt x="465" y="318"/>
                      <a:pt x="462" y="319"/>
                      <a:pt x="460" y="321"/>
                    </a:cubicBezTo>
                    <a:cubicBezTo>
                      <a:pt x="456" y="318"/>
                      <a:pt x="452" y="315"/>
                      <a:pt x="450" y="310"/>
                    </a:cubicBezTo>
                    <a:cubicBezTo>
                      <a:pt x="453" y="310"/>
                      <a:pt x="456" y="309"/>
                      <a:pt x="457" y="306"/>
                    </a:cubicBezTo>
                    <a:cubicBezTo>
                      <a:pt x="453" y="306"/>
                      <a:pt x="452" y="308"/>
                      <a:pt x="448" y="308"/>
                    </a:cubicBezTo>
                    <a:cubicBezTo>
                      <a:pt x="446" y="301"/>
                      <a:pt x="438" y="299"/>
                      <a:pt x="435" y="293"/>
                    </a:cubicBezTo>
                    <a:cubicBezTo>
                      <a:pt x="417" y="293"/>
                      <a:pt x="400" y="295"/>
                      <a:pt x="386" y="289"/>
                    </a:cubicBezTo>
                    <a:cubicBezTo>
                      <a:pt x="386" y="285"/>
                      <a:pt x="385" y="282"/>
                      <a:pt x="381" y="281"/>
                    </a:cubicBezTo>
                    <a:cubicBezTo>
                      <a:pt x="381" y="283"/>
                      <a:pt x="380" y="283"/>
                      <a:pt x="378" y="285"/>
                    </a:cubicBezTo>
                    <a:cubicBezTo>
                      <a:pt x="369" y="284"/>
                      <a:pt x="364" y="278"/>
                      <a:pt x="354" y="277"/>
                    </a:cubicBezTo>
                    <a:cubicBezTo>
                      <a:pt x="353" y="269"/>
                      <a:pt x="344" y="258"/>
                      <a:pt x="337" y="267"/>
                    </a:cubicBezTo>
                    <a:cubicBezTo>
                      <a:pt x="340" y="274"/>
                      <a:pt x="344" y="281"/>
                      <a:pt x="351" y="284"/>
                    </a:cubicBezTo>
                    <a:cubicBezTo>
                      <a:pt x="349" y="289"/>
                      <a:pt x="351" y="290"/>
                      <a:pt x="353" y="294"/>
                    </a:cubicBezTo>
                    <a:cubicBezTo>
                      <a:pt x="355" y="293"/>
                      <a:pt x="353" y="289"/>
                      <a:pt x="355" y="289"/>
                    </a:cubicBezTo>
                    <a:cubicBezTo>
                      <a:pt x="359" y="290"/>
                      <a:pt x="358" y="295"/>
                      <a:pt x="357" y="298"/>
                    </a:cubicBezTo>
                    <a:cubicBezTo>
                      <a:pt x="370" y="306"/>
                      <a:pt x="377" y="294"/>
                      <a:pt x="382" y="287"/>
                    </a:cubicBezTo>
                    <a:cubicBezTo>
                      <a:pt x="382" y="301"/>
                      <a:pt x="394" y="304"/>
                      <a:pt x="402" y="309"/>
                    </a:cubicBezTo>
                    <a:cubicBezTo>
                      <a:pt x="403" y="320"/>
                      <a:pt x="390" y="318"/>
                      <a:pt x="393" y="330"/>
                    </a:cubicBezTo>
                    <a:cubicBezTo>
                      <a:pt x="383" y="334"/>
                      <a:pt x="379" y="345"/>
                      <a:pt x="366" y="346"/>
                    </a:cubicBezTo>
                    <a:cubicBezTo>
                      <a:pt x="364" y="348"/>
                      <a:pt x="363" y="351"/>
                      <a:pt x="361" y="353"/>
                    </a:cubicBezTo>
                    <a:cubicBezTo>
                      <a:pt x="351" y="357"/>
                      <a:pt x="343" y="363"/>
                      <a:pt x="330" y="365"/>
                    </a:cubicBezTo>
                    <a:cubicBezTo>
                      <a:pt x="329" y="365"/>
                      <a:pt x="329" y="367"/>
                      <a:pt x="328" y="369"/>
                    </a:cubicBezTo>
                    <a:cubicBezTo>
                      <a:pt x="325" y="369"/>
                      <a:pt x="322" y="369"/>
                      <a:pt x="320" y="369"/>
                    </a:cubicBezTo>
                    <a:cubicBezTo>
                      <a:pt x="319" y="363"/>
                      <a:pt x="318" y="358"/>
                      <a:pt x="315" y="354"/>
                    </a:cubicBezTo>
                    <a:cubicBezTo>
                      <a:pt x="317" y="342"/>
                      <a:pt x="307" y="334"/>
                      <a:pt x="301" y="325"/>
                    </a:cubicBezTo>
                    <a:cubicBezTo>
                      <a:pt x="298" y="321"/>
                      <a:pt x="294" y="318"/>
                      <a:pt x="294" y="317"/>
                    </a:cubicBezTo>
                    <a:cubicBezTo>
                      <a:pt x="293" y="313"/>
                      <a:pt x="294" y="310"/>
                      <a:pt x="293" y="306"/>
                    </a:cubicBezTo>
                    <a:cubicBezTo>
                      <a:pt x="291" y="302"/>
                      <a:pt x="288" y="302"/>
                      <a:pt x="285" y="299"/>
                    </a:cubicBezTo>
                    <a:cubicBezTo>
                      <a:pt x="280" y="291"/>
                      <a:pt x="278" y="280"/>
                      <a:pt x="270" y="276"/>
                    </a:cubicBezTo>
                    <a:cubicBezTo>
                      <a:pt x="271" y="273"/>
                      <a:pt x="271" y="271"/>
                      <a:pt x="271" y="268"/>
                    </a:cubicBezTo>
                    <a:cubicBezTo>
                      <a:pt x="269" y="270"/>
                      <a:pt x="270" y="275"/>
                      <a:pt x="268" y="277"/>
                    </a:cubicBezTo>
                    <a:cubicBezTo>
                      <a:pt x="265" y="277"/>
                      <a:pt x="265" y="275"/>
                      <a:pt x="263" y="274"/>
                    </a:cubicBezTo>
                    <a:cubicBezTo>
                      <a:pt x="262" y="271"/>
                      <a:pt x="261" y="267"/>
                      <a:pt x="258" y="266"/>
                    </a:cubicBezTo>
                    <a:cubicBezTo>
                      <a:pt x="259" y="269"/>
                      <a:pt x="260" y="272"/>
                      <a:pt x="262" y="274"/>
                    </a:cubicBezTo>
                    <a:cubicBezTo>
                      <a:pt x="266" y="283"/>
                      <a:pt x="273" y="291"/>
                      <a:pt x="278" y="300"/>
                    </a:cubicBezTo>
                    <a:cubicBezTo>
                      <a:pt x="273" y="304"/>
                      <a:pt x="280" y="309"/>
                      <a:pt x="283" y="311"/>
                    </a:cubicBezTo>
                    <a:cubicBezTo>
                      <a:pt x="285" y="321"/>
                      <a:pt x="285" y="333"/>
                      <a:pt x="294" y="336"/>
                    </a:cubicBezTo>
                    <a:cubicBezTo>
                      <a:pt x="296" y="354"/>
                      <a:pt x="312" y="358"/>
                      <a:pt x="320" y="371"/>
                    </a:cubicBezTo>
                    <a:cubicBezTo>
                      <a:pt x="316" y="375"/>
                      <a:pt x="323" y="379"/>
                      <a:pt x="326" y="382"/>
                    </a:cubicBezTo>
                    <a:cubicBezTo>
                      <a:pt x="336" y="378"/>
                      <a:pt x="350" y="377"/>
                      <a:pt x="361" y="373"/>
                    </a:cubicBezTo>
                    <a:cubicBezTo>
                      <a:pt x="361" y="378"/>
                      <a:pt x="360" y="380"/>
                      <a:pt x="362" y="383"/>
                    </a:cubicBezTo>
                    <a:cubicBezTo>
                      <a:pt x="351" y="402"/>
                      <a:pt x="346" y="420"/>
                      <a:pt x="330" y="433"/>
                    </a:cubicBezTo>
                    <a:cubicBezTo>
                      <a:pt x="317" y="443"/>
                      <a:pt x="308" y="458"/>
                      <a:pt x="299" y="471"/>
                    </a:cubicBezTo>
                    <a:cubicBezTo>
                      <a:pt x="299" y="476"/>
                      <a:pt x="297" y="477"/>
                      <a:pt x="297" y="481"/>
                    </a:cubicBezTo>
                    <a:cubicBezTo>
                      <a:pt x="302" y="488"/>
                      <a:pt x="296" y="503"/>
                      <a:pt x="306" y="507"/>
                    </a:cubicBezTo>
                    <a:cubicBezTo>
                      <a:pt x="304" y="514"/>
                      <a:pt x="304" y="526"/>
                      <a:pt x="306" y="532"/>
                    </a:cubicBezTo>
                    <a:cubicBezTo>
                      <a:pt x="305" y="544"/>
                      <a:pt x="294" y="545"/>
                      <a:pt x="286" y="550"/>
                    </a:cubicBezTo>
                    <a:cubicBezTo>
                      <a:pt x="281" y="554"/>
                      <a:pt x="278" y="561"/>
                      <a:pt x="273" y="564"/>
                    </a:cubicBezTo>
                    <a:cubicBezTo>
                      <a:pt x="273" y="569"/>
                      <a:pt x="276" y="573"/>
                      <a:pt x="277" y="578"/>
                    </a:cubicBezTo>
                    <a:cubicBezTo>
                      <a:pt x="278" y="591"/>
                      <a:pt x="270" y="593"/>
                      <a:pt x="260" y="599"/>
                    </a:cubicBezTo>
                    <a:cubicBezTo>
                      <a:pt x="263" y="620"/>
                      <a:pt x="242" y="634"/>
                      <a:pt x="230" y="646"/>
                    </a:cubicBezTo>
                    <a:cubicBezTo>
                      <a:pt x="226" y="646"/>
                      <a:pt x="223" y="646"/>
                      <a:pt x="222" y="648"/>
                    </a:cubicBezTo>
                    <a:cubicBezTo>
                      <a:pt x="211" y="647"/>
                      <a:pt x="201" y="649"/>
                      <a:pt x="194" y="653"/>
                    </a:cubicBezTo>
                    <a:cubicBezTo>
                      <a:pt x="191" y="653"/>
                      <a:pt x="189" y="647"/>
                      <a:pt x="186" y="649"/>
                    </a:cubicBezTo>
                    <a:cubicBezTo>
                      <a:pt x="186" y="647"/>
                      <a:pt x="186" y="644"/>
                      <a:pt x="184" y="641"/>
                    </a:cubicBezTo>
                    <a:cubicBezTo>
                      <a:pt x="185" y="640"/>
                      <a:pt x="186" y="639"/>
                      <a:pt x="186" y="636"/>
                    </a:cubicBezTo>
                    <a:cubicBezTo>
                      <a:pt x="178" y="621"/>
                      <a:pt x="169" y="606"/>
                      <a:pt x="167" y="587"/>
                    </a:cubicBezTo>
                    <a:cubicBezTo>
                      <a:pt x="166" y="573"/>
                      <a:pt x="160" y="563"/>
                      <a:pt x="154" y="554"/>
                    </a:cubicBezTo>
                    <a:cubicBezTo>
                      <a:pt x="148" y="529"/>
                      <a:pt x="171" y="518"/>
                      <a:pt x="160" y="499"/>
                    </a:cubicBezTo>
                    <a:cubicBezTo>
                      <a:pt x="163" y="479"/>
                      <a:pt x="145" y="465"/>
                      <a:pt x="138" y="450"/>
                    </a:cubicBezTo>
                    <a:cubicBezTo>
                      <a:pt x="141" y="449"/>
                      <a:pt x="139" y="441"/>
                      <a:pt x="142" y="440"/>
                    </a:cubicBezTo>
                    <a:cubicBezTo>
                      <a:pt x="143" y="438"/>
                      <a:pt x="142" y="438"/>
                      <a:pt x="140" y="438"/>
                    </a:cubicBezTo>
                    <a:cubicBezTo>
                      <a:pt x="147" y="430"/>
                      <a:pt x="141" y="418"/>
                      <a:pt x="137" y="416"/>
                    </a:cubicBezTo>
                    <a:cubicBezTo>
                      <a:pt x="131" y="416"/>
                      <a:pt x="128" y="418"/>
                      <a:pt x="122" y="419"/>
                    </a:cubicBezTo>
                    <a:cubicBezTo>
                      <a:pt x="120" y="414"/>
                      <a:pt x="118" y="410"/>
                      <a:pt x="115" y="406"/>
                    </a:cubicBezTo>
                    <a:cubicBezTo>
                      <a:pt x="109" y="406"/>
                      <a:pt x="104" y="406"/>
                      <a:pt x="99" y="407"/>
                    </a:cubicBezTo>
                    <a:cubicBezTo>
                      <a:pt x="90" y="420"/>
                      <a:pt x="62" y="408"/>
                      <a:pt x="52" y="419"/>
                    </a:cubicBezTo>
                    <a:cubicBezTo>
                      <a:pt x="39" y="414"/>
                      <a:pt x="32" y="402"/>
                      <a:pt x="22" y="397"/>
                    </a:cubicBezTo>
                    <a:cubicBezTo>
                      <a:pt x="22" y="385"/>
                      <a:pt x="12" y="376"/>
                      <a:pt x="3" y="371"/>
                    </a:cubicBezTo>
                    <a:cubicBezTo>
                      <a:pt x="3" y="368"/>
                      <a:pt x="3" y="366"/>
                      <a:pt x="3" y="364"/>
                    </a:cubicBezTo>
                    <a:cubicBezTo>
                      <a:pt x="5" y="364"/>
                      <a:pt x="5" y="365"/>
                      <a:pt x="6" y="365"/>
                    </a:cubicBezTo>
                    <a:cubicBezTo>
                      <a:pt x="4" y="362"/>
                      <a:pt x="4" y="357"/>
                      <a:pt x="0" y="356"/>
                    </a:cubicBezTo>
                    <a:cubicBezTo>
                      <a:pt x="8" y="348"/>
                      <a:pt x="12" y="322"/>
                      <a:pt x="3" y="319"/>
                    </a:cubicBezTo>
                    <a:cubicBezTo>
                      <a:pt x="1" y="313"/>
                      <a:pt x="9" y="309"/>
                      <a:pt x="11" y="305"/>
                    </a:cubicBezTo>
                    <a:cubicBezTo>
                      <a:pt x="11" y="304"/>
                      <a:pt x="10" y="302"/>
                      <a:pt x="10" y="302"/>
                    </a:cubicBezTo>
                    <a:cubicBezTo>
                      <a:pt x="18" y="286"/>
                      <a:pt x="29" y="276"/>
                      <a:pt x="43" y="266"/>
                    </a:cubicBezTo>
                    <a:cubicBezTo>
                      <a:pt x="41" y="244"/>
                      <a:pt x="61" y="245"/>
                      <a:pt x="66" y="229"/>
                    </a:cubicBezTo>
                    <a:cubicBezTo>
                      <a:pt x="70" y="229"/>
                      <a:pt x="68" y="233"/>
                      <a:pt x="71" y="233"/>
                    </a:cubicBezTo>
                    <a:cubicBezTo>
                      <a:pt x="78" y="233"/>
                      <a:pt x="79" y="233"/>
                      <a:pt x="85" y="233"/>
                    </a:cubicBezTo>
                    <a:cubicBezTo>
                      <a:pt x="96" y="225"/>
                      <a:pt x="120" y="222"/>
                      <a:pt x="135" y="224"/>
                    </a:cubicBezTo>
                    <a:cubicBezTo>
                      <a:pt x="139" y="219"/>
                      <a:pt x="145" y="223"/>
                      <a:pt x="150" y="222"/>
                    </a:cubicBezTo>
                    <a:cubicBezTo>
                      <a:pt x="148" y="225"/>
                      <a:pt x="146" y="229"/>
                      <a:pt x="150" y="232"/>
                    </a:cubicBezTo>
                    <a:cubicBezTo>
                      <a:pt x="149" y="236"/>
                      <a:pt x="148" y="238"/>
                      <a:pt x="144" y="239"/>
                    </a:cubicBezTo>
                    <a:cubicBezTo>
                      <a:pt x="148" y="248"/>
                      <a:pt x="161" y="247"/>
                      <a:pt x="170" y="250"/>
                    </a:cubicBezTo>
                    <a:cubicBezTo>
                      <a:pt x="171" y="260"/>
                      <a:pt x="186" y="257"/>
                      <a:pt x="190" y="263"/>
                    </a:cubicBezTo>
                    <a:cubicBezTo>
                      <a:pt x="193" y="263"/>
                      <a:pt x="194" y="261"/>
                      <a:pt x="195" y="259"/>
                    </a:cubicBezTo>
                    <a:cubicBezTo>
                      <a:pt x="195" y="257"/>
                      <a:pt x="195" y="255"/>
                      <a:pt x="194" y="253"/>
                    </a:cubicBezTo>
                    <a:cubicBezTo>
                      <a:pt x="196" y="248"/>
                      <a:pt x="200" y="247"/>
                      <a:pt x="205" y="247"/>
                    </a:cubicBezTo>
                    <a:cubicBezTo>
                      <a:pt x="208" y="247"/>
                      <a:pt x="218" y="254"/>
                      <a:pt x="223" y="255"/>
                    </a:cubicBezTo>
                    <a:cubicBezTo>
                      <a:pt x="229" y="257"/>
                      <a:pt x="238" y="259"/>
                      <a:pt x="242" y="258"/>
                    </a:cubicBezTo>
                    <a:cubicBezTo>
                      <a:pt x="248" y="258"/>
                      <a:pt x="249" y="255"/>
                      <a:pt x="254" y="255"/>
                    </a:cubicBezTo>
                    <a:cubicBezTo>
                      <a:pt x="258" y="255"/>
                      <a:pt x="261" y="260"/>
                      <a:pt x="265" y="257"/>
                    </a:cubicBezTo>
                    <a:cubicBezTo>
                      <a:pt x="274" y="253"/>
                      <a:pt x="271" y="231"/>
                      <a:pt x="274" y="224"/>
                    </a:cubicBezTo>
                    <a:cubicBezTo>
                      <a:pt x="267" y="224"/>
                      <a:pt x="263" y="227"/>
                      <a:pt x="258" y="229"/>
                    </a:cubicBezTo>
                    <a:cubicBezTo>
                      <a:pt x="253" y="228"/>
                      <a:pt x="253" y="223"/>
                      <a:pt x="247" y="224"/>
                    </a:cubicBezTo>
                    <a:cubicBezTo>
                      <a:pt x="246" y="225"/>
                      <a:pt x="246" y="227"/>
                      <a:pt x="244" y="228"/>
                    </a:cubicBezTo>
                    <a:cubicBezTo>
                      <a:pt x="238" y="228"/>
                      <a:pt x="238" y="222"/>
                      <a:pt x="232" y="225"/>
                    </a:cubicBezTo>
                    <a:cubicBezTo>
                      <a:pt x="234" y="223"/>
                      <a:pt x="228" y="217"/>
                      <a:pt x="225" y="215"/>
                    </a:cubicBezTo>
                    <a:cubicBezTo>
                      <a:pt x="227" y="214"/>
                      <a:pt x="226" y="211"/>
                      <a:pt x="227" y="207"/>
                    </a:cubicBezTo>
                    <a:cubicBezTo>
                      <a:pt x="222" y="206"/>
                      <a:pt x="226" y="213"/>
                      <a:pt x="224" y="210"/>
                    </a:cubicBezTo>
                    <a:cubicBezTo>
                      <a:pt x="220" y="211"/>
                      <a:pt x="223" y="204"/>
                      <a:pt x="224" y="203"/>
                    </a:cubicBezTo>
                    <a:cubicBezTo>
                      <a:pt x="223" y="199"/>
                      <a:pt x="217" y="200"/>
                      <a:pt x="212" y="200"/>
                    </a:cubicBezTo>
                    <a:cubicBezTo>
                      <a:pt x="210" y="201"/>
                      <a:pt x="213" y="202"/>
                      <a:pt x="211" y="205"/>
                    </a:cubicBezTo>
                    <a:cubicBezTo>
                      <a:pt x="209" y="207"/>
                      <a:pt x="208" y="202"/>
                      <a:pt x="206" y="202"/>
                    </a:cubicBezTo>
                    <a:cubicBezTo>
                      <a:pt x="205" y="206"/>
                      <a:pt x="209" y="206"/>
                      <a:pt x="210" y="210"/>
                    </a:cubicBezTo>
                    <a:cubicBezTo>
                      <a:pt x="207" y="208"/>
                      <a:pt x="208" y="211"/>
                      <a:pt x="207" y="211"/>
                    </a:cubicBezTo>
                    <a:cubicBezTo>
                      <a:pt x="209" y="212"/>
                      <a:pt x="215" y="212"/>
                      <a:pt x="215" y="217"/>
                    </a:cubicBezTo>
                    <a:cubicBezTo>
                      <a:pt x="214" y="216"/>
                      <a:pt x="213" y="216"/>
                      <a:pt x="213" y="219"/>
                    </a:cubicBezTo>
                    <a:cubicBezTo>
                      <a:pt x="212" y="219"/>
                      <a:pt x="212" y="217"/>
                      <a:pt x="210" y="217"/>
                    </a:cubicBezTo>
                    <a:cubicBezTo>
                      <a:pt x="210" y="220"/>
                      <a:pt x="208" y="222"/>
                      <a:pt x="210" y="226"/>
                    </a:cubicBezTo>
                    <a:cubicBezTo>
                      <a:pt x="205" y="225"/>
                      <a:pt x="202" y="224"/>
                      <a:pt x="199" y="217"/>
                    </a:cubicBezTo>
                    <a:cubicBezTo>
                      <a:pt x="201" y="215"/>
                      <a:pt x="205" y="216"/>
                      <a:pt x="208" y="216"/>
                    </a:cubicBezTo>
                    <a:cubicBezTo>
                      <a:pt x="207" y="213"/>
                      <a:pt x="202" y="215"/>
                      <a:pt x="199" y="214"/>
                    </a:cubicBezTo>
                    <a:cubicBezTo>
                      <a:pt x="199" y="213"/>
                      <a:pt x="198" y="212"/>
                      <a:pt x="197" y="212"/>
                    </a:cubicBezTo>
                    <a:cubicBezTo>
                      <a:pt x="197" y="211"/>
                      <a:pt x="198" y="211"/>
                      <a:pt x="199" y="211"/>
                    </a:cubicBezTo>
                    <a:cubicBezTo>
                      <a:pt x="191" y="208"/>
                      <a:pt x="189" y="205"/>
                      <a:pt x="190" y="195"/>
                    </a:cubicBezTo>
                    <a:cubicBezTo>
                      <a:pt x="188" y="191"/>
                      <a:pt x="186" y="191"/>
                      <a:pt x="180" y="189"/>
                    </a:cubicBezTo>
                    <a:cubicBezTo>
                      <a:pt x="171" y="186"/>
                      <a:pt x="166" y="169"/>
                      <a:pt x="163" y="177"/>
                    </a:cubicBezTo>
                    <a:cubicBezTo>
                      <a:pt x="162" y="176"/>
                      <a:pt x="161" y="174"/>
                      <a:pt x="162" y="171"/>
                    </a:cubicBezTo>
                    <a:cubicBezTo>
                      <a:pt x="158" y="170"/>
                      <a:pt x="159" y="174"/>
                      <a:pt x="155" y="173"/>
                    </a:cubicBezTo>
                    <a:cubicBezTo>
                      <a:pt x="154" y="182"/>
                      <a:pt x="164" y="185"/>
                      <a:pt x="167" y="193"/>
                    </a:cubicBezTo>
                    <a:cubicBezTo>
                      <a:pt x="170" y="193"/>
                      <a:pt x="172" y="193"/>
                      <a:pt x="174" y="193"/>
                    </a:cubicBezTo>
                    <a:cubicBezTo>
                      <a:pt x="171" y="201"/>
                      <a:pt x="187" y="197"/>
                      <a:pt x="186" y="206"/>
                    </a:cubicBezTo>
                    <a:cubicBezTo>
                      <a:pt x="183" y="206"/>
                      <a:pt x="182" y="203"/>
                      <a:pt x="179" y="203"/>
                    </a:cubicBezTo>
                    <a:cubicBezTo>
                      <a:pt x="178" y="203"/>
                      <a:pt x="177" y="204"/>
                      <a:pt x="176" y="205"/>
                    </a:cubicBezTo>
                    <a:cubicBezTo>
                      <a:pt x="180" y="208"/>
                      <a:pt x="179" y="212"/>
                      <a:pt x="176" y="216"/>
                    </a:cubicBezTo>
                    <a:cubicBezTo>
                      <a:pt x="170" y="215"/>
                      <a:pt x="169" y="219"/>
                      <a:pt x="169" y="225"/>
                    </a:cubicBezTo>
                    <a:cubicBezTo>
                      <a:pt x="165" y="222"/>
                      <a:pt x="159" y="221"/>
                      <a:pt x="157" y="217"/>
                    </a:cubicBezTo>
                    <a:cubicBezTo>
                      <a:pt x="160" y="215"/>
                      <a:pt x="168" y="217"/>
                      <a:pt x="172" y="215"/>
                    </a:cubicBezTo>
                    <a:cubicBezTo>
                      <a:pt x="178" y="197"/>
                      <a:pt x="148" y="198"/>
                      <a:pt x="145" y="182"/>
                    </a:cubicBezTo>
                    <a:cubicBezTo>
                      <a:pt x="144" y="180"/>
                      <a:pt x="141" y="180"/>
                      <a:pt x="139" y="179"/>
                    </a:cubicBezTo>
                    <a:cubicBezTo>
                      <a:pt x="135" y="181"/>
                      <a:pt x="130" y="184"/>
                      <a:pt x="125" y="187"/>
                    </a:cubicBezTo>
                    <a:cubicBezTo>
                      <a:pt x="122" y="183"/>
                      <a:pt x="107" y="183"/>
                      <a:pt x="112" y="192"/>
                    </a:cubicBezTo>
                    <a:cubicBezTo>
                      <a:pt x="108" y="198"/>
                      <a:pt x="90" y="201"/>
                      <a:pt x="96" y="211"/>
                    </a:cubicBezTo>
                    <a:cubicBezTo>
                      <a:pt x="92" y="222"/>
                      <a:pt x="78" y="224"/>
                      <a:pt x="66" y="228"/>
                    </a:cubicBezTo>
                    <a:cubicBezTo>
                      <a:pt x="64" y="221"/>
                      <a:pt x="57" y="222"/>
                      <a:pt x="50" y="223"/>
                    </a:cubicBezTo>
                    <a:cubicBezTo>
                      <a:pt x="52" y="220"/>
                      <a:pt x="52" y="214"/>
                      <a:pt x="48" y="212"/>
                    </a:cubicBezTo>
                    <a:cubicBezTo>
                      <a:pt x="52" y="205"/>
                      <a:pt x="56" y="195"/>
                      <a:pt x="52" y="186"/>
                    </a:cubicBezTo>
                    <a:cubicBezTo>
                      <a:pt x="59" y="180"/>
                      <a:pt x="75" y="185"/>
                      <a:pt x="87" y="185"/>
                    </a:cubicBezTo>
                    <a:cubicBezTo>
                      <a:pt x="93" y="184"/>
                      <a:pt x="89" y="170"/>
                      <a:pt x="92" y="169"/>
                    </a:cubicBezTo>
                    <a:cubicBezTo>
                      <a:pt x="89" y="161"/>
                      <a:pt x="80" y="162"/>
                      <a:pt x="76" y="154"/>
                    </a:cubicBezTo>
                    <a:cubicBezTo>
                      <a:pt x="81" y="154"/>
                      <a:pt x="86" y="154"/>
                      <a:pt x="91" y="154"/>
                    </a:cubicBezTo>
                    <a:cubicBezTo>
                      <a:pt x="92" y="151"/>
                      <a:pt x="89" y="150"/>
                      <a:pt x="90" y="147"/>
                    </a:cubicBezTo>
                    <a:cubicBezTo>
                      <a:pt x="95" y="153"/>
                      <a:pt x="100" y="147"/>
                      <a:pt x="106" y="145"/>
                    </a:cubicBezTo>
                    <a:cubicBezTo>
                      <a:pt x="106" y="143"/>
                      <a:pt x="106" y="142"/>
                      <a:pt x="106" y="140"/>
                    </a:cubicBezTo>
                    <a:cubicBezTo>
                      <a:pt x="114" y="139"/>
                      <a:pt x="119" y="136"/>
                      <a:pt x="120" y="129"/>
                    </a:cubicBezTo>
                    <a:cubicBezTo>
                      <a:pt x="124" y="129"/>
                      <a:pt x="131" y="122"/>
                      <a:pt x="137" y="126"/>
                    </a:cubicBezTo>
                    <a:cubicBezTo>
                      <a:pt x="144" y="120"/>
                      <a:pt x="134" y="116"/>
                      <a:pt x="137" y="107"/>
                    </a:cubicBezTo>
                    <a:cubicBezTo>
                      <a:pt x="141" y="106"/>
                      <a:pt x="142" y="103"/>
                      <a:pt x="146" y="103"/>
                    </a:cubicBezTo>
                    <a:cubicBezTo>
                      <a:pt x="146" y="106"/>
                      <a:pt x="146" y="109"/>
                      <a:pt x="148" y="109"/>
                    </a:cubicBezTo>
                    <a:cubicBezTo>
                      <a:pt x="148" y="114"/>
                      <a:pt x="145" y="109"/>
                      <a:pt x="144" y="112"/>
                    </a:cubicBezTo>
                    <a:cubicBezTo>
                      <a:pt x="147" y="115"/>
                      <a:pt x="148" y="118"/>
                      <a:pt x="152" y="118"/>
                    </a:cubicBezTo>
                    <a:cubicBezTo>
                      <a:pt x="153" y="115"/>
                      <a:pt x="149" y="118"/>
                      <a:pt x="149" y="115"/>
                    </a:cubicBezTo>
                    <a:cubicBezTo>
                      <a:pt x="150" y="111"/>
                      <a:pt x="155" y="111"/>
                      <a:pt x="157" y="110"/>
                    </a:cubicBezTo>
                    <a:cubicBezTo>
                      <a:pt x="154" y="104"/>
                      <a:pt x="151" y="98"/>
                      <a:pt x="147" y="92"/>
                    </a:cubicBezTo>
                    <a:cubicBezTo>
                      <a:pt x="143" y="97"/>
                      <a:pt x="132" y="104"/>
                      <a:pt x="125" y="97"/>
                    </a:cubicBezTo>
                    <a:cubicBezTo>
                      <a:pt x="124" y="94"/>
                      <a:pt x="128" y="96"/>
                      <a:pt x="128" y="93"/>
                    </a:cubicBezTo>
                    <a:cubicBezTo>
                      <a:pt x="126" y="92"/>
                      <a:pt x="130" y="87"/>
                      <a:pt x="126" y="86"/>
                    </a:cubicBezTo>
                    <a:cubicBezTo>
                      <a:pt x="125" y="86"/>
                      <a:pt x="125" y="86"/>
                      <a:pt x="124" y="86"/>
                    </a:cubicBezTo>
                    <a:cubicBezTo>
                      <a:pt x="124" y="84"/>
                      <a:pt x="124" y="81"/>
                      <a:pt x="124" y="78"/>
                    </a:cubicBezTo>
                    <a:cubicBezTo>
                      <a:pt x="132" y="78"/>
                      <a:pt x="131" y="72"/>
                      <a:pt x="138" y="73"/>
                    </a:cubicBezTo>
                    <a:cubicBezTo>
                      <a:pt x="139" y="71"/>
                      <a:pt x="137" y="72"/>
                      <a:pt x="138" y="69"/>
                    </a:cubicBezTo>
                    <a:cubicBezTo>
                      <a:pt x="151" y="72"/>
                      <a:pt x="153" y="55"/>
                      <a:pt x="165" y="48"/>
                    </a:cubicBezTo>
                    <a:cubicBezTo>
                      <a:pt x="169" y="48"/>
                      <a:pt x="169" y="44"/>
                      <a:pt x="174" y="45"/>
                    </a:cubicBezTo>
                    <a:cubicBezTo>
                      <a:pt x="174" y="44"/>
                      <a:pt x="172" y="45"/>
                      <a:pt x="172" y="43"/>
                    </a:cubicBezTo>
                    <a:cubicBezTo>
                      <a:pt x="175" y="42"/>
                      <a:pt x="169" y="43"/>
                      <a:pt x="171" y="40"/>
                    </a:cubicBezTo>
                    <a:cubicBezTo>
                      <a:pt x="172" y="40"/>
                      <a:pt x="173" y="39"/>
                      <a:pt x="175" y="39"/>
                    </a:cubicBezTo>
                    <a:cubicBezTo>
                      <a:pt x="176" y="42"/>
                      <a:pt x="179" y="41"/>
                      <a:pt x="181" y="39"/>
                    </a:cubicBezTo>
                    <a:cubicBezTo>
                      <a:pt x="184" y="36"/>
                      <a:pt x="190" y="37"/>
                      <a:pt x="191" y="36"/>
                    </a:cubicBezTo>
                    <a:cubicBezTo>
                      <a:pt x="192" y="36"/>
                      <a:pt x="192" y="37"/>
                      <a:pt x="192" y="37"/>
                    </a:cubicBezTo>
                    <a:cubicBezTo>
                      <a:pt x="194" y="38"/>
                      <a:pt x="195" y="37"/>
                      <a:pt x="195" y="35"/>
                    </a:cubicBezTo>
                    <a:cubicBezTo>
                      <a:pt x="199" y="34"/>
                      <a:pt x="199" y="30"/>
                      <a:pt x="204" y="32"/>
                    </a:cubicBezTo>
                    <a:cubicBezTo>
                      <a:pt x="204" y="34"/>
                      <a:pt x="202" y="34"/>
                      <a:pt x="202" y="36"/>
                    </a:cubicBezTo>
                    <a:cubicBezTo>
                      <a:pt x="205" y="36"/>
                      <a:pt x="205" y="30"/>
                      <a:pt x="208" y="35"/>
                    </a:cubicBezTo>
                    <a:cubicBezTo>
                      <a:pt x="209" y="34"/>
                      <a:pt x="208" y="32"/>
                      <a:pt x="210" y="32"/>
                    </a:cubicBezTo>
                    <a:cubicBezTo>
                      <a:pt x="215" y="33"/>
                      <a:pt x="217" y="33"/>
                      <a:pt x="223" y="35"/>
                    </a:cubicBezTo>
                    <a:cubicBezTo>
                      <a:pt x="223" y="37"/>
                      <a:pt x="219" y="36"/>
                      <a:pt x="219" y="37"/>
                    </a:cubicBezTo>
                    <a:cubicBezTo>
                      <a:pt x="220" y="39"/>
                      <a:pt x="221" y="38"/>
                      <a:pt x="222" y="37"/>
                    </a:cubicBezTo>
                    <a:cubicBezTo>
                      <a:pt x="223" y="40"/>
                      <a:pt x="229" y="38"/>
                      <a:pt x="232" y="38"/>
                    </a:cubicBezTo>
                    <a:cubicBezTo>
                      <a:pt x="232" y="38"/>
                      <a:pt x="232" y="38"/>
                      <a:pt x="233" y="38"/>
                    </a:cubicBezTo>
                    <a:cubicBezTo>
                      <a:pt x="233" y="40"/>
                      <a:pt x="235" y="40"/>
                      <a:pt x="234" y="42"/>
                    </a:cubicBezTo>
                    <a:cubicBezTo>
                      <a:pt x="248" y="43"/>
                      <a:pt x="261" y="44"/>
                      <a:pt x="267" y="52"/>
                    </a:cubicBezTo>
                    <a:cubicBezTo>
                      <a:pt x="262" y="60"/>
                      <a:pt x="246" y="56"/>
                      <a:pt x="237" y="54"/>
                    </a:cubicBezTo>
                    <a:cubicBezTo>
                      <a:pt x="238" y="56"/>
                      <a:pt x="242" y="56"/>
                      <a:pt x="243" y="58"/>
                    </a:cubicBezTo>
                    <a:cubicBezTo>
                      <a:pt x="241" y="64"/>
                      <a:pt x="248" y="68"/>
                      <a:pt x="256" y="68"/>
                    </a:cubicBezTo>
                    <a:cubicBezTo>
                      <a:pt x="258" y="66"/>
                      <a:pt x="250" y="66"/>
                      <a:pt x="252" y="61"/>
                    </a:cubicBezTo>
                    <a:cubicBezTo>
                      <a:pt x="256" y="62"/>
                      <a:pt x="259" y="65"/>
                      <a:pt x="265" y="64"/>
                    </a:cubicBezTo>
                    <a:cubicBezTo>
                      <a:pt x="267" y="63"/>
                      <a:pt x="262" y="61"/>
                      <a:pt x="263" y="59"/>
                    </a:cubicBezTo>
                    <a:cubicBezTo>
                      <a:pt x="267" y="57"/>
                      <a:pt x="275" y="52"/>
                      <a:pt x="279" y="57"/>
                    </a:cubicBezTo>
                    <a:cubicBezTo>
                      <a:pt x="280" y="53"/>
                      <a:pt x="277" y="46"/>
                      <a:pt x="273" y="44"/>
                    </a:cubicBezTo>
                    <a:cubicBezTo>
                      <a:pt x="277" y="41"/>
                      <a:pt x="283" y="45"/>
                      <a:pt x="286" y="46"/>
                    </a:cubicBezTo>
                    <a:cubicBezTo>
                      <a:pt x="287" y="49"/>
                      <a:pt x="283" y="48"/>
                      <a:pt x="282" y="49"/>
                    </a:cubicBezTo>
                    <a:cubicBezTo>
                      <a:pt x="281" y="53"/>
                      <a:pt x="285" y="52"/>
                      <a:pt x="286" y="54"/>
                    </a:cubicBezTo>
                    <a:cubicBezTo>
                      <a:pt x="294" y="46"/>
                      <a:pt x="306" y="45"/>
                      <a:pt x="315" y="41"/>
                    </a:cubicBezTo>
                    <a:cubicBezTo>
                      <a:pt x="313" y="43"/>
                      <a:pt x="314" y="43"/>
                      <a:pt x="314" y="46"/>
                    </a:cubicBezTo>
                    <a:cubicBezTo>
                      <a:pt x="320" y="44"/>
                      <a:pt x="329" y="46"/>
                      <a:pt x="331" y="41"/>
                    </a:cubicBezTo>
                    <a:cubicBezTo>
                      <a:pt x="335" y="41"/>
                      <a:pt x="333" y="45"/>
                      <a:pt x="336" y="45"/>
                    </a:cubicBezTo>
                    <a:cubicBezTo>
                      <a:pt x="338" y="45"/>
                      <a:pt x="337" y="43"/>
                      <a:pt x="340" y="43"/>
                    </a:cubicBezTo>
                    <a:cubicBezTo>
                      <a:pt x="340" y="41"/>
                      <a:pt x="335" y="40"/>
                      <a:pt x="337" y="38"/>
                    </a:cubicBezTo>
                    <a:cubicBezTo>
                      <a:pt x="351" y="38"/>
                      <a:pt x="360" y="43"/>
                      <a:pt x="372" y="45"/>
                    </a:cubicBezTo>
                    <a:cubicBezTo>
                      <a:pt x="371" y="40"/>
                      <a:pt x="366" y="40"/>
                      <a:pt x="361" y="39"/>
                    </a:cubicBezTo>
                    <a:cubicBezTo>
                      <a:pt x="362" y="35"/>
                      <a:pt x="359" y="34"/>
                      <a:pt x="358" y="31"/>
                    </a:cubicBezTo>
                    <a:cubicBezTo>
                      <a:pt x="360" y="29"/>
                      <a:pt x="361" y="26"/>
                      <a:pt x="362" y="24"/>
                    </a:cubicBezTo>
                    <a:cubicBezTo>
                      <a:pt x="363" y="24"/>
                      <a:pt x="363" y="23"/>
                      <a:pt x="364" y="23"/>
                    </a:cubicBezTo>
                    <a:cubicBezTo>
                      <a:pt x="371" y="22"/>
                      <a:pt x="379" y="24"/>
                      <a:pt x="376" y="30"/>
                    </a:cubicBezTo>
                    <a:cubicBezTo>
                      <a:pt x="380" y="35"/>
                      <a:pt x="385" y="40"/>
                      <a:pt x="390" y="44"/>
                    </a:cubicBezTo>
                    <a:cubicBezTo>
                      <a:pt x="391" y="49"/>
                      <a:pt x="388" y="49"/>
                      <a:pt x="388" y="53"/>
                    </a:cubicBezTo>
                    <a:cubicBezTo>
                      <a:pt x="385" y="53"/>
                      <a:pt x="381" y="53"/>
                      <a:pt x="378" y="53"/>
                    </a:cubicBezTo>
                    <a:cubicBezTo>
                      <a:pt x="380" y="58"/>
                      <a:pt x="395" y="56"/>
                      <a:pt x="396" y="51"/>
                    </a:cubicBezTo>
                    <a:cubicBezTo>
                      <a:pt x="396" y="46"/>
                      <a:pt x="392" y="45"/>
                      <a:pt x="396" y="42"/>
                    </a:cubicBezTo>
                    <a:cubicBezTo>
                      <a:pt x="393" y="40"/>
                      <a:pt x="389" y="40"/>
                      <a:pt x="386" y="38"/>
                    </a:cubicBezTo>
                    <a:cubicBezTo>
                      <a:pt x="389" y="32"/>
                      <a:pt x="383" y="32"/>
                      <a:pt x="379" y="30"/>
                    </a:cubicBezTo>
                    <a:cubicBezTo>
                      <a:pt x="379" y="27"/>
                      <a:pt x="387" y="27"/>
                      <a:pt x="383" y="25"/>
                    </a:cubicBezTo>
                    <a:cubicBezTo>
                      <a:pt x="385" y="24"/>
                      <a:pt x="387" y="30"/>
                      <a:pt x="390" y="30"/>
                    </a:cubicBezTo>
                    <a:cubicBezTo>
                      <a:pt x="393" y="32"/>
                      <a:pt x="397" y="33"/>
                      <a:pt x="402" y="33"/>
                    </a:cubicBezTo>
                    <a:cubicBezTo>
                      <a:pt x="399" y="31"/>
                      <a:pt x="394" y="30"/>
                      <a:pt x="390" y="29"/>
                    </a:cubicBezTo>
                    <a:cubicBezTo>
                      <a:pt x="390" y="24"/>
                      <a:pt x="394" y="29"/>
                      <a:pt x="397" y="28"/>
                    </a:cubicBezTo>
                    <a:cubicBezTo>
                      <a:pt x="393" y="22"/>
                      <a:pt x="409" y="27"/>
                      <a:pt x="413" y="29"/>
                    </a:cubicBezTo>
                    <a:cubicBezTo>
                      <a:pt x="411" y="23"/>
                      <a:pt x="401" y="26"/>
                      <a:pt x="401" y="19"/>
                    </a:cubicBezTo>
                    <a:cubicBezTo>
                      <a:pt x="407" y="18"/>
                      <a:pt x="416" y="17"/>
                      <a:pt x="423" y="18"/>
                    </a:cubicBezTo>
                    <a:cubicBezTo>
                      <a:pt x="422" y="15"/>
                      <a:pt x="416" y="18"/>
                      <a:pt x="416" y="14"/>
                    </a:cubicBezTo>
                    <a:cubicBezTo>
                      <a:pt x="419" y="13"/>
                      <a:pt x="418" y="13"/>
                      <a:pt x="419" y="11"/>
                    </a:cubicBezTo>
                    <a:cubicBezTo>
                      <a:pt x="425" y="10"/>
                      <a:pt x="434" y="11"/>
                      <a:pt x="439" y="10"/>
                    </a:cubicBezTo>
                    <a:cubicBezTo>
                      <a:pt x="439" y="8"/>
                      <a:pt x="437" y="9"/>
                      <a:pt x="435" y="9"/>
                    </a:cubicBezTo>
                    <a:cubicBezTo>
                      <a:pt x="443" y="6"/>
                      <a:pt x="450" y="9"/>
                      <a:pt x="458" y="8"/>
                    </a:cubicBezTo>
                    <a:cubicBezTo>
                      <a:pt x="458" y="6"/>
                      <a:pt x="456" y="7"/>
                      <a:pt x="454" y="7"/>
                    </a:cubicBezTo>
                    <a:cubicBezTo>
                      <a:pt x="457" y="4"/>
                      <a:pt x="460" y="8"/>
                      <a:pt x="464" y="7"/>
                    </a:cubicBezTo>
                    <a:cubicBezTo>
                      <a:pt x="464" y="4"/>
                      <a:pt x="460" y="5"/>
                      <a:pt x="459" y="4"/>
                    </a:cubicBezTo>
                    <a:cubicBezTo>
                      <a:pt x="461" y="0"/>
                      <a:pt x="468" y="1"/>
                      <a:pt x="474" y="1"/>
                    </a:cubicBezTo>
                    <a:cubicBezTo>
                      <a:pt x="473" y="2"/>
                      <a:pt x="472" y="2"/>
                      <a:pt x="471" y="2"/>
                    </a:cubicBezTo>
                    <a:cubicBezTo>
                      <a:pt x="481" y="9"/>
                      <a:pt x="502" y="4"/>
                      <a:pt x="512" y="11"/>
                    </a:cubicBezTo>
                    <a:cubicBezTo>
                      <a:pt x="507" y="14"/>
                      <a:pt x="502" y="17"/>
                      <a:pt x="498" y="21"/>
                    </a:cubicBezTo>
                    <a:cubicBezTo>
                      <a:pt x="503" y="22"/>
                      <a:pt x="504" y="20"/>
                      <a:pt x="508" y="20"/>
                    </a:cubicBezTo>
                    <a:cubicBezTo>
                      <a:pt x="508" y="18"/>
                      <a:pt x="504" y="21"/>
                      <a:pt x="505" y="17"/>
                    </a:cubicBezTo>
                    <a:cubicBezTo>
                      <a:pt x="508" y="17"/>
                      <a:pt x="510" y="17"/>
                      <a:pt x="511" y="18"/>
                    </a:cubicBezTo>
                    <a:cubicBezTo>
                      <a:pt x="513" y="18"/>
                      <a:pt x="516" y="21"/>
                      <a:pt x="517" y="18"/>
                    </a:cubicBezTo>
                    <a:cubicBezTo>
                      <a:pt x="532" y="17"/>
                      <a:pt x="541" y="23"/>
                      <a:pt x="557" y="22"/>
                    </a:cubicBezTo>
                    <a:cubicBezTo>
                      <a:pt x="558" y="22"/>
                      <a:pt x="557" y="20"/>
                      <a:pt x="556" y="20"/>
                    </a:cubicBezTo>
                    <a:cubicBezTo>
                      <a:pt x="568" y="17"/>
                      <a:pt x="577" y="21"/>
                      <a:pt x="586" y="25"/>
                    </a:cubicBezTo>
                    <a:cubicBezTo>
                      <a:pt x="586" y="27"/>
                      <a:pt x="585" y="27"/>
                      <a:pt x="584" y="27"/>
                    </a:cubicBezTo>
                    <a:cubicBezTo>
                      <a:pt x="589" y="29"/>
                      <a:pt x="593" y="33"/>
                      <a:pt x="600" y="33"/>
                    </a:cubicBezTo>
                    <a:cubicBezTo>
                      <a:pt x="603" y="31"/>
                      <a:pt x="598" y="30"/>
                      <a:pt x="599" y="28"/>
                    </a:cubicBezTo>
                    <a:cubicBezTo>
                      <a:pt x="606" y="31"/>
                      <a:pt x="618" y="30"/>
                      <a:pt x="626" y="29"/>
                    </a:cubicBezTo>
                    <a:cubicBezTo>
                      <a:pt x="623" y="27"/>
                      <a:pt x="627" y="25"/>
                      <a:pt x="621" y="26"/>
                    </a:cubicBezTo>
                    <a:cubicBezTo>
                      <a:pt x="622" y="25"/>
                      <a:pt x="623" y="25"/>
                      <a:pt x="623" y="24"/>
                    </a:cubicBezTo>
                    <a:cubicBezTo>
                      <a:pt x="623" y="22"/>
                      <a:pt x="627" y="22"/>
                      <a:pt x="631" y="22"/>
                    </a:cubicBezTo>
                    <a:cubicBezTo>
                      <a:pt x="644" y="22"/>
                      <a:pt x="650" y="28"/>
                      <a:pt x="664" y="27"/>
                    </a:cubicBezTo>
                    <a:cubicBezTo>
                      <a:pt x="662" y="29"/>
                      <a:pt x="664" y="28"/>
                      <a:pt x="665" y="30"/>
                    </a:cubicBezTo>
                    <a:cubicBezTo>
                      <a:pt x="692" y="33"/>
                      <a:pt x="717" y="38"/>
                      <a:pt x="745" y="39"/>
                    </a:cubicBezTo>
                    <a:cubicBezTo>
                      <a:pt x="748" y="39"/>
                      <a:pt x="751" y="39"/>
                      <a:pt x="752" y="40"/>
                    </a:cubicBezTo>
                    <a:close/>
                    <a:moveTo>
                      <a:pt x="229" y="199"/>
                    </a:moveTo>
                    <a:cubicBezTo>
                      <a:pt x="229" y="200"/>
                      <a:pt x="228" y="201"/>
                      <a:pt x="228" y="202"/>
                    </a:cubicBezTo>
                    <a:cubicBezTo>
                      <a:pt x="231" y="203"/>
                      <a:pt x="231" y="202"/>
                      <a:pt x="235" y="203"/>
                    </a:cubicBezTo>
                    <a:cubicBezTo>
                      <a:pt x="234" y="199"/>
                      <a:pt x="239" y="202"/>
                      <a:pt x="238" y="200"/>
                    </a:cubicBezTo>
                    <a:cubicBezTo>
                      <a:pt x="236" y="199"/>
                      <a:pt x="232" y="199"/>
                      <a:pt x="229" y="199"/>
                    </a:cubicBezTo>
                    <a:close/>
                    <a:moveTo>
                      <a:pt x="192" y="85"/>
                    </a:moveTo>
                    <a:cubicBezTo>
                      <a:pt x="186" y="70"/>
                      <a:pt x="200" y="69"/>
                      <a:pt x="206" y="61"/>
                    </a:cubicBezTo>
                    <a:cubicBezTo>
                      <a:pt x="203" y="57"/>
                      <a:pt x="193" y="58"/>
                      <a:pt x="190" y="61"/>
                    </a:cubicBezTo>
                    <a:cubicBezTo>
                      <a:pt x="193" y="74"/>
                      <a:pt x="171" y="69"/>
                      <a:pt x="174" y="85"/>
                    </a:cubicBezTo>
                    <a:cubicBezTo>
                      <a:pt x="179" y="85"/>
                      <a:pt x="180" y="89"/>
                      <a:pt x="183" y="90"/>
                    </a:cubicBezTo>
                    <a:cubicBezTo>
                      <a:pt x="180" y="94"/>
                      <a:pt x="179" y="96"/>
                      <a:pt x="173" y="98"/>
                    </a:cubicBezTo>
                    <a:cubicBezTo>
                      <a:pt x="173" y="104"/>
                      <a:pt x="171" y="108"/>
                      <a:pt x="175" y="107"/>
                    </a:cubicBezTo>
                    <a:cubicBezTo>
                      <a:pt x="172" y="110"/>
                      <a:pt x="171" y="111"/>
                      <a:pt x="163" y="111"/>
                    </a:cubicBezTo>
                    <a:cubicBezTo>
                      <a:pt x="163" y="113"/>
                      <a:pt x="164" y="115"/>
                      <a:pt x="162" y="115"/>
                    </a:cubicBezTo>
                    <a:cubicBezTo>
                      <a:pt x="159" y="116"/>
                      <a:pt x="157" y="115"/>
                      <a:pt x="156" y="113"/>
                    </a:cubicBezTo>
                    <a:cubicBezTo>
                      <a:pt x="154" y="115"/>
                      <a:pt x="155" y="119"/>
                      <a:pt x="152" y="120"/>
                    </a:cubicBezTo>
                    <a:cubicBezTo>
                      <a:pt x="148" y="120"/>
                      <a:pt x="145" y="115"/>
                      <a:pt x="142" y="117"/>
                    </a:cubicBezTo>
                    <a:cubicBezTo>
                      <a:pt x="145" y="119"/>
                      <a:pt x="146" y="122"/>
                      <a:pt x="150" y="123"/>
                    </a:cubicBezTo>
                    <a:cubicBezTo>
                      <a:pt x="152" y="122"/>
                      <a:pt x="155" y="121"/>
                      <a:pt x="157" y="120"/>
                    </a:cubicBezTo>
                    <a:cubicBezTo>
                      <a:pt x="165" y="127"/>
                      <a:pt x="173" y="118"/>
                      <a:pt x="183" y="118"/>
                    </a:cubicBezTo>
                    <a:cubicBezTo>
                      <a:pt x="183" y="119"/>
                      <a:pt x="183" y="121"/>
                      <a:pt x="183" y="122"/>
                    </a:cubicBezTo>
                    <a:cubicBezTo>
                      <a:pt x="188" y="122"/>
                      <a:pt x="188" y="115"/>
                      <a:pt x="193" y="118"/>
                    </a:cubicBezTo>
                    <a:cubicBezTo>
                      <a:pt x="193" y="111"/>
                      <a:pt x="190" y="103"/>
                      <a:pt x="198" y="102"/>
                    </a:cubicBezTo>
                    <a:cubicBezTo>
                      <a:pt x="201" y="103"/>
                      <a:pt x="201" y="106"/>
                      <a:pt x="205" y="107"/>
                    </a:cubicBezTo>
                    <a:cubicBezTo>
                      <a:pt x="208" y="104"/>
                      <a:pt x="205" y="102"/>
                      <a:pt x="207" y="99"/>
                    </a:cubicBezTo>
                    <a:cubicBezTo>
                      <a:pt x="204" y="99"/>
                      <a:pt x="201" y="99"/>
                      <a:pt x="202" y="96"/>
                    </a:cubicBezTo>
                    <a:cubicBezTo>
                      <a:pt x="206" y="87"/>
                      <a:pt x="222" y="96"/>
                      <a:pt x="228" y="88"/>
                    </a:cubicBezTo>
                    <a:cubicBezTo>
                      <a:pt x="216" y="83"/>
                      <a:pt x="198" y="95"/>
                      <a:pt x="192" y="85"/>
                    </a:cubicBezTo>
                    <a:close/>
                    <a:moveTo>
                      <a:pt x="246" y="78"/>
                    </a:moveTo>
                    <a:cubicBezTo>
                      <a:pt x="247" y="82"/>
                      <a:pt x="251" y="82"/>
                      <a:pt x="254" y="85"/>
                    </a:cubicBezTo>
                    <a:cubicBezTo>
                      <a:pt x="256" y="81"/>
                      <a:pt x="251" y="78"/>
                      <a:pt x="250" y="76"/>
                    </a:cubicBezTo>
                    <a:cubicBezTo>
                      <a:pt x="251" y="79"/>
                      <a:pt x="248" y="78"/>
                      <a:pt x="246" y="78"/>
                    </a:cubicBezTo>
                    <a:close/>
                    <a:moveTo>
                      <a:pt x="228" y="84"/>
                    </a:moveTo>
                    <a:cubicBezTo>
                      <a:pt x="232" y="84"/>
                      <a:pt x="231" y="89"/>
                      <a:pt x="235" y="89"/>
                    </a:cubicBezTo>
                    <a:cubicBezTo>
                      <a:pt x="238" y="90"/>
                      <a:pt x="237" y="87"/>
                      <a:pt x="240" y="87"/>
                    </a:cubicBezTo>
                    <a:cubicBezTo>
                      <a:pt x="239" y="82"/>
                      <a:pt x="230" y="77"/>
                      <a:pt x="228" y="84"/>
                    </a:cubicBezTo>
                    <a:close/>
                    <a:moveTo>
                      <a:pt x="581" y="113"/>
                    </a:moveTo>
                    <a:cubicBezTo>
                      <a:pt x="580" y="124"/>
                      <a:pt x="579" y="134"/>
                      <a:pt x="570" y="136"/>
                    </a:cubicBezTo>
                    <a:cubicBezTo>
                      <a:pt x="584" y="138"/>
                      <a:pt x="592" y="121"/>
                      <a:pt x="581" y="113"/>
                    </a:cubicBezTo>
                    <a:close/>
                    <a:moveTo>
                      <a:pt x="237" y="176"/>
                    </a:moveTo>
                    <a:cubicBezTo>
                      <a:pt x="236" y="177"/>
                      <a:pt x="235" y="177"/>
                      <a:pt x="234" y="176"/>
                    </a:cubicBezTo>
                    <a:cubicBezTo>
                      <a:pt x="234" y="183"/>
                      <a:pt x="231" y="186"/>
                      <a:pt x="229" y="191"/>
                    </a:cubicBezTo>
                    <a:cubicBezTo>
                      <a:pt x="236" y="205"/>
                      <a:pt x="253" y="193"/>
                      <a:pt x="265" y="192"/>
                    </a:cubicBezTo>
                    <a:cubicBezTo>
                      <a:pt x="271" y="199"/>
                      <a:pt x="289" y="201"/>
                      <a:pt x="297" y="196"/>
                    </a:cubicBezTo>
                    <a:cubicBezTo>
                      <a:pt x="294" y="182"/>
                      <a:pt x="279" y="181"/>
                      <a:pt x="270" y="174"/>
                    </a:cubicBezTo>
                    <a:cubicBezTo>
                      <a:pt x="273" y="173"/>
                      <a:pt x="272" y="173"/>
                      <a:pt x="275" y="174"/>
                    </a:cubicBezTo>
                    <a:cubicBezTo>
                      <a:pt x="274" y="168"/>
                      <a:pt x="279" y="170"/>
                      <a:pt x="276" y="166"/>
                    </a:cubicBezTo>
                    <a:cubicBezTo>
                      <a:pt x="276" y="164"/>
                      <a:pt x="282" y="164"/>
                      <a:pt x="280" y="162"/>
                    </a:cubicBezTo>
                    <a:cubicBezTo>
                      <a:pt x="275" y="164"/>
                      <a:pt x="264" y="165"/>
                      <a:pt x="259" y="170"/>
                    </a:cubicBezTo>
                    <a:cubicBezTo>
                      <a:pt x="263" y="171"/>
                      <a:pt x="267" y="172"/>
                      <a:pt x="270" y="174"/>
                    </a:cubicBezTo>
                    <a:cubicBezTo>
                      <a:pt x="265" y="175"/>
                      <a:pt x="262" y="178"/>
                      <a:pt x="256" y="179"/>
                    </a:cubicBezTo>
                    <a:cubicBezTo>
                      <a:pt x="257" y="174"/>
                      <a:pt x="253" y="174"/>
                      <a:pt x="251" y="173"/>
                    </a:cubicBezTo>
                    <a:cubicBezTo>
                      <a:pt x="250" y="169"/>
                      <a:pt x="257" y="173"/>
                      <a:pt x="256" y="169"/>
                    </a:cubicBezTo>
                    <a:cubicBezTo>
                      <a:pt x="247" y="166"/>
                      <a:pt x="238" y="164"/>
                      <a:pt x="237" y="176"/>
                    </a:cubicBezTo>
                    <a:close/>
                    <a:moveTo>
                      <a:pt x="352" y="198"/>
                    </a:moveTo>
                    <a:cubicBezTo>
                      <a:pt x="349" y="196"/>
                      <a:pt x="348" y="193"/>
                      <a:pt x="349" y="188"/>
                    </a:cubicBezTo>
                    <a:cubicBezTo>
                      <a:pt x="343" y="186"/>
                      <a:pt x="338" y="183"/>
                      <a:pt x="335" y="178"/>
                    </a:cubicBezTo>
                    <a:cubicBezTo>
                      <a:pt x="341" y="178"/>
                      <a:pt x="341" y="178"/>
                      <a:pt x="340" y="173"/>
                    </a:cubicBezTo>
                    <a:cubicBezTo>
                      <a:pt x="342" y="172"/>
                      <a:pt x="344" y="171"/>
                      <a:pt x="348" y="172"/>
                    </a:cubicBezTo>
                    <a:cubicBezTo>
                      <a:pt x="348" y="169"/>
                      <a:pt x="347" y="167"/>
                      <a:pt x="347" y="164"/>
                    </a:cubicBezTo>
                    <a:cubicBezTo>
                      <a:pt x="334" y="162"/>
                      <a:pt x="322" y="169"/>
                      <a:pt x="319" y="179"/>
                    </a:cubicBezTo>
                    <a:cubicBezTo>
                      <a:pt x="326" y="187"/>
                      <a:pt x="331" y="198"/>
                      <a:pt x="341" y="204"/>
                    </a:cubicBezTo>
                    <a:cubicBezTo>
                      <a:pt x="335" y="203"/>
                      <a:pt x="336" y="211"/>
                      <a:pt x="335" y="217"/>
                    </a:cubicBezTo>
                    <a:cubicBezTo>
                      <a:pt x="342" y="221"/>
                      <a:pt x="350" y="227"/>
                      <a:pt x="361" y="224"/>
                    </a:cubicBezTo>
                    <a:cubicBezTo>
                      <a:pt x="361" y="215"/>
                      <a:pt x="359" y="208"/>
                      <a:pt x="353" y="205"/>
                    </a:cubicBezTo>
                    <a:cubicBezTo>
                      <a:pt x="353" y="203"/>
                      <a:pt x="351" y="200"/>
                      <a:pt x="354" y="200"/>
                    </a:cubicBezTo>
                    <a:cubicBezTo>
                      <a:pt x="355" y="201"/>
                      <a:pt x="359" y="201"/>
                      <a:pt x="360" y="200"/>
                    </a:cubicBezTo>
                    <a:cubicBezTo>
                      <a:pt x="360" y="196"/>
                      <a:pt x="355" y="192"/>
                      <a:pt x="353" y="194"/>
                    </a:cubicBezTo>
                    <a:cubicBezTo>
                      <a:pt x="351" y="194"/>
                      <a:pt x="352" y="196"/>
                      <a:pt x="352" y="198"/>
                    </a:cubicBezTo>
                    <a:close/>
                    <a:moveTo>
                      <a:pt x="452" y="164"/>
                    </a:moveTo>
                    <a:cubicBezTo>
                      <a:pt x="449" y="165"/>
                      <a:pt x="446" y="165"/>
                      <a:pt x="445" y="168"/>
                    </a:cubicBezTo>
                    <a:cubicBezTo>
                      <a:pt x="444" y="172"/>
                      <a:pt x="446" y="173"/>
                      <a:pt x="448" y="175"/>
                    </a:cubicBezTo>
                    <a:cubicBezTo>
                      <a:pt x="446" y="168"/>
                      <a:pt x="451" y="168"/>
                      <a:pt x="452" y="164"/>
                    </a:cubicBezTo>
                    <a:close/>
                    <a:moveTo>
                      <a:pt x="462" y="167"/>
                    </a:moveTo>
                    <a:cubicBezTo>
                      <a:pt x="464" y="166"/>
                      <a:pt x="469" y="169"/>
                      <a:pt x="469" y="165"/>
                    </a:cubicBezTo>
                    <a:cubicBezTo>
                      <a:pt x="467" y="165"/>
                      <a:pt x="466" y="165"/>
                      <a:pt x="465" y="165"/>
                    </a:cubicBezTo>
                    <a:cubicBezTo>
                      <a:pt x="463" y="166"/>
                      <a:pt x="459" y="164"/>
                      <a:pt x="458" y="166"/>
                    </a:cubicBezTo>
                    <a:cubicBezTo>
                      <a:pt x="459" y="166"/>
                      <a:pt x="460" y="167"/>
                      <a:pt x="462" y="167"/>
                    </a:cubicBezTo>
                    <a:close/>
                    <a:moveTo>
                      <a:pt x="260" y="445"/>
                    </a:moveTo>
                    <a:cubicBezTo>
                      <a:pt x="260" y="448"/>
                      <a:pt x="258" y="456"/>
                      <a:pt x="260" y="460"/>
                    </a:cubicBezTo>
                    <a:cubicBezTo>
                      <a:pt x="262" y="456"/>
                      <a:pt x="268" y="462"/>
                      <a:pt x="270" y="457"/>
                    </a:cubicBezTo>
                    <a:cubicBezTo>
                      <a:pt x="263" y="456"/>
                      <a:pt x="275" y="451"/>
                      <a:pt x="273" y="445"/>
                    </a:cubicBezTo>
                    <a:cubicBezTo>
                      <a:pt x="270" y="441"/>
                      <a:pt x="265" y="443"/>
                      <a:pt x="260" y="445"/>
                    </a:cubicBezTo>
                    <a:close/>
                    <a:moveTo>
                      <a:pt x="246" y="468"/>
                    </a:moveTo>
                    <a:cubicBezTo>
                      <a:pt x="245" y="481"/>
                      <a:pt x="251" y="488"/>
                      <a:pt x="256" y="495"/>
                    </a:cubicBezTo>
                    <a:cubicBezTo>
                      <a:pt x="253" y="486"/>
                      <a:pt x="248" y="478"/>
                      <a:pt x="246" y="468"/>
                    </a:cubicBezTo>
                    <a:close/>
                    <a:moveTo>
                      <a:pt x="271" y="517"/>
                    </a:moveTo>
                    <a:cubicBezTo>
                      <a:pt x="272" y="521"/>
                      <a:pt x="273" y="529"/>
                      <a:pt x="276" y="527"/>
                    </a:cubicBezTo>
                    <a:cubicBezTo>
                      <a:pt x="273" y="520"/>
                      <a:pt x="276" y="507"/>
                      <a:pt x="272" y="502"/>
                    </a:cubicBezTo>
                    <a:cubicBezTo>
                      <a:pt x="269" y="500"/>
                      <a:pt x="270" y="515"/>
                      <a:pt x="271" y="51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12" name="Freeform 38"/>
              <p:cNvSpPr/>
              <p:nvPr/>
            </p:nvSpPr>
            <p:spPr bwMode="auto">
              <a:xfrm>
                <a:off x="3796" y="1445"/>
                <a:ext cx="21" cy="21"/>
              </a:xfrm>
              <a:custGeom>
                <a:gdLst>
                  <a:gd name="T0" fmla="*/ 2 w 9"/>
                  <a:gd name="T1" fmla="*/ 6 h 9"/>
                  <a:gd name="T2" fmla="*/ 2 w 9"/>
                  <a:gd name="T3" fmla="*/ 0 h 9"/>
                  <a:gd name="T4" fmla="*/ 9 w 9"/>
                  <a:gd name="T5" fmla="*/ 6 h 9"/>
                  <a:gd name="T6" fmla="*/ 6 w 9"/>
                  <a:gd name="T7" fmla="*/ 6 h 9"/>
                  <a:gd name="T8" fmla="*/ 6 w 9"/>
                  <a:gd name="T9" fmla="*/ 8 h 9"/>
                  <a:gd name="T10" fmla="*/ 5 w 9"/>
                  <a:gd name="T11" fmla="*/ 9 h 9"/>
                  <a:gd name="T12" fmla="*/ 4 w 9"/>
                  <a:gd name="T13" fmla="*/ 6 h 9"/>
                  <a:gd name="T14" fmla="*/ 2 w 9"/>
                  <a:gd name="T15" fmla="*/ 6 h 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6"/>
                    </a:moveTo>
                    <a:cubicBezTo>
                      <a:pt x="3" y="4"/>
                      <a:pt x="0" y="1"/>
                      <a:pt x="2" y="0"/>
                    </a:cubicBezTo>
                    <a:cubicBezTo>
                      <a:pt x="2" y="4"/>
                      <a:pt x="7" y="3"/>
                      <a:pt x="9" y="6"/>
                    </a:cubicBezTo>
                    <a:cubicBezTo>
                      <a:pt x="8" y="5"/>
                      <a:pt x="6" y="5"/>
                      <a:pt x="6" y="6"/>
                    </a:cubicBezTo>
                    <a:cubicBezTo>
                      <a:pt x="7" y="6"/>
                      <a:pt x="7" y="8"/>
                      <a:pt x="6" y="8"/>
                    </a:cubicBezTo>
                    <a:cubicBezTo>
                      <a:pt x="5" y="7"/>
                      <a:pt x="5" y="8"/>
                      <a:pt x="5" y="9"/>
                    </a:cubicBezTo>
                    <a:cubicBezTo>
                      <a:pt x="1" y="9"/>
                      <a:pt x="4" y="8"/>
                      <a:pt x="4" y="6"/>
                    </a:cubicBezTo>
                    <a:cubicBezTo>
                      <a:pt x="3" y="6"/>
                      <a:pt x="3" y="6"/>
                      <a:pt x="2"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13" name="Freeform 39"/>
              <p:cNvSpPr/>
              <p:nvPr/>
            </p:nvSpPr>
            <p:spPr bwMode="auto">
              <a:xfrm>
                <a:off x="2769" y="930"/>
                <a:ext cx="14" cy="17"/>
              </a:xfrm>
              <a:custGeom>
                <a:gdLst>
                  <a:gd name="T0" fmla="*/ 4 w 6"/>
                  <a:gd name="T1" fmla="*/ 7 h 7"/>
                  <a:gd name="T2" fmla="*/ 0 w 6"/>
                  <a:gd name="T3" fmla="*/ 7 h 7"/>
                  <a:gd name="T4" fmla="*/ 3 w 6"/>
                  <a:gd name="T5" fmla="*/ 4 h 7"/>
                  <a:gd name="T6" fmla="*/ 0 w 6"/>
                  <a:gd name="T7" fmla="*/ 2 h 7"/>
                  <a:gd name="T8" fmla="*/ 2 w 6"/>
                  <a:gd name="T9" fmla="*/ 0 h 7"/>
                  <a:gd name="T10" fmla="*/ 4 w 6"/>
                  <a:gd name="T11" fmla="*/ 7 h 7"/>
                </a:gdLst>
                <a:cxnLst>
                  <a:cxn ang="0">
                    <a:pos x="T0" y="T1"/>
                  </a:cxn>
                  <a:cxn ang="0">
                    <a:pos x="T2" y="T3"/>
                  </a:cxn>
                  <a:cxn ang="0">
                    <a:pos x="T4" y="T5"/>
                  </a:cxn>
                  <a:cxn ang="0">
                    <a:pos x="T6" y="T7"/>
                  </a:cxn>
                  <a:cxn ang="0">
                    <a:pos x="T8" y="T9"/>
                  </a:cxn>
                  <a:cxn ang="0">
                    <a:pos x="T10" y="T11"/>
                  </a:cxn>
                </a:cxnLst>
                <a:rect l="0" t="0" r="r" b="b"/>
                <a:pathLst>
                  <a:path w="6" h="7">
                    <a:moveTo>
                      <a:pt x="4" y="7"/>
                    </a:moveTo>
                    <a:cubicBezTo>
                      <a:pt x="3" y="7"/>
                      <a:pt x="1" y="7"/>
                      <a:pt x="0" y="7"/>
                    </a:cubicBezTo>
                    <a:cubicBezTo>
                      <a:pt x="0" y="5"/>
                      <a:pt x="3" y="6"/>
                      <a:pt x="3" y="4"/>
                    </a:cubicBezTo>
                    <a:cubicBezTo>
                      <a:pt x="0" y="4"/>
                      <a:pt x="3" y="3"/>
                      <a:pt x="0" y="2"/>
                    </a:cubicBezTo>
                    <a:cubicBezTo>
                      <a:pt x="0" y="1"/>
                      <a:pt x="2" y="2"/>
                      <a:pt x="2" y="0"/>
                    </a:cubicBezTo>
                    <a:cubicBezTo>
                      <a:pt x="6" y="1"/>
                      <a:pt x="2" y="6"/>
                      <a:pt x="4" y="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14" name="Freeform 41"/>
              <p:cNvSpPr/>
              <p:nvPr/>
            </p:nvSpPr>
            <p:spPr bwMode="auto">
              <a:xfrm>
                <a:off x="1765" y="736"/>
                <a:ext cx="15" cy="9"/>
              </a:xfrm>
              <a:custGeom>
                <a:gdLst>
                  <a:gd name="T0" fmla="*/ 0 w 6"/>
                  <a:gd name="T1" fmla="*/ 3 h 4"/>
                  <a:gd name="T2" fmla="*/ 6 w 6"/>
                  <a:gd name="T3" fmla="*/ 1 h 4"/>
                  <a:gd name="T4" fmla="*/ 6 w 6"/>
                  <a:gd name="T5" fmla="*/ 2 h 4"/>
                  <a:gd name="T6" fmla="*/ 6 w 6"/>
                  <a:gd name="T7" fmla="*/ 4 h 4"/>
                  <a:gd name="T8" fmla="*/ 0 w 6"/>
                  <a:gd name="T9" fmla="*/ 4 h 4"/>
                  <a:gd name="T10" fmla="*/ 0 w 6"/>
                  <a:gd name="T11" fmla="*/ 3 h 4"/>
                </a:gdLst>
                <a:cxnLst>
                  <a:cxn ang="0">
                    <a:pos x="T0" y="T1"/>
                  </a:cxn>
                  <a:cxn ang="0">
                    <a:pos x="T2" y="T3"/>
                  </a:cxn>
                  <a:cxn ang="0">
                    <a:pos x="T4" y="T5"/>
                  </a:cxn>
                  <a:cxn ang="0">
                    <a:pos x="T6" y="T7"/>
                  </a:cxn>
                  <a:cxn ang="0">
                    <a:pos x="T8" y="T9"/>
                  </a:cxn>
                  <a:cxn ang="0">
                    <a:pos x="T10" y="T11"/>
                  </a:cxn>
                </a:cxnLst>
                <a:rect l="0" t="0" r="r" b="b"/>
                <a:pathLst>
                  <a:path w="6" h="4">
                    <a:moveTo>
                      <a:pt x="0" y="3"/>
                    </a:moveTo>
                    <a:cubicBezTo>
                      <a:pt x="3" y="4"/>
                      <a:pt x="2" y="0"/>
                      <a:pt x="6" y="1"/>
                    </a:cubicBezTo>
                    <a:cubicBezTo>
                      <a:pt x="5" y="2"/>
                      <a:pt x="6" y="2"/>
                      <a:pt x="6" y="2"/>
                    </a:cubicBezTo>
                    <a:cubicBezTo>
                      <a:pt x="6" y="2"/>
                      <a:pt x="6" y="3"/>
                      <a:pt x="6" y="4"/>
                    </a:cubicBezTo>
                    <a:cubicBezTo>
                      <a:pt x="4" y="4"/>
                      <a:pt x="2" y="4"/>
                      <a:pt x="0" y="4"/>
                    </a:cubicBezTo>
                    <a:cubicBezTo>
                      <a:pt x="0" y="3"/>
                      <a:pt x="0" y="3"/>
                      <a:pt x="0"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15" name="Freeform 42"/>
              <p:cNvSpPr/>
              <p:nvPr/>
            </p:nvSpPr>
            <p:spPr bwMode="auto">
              <a:xfrm>
                <a:off x="1754" y="745"/>
                <a:ext cx="16" cy="10"/>
              </a:xfrm>
              <a:custGeom>
                <a:gdLst>
                  <a:gd name="T0" fmla="*/ 2 w 7"/>
                  <a:gd name="T1" fmla="*/ 4 h 4"/>
                  <a:gd name="T2" fmla="*/ 5 w 7"/>
                  <a:gd name="T3" fmla="*/ 2 h 4"/>
                  <a:gd name="T4" fmla="*/ 5 w 7"/>
                  <a:gd name="T5" fmla="*/ 0 h 4"/>
                  <a:gd name="T6" fmla="*/ 7 w 7"/>
                  <a:gd name="T7" fmla="*/ 3 h 4"/>
                  <a:gd name="T8" fmla="*/ 2 w 7"/>
                  <a:gd name="T9" fmla="*/ 4 h 4"/>
                </a:gdLst>
                <a:cxnLst>
                  <a:cxn ang="0">
                    <a:pos x="T0" y="T1"/>
                  </a:cxn>
                  <a:cxn ang="0">
                    <a:pos x="T2" y="T3"/>
                  </a:cxn>
                  <a:cxn ang="0">
                    <a:pos x="T4" y="T5"/>
                  </a:cxn>
                  <a:cxn ang="0">
                    <a:pos x="T6" y="T7"/>
                  </a:cxn>
                  <a:cxn ang="0">
                    <a:pos x="T8" y="T9"/>
                  </a:cxn>
                </a:cxnLst>
                <a:rect l="0" t="0" r="r" b="b"/>
                <a:pathLst>
                  <a:path w="7" h="4">
                    <a:moveTo>
                      <a:pt x="2" y="4"/>
                    </a:moveTo>
                    <a:cubicBezTo>
                      <a:pt x="0" y="1"/>
                      <a:pt x="2" y="1"/>
                      <a:pt x="5" y="2"/>
                    </a:cubicBezTo>
                    <a:cubicBezTo>
                      <a:pt x="4" y="1"/>
                      <a:pt x="4" y="0"/>
                      <a:pt x="5" y="0"/>
                    </a:cubicBezTo>
                    <a:cubicBezTo>
                      <a:pt x="5" y="1"/>
                      <a:pt x="7" y="1"/>
                      <a:pt x="7" y="3"/>
                    </a:cubicBezTo>
                    <a:cubicBezTo>
                      <a:pt x="4" y="2"/>
                      <a:pt x="3" y="3"/>
                      <a:pt x="2"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16" name="Freeform 43"/>
              <p:cNvSpPr/>
              <p:nvPr/>
            </p:nvSpPr>
            <p:spPr bwMode="auto">
              <a:xfrm>
                <a:off x="1896" y="738"/>
                <a:ext cx="9" cy="14"/>
              </a:xfrm>
              <a:custGeom>
                <a:gdLst>
                  <a:gd name="T0" fmla="*/ 0 w 4"/>
                  <a:gd name="T1" fmla="*/ 1 h 6"/>
                  <a:gd name="T2" fmla="*/ 2 w 4"/>
                  <a:gd name="T3" fmla="*/ 0 h 6"/>
                  <a:gd name="T4" fmla="*/ 4 w 4"/>
                  <a:gd name="T5" fmla="*/ 6 h 6"/>
                  <a:gd name="T6" fmla="*/ 0 w 4"/>
                  <a:gd name="T7" fmla="*/ 6 h 6"/>
                  <a:gd name="T8" fmla="*/ 0 w 4"/>
                  <a:gd name="T9" fmla="*/ 5 h 6"/>
                  <a:gd name="T10" fmla="*/ 2 w 4"/>
                  <a:gd name="T11" fmla="*/ 4 h 6"/>
                  <a:gd name="T12" fmla="*/ 0 w 4"/>
                  <a:gd name="T13" fmla="*/ 1 h 6"/>
                </a:gd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cubicBezTo>
                      <a:pt x="1" y="1"/>
                      <a:pt x="1" y="0"/>
                      <a:pt x="2" y="0"/>
                    </a:cubicBezTo>
                    <a:cubicBezTo>
                      <a:pt x="4" y="2"/>
                      <a:pt x="3" y="2"/>
                      <a:pt x="4" y="6"/>
                    </a:cubicBezTo>
                    <a:cubicBezTo>
                      <a:pt x="3" y="6"/>
                      <a:pt x="2" y="6"/>
                      <a:pt x="0" y="6"/>
                    </a:cubicBezTo>
                    <a:cubicBezTo>
                      <a:pt x="0" y="5"/>
                      <a:pt x="0" y="5"/>
                      <a:pt x="0" y="5"/>
                    </a:cubicBezTo>
                    <a:cubicBezTo>
                      <a:pt x="0" y="4"/>
                      <a:pt x="2" y="4"/>
                      <a:pt x="2" y="4"/>
                    </a:cubicBezTo>
                    <a:cubicBezTo>
                      <a:pt x="2" y="2"/>
                      <a:pt x="1" y="2"/>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17" name="Freeform 44"/>
              <p:cNvSpPr/>
              <p:nvPr/>
            </p:nvSpPr>
            <p:spPr bwMode="auto">
              <a:xfrm>
                <a:off x="1716" y="736"/>
                <a:ext cx="64" cy="11"/>
              </a:xfrm>
              <a:custGeom>
                <a:gdLst>
                  <a:gd name="T0" fmla="*/ 21 w 27"/>
                  <a:gd name="T1" fmla="*/ 3 h 5"/>
                  <a:gd name="T2" fmla="*/ 0 w 27"/>
                  <a:gd name="T3" fmla="*/ 5 h 5"/>
                  <a:gd name="T4" fmla="*/ 26 w 27"/>
                  <a:gd name="T5" fmla="*/ 0 h 5"/>
                  <a:gd name="T6" fmla="*/ 27 w 27"/>
                  <a:gd name="T7" fmla="*/ 1 h 5"/>
                  <a:gd name="T8" fmla="*/ 21 w 27"/>
                  <a:gd name="T9" fmla="*/ 3 h 5"/>
                </a:gdLst>
                <a:cxnLst>
                  <a:cxn ang="0">
                    <a:pos x="T0" y="T1"/>
                  </a:cxn>
                  <a:cxn ang="0">
                    <a:pos x="T2" y="T3"/>
                  </a:cxn>
                  <a:cxn ang="0">
                    <a:pos x="T4" y="T5"/>
                  </a:cxn>
                  <a:cxn ang="0">
                    <a:pos x="T6" y="T7"/>
                  </a:cxn>
                  <a:cxn ang="0">
                    <a:pos x="T8" y="T9"/>
                  </a:cxn>
                </a:cxnLst>
                <a:rect l="0" t="0" r="r" b="b"/>
                <a:pathLst>
                  <a:path w="27" h="5">
                    <a:moveTo>
                      <a:pt x="21" y="3"/>
                    </a:moveTo>
                    <a:cubicBezTo>
                      <a:pt x="13" y="2"/>
                      <a:pt x="8" y="5"/>
                      <a:pt x="0" y="5"/>
                    </a:cubicBezTo>
                    <a:cubicBezTo>
                      <a:pt x="6" y="1"/>
                      <a:pt x="18" y="2"/>
                      <a:pt x="26" y="0"/>
                    </a:cubicBezTo>
                    <a:cubicBezTo>
                      <a:pt x="26" y="0"/>
                      <a:pt x="27" y="0"/>
                      <a:pt x="27" y="1"/>
                    </a:cubicBezTo>
                    <a:cubicBezTo>
                      <a:pt x="23" y="0"/>
                      <a:pt x="24" y="4"/>
                      <a:pt x="21"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18" name="Freeform 45"/>
              <p:cNvSpPr/>
              <p:nvPr/>
            </p:nvSpPr>
            <p:spPr bwMode="auto">
              <a:xfrm>
                <a:off x="1737" y="743"/>
                <a:ext cx="24" cy="9"/>
              </a:xfrm>
              <a:custGeom>
                <a:gdLst>
                  <a:gd name="T0" fmla="*/ 0 w 10"/>
                  <a:gd name="T1" fmla="*/ 4 h 4"/>
                  <a:gd name="T2" fmla="*/ 8 w 10"/>
                  <a:gd name="T3" fmla="*/ 2 h 4"/>
                  <a:gd name="T4" fmla="*/ 0 w 10"/>
                  <a:gd name="T5" fmla="*/ 4 h 4"/>
                </a:gdLst>
                <a:cxnLst>
                  <a:cxn ang="0">
                    <a:pos x="T0" y="T1"/>
                  </a:cxn>
                  <a:cxn ang="0">
                    <a:pos x="T2" y="T3"/>
                  </a:cxn>
                  <a:cxn ang="0">
                    <a:pos x="T4" y="T5"/>
                  </a:cxn>
                </a:cxnLst>
                <a:rect l="0" t="0" r="r" b="b"/>
                <a:pathLst>
                  <a:path w="10" h="4">
                    <a:moveTo>
                      <a:pt x="0" y="4"/>
                    </a:moveTo>
                    <a:cubicBezTo>
                      <a:pt x="1" y="2"/>
                      <a:pt x="10" y="0"/>
                      <a:pt x="8" y="2"/>
                    </a:cubicBezTo>
                    <a:cubicBezTo>
                      <a:pt x="5" y="2"/>
                      <a:pt x="4" y="4"/>
                      <a:pt x="0"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19" name="Freeform 46"/>
              <p:cNvSpPr/>
              <p:nvPr/>
            </p:nvSpPr>
            <p:spPr bwMode="auto">
              <a:xfrm>
                <a:off x="3876" y="740"/>
                <a:ext cx="71" cy="26"/>
              </a:xfrm>
              <a:custGeom>
                <a:gdLst>
                  <a:gd name="T0" fmla="*/ 12 w 30"/>
                  <a:gd name="T1" fmla="*/ 4 h 11"/>
                  <a:gd name="T2" fmla="*/ 30 w 30"/>
                  <a:gd name="T3" fmla="*/ 5 h 11"/>
                  <a:gd name="T4" fmla="*/ 17 w 30"/>
                  <a:gd name="T5" fmla="*/ 7 h 11"/>
                  <a:gd name="T6" fmla="*/ 0 w 30"/>
                  <a:gd name="T7" fmla="*/ 2 h 11"/>
                  <a:gd name="T8" fmla="*/ 12 w 30"/>
                  <a:gd name="T9" fmla="*/ 4 h 11"/>
                </a:gdLst>
                <a:cxnLst>
                  <a:cxn ang="0">
                    <a:pos x="T0" y="T1"/>
                  </a:cxn>
                  <a:cxn ang="0">
                    <a:pos x="T2" y="T3"/>
                  </a:cxn>
                  <a:cxn ang="0">
                    <a:pos x="T4" y="T5"/>
                  </a:cxn>
                  <a:cxn ang="0">
                    <a:pos x="T6" y="T7"/>
                  </a:cxn>
                  <a:cxn ang="0">
                    <a:pos x="T8" y="T9"/>
                  </a:cxn>
                </a:cxnLst>
                <a:rect l="0" t="0" r="r" b="b"/>
                <a:pathLst>
                  <a:path w="30" h="11">
                    <a:moveTo>
                      <a:pt x="12" y="4"/>
                    </a:moveTo>
                    <a:cubicBezTo>
                      <a:pt x="13" y="0"/>
                      <a:pt x="27" y="2"/>
                      <a:pt x="30" y="5"/>
                    </a:cubicBezTo>
                    <a:cubicBezTo>
                      <a:pt x="29" y="11"/>
                      <a:pt x="22" y="5"/>
                      <a:pt x="17" y="7"/>
                    </a:cubicBezTo>
                    <a:cubicBezTo>
                      <a:pt x="12" y="10"/>
                      <a:pt x="0" y="8"/>
                      <a:pt x="0" y="2"/>
                    </a:cubicBezTo>
                    <a:cubicBezTo>
                      <a:pt x="4" y="0"/>
                      <a:pt x="7" y="3"/>
                      <a:pt x="12"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20" name="Freeform 47"/>
              <p:cNvSpPr>
                <a:spLocks noEditPoints="1"/>
              </p:cNvSpPr>
              <p:nvPr/>
            </p:nvSpPr>
            <p:spPr bwMode="auto">
              <a:xfrm>
                <a:off x="1046" y="759"/>
                <a:ext cx="1223" cy="1786"/>
              </a:xfrm>
              <a:custGeom>
                <a:gdLst>
                  <a:gd name="T0" fmla="*/ 347 w 517"/>
                  <a:gd name="T1" fmla="*/ 18 h 753"/>
                  <a:gd name="T2" fmla="*/ 369 w 517"/>
                  <a:gd name="T3" fmla="*/ 27 h 753"/>
                  <a:gd name="T4" fmla="*/ 405 w 517"/>
                  <a:gd name="T5" fmla="*/ 4 h 753"/>
                  <a:gd name="T6" fmla="*/ 444 w 517"/>
                  <a:gd name="T7" fmla="*/ 15 h 753"/>
                  <a:gd name="T8" fmla="*/ 467 w 517"/>
                  <a:gd name="T9" fmla="*/ 39 h 753"/>
                  <a:gd name="T10" fmla="*/ 441 w 517"/>
                  <a:gd name="T11" fmla="*/ 48 h 753"/>
                  <a:gd name="T12" fmla="*/ 413 w 517"/>
                  <a:gd name="T13" fmla="*/ 58 h 753"/>
                  <a:gd name="T14" fmla="*/ 417 w 517"/>
                  <a:gd name="T15" fmla="*/ 27 h 753"/>
                  <a:gd name="T16" fmla="*/ 377 w 517"/>
                  <a:gd name="T17" fmla="*/ 41 h 753"/>
                  <a:gd name="T18" fmla="*/ 336 w 517"/>
                  <a:gd name="T19" fmla="*/ 57 h 753"/>
                  <a:gd name="T20" fmla="*/ 336 w 517"/>
                  <a:gd name="T21" fmla="*/ 113 h 753"/>
                  <a:gd name="T22" fmla="*/ 378 w 517"/>
                  <a:gd name="T23" fmla="*/ 71 h 753"/>
                  <a:gd name="T24" fmla="*/ 436 w 517"/>
                  <a:gd name="T25" fmla="*/ 98 h 753"/>
                  <a:gd name="T26" fmla="*/ 444 w 517"/>
                  <a:gd name="T27" fmla="*/ 124 h 753"/>
                  <a:gd name="T28" fmla="*/ 392 w 517"/>
                  <a:gd name="T29" fmla="*/ 143 h 753"/>
                  <a:gd name="T30" fmla="*/ 358 w 517"/>
                  <a:gd name="T31" fmla="*/ 176 h 753"/>
                  <a:gd name="T32" fmla="*/ 325 w 517"/>
                  <a:gd name="T33" fmla="*/ 198 h 753"/>
                  <a:gd name="T34" fmla="*/ 273 w 517"/>
                  <a:gd name="T35" fmla="*/ 251 h 753"/>
                  <a:gd name="T36" fmla="*/ 203 w 517"/>
                  <a:gd name="T37" fmla="*/ 321 h 753"/>
                  <a:gd name="T38" fmla="*/ 261 w 517"/>
                  <a:gd name="T39" fmla="*/ 339 h 753"/>
                  <a:gd name="T40" fmla="*/ 336 w 517"/>
                  <a:gd name="T41" fmla="*/ 367 h 753"/>
                  <a:gd name="T42" fmla="*/ 372 w 517"/>
                  <a:gd name="T43" fmla="*/ 379 h 753"/>
                  <a:gd name="T44" fmla="*/ 430 w 517"/>
                  <a:gd name="T45" fmla="*/ 429 h 753"/>
                  <a:gd name="T46" fmla="*/ 459 w 517"/>
                  <a:gd name="T47" fmla="*/ 442 h 753"/>
                  <a:gd name="T48" fmla="*/ 500 w 517"/>
                  <a:gd name="T49" fmla="*/ 496 h 753"/>
                  <a:gd name="T50" fmla="*/ 448 w 517"/>
                  <a:gd name="T51" fmla="*/ 581 h 753"/>
                  <a:gd name="T52" fmla="*/ 414 w 517"/>
                  <a:gd name="T53" fmla="*/ 641 h 753"/>
                  <a:gd name="T54" fmla="*/ 394 w 517"/>
                  <a:gd name="T55" fmla="*/ 687 h 753"/>
                  <a:gd name="T56" fmla="*/ 386 w 517"/>
                  <a:gd name="T57" fmla="*/ 731 h 753"/>
                  <a:gd name="T58" fmla="*/ 374 w 517"/>
                  <a:gd name="T59" fmla="*/ 743 h 753"/>
                  <a:gd name="T60" fmla="*/ 358 w 517"/>
                  <a:gd name="T61" fmla="*/ 728 h 753"/>
                  <a:gd name="T62" fmla="*/ 348 w 517"/>
                  <a:gd name="T63" fmla="*/ 708 h 753"/>
                  <a:gd name="T64" fmla="*/ 344 w 517"/>
                  <a:gd name="T65" fmla="*/ 679 h 753"/>
                  <a:gd name="T66" fmla="*/ 268 w 517"/>
                  <a:gd name="T67" fmla="*/ 467 h 753"/>
                  <a:gd name="T68" fmla="*/ 274 w 517"/>
                  <a:gd name="T69" fmla="*/ 384 h 753"/>
                  <a:gd name="T70" fmla="*/ 148 w 517"/>
                  <a:gd name="T71" fmla="*/ 311 h 753"/>
                  <a:gd name="T72" fmla="*/ 121 w 517"/>
                  <a:gd name="T73" fmla="*/ 256 h 753"/>
                  <a:gd name="T74" fmla="*/ 115 w 517"/>
                  <a:gd name="T75" fmla="*/ 263 h 753"/>
                  <a:gd name="T76" fmla="*/ 126 w 517"/>
                  <a:gd name="T77" fmla="*/ 127 h 753"/>
                  <a:gd name="T78" fmla="*/ 126 w 517"/>
                  <a:gd name="T79" fmla="*/ 102 h 753"/>
                  <a:gd name="T80" fmla="*/ 117 w 517"/>
                  <a:gd name="T81" fmla="*/ 75 h 753"/>
                  <a:gd name="T82" fmla="*/ 0 w 517"/>
                  <a:gd name="T83" fmla="*/ 99 h 753"/>
                  <a:gd name="T84" fmla="*/ 21 w 517"/>
                  <a:gd name="T85" fmla="*/ 71 h 753"/>
                  <a:gd name="T86" fmla="*/ 59 w 517"/>
                  <a:gd name="T87" fmla="*/ 43 h 753"/>
                  <a:gd name="T88" fmla="*/ 187 w 517"/>
                  <a:gd name="T89" fmla="*/ 29 h 753"/>
                  <a:gd name="T90" fmla="*/ 237 w 517"/>
                  <a:gd name="T91" fmla="*/ 25 h 753"/>
                  <a:gd name="T92" fmla="*/ 294 w 517"/>
                  <a:gd name="T93" fmla="*/ 29 h 753"/>
                  <a:gd name="T94" fmla="*/ 316 w 517"/>
                  <a:gd name="T95" fmla="*/ 372 h 753"/>
                  <a:gd name="T96" fmla="*/ 249 w 517"/>
                  <a:gd name="T97" fmla="*/ 363 h 753"/>
                  <a:gd name="T98" fmla="*/ 135 w 517"/>
                  <a:gd name="T99" fmla="*/ 135 h 753"/>
                  <a:gd name="T100" fmla="*/ 121 w 517"/>
                  <a:gd name="T101" fmla="*/ 93 h 753"/>
                  <a:gd name="T102" fmla="*/ 214 w 517"/>
                  <a:gd name="T103" fmla="*/ 48 h 753"/>
                  <a:gd name="T104" fmla="*/ 231 w 517"/>
                  <a:gd name="T105" fmla="*/ 63 h 753"/>
                  <a:gd name="T106" fmla="*/ 263 w 517"/>
                  <a:gd name="T107" fmla="*/ 110 h 753"/>
                  <a:gd name="T108" fmla="*/ 307 w 517"/>
                  <a:gd name="T109" fmla="*/ 144 h 753"/>
                  <a:gd name="T110" fmla="*/ 301 w 517"/>
                  <a:gd name="T111" fmla="*/ 157 h 753"/>
                  <a:gd name="T112" fmla="*/ 322 w 517"/>
                  <a:gd name="T113" fmla="*/ 163 h 753"/>
                  <a:gd name="T114" fmla="*/ 321 w 517"/>
                  <a:gd name="T115" fmla="*/ 174 h 753"/>
                  <a:gd name="T116" fmla="*/ 122 w 517"/>
                  <a:gd name="T117" fmla="*/ 96 h 7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7" h="753">
                    <a:moveTo>
                      <a:pt x="335" y="31"/>
                    </a:moveTo>
                    <a:cubicBezTo>
                      <a:pt x="338" y="34"/>
                      <a:pt x="333" y="33"/>
                      <a:pt x="333" y="36"/>
                    </a:cubicBezTo>
                    <a:cubicBezTo>
                      <a:pt x="341" y="36"/>
                      <a:pt x="342" y="30"/>
                      <a:pt x="349" y="29"/>
                    </a:cubicBezTo>
                    <a:cubicBezTo>
                      <a:pt x="349" y="27"/>
                      <a:pt x="347" y="31"/>
                      <a:pt x="345" y="29"/>
                    </a:cubicBezTo>
                    <a:cubicBezTo>
                      <a:pt x="347" y="28"/>
                      <a:pt x="348" y="27"/>
                      <a:pt x="351" y="26"/>
                    </a:cubicBezTo>
                    <a:cubicBezTo>
                      <a:pt x="349" y="25"/>
                      <a:pt x="347" y="24"/>
                      <a:pt x="344" y="24"/>
                    </a:cubicBezTo>
                    <a:cubicBezTo>
                      <a:pt x="345" y="21"/>
                      <a:pt x="350" y="22"/>
                      <a:pt x="347" y="18"/>
                    </a:cubicBezTo>
                    <a:cubicBezTo>
                      <a:pt x="356" y="17"/>
                      <a:pt x="360" y="11"/>
                      <a:pt x="364" y="4"/>
                    </a:cubicBezTo>
                    <a:cubicBezTo>
                      <a:pt x="371" y="4"/>
                      <a:pt x="377" y="3"/>
                      <a:pt x="385" y="3"/>
                    </a:cubicBezTo>
                    <a:cubicBezTo>
                      <a:pt x="381" y="12"/>
                      <a:pt x="357" y="5"/>
                      <a:pt x="363" y="22"/>
                    </a:cubicBezTo>
                    <a:cubicBezTo>
                      <a:pt x="362" y="24"/>
                      <a:pt x="358" y="22"/>
                      <a:pt x="358" y="24"/>
                    </a:cubicBezTo>
                    <a:cubicBezTo>
                      <a:pt x="357" y="27"/>
                      <a:pt x="361" y="25"/>
                      <a:pt x="362" y="25"/>
                    </a:cubicBezTo>
                    <a:cubicBezTo>
                      <a:pt x="361" y="27"/>
                      <a:pt x="361" y="30"/>
                      <a:pt x="359" y="31"/>
                    </a:cubicBezTo>
                    <a:cubicBezTo>
                      <a:pt x="363" y="31"/>
                      <a:pt x="364" y="26"/>
                      <a:pt x="369" y="27"/>
                    </a:cubicBezTo>
                    <a:cubicBezTo>
                      <a:pt x="370" y="32"/>
                      <a:pt x="367" y="34"/>
                      <a:pt x="366" y="37"/>
                    </a:cubicBezTo>
                    <a:cubicBezTo>
                      <a:pt x="372" y="32"/>
                      <a:pt x="382" y="31"/>
                      <a:pt x="384" y="23"/>
                    </a:cubicBezTo>
                    <a:cubicBezTo>
                      <a:pt x="383" y="21"/>
                      <a:pt x="379" y="22"/>
                      <a:pt x="376" y="22"/>
                    </a:cubicBezTo>
                    <a:cubicBezTo>
                      <a:pt x="376" y="20"/>
                      <a:pt x="376" y="19"/>
                      <a:pt x="375" y="19"/>
                    </a:cubicBezTo>
                    <a:cubicBezTo>
                      <a:pt x="376" y="16"/>
                      <a:pt x="380" y="19"/>
                      <a:pt x="382" y="19"/>
                    </a:cubicBezTo>
                    <a:cubicBezTo>
                      <a:pt x="381" y="16"/>
                      <a:pt x="377" y="17"/>
                      <a:pt x="375" y="16"/>
                    </a:cubicBezTo>
                    <a:cubicBezTo>
                      <a:pt x="381" y="13"/>
                      <a:pt x="393" y="0"/>
                      <a:pt x="405" y="4"/>
                    </a:cubicBezTo>
                    <a:cubicBezTo>
                      <a:pt x="405" y="4"/>
                      <a:pt x="403" y="6"/>
                      <a:pt x="404" y="6"/>
                    </a:cubicBezTo>
                    <a:cubicBezTo>
                      <a:pt x="408" y="6"/>
                      <a:pt x="412" y="2"/>
                      <a:pt x="416" y="5"/>
                    </a:cubicBezTo>
                    <a:cubicBezTo>
                      <a:pt x="417" y="9"/>
                      <a:pt x="414" y="10"/>
                      <a:pt x="413" y="12"/>
                    </a:cubicBezTo>
                    <a:cubicBezTo>
                      <a:pt x="418" y="13"/>
                      <a:pt x="425" y="9"/>
                      <a:pt x="434" y="10"/>
                    </a:cubicBezTo>
                    <a:cubicBezTo>
                      <a:pt x="435" y="12"/>
                      <a:pt x="432" y="11"/>
                      <a:pt x="432" y="13"/>
                    </a:cubicBezTo>
                    <a:cubicBezTo>
                      <a:pt x="433" y="15"/>
                      <a:pt x="437" y="11"/>
                      <a:pt x="437" y="16"/>
                    </a:cubicBezTo>
                    <a:cubicBezTo>
                      <a:pt x="440" y="16"/>
                      <a:pt x="441" y="14"/>
                      <a:pt x="444" y="15"/>
                    </a:cubicBezTo>
                    <a:cubicBezTo>
                      <a:pt x="444" y="17"/>
                      <a:pt x="448" y="19"/>
                      <a:pt x="446" y="20"/>
                    </a:cubicBezTo>
                    <a:cubicBezTo>
                      <a:pt x="446" y="21"/>
                      <a:pt x="449" y="19"/>
                      <a:pt x="452" y="20"/>
                    </a:cubicBezTo>
                    <a:cubicBezTo>
                      <a:pt x="448" y="22"/>
                      <a:pt x="451" y="22"/>
                      <a:pt x="454" y="22"/>
                    </a:cubicBezTo>
                    <a:cubicBezTo>
                      <a:pt x="455" y="25"/>
                      <a:pt x="451" y="24"/>
                      <a:pt x="448" y="24"/>
                    </a:cubicBezTo>
                    <a:cubicBezTo>
                      <a:pt x="449" y="26"/>
                      <a:pt x="451" y="26"/>
                      <a:pt x="454" y="26"/>
                    </a:cubicBezTo>
                    <a:cubicBezTo>
                      <a:pt x="455" y="28"/>
                      <a:pt x="447" y="27"/>
                      <a:pt x="447" y="29"/>
                    </a:cubicBezTo>
                    <a:cubicBezTo>
                      <a:pt x="454" y="31"/>
                      <a:pt x="459" y="39"/>
                      <a:pt x="467" y="39"/>
                    </a:cubicBezTo>
                    <a:cubicBezTo>
                      <a:pt x="463" y="44"/>
                      <a:pt x="457" y="43"/>
                      <a:pt x="454" y="49"/>
                    </a:cubicBezTo>
                    <a:cubicBezTo>
                      <a:pt x="451" y="50"/>
                      <a:pt x="451" y="48"/>
                      <a:pt x="449" y="48"/>
                    </a:cubicBezTo>
                    <a:cubicBezTo>
                      <a:pt x="448" y="45"/>
                      <a:pt x="446" y="39"/>
                      <a:pt x="442" y="42"/>
                    </a:cubicBezTo>
                    <a:cubicBezTo>
                      <a:pt x="442" y="41"/>
                      <a:pt x="442" y="41"/>
                      <a:pt x="442" y="41"/>
                    </a:cubicBezTo>
                    <a:cubicBezTo>
                      <a:pt x="439" y="40"/>
                      <a:pt x="440" y="43"/>
                      <a:pt x="441" y="44"/>
                    </a:cubicBezTo>
                    <a:cubicBezTo>
                      <a:pt x="440" y="44"/>
                      <a:pt x="438" y="44"/>
                      <a:pt x="437" y="44"/>
                    </a:cubicBezTo>
                    <a:cubicBezTo>
                      <a:pt x="438" y="46"/>
                      <a:pt x="439" y="47"/>
                      <a:pt x="441" y="48"/>
                    </a:cubicBezTo>
                    <a:cubicBezTo>
                      <a:pt x="444" y="50"/>
                      <a:pt x="442" y="51"/>
                      <a:pt x="445" y="51"/>
                    </a:cubicBezTo>
                    <a:cubicBezTo>
                      <a:pt x="444" y="53"/>
                      <a:pt x="442" y="53"/>
                      <a:pt x="445" y="54"/>
                    </a:cubicBezTo>
                    <a:cubicBezTo>
                      <a:pt x="444" y="57"/>
                      <a:pt x="439" y="60"/>
                      <a:pt x="441" y="62"/>
                    </a:cubicBezTo>
                    <a:cubicBezTo>
                      <a:pt x="438" y="63"/>
                      <a:pt x="434" y="56"/>
                      <a:pt x="428" y="56"/>
                    </a:cubicBezTo>
                    <a:cubicBezTo>
                      <a:pt x="429" y="59"/>
                      <a:pt x="434" y="60"/>
                      <a:pt x="433" y="66"/>
                    </a:cubicBezTo>
                    <a:cubicBezTo>
                      <a:pt x="426" y="66"/>
                      <a:pt x="422" y="59"/>
                      <a:pt x="415" y="62"/>
                    </a:cubicBezTo>
                    <a:cubicBezTo>
                      <a:pt x="415" y="59"/>
                      <a:pt x="418" y="58"/>
                      <a:pt x="413" y="58"/>
                    </a:cubicBezTo>
                    <a:cubicBezTo>
                      <a:pt x="413" y="57"/>
                      <a:pt x="415" y="57"/>
                      <a:pt x="415" y="56"/>
                    </a:cubicBezTo>
                    <a:cubicBezTo>
                      <a:pt x="411" y="48"/>
                      <a:pt x="403" y="54"/>
                      <a:pt x="393" y="51"/>
                    </a:cubicBezTo>
                    <a:cubicBezTo>
                      <a:pt x="397" y="45"/>
                      <a:pt x="404" y="47"/>
                      <a:pt x="413" y="47"/>
                    </a:cubicBezTo>
                    <a:cubicBezTo>
                      <a:pt x="416" y="46"/>
                      <a:pt x="412" y="44"/>
                      <a:pt x="413" y="42"/>
                    </a:cubicBezTo>
                    <a:cubicBezTo>
                      <a:pt x="419" y="40"/>
                      <a:pt x="424" y="38"/>
                      <a:pt x="427" y="33"/>
                    </a:cubicBezTo>
                    <a:cubicBezTo>
                      <a:pt x="427" y="31"/>
                      <a:pt x="422" y="34"/>
                      <a:pt x="424" y="30"/>
                    </a:cubicBezTo>
                    <a:cubicBezTo>
                      <a:pt x="422" y="29"/>
                      <a:pt x="421" y="27"/>
                      <a:pt x="417" y="27"/>
                    </a:cubicBezTo>
                    <a:cubicBezTo>
                      <a:pt x="416" y="27"/>
                      <a:pt x="414" y="27"/>
                      <a:pt x="413" y="27"/>
                    </a:cubicBezTo>
                    <a:cubicBezTo>
                      <a:pt x="413" y="26"/>
                      <a:pt x="414" y="26"/>
                      <a:pt x="415" y="25"/>
                    </a:cubicBezTo>
                    <a:cubicBezTo>
                      <a:pt x="415" y="23"/>
                      <a:pt x="413" y="22"/>
                      <a:pt x="412" y="21"/>
                    </a:cubicBezTo>
                    <a:cubicBezTo>
                      <a:pt x="408" y="27"/>
                      <a:pt x="402" y="21"/>
                      <a:pt x="392" y="23"/>
                    </a:cubicBezTo>
                    <a:cubicBezTo>
                      <a:pt x="396" y="24"/>
                      <a:pt x="394" y="26"/>
                      <a:pt x="398" y="26"/>
                    </a:cubicBezTo>
                    <a:cubicBezTo>
                      <a:pt x="398" y="30"/>
                      <a:pt x="395" y="31"/>
                      <a:pt x="391" y="30"/>
                    </a:cubicBezTo>
                    <a:cubicBezTo>
                      <a:pt x="391" y="35"/>
                      <a:pt x="385" y="45"/>
                      <a:pt x="377" y="41"/>
                    </a:cubicBezTo>
                    <a:cubicBezTo>
                      <a:pt x="374" y="44"/>
                      <a:pt x="377" y="44"/>
                      <a:pt x="376" y="46"/>
                    </a:cubicBezTo>
                    <a:cubicBezTo>
                      <a:pt x="373" y="47"/>
                      <a:pt x="373" y="44"/>
                      <a:pt x="373" y="42"/>
                    </a:cubicBezTo>
                    <a:cubicBezTo>
                      <a:pt x="370" y="42"/>
                      <a:pt x="369" y="41"/>
                      <a:pt x="367" y="41"/>
                    </a:cubicBezTo>
                    <a:cubicBezTo>
                      <a:pt x="367" y="44"/>
                      <a:pt x="357" y="47"/>
                      <a:pt x="352" y="45"/>
                    </a:cubicBezTo>
                    <a:cubicBezTo>
                      <a:pt x="352" y="47"/>
                      <a:pt x="356" y="46"/>
                      <a:pt x="358" y="47"/>
                    </a:cubicBezTo>
                    <a:cubicBezTo>
                      <a:pt x="351" y="53"/>
                      <a:pt x="342" y="57"/>
                      <a:pt x="331" y="54"/>
                    </a:cubicBezTo>
                    <a:cubicBezTo>
                      <a:pt x="331" y="57"/>
                      <a:pt x="333" y="58"/>
                      <a:pt x="336" y="57"/>
                    </a:cubicBezTo>
                    <a:cubicBezTo>
                      <a:pt x="335" y="62"/>
                      <a:pt x="329" y="60"/>
                      <a:pt x="326" y="62"/>
                    </a:cubicBezTo>
                    <a:cubicBezTo>
                      <a:pt x="316" y="66"/>
                      <a:pt x="308" y="73"/>
                      <a:pt x="302" y="80"/>
                    </a:cubicBezTo>
                    <a:cubicBezTo>
                      <a:pt x="302" y="85"/>
                      <a:pt x="305" y="82"/>
                      <a:pt x="308" y="82"/>
                    </a:cubicBezTo>
                    <a:cubicBezTo>
                      <a:pt x="307" y="86"/>
                      <a:pt x="305" y="89"/>
                      <a:pt x="304" y="92"/>
                    </a:cubicBezTo>
                    <a:cubicBezTo>
                      <a:pt x="315" y="89"/>
                      <a:pt x="324" y="96"/>
                      <a:pt x="328" y="103"/>
                    </a:cubicBezTo>
                    <a:cubicBezTo>
                      <a:pt x="333" y="104"/>
                      <a:pt x="336" y="102"/>
                      <a:pt x="341" y="102"/>
                    </a:cubicBezTo>
                    <a:cubicBezTo>
                      <a:pt x="339" y="105"/>
                      <a:pt x="339" y="110"/>
                      <a:pt x="336" y="113"/>
                    </a:cubicBezTo>
                    <a:cubicBezTo>
                      <a:pt x="336" y="115"/>
                      <a:pt x="342" y="112"/>
                      <a:pt x="341" y="115"/>
                    </a:cubicBezTo>
                    <a:cubicBezTo>
                      <a:pt x="341" y="119"/>
                      <a:pt x="336" y="116"/>
                      <a:pt x="335" y="115"/>
                    </a:cubicBezTo>
                    <a:cubicBezTo>
                      <a:pt x="334" y="119"/>
                      <a:pt x="336" y="122"/>
                      <a:pt x="338" y="125"/>
                    </a:cubicBezTo>
                    <a:cubicBezTo>
                      <a:pt x="346" y="124"/>
                      <a:pt x="351" y="117"/>
                      <a:pt x="351" y="105"/>
                    </a:cubicBezTo>
                    <a:cubicBezTo>
                      <a:pt x="360" y="101"/>
                      <a:pt x="370" y="97"/>
                      <a:pt x="375" y="89"/>
                    </a:cubicBezTo>
                    <a:cubicBezTo>
                      <a:pt x="375" y="84"/>
                      <a:pt x="370" y="86"/>
                      <a:pt x="370" y="82"/>
                    </a:cubicBezTo>
                    <a:cubicBezTo>
                      <a:pt x="374" y="81"/>
                      <a:pt x="382" y="75"/>
                      <a:pt x="378" y="71"/>
                    </a:cubicBezTo>
                    <a:cubicBezTo>
                      <a:pt x="381" y="69"/>
                      <a:pt x="385" y="67"/>
                      <a:pt x="385" y="62"/>
                    </a:cubicBezTo>
                    <a:cubicBezTo>
                      <a:pt x="393" y="61"/>
                      <a:pt x="397" y="65"/>
                      <a:pt x="406" y="64"/>
                    </a:cubicBezTo>
                    <a:cubicBezTo>
                      <a:pt x="408" y="66"/>
                      <a:pt x="407" y="71"/>
                      <a:pt x="413" y="70"/>
                    </a:cubicBezTo>
                    <a:cubicBezTo>
                      <a:pt x="409" y="75"/>
                      <a:pt x="414" y="80"/>
                      <a:pt x="406" y="82"/>
                    </a:cubicBezTo>
                    <a:cubicBezTo>
                      <a:pt x="418" y="89"/>
                      <a:pt x="426" y="79"/>
                      <a:pt x="435" y="73"/>
                    </a:cubicBezTo>
                    <a:cubicBezTo>
                      <a:pt x="433" y="81"/>
                      <a:pt x="443" y="89"/>
                      <a:pt x="435" y="95"/>
                    </a:cubicBezTo>
                    <a:cubicBezTo>
                      <a:pt x="435" y="96"/>
                      <a:pt x="436" y="97"/>
                      <a:pt x="436" y="98"/>
                    </a:cubicBezTo>
                    <a:cubicBezTo>
                      <a:pt x="438" y="100"/>
                      <a:pt x="440" y="97"/>
                      <a:pt x="439" y="102"/>
                    </a:cubicBezTo>
                    <a:cubicBezTo>
                      <a:pt x="444" y="102"/>
                      <a:pt x="446" y="105"/>
                      <a:pt x="450" y="105"/>
                    </a:cubicBezTo>
                    <a:cubicBezTo>
                      <a:pt x="445" y="110"/>
                      <a:pt x="440" y="108"/>
                      <a:pt x="434" y="112"/>
                    </a:cubicBezTo>
                    <a:cubicBezTo>
                      <a:pt x="438" y="114"/>
                      <a:pt x="444" y="109"/>
                      <a:pt x="448" y="108"/>
                    </a:cubicBezTo>
                    <a:cubicBezTo>
                      <a:pt x="448" y="110"/>
                      <a:pt x="447" y="110"/>
                      <a:pt x="447" y="112"/>
                    </a:cubicBezTo>
                    <a:cubicBezTo>
                      <a:pt x="449" y="111"/>
                      <a:pt x="450" y="110"/>
                      <a:pt x="454" y="111"/>
                    </a:cubicBezTo>
                    <a:cubicBezTo>
                      <a:pt x="453" y="115"/>
                      <a:pt x="451" y="123"/>
                      <a:pt x="444" y="124"/>
                    </a:cubicBezTo>
                    <a:cubicBezTo>
                      <a:pt x="442" y="125"/>
                      <a:pt x="442" y="123"/>
                      <a:pt x="440" y="123"/>
                    </a:cubicBezTo>
                    <a:cubicBezTo>
                      <a:pt x="431" y="127"/>
                      <a:pt x="427" y="135"/>
                      <a:pt x="419" y="132"/>
                    </a:cubicBezTo>
                    <a:cubicBezTo>
                      <a:pt x="414" y="130"/>
                      <a:pt x="406" y="132"/>
                      <a:pt x="400" y="131"/>
                    </a:cubicBezTo>
                    <a:cubicBezTo>
                      <a:pt x="389" y="132"/>
                      <a:pt x="385" y="144"/>
                      <a:pt x="373" y="141"/>
                    </a:cubicBezTo>
                    <a:cubicBezTo>
                      <a:pt x="371" y="144"/>
                      <a:pt x="377" y="141"/>
                      <a:pt x="376" y="144"/>
                    </a:cubicBezTo>
                    <a:cubicBezTo>
                      <a:pt x="385" y="141"/>
                      <a:pt x="392" y="134"/>
                      <a:pt x="406" y="138"/>
                    </a:cubicBezTo>
                    <a:cubicBezTo>
                      <a:pt x="405" y="143"/>
                      <a:pt x="397" y="142"/>
                      <a:pt x="392" y="143"/>
                    </a:cubicBezTo>
                    <a:cubicBezTo>
                      <a:pt x="393" y="146"/>
                      <a:pt x="397" y="144"/>
                      <a:pt x="400" y="144"/>
                    </a:cubicBezTo>
                    <a:cubicBezTo>
                      <a:pt x="391" y="153"/>
                      <a:pt x="405" y="158"/>
                      <a:pt x="412" y="158"/>
                    </a:cubicBezTo>
                    <a:cubicBezTo>
                      <a:pt x="410" y="165"/>
                      <a:pt x="401" y="162"/>
                      <a:pt x="397" y="164"/>
                    </a:cubicBezTo>
                    <a:cubicBezTo>
                      <a:pt x="392" y="166"/>
                      <a:pt x="391" y="170"/>
                      <a:pt x="386" y="170"/>
                    </a:cubicBezTo>
                    <a:cubicBezTo>
                      <a:pt x="386" y="168"/>
                      <a:pt x="385" y="168"/>
                      <a:pt x="385" y="165"/>
                    </a:cubicBezTo>
                    <a:cubicBezTo>
                      <a:pt x="389" y="163"/>
                      <a:pt x="392" y="161"/>
                      <a:pt x="395" y="160"/>
                    </a:cubicBezTo>
                    <a:cubicBezTo>
                      <a:pt x="382" y="161"/>
                      <a:pt x="366" y="167"/>
                      <a:pt x="358" y="176"/>
                    </a:cubicBezTo>
                    <a:cubicBezTo>
                      <a:pt x="358" y="179"/>
                      <a:pt x="362" y="180"/>
                      <a:pt x="359" y="182"/>
                    </a:cubicBezTo>
                    <a:cubicBezTo>
                      <a:pt x="356" y="181"/>
                      <a:pt x="355" y="182"/>
                      <a:pt x="348" y="183"/>
                    </a:cubicBezTo>
                    <a:cubicBezTo>
                      <a:pt x="349" y="184"/>
                      <a:pt x="350" y="184"/>
                      <a:pt x="350" y="186"/>
                    </a:cubicBezTo>
                    <a:cubicBezTo>
                      <a:pt x="340" y="186"/>
                      <a:pt x="337" y="192"/>
                      <a:pt x="333" y="197"/>
                    </a:cubicBezTo>
                    <a:cubicBezTo>
                      <a:pt x="330" y="197"/>
                      <a:pt x="332" y="194"/>
                      <a:pt x="332" y="192"/>
                    </a:cubicBezTo>
                    <a:cubicBezTo>
                      <a:pt x="331" y="199"/>
                      <a:pt x="329" y="204"/>
                      <a:pt x="325" y="207"/>
                    </a:cubicBezTo>
                    <a:cubicBezTo>
                      <a:pt x="324" y="206"/>
                      <a:pt x="327" y="202"/>
                      <a:pt x="325" y="198"/>
                    </a:cubicBezTo>
                    <a:cubicBezTo>
                      <a:pt x="323" y="204"/>
                      <a:pt x="322" y="208"/>
                      <a:pt x="323" y="215"/>
                    </a:cubicBezTo>
                    <a:cubicBezTo>
                      <a:pt x="321" y="212"/>
                      <a:pt x="319" y="215"/>
                      <a:pt x="322" y="215"/>
                    </a:cubicBezTo>
                    <a:cubicBezTo>
                      <a:pt x="319" y="218"/>
                      <a:pt x="314" y="224"/>
                      <a:pt x="310" y="226"/>
                    </a:cubicBezTo>
                    <a:cubicBezTo>
                      <a:pt x="302" y="230"/>
                      <a:pt x="288" y="236"/>
                      <a:pt x="286" y="244"/>
                    </a:cubicBezTo>
                    <a:cubicBezTo>
                      <a:pt x="283" y="254"/>
                      <a:pt x="291" y="270"/>
                      <a:pt x="284" y="280"/>
                    </a:cubicBezTo>
                    <a:cubicBezTo>
                      <a:pt x="282" y="280"/>
                      <a:pt x="280" y="280"/>
                      <a:pt x="279" y="280"/>
                    </a:cubicBezTo>
                    <a:cubicBezTo>
                      <a:pt x="277" y="272"/>
                      <a:pt x="274" y="263"/>
                      <a:pt x="273" y="251"/>
                    </a:cubicBezTo>
                    <a:cubicBezTo>
                      <a:pt x="261" y="252"/>
                      <a:pt x="241" y="242"/>
                      <a:pt x="243" y="257"/>
                    </a:cubicBezTo>
                    <a:cubicBezTo>
                      <a:pt x="241" y="253"/>
                      <a:pt x="230" y="256"/>
                      <a:pt x="231" y="252"/>
                    </a:cubicBezTo>
                    <a:cubicBezTo>
                      <a:pt x="218" y="249"/>
                      <a:pt x="207" y="259"/>
                      <a:pt x="197" y="266"/>
                    </a:cubicBezTo>
                    <a:cubicBezTo>
                      <a:pt x="200" y="273"/>
                      <a:pt x="196" y="280"/>
                      <a:pt x="194" y="286"/>
                    </a:cubicBezTo>
                    <a:cubicBezTo>
                      <a:pt x="193" y="286"/>
                      <a:pt x="194" y="284"/>
                      <a:pt x="193" y="284"/>
                    </a:cubicBezTo>
                    <a:cubicBezTo>
                      <a:pt x="189" y="295"/>
                      <a:pt x="192" y="307"/>
                      <a:pt x="197" y="318"/>
                    </a:cubicBezTo>
                    <a:cubicBezTo>
                      <a:pt x="200" y="318"/>
                      <a:pt x="203" y="318"/>
                      <a:pt x="203" y="321"/>
                    </a:cubicBezTo>
                    <a:cubicBezTo>
                      <a:pt x="208" y="320"/>
                      <a:pt x="213" y="319"/>
                      <a:pt x="219" y="319"/>
                    </a:cubicBezTo>
                    <a:cubicBezTo>
                      <a:pt x="222" y="315"/>
                      <a:pt x="227" y="313"/>
                      <a:pt x="227" y="305"/>
                    </a:cubicBezTo>
                    <a:cubicBezTo>
                      <a:pt x="232" y="303"/>
                      <a:pt x="241" y="298"/>
                      <a:pt x="246" y="303"/>
                    </a:cubicBezTo>
                    <a:cubicBezTo>
                      <a:pt x="245" y="310"/>
                      <a:pt x="240" y="313"/>
                      <a:pt x="238" y="321"/>
                    </a:cubicBezTo>
                    <a:cubicBezTo>
                      <a:pt x="239" y="316"/>
                      <a:pt x="235" y="319"/>
                      <a:pt x="237" y="323"/>
                    </a:cubicBezTo>
                    <a:cubicBezTo>
                      <a:pt x="235" y="327"/>
                      <a:pt x="235" y="332"/>
                      <a:pt x="232" y="335"/>
                    </a:cubicBezTo>
                    <a:cubicBezTo>
                      <a:pt x="240" y="337"/>
                      <a:pt x="255" y="331"/>
                      <a:pt x="261" y="339"/>
                    </a:cubicBezTo>
                    <a:cubicBezTo>
                      <a:pt x="256" y="353"/>
                      <a:pt x="252" y="369"/>
                      <a:pt x="263" y="377"/>
                    </a:cubicBezTo>
                    <a:cubicBezTo>
                      <a:pt x="276" y="374"/>
                      <a:pt x="285" y="371"/>
                      <a:pt x="291" y="382"/>
                    </a:cubicBezTo>
                    <a:cubicBezTo>
                      <a:pt x="291" y="375"/>
                      <a:pt x="300" y="371"/>
                      <a:pt x="301" y="363"/>
                    </a:cubicBezTo>
                    <a:cubicBezTo>
                      <a:pt x="306" y="366"/>
                      <a:pt x="315" y="359"/>
                      <a:pt x="321" y="356"/>
                    </a:cubicBezTo>
                    <a:cubicBezTo>
                      <a:pt x="322" y="360"/>
                      <a:pt x="318" y="361"/>
                      <a:pt x="318" y="364"/>
                    </a:cubicBezTo>
                    <a:cubicBezTo>
                      <a:pt x="321" y="365"/>
                      <a:pt x="328" y="362"/>
                      <a:pt x="328" y="358"/>
                    </a:cubicBezTo>
                    <a:cubicBezTo>
                      <a:pt x="329" y="362"/>
                      <a:pt x="337" y="360"/>
                      <a:pt x="336" y="367"/>
                    </a:cubicBezTo>
                    <a:cubicBezTo>
                      <a:pt x="351" y="369"/>
                      <a:pt x="356" y="367"/>
                      <a:pt x="368" y="366"/>
                    </a:cubicBezTo>
                    <a:cubicBezTo>
                      <a:pt x="368" y="367"/>
                      <a:pt x="366" y="367"/>
                      <a:pt x="365" y="367"/>
                    </a:cubicBezTo>
                    <a:cubicBezTo>
                      <a:pt x="365" y="369"/>
                      <a:pt x="368" y="368"/>
                      <a:pt x="367" y="371"/>
                    </a:cubicBezTo>
                    <a:cubicBezTo>
                      <a:pt x="370" y="368"/>
                      <a:pt x="372" y="370"/>
                      <a:pt x="373" y="365"/>
                    </a:cubicBezTo>
                    <a:cubicBezTo>
                      <a:pt x="377" y="365"/>
                      <a:pt x="374" y="372"/>
                      <a:pt x="370" y="370"/>
                    </a:cubicBezTo>
                    <a:cubicBezTo>
                      <a:pt x="371" y="372"/>
                      <a:pt x="373" y="372"/>
                      <a:pt x="375" y="373"/>
                    </a:cubicBezTo>
                    <a:cubicBezTo>
                      <a:pt x="376" y="377"/>
                      <a:pt x="372" y="376"/>
                      <a:pt x="372" y="379"/>
                    </a:cubicBezTo>
                    <a:cubicBezTo>
                      <a:pt x="378" y="379"/>
                      <a:pt x="387" y="380"/>
                      <a:pt x="387" y="388"/>
                    </a:cubicBezTo>
                    <a:cubicBezTo>
                      <a:pt x="395" y="401"/>
                      <a:pt x="415" y="388"/>
                      <a:pt x="422" y="406"/>
                    </a:cubicBezTo>
                    <a:cubicBezTo>
                      <a:pt x="423" y="405"/>
                      <a:pt x="423" y="405"/>
                      <a:pt x="425" y="405"/>
                    </a:cubicBezTo>
                    <a:cubicBezTo>
                      <a:pt x="425" y="413"/>
                      <a:pt x="431" y="419"/>
                      <a:pt x="430" y="426"/>
                    </a:cubicBezTo>
                    <a:cubicBezTo>
                      <a:pt x="427" y="428"/>
                      <a:pt x="424" y="430"/>
                      <a:pt x="423" y="433"/>
                    </a:cubicBezTo>
                    <a:cubicBezTo>
                      <a:pt x="424" y="436"/>
                      <a:pt x="426" y="433"/>
                      <a:pt x="428" y="433"/>
                    </a:cubicBezTo>
                    <a:cubicBezTo>
                      <a:pt x="423" y="430"/>
                      <a:pt x="429" y="431"/>
                      <a:pt x="430" y="429"/>
                    </a:cubicBezTo>
                    <a:cubicBezTo>
                      <a:pt x="434" y="430"/>
                      <a:pt x="436" y="431"/>
                      <a:pt x="439" y="432"/>
                    </a:cubicBezTo>
                    <a:cubicBezTo>
                      <a:pt x="440" y="435"/>
                      <a:pt x="438" y="435"/>
                      <a:pt x="438" y="437"/>
                    </a:cubicBezTo>
                    <a:cubicBezTo>
                      <a:pt x="437" y="438"/>
                      <a:pt x="436" y="440"/>
                      <a:pt x="433" y="439"/>
                    </a:cubicBezTo>
                    <a:cubicBezTo>
                      <a:pt x="433" y="441"/>
                      <a:pt x="435" y="441"/>
                      <a:pt x="434" y="444"/>
                    </a:cubicBezTo>
                    <a:cubicBezTo>
                      <a:pt x="436" y="442"/>
                      <a:pt x="437" y="439"/>
                      <a:pt x="439" y="438"/>
                    </a:cubicBezTo>
                    <a:cubicBezTo>
                      <a:pt x="443" y="428"/>
                      <a:pt x="454" y="440"/>
                      <a:pt x="459" y="440"/>
                    </a:cubicBezTo>
                    <a:cubicBezTo>
                      <a:pt x="459" y="441"/>
                      <a:pt x="459" y="441"/>
                      <a:pt x="459" y="442"/>
                    </a:cubicBezTo>
                    <a:cubicBezTo>
                      <a:pt x="462" y="443"/>
                      <a:pt x="458" y="450"/>
                      <a:pt x="460" y="448"/>
                    </a:cubicBezTo>
                    <a:cubicBezTo>
                      <a:pt x="461" y="447"/>
                      <a:pt x="461" y="445"/>
                      <a:pt x="462" y="445"/>
                    </a:cubicBezTo>
                    <a:cubicBezTo>
                      <a:pt x="462" y="446"/>
                      <a:pt x="465" y="446"/>
                      <a:pt x="465" y="445"/>
                    </a:cubicBezTo>
                    <a:cubicBezTo>
                      <a:pt x="465" y="444"/>
                      <a:pt x="465" y="444"/>
                      <a:pt x="466" y="444"/>
                    </a:cubicBezTo>
                    <a:cubicBezTo>
                      <a:pt x="471" y="449"/>
                      <a:pt x="478" y="445"/>
                      <a:pt x="483" y="447"/>
                    </a:cubicBezTo>
                    <a:cubicBezTo>
                      <a:pt x="492" y="449"/>
                      <a:pt x="495" y="462"/>
                      <a:pt x="507" y="461"/>
                    </a:cubicBezTo>
                    <a:cubicBezTo>
                      <a:pt x="517" y="471"/>
                      <a:pt x="510" y="492"/>
                      <a:pt x="500" y="496"/>
                    </a:cubicBezTo>
                    <a:cubicBezTo>
                      <a:pt x="500" y="501"/>
                      <a:pt x="496" y="503"/>
                      <a:pt x="496" y="507"/>
                    </a:cubicBezTo>
                    <a:cubicBezTo>
                      <a:pt x="494" y="508"/>
                      <a:pt x="493" y="507"/>
                      <a:pt x="493" y="505"/>
                    </a:cubicBezTo>
                    <a:cubicBezTo>
                      <a:pt x="488" y="520"/>
                      <a:pt x="496" y="546"/>
                      <a:pt x="484" y="555"/>
                    </a:cubicBezTo>
                    <a:cubicBezTo>
                      <a:pt x="484" y="558"/>
                      <a:pt x="484" y="560"/>
                      <a:pt x="484" y="562"/>
                    </a:cubicBezTo>
                    <a:cubicBezTo>
                      <a:pt x="482" y="563"/>
                      <a:pt x="479" y="564"/>
                      <a:pt x="479" y="568"/>
                    </a:cubicBezTo>
                    <a:cubicBezTo>
                      <a:pt x="471" y="567"/>
                      <a:pt x="466" y="569"/>
                      <a:pt x="463" y="573"/>
                    </a:cubicBezTo>
                    <a:cubicBezTo>
                      <a:pt x="457" y="570"/>
                      <a:pt x="452" y="582"/>
                      <a:pt x="448" y="581"/>
                    </a:cubicBezTo>
                    <a:cubicBezTo>
                      <a:pt x="451" y="598"/>
                      <a:pt x="445" y="605"/>
                      <a:pt x="440" y="617"/>
                    </a:cubicBezTo>
                    <a:cubicBezTo>
                      <a:pt x="438" y="616"/>
                      <a:pt x="441" y="613"/>
                      <a:pt x="441" y="611"/>
                    </a:cubicBezTo>
                    <a:cubicBezTo>
                      <a:pt x="437" y="612"/>
                      <a:pt x="436" y="616"/>
                      <a:pt x="434" y="620"/>
                    </a:cubicBezTo>
                    <a:cubicBezTo>
                      <a:pt x="435" y="621"/>
                      <a:pt x="436" y="619"/>
                      <a:pt x="437" y="620"/>
                    </a:cubicBezTo>
                    <a:cubicBezTo>
                      <a:pt x="434" y="627"/>
                      <a:pt x="430" y="634"/>
                      <a:pt x="426" y="640"/>
                    </a:cubicBezTo>
                    <a:cubicBezTo>
                      <a:pt x="418" y="640"/>
                      <a:pt x="413" y="636"/>
                      <a:pt x="406" y="635"/>
                    </a:cubicBezTo>
                    <a:cubicBezTo>
                      <a:pt x="407" y="639"/>
                      <a:pt x="412" y="639"/>
                      <a:pt x="414" y="641"/>
                    </a:cubicBezTo>
                    <a:cubicBezTo>
                      <a:pt x="412" y="647"/>
                      <a:pt x="417" y="647"/>
                      <a:pt x="419" y="650"/>
                    </a:cubicBezTo>
                    <a:cubicBezTo>
                      <a:pt x="417" y="661"/>
                      <a:pt x="408" y="664"/>
                      <a:pt x="394" y="663"/>
                    </a:cubicBezTo>
                    <a:cubicBezTo>
                      <a:pt x="396" y="666"/>
                      <a:pt x="398" y="669"/>
                      <a:pt x="397" y="675"/>
                    </a:cubicBezTo>
                    <a:cubicBezTo>
                      <a:pt x="392" y="675"/>
                      <a:pt x="387" y="676"/>
                      <a:pt x="384" y="674"/>
                    </a:cubicBezTo>
                    <a:cubicBezTo>
                      <a:pt x="384" y="679"/>
                      <a:pt x="387" y="681"/>
                      <a:pt x="388" y="683"/>
                    </a:cubicBezTo>
                    <a:cubicBezTo>
                      <a:pt x="391" y="684"/>
                      <a:pt x="389" y="680"/>
                      <a:pt x="392" y="681"/>
                    </a:cubicBezTo>
                    <a:cubicBezTo>
                      <a:pt x="393" y="683"/>
                      <a:pt x="395" y="684"/>
                      <a:pt x="394" y="687"/>
                    </a:cubicBezTo>
                    <a:cubicBezTo>
                      <a:pt x="392" y="687"/>
                      <a:pt x="392" y="685"/>
                      <a:pt x="389" y="686"/>
                    </a:cubicBezTo>
                    <a:cubicBezTo>
                      <a:pt x="392" y="687"/>
                      <a:pt x="391" y="689"/>
                      <a:pt x="388" y="690"/>
                    </a:cubicBezTo>
                    <a:cubicBezTo>
                      <a:pt x="389" y="693"/>
                      <a:pt x="391" y="695"/>
                      <a:pt x="390" y="699"/>
                    </a:cubicBezTo>
                    <a:cubicBezTo>
                      <a:pt x="385" y="698"/>
                      <a:pt x="384" y="702"/>
                      <a:pt x="383" y="705"/>
                    </a:cubicBezTo>
                    <a:cubicBezTo>
                      <a:pt x="384" y="712"/>
                      <a:pt x="397" y="708"/>
                      <a:pt x="395" y="718"/>
                    </a:cubicBezTo>
                    <a:cubicBezTo>
                      <a:pt x="392" y="720"/>
                      <a:pt x="389" y="723"/>
                      <a:pt x="391" y="728"/>
                    </a:cubicBezTo>
                    <a:cubicBezTo>
                      <a:pt x="387" y="727"/>
                      <a:pt x="389" y="731"/>
                      <a:pt x="386" y="731"/>
                    </a:cubicBezTo>
                    <a:cubicBezTo>
                      <a:pt x="388" y="735"/>
                      <a:pt x="390" y="739"/>
                      <a:pt x="395" y="741"/>
                    </a:cubicBezTo>
                    <a:cubicBezTo>
                      <a:pt x="394" y="742"/>
                      <a:pt x="390" y="741"/>
                      <a:pt x="388" y="743"/>
                    </a:cubicBezTo>
                    <a:cubicBezTo>
                      <a:pt x="387" y="743"/>
                      <a:pt x="387" y="744"/>
                      <a:pt x="385" y="743"/>
                    </a:cubicBezTo>
                    <a:cubicBezTo>
                      <a:pt x="384" y="746"/>
                      <a:pt x="388" y="749"/>
                      <a:pt x="385" y="750"/>
                    </a:cubicBezTo>
                    <a:cubicBezTo>
                      <a:pt x="385" y="750"/>
                      <a:pt x="385" y="750"/>
                      <a:pt x="384" y="750"/>
                    </a:cubicBezTo>
                    <a:cubicBezTo>
                      <a:pt x="380" y="750"/>
                      <a:pt x="381" y="753"/>
                      <a:pt x="377" y="751"/>
                    </a:cubicBezTo>
                    <a:cubicBezTo>
                      <a:pt x="376" y="748"/>
                      <a:pt x="372" y="745"/>
                      <a:pt x="374" y="743"/>
                    </a:cubicBezTo>
                    <a:cubicBezTo>
                      <a:pt x="373" y="743"/>
                      <a:pt x="372" y="744"/>
                      <a:pt x="370" y="743"/>
                    </a:cubicBezTo>
                    <a:cubicBezTo>
                      <a:pt x="372" y="738"/>
                      <a:pt x="367" y="737"/>
                      <a:pt x="364" y="734"/>
                    </a:cubicBezTo>
                    <a:cubicBezTo>
                      <a:pt x="362" y="734"/>
                      <a:pt x="365" y="738"/>
                      <a:pt x="361" y="737"/>
                    </a:cubicBezTo>
                    <a:cubicBezTo>
                      <a:pt x="364" y="735"/>
                      <a:pt x="358" y="732"/>
                      <a:pt x="362" y="731"/>
                    </a:cubicBezTo>
                    <a:cubicBezTo>
                      <a:pt x="362" y="730"/>
                      <a:pt x="360" y="730"/>
                      <a:pt x="360" y="728"/>
                    </a:cubicBezTo>
                    <a:cubicBezTo>
                      <a:pt x="359" y="729"/>
                      <a:pt x="359" y="730"/>
                      <a:pt x="358" y="732"/>
                    </a:cubicBezTo>
                    <a:cubicBezTo>
                      <a:pt x="356" y="732"/>
                      <a:pt x="358" y="729"/>
                      <a:pt x="358" y="728"/>
                    </a:cubicBezTo>
                    <a:cubicBezTo>
                      <a:pt x="358" y="726"/>
                      <a:pt x="356" y="729"/>
                      <a:pt x="355" y="726"/>
                    </a:cubicBezTo>
                    <a:cubicBezTo>
                      <a:pt x="358" y="725"/>
                      <a:pt x="354" y="723"/>
                      <a:pt x="355" y="720"/>
                    </a:cubicBezTo>
                    <a:cubicBezTo>
                      <a:pt x="353" y="721"/>
                      <a:pt x="352" y="720"/>
                      <a:pt x="351" y="719"/>
                    </a:cubicBezTo>
                    <a:cubicBezTo>
                      <a:pt x="351" y="719"/>
                      <a:pt x="351" y="718"/>
                      <a:pt x="351" y="718"/>
                    </a:cubicBezTo>
                    <a:cubicBezTo>
                      <a:pt x="353" y="716"/>
                      <a:pt x="352" y="718"/>
                      <a:pt x="355" y="718"/>
                    </a:cubicBezTo>
                    <a:cubicBezTo>
                      <a:pt x="354" y="713"/>
                      <a:pt x="356" y="710"/>
                      <a:pt x="350" y="709"/>
                    </a:cubicBezTo>
                    <a:cubicBezTo>
                      <a:pt x="350" y="708"/>
                      <a:pt x="349" y="708"/>
                      <a:pt x="348" y="708"/>
                    </a:cubicBezTo>
                    <a:cubicBezTo>
                      <a:pt x="348" y="707"/>
                      <a:pt x="350" y="706"/>
                      <a:pt x="350" y="705"/>
                    </a:cubicBezTo>
                    <a:cubicBezTo>
                      <a:pt x="354" y="704"/>
                      <a:pt x="352" y="708"/>
                      <a:pt x="355" y="708"/>
                    </a:cubicBezTo>
                    <a:cubicBezTo>
                      <a:pt x="353" y="703"/>
                      <a:pt x="356" y="701"/>
                      <a:pt x="353" y="698"/>
                    </a:cubicBezTo>
                    <a:cubicBezTo>
                      <a:pt x="353" y="698"/>
                      <a:pt x="352" y="697"/>
                      <a:pt x="352" y="697"/>
                    </a:cubicBezTo>
                    <a:cubicBezTo>
                      <a:pt x="352" y="693"/>
                      <a:pt x="351" y="682"/>
                      <a:pt x="347" y="679"/>
                    </a:cubicBezTo>
                    <a:cubicBezTo>
                      <a:pt x="344" y="683"/>
                      <a:pt x="346" y="684"/>
                      <a:pt x="348" y="690"/>
                    </a:cubicBezTo>
                    <a:cubicBezTo>
                      <a:pt x="344" y="689"/>
                      <a:pt x="340" y="682"/>
                      <a:pt x="344" y="679"/>
                    </a:cubicBezTo>
                    <a:cubicBezTo>
                      <a:pt x="340" y="677"/>
                      <a:pt x="340" y="670"/>
                      <a:pt x="341" y="666"/>
                    </a:cubicBezTo>
                    <a:cubicBezTo>
                      <a:pt x="341" y="662"/>
                      <a:pt x="338" y="663"/>
                      <a:pt x="337" y="660"/>
                    </a:cubicBezTo>
                    <a:cubicBezTo>
                      <a:pt x="340" y="627"/>
                      <a:pt x="331" y="599"/>
                      <a:pt x="334" y="563"/>
                    </a:cubicBezTo>
                    <a:cubicBezTo>
                      <a:pt x="335" y="561"/>
                      <a:pt x="335" y="553"/>
                      <a:pt x="334" y="551"/>
                    </a:cubicBezTo>
                    <a:cubicBezTo>
                      <a:pt x="331" y="529"/>
                      <a:pt x="306" y="530"/>
                      <a:pt x="296" y="516"/>
                    </a:cubicBezTo>
                    <a:cubicBezTo>
                      <a:pt x="296" y="514"/>
                      <a:pt x="296" y="513"/>
                      <a:pt x="296" y="511"/>
                    </a:cubicBezTo>
                    <a:cubicBezTo>
                      <a:pt x="286" y="497"/>
                      <a:pt x="282" y="477"/>
                      <a:pt x="268" y="467"/>
                    </a:cubicBezTo>
                    <a:cubicBezTo>
                      <a:pt x="269" y="462"/>
                      <a:pt x="267" y="461"/>
                      <a:pt x="265" y="458"/>
                    </a:cubicBezTo>
                    <a:cubicBezTo>
                      <a:pt x="266" y="453"/>
                      <a:pt x="271" y="452"/>
                      <a:pt x="273" y="448"/>
                    </a:cubicBezTo>
                    <a:cubicBezTo>
                      <a:pt x="272" y="448"/>
                      <a:pt x="270" y="445"/>
                      <a:pt x="267" y="444"/>
                    </a:cubicBezTo>
                    <a:cubicBezTo>
                      <a:pt x="267" y="430"/>
                      <a:pt x="277" y="427"/>
                      <a:pt x="280" y="415"/>
                    </a:cubicBezTo>
                    <a:cubicBezTo>
                      <a:pt x="293" y="412"/>
                      <a:pt x="286" y="382"/>
                      <a:pt x="278" y="377"/>
                    </a:cubicBezTo>
                    <a:cubicBezTo>
                      <a:pt x="275" y="377"/>
                      <a:pt x="275" y="380"/>
                      <a:pt x="272" y="381"/>
                    </a:cubicBezTo>
                    <a:cubicBezTo>
                      <a:pt x="272" y="383"/>
                      <a:pt x="272" y="384"/>
                      <a:pt x="274" y="384"/>
                    </a:cubicBezTo>
                    <a:cubicBezTo>
                      <a:pt x="274" y="386"/>
                      <a:pt x="271" y="385"/>
                      <a:pt x="271" y="387"/>
                    </a:cubicBezTo>
                    <a:cubicBezTo>
                      <a:pt x="263" y="380"/>
                      <a:pt x="253" y="382"/>
                      <a:pt x="249" y="370"/>
                    </a:cubicBezTo>
                    <a:cubicBezTo>
                      <a:pt x="248" y="372"/>
                      <a:pt x="247" y="372"/>
                      <a:pt x="244" y="371"/>
                    </a:cubicBezTo>
                    <a:cubicBezTo>
                      <a:pt x="247" y="359"/>
                      <a:pt x="235" y="358"/>
                      <a:pt x="237" y="351"/>
                    </a:cubicBezTo>
                    <a:cubicBezTo>
                      <a:pt x="221" y="352"/>
                      <a:pt x="211" y="340"/>
                      <a:pt x="201" y="333"/>
                    </a:cubicBezTo>
                    <a:cubicBezTo>
                      <a:pt x="198" y="334"/>
                      <a:pt x="195" y="335"/>
                      <a:pt x="192" y="336"/>
                    </a:cubicBezTo>
                    <a:cubicBezTo>
                      <a:pt x="175" y="330"/>
                      <a:pt x="158" y="324"/>
                      <a:pt x="148" y="311"/>
                    </a:cubicBezTo>
                    <a:cubicBezTo>
                      <a:pt x="154" y="300"/>
                      <a:pt x="145" y="283"/>
                      <a:pt x="135" y="277"/>
                    </a:cubicBezTo>
                    <a:cubicBezTo>
                      <a:pt x="135" y="275"/>
                      <a:pt x="136" y="274"/>
                      <a:pt x="137" y="272"/>
                    </a:cubicBezTo>
                    <a:cubicBezTo>
                      <a:pt x="132" y="269"/>
                      <a:pt x="130" y="259"/>
                      <a:pt x="125" y="259"/>
                    </a:cubicBezTo>
                    <a:cubicBezTo>
                      <a:pt x="124" y="256"/>
                      <a:pt x="126" y="249"/>
                      <a:pt x="125" y="243"/>
                    </a:cubicBezTo>
                    <a:cubicBezTo>
                      <a:pt x="123" y="242"/>
                      <a:pt x="120" y="241"/>
                      <a:pt x="118" y="239"/>
                    </a:cubicBezTo>
                    <a:cubicBezTo>
                      <a:pt x="115" y="243"/>
                      <a:pt x="119" y="250"/>
                      <a:pt x="118" y="255"/>
                    </a:cubicBezTo>
                    <a:cubicBezTo>
                      <a:pt x="119" y="254"/>
                      <a:pt x="122" y="253"/>
                      <a:pt x="121" y="256"/>
                    </a:cubicBezTo>
                    <a:cubicBezTo>
                      <a:pt x="121" y="256"/>
                      <a:pt x="120" y="255"/>
                      <a:pt x="120" y="255"/>
                    </a:cubicBezTo>
                    <a:cubicBezTo>
                      <a:pt x="118" y="264"/>
                      <a:pt x="128" y="270"/>
                      <a:pt x="126" y="283"/>
                    </a:cubicBezTo>
                    <a:cubicBezTo>
                      <a:pt x="127" y="287"/>
                      <a:pt x="129" y="284"/>
                      <a:pt x="131" y="287"/>
                    </a:cubicBezTo>
                    <a:cubicBezTo>
                      <a:pt x="132" y="290"/>
                      <a:pt x="130" y="292"/>
                      <a:pt x="129" y="293"/>
                    </a:cubicBezTo>
                    <a:cubicBezTo>
                      <a:pt x="127" y="286"/>
                      <a:pt x="115" y="283"/>
                      <a:pt x="121" y="274"/>
                    </a:cubicBezTo>
                    <a:cubicBezTo>
                      <a:pt x="119" y="269"/>
                      <a:pt x="110" y="270"/>
                      <a:pt x="110" y="263"/>
                    </a:cubicBezTo>
                    <a:cubicBezTo>
                      <a:pt x="112" y="264"/>
                      <a:pt x="114" y="263"/>
                      <a:pt x="115" y="263"/>
                    </a:cubicBezTo>
                    <a:cubicBezTo>
                      <a:pt x="114" y="252"/>
                      <a:pt x="106" y="247"/>
                      <a:pt x="109" y="233"/>
                    </a:cubicBezTo>
                    <a:cubicBezTo>
                      <a:pt x="99" y="227"/>
                      <a:pt x="93" y="214"/>
                      <a:pt x="94" y="201"/>
                    </a:cubicBezTo>
                    <a:cubicBezTo>
                      <a:pt x="97" y="200"/>
                      <a:pt x="95" y="194"/>
                      <a:pt x="95" y="191"/>
                    </a:cubicBezTo>
                    <a:cubicBezTo>
                      <a:pt x="101" y="176"/>
                      <a:pt x="108" y="163"/>
                      <a:pt x="120" y="155"/>
                    </a:cubicBezTo>
                    <a:cubicBezTo>
                      <a:pt x="117" y="153"/>
                      <a:pt x="120" y="142"/>
                      <a:pt x="125" y="142"/>
                    </a:cubicBezTo>
                    <a:cubicBezTo>
                      <a:pt x="121" y="139"/>
                      <a:pt x="118" y="135"/>
                      <a:pt x="117" y="129"/>
                    </a:cubicBezTo>
                    <a:cubicBezTo>
                      <a:pt x="119" y="127"/>
                      <a:pt x="124" y="129"/>
                      <a:pt x="126" y="127"/>
                    </a:cubicBezTo>
                    <a:cubicBezTo>
                      <a:pt x="126" y="125"/>
                      <a:pt x="123" y="127"/>
                      <a:pt x="121" y="126"/>
                    </a:cubicBezTo>
                    <a:cubicBezTo>
                      <a:pt x="123" y="124"/>
                      <a:pt x="121" y="119"/>
                      <a:pt x="125" y="119"/>
                    </a:cubicBezTo>
                    <a:cubicBezTo>
                      <a:pt x="125" y="118"/>
                      <a:pt x="123" y="118"/>
                      <a:pt x="121" y="118"/>
                    </a:cubicBezTo>
                    <a:cubicBezTo>
                      <a:pt x="121" y="114"/>
                      <a:pt x="125" y="116"/>
                      <a:pt x="125" y="113"/>
                    </a:cubicBezTo>
                    <a:cubicBezTo>
                      <a:pt x="122" y="111"/>
                      <a:pt x="124" y="113"/>
                      <a:pt x="120" y="114"/>
                    </a:cubicBezTo>
                    <a:cubicBezTo>
                      <a:pt x="120" y="110"/>
                      <a:pt x="121" y="108"/>
                      <a:pt x="125" y="109"/>
                    </a:cubicBezTo>
                    <a:cubicBezTo>
                      <a:pt x="126" y="105"/>
                      <a:pt x="125" y="105"/>
                      <a:pt x="126" y="102"/>
                    </a:cubicBezTo>
                    <a:cubicBezTo>
                      <a:pt x="124" y="103"/>
                      <a:pt x="123" y="106"/>
                      <a:pt x="123" y="101"/>
                    </a:cubicBezTo>
                    <a:cubicBezTo>
                      <a:pt x="121" y="102"/>
                      <a:pt x="122" y="105"/>
                      <a:pt x="118" y="105"/>
                    </a:cubicBezTo>
                    <a:cubicBezTo>
                      <a:pt x="119" y="101"/>
                      <a:pt x="117" y="103"/>
                      <a:pt x="117" y="105"/>
                    </a:cubicBezTo>
                    <a:cubicBezTo>
                      <a:pt x="114" y="103"/>
                      <a:pt x="118" y="101"/>
                      <a:pt x="119" y="99"/>
                    </a:cubicBezTo>
                    <a:cubicBezTo>
                      <a:pt x="116" y="97"/>
                      <a:pt x="119" y="95"/>
                      <a:pt x="120" y="94"/>
                    </a:cubicBezTo>
                    <a:cubicBezTo>
                      <a:pt x="119" y="91"/>
                      <a:pt x="117" y="99"/>
                      <a:pt x="116" y="95"/>
                    </a:cubicBezTo>
                    <a:cubicBezTo>
                      <a:pt x="121" y="89"/>
                      <a:pt x="112" y="80"/>
                      <a:pt x="117" y="75"/>
                    </a:cubicBezTo>
                    <a:cubicBezTo>
                      <a:pt x="109" y="77"/>
                      <a:pt x="100" y="75"/>
                      <a:pt x="93" y="73"/>
                    </a:cubicBezTo>
                    <a:cubicBezTo>
                      <a:pt x="95" y="69"/>
                      <a:pt x="87" y="72"/>
                      <a:pt x="86" y="71"/>
                    </a:cubicBezTo>
                    <a:cubicBezTo>
                      <a:pt x="80" y="77"/>
                      <a:pt x="69" y="77"/>
                      <a:pt x="60" y="80"/>
                    </a:cubicBezTo>
                    <a:cubicBezTo>
                      <a:pt x="63" y="75"/>
                      <a:pt x="72" y="73"/>
                      <a:pt x="79" y="70"/>
                    </a:cubicBezTo>
                    <a:cubicBezTo>
                      <a:pt x="67" y="67"/>
                      <a:pt x="61" y="78"/>
                      <a:pt x="50" y="79"/>
                    </a:cubicBezTo>
                    <a:cubicBezTo>
                      <a:pt x="48" y="80"/>
                      <a:pt x="53" y="81"/>
                      <a:pt x="50" y="83"/>
                    </a:cubicBezTo>
                    <a:cubicBezTo>
                      <a:pt x="32" y="87"/>
                      <a:pt x="20" y="97"/>
                      <a:pt x="0" y="99"/>
                    </a:cubicBezTo>
                    <a:cubicBezTo>
                      <a:pt x="9" y="92"/>
                      <a:pt x="24" y="91"/>
                      <a:pt x="32" y="84"/>
                    </a:cubicBezTo>
                    <a:cubicBezTo>
                      <a:pt x="30" y="82"/>
                      <a:pt x="26" y="81"/>
                      <a:pt x="25" y="84"/>
                    </a:cubicBezTo>
                    <a:cubicBezTo>
                      <a:pt x="24" y="78"/>
                      <a:pt x="17" y="82"/>
                      <a:pt x="16" y="85"/>
                    </a:cubicBezTo>
                    <a:cubicBezTo>
                      <a:pt x="14" y="83"/>
                      <a:pt x="14" y="84"/>
                      <a:pt x="12" y="83"/>
                    </a:cubicBezTo>
                    <a:cubicBezTo>
                      <a:pt x="16" y="81"/>
                      <a:pt x="19" y="78"/>
                      <a:pt x="22" y="74"/>
                    </a:cubicBezTo>
                    <a:cubicBezTo>
                      <a:pt x="17" y="74"/>
                      <a:pt x="16" y="77"/>
                      <a:pt x="12" y="77"/>
                    </a:cubicBezTo>
                    <a:cubicBezTo>
                      <a:pt x="11" y="70"/>
                      <a:pt x="15" y="70"/>
                      <a:pt x="21" y="71"/>
                    </a:cubicBezTo>
                    <a:cubicBezTo>
                      <a:pt x="20" y="69"/>
                      <a:pt x="15" y="71"/>
                      <a:pt x="15" y="69"/>
                    </a:cubicBezTo>
                    <a:cubicBezTo>
                      <a:pt x="24" y="56"/>
                      <a:pt x="46" y="62"/>
                      <a:pt x="56" y="50"/>
                    </a:cubicBezTo>
                    <a:cubicBezTo>
                      <a:pt x="52" y="54"/>
                      <a:pt x="45" y="50"/>
                      <a:pt x="38" y="51"/>
                    </a:cubicBezTo>
                    <a:cubicBezTo>
                      <a:pt x="37" y="48"/>
                      <a:pt x="39" y="47"/>
                      <a:pt x="42" y="47"/>
                    </a:cubicBezTo>
                    <a:cubicBezTo>
                      <a:pt x="42" y="46"/>
                      <a:pt x="38" y="47"/>
                      <a:pt x="38" y="46"/>
                    </a:cubicBezTo>
                    <a:cubicBezTo>
                      <a:pt x="45" y="44"/>
                      <a:pt x="51" y="41"/>
                      <a:pt x="60" y="41"/>
                    </a:cubicBezTo>
                    <a:cubicBezTo>
                      <a:pt x="60" y="42"/>
                      <a:pt x="59" y="42"/>
                      <a:pt x="59" y="43"/>
                    </a:cubicBezTo>
                    <a:cubicBezTo>
                      <a:pt x="62" y="43"/>
                      <a:pt x="64" y="43"/>
                      <a:pt x="67" y="43"/>
                    </a:cubicBezTo>
                    <a:cubicBezTo>
                      <a:pt x="69" y="42"/>
                      <a:pt x="67" y="38"/>
                      <a:pt x="70" y="39"/>
                    </a:cubicBezTo>
                    <a:cubicBezTo>
                      <a:pt x="69" y="38"/>
                      <a:pt x="67" y="38"/>
                      <a:pt x="66" y="38"/>
                    </a:cubicBezTo>
                    <a:cubicBezTo>
                      <a:pt x="66" y="36"/>
                      <a:pt x="68" y="32"/>
                      <a:pt x="64" y="32"/>
                    </a:cubicBezTo>
                    <a:cubicBezTo>
                      <a:pt x="85" y="26"/>
                      <a:pt x="110" y="14"/>
                      <a:pt x="136" y="19"/>
                    </a:cubicBezTo>
                    <a:cubicBezTo>
                      <a:pt x="151" y="21"/>
                      <a:pt x="167" y="22"/>
                      <a:pt x="180" y="24"/>
                    </a:cubicBezTo>
                    <a:cubicBezTo>
                      <a:pt x="177" y="28"/>
                      <a:pt x="184" y="28"/>
                      <a:pt x="187" y="29"/>
                    </a:cubicBezTo>
                    <a:cubicBezTo>
                      <a:pt x="195" y="22"/>
                      <a:pt x="205" y="27"/>
                      <a:pt x="216" y="23"/>
                    </a:cubicBezTo>
                    <a:cubicBezTo>
                      <a:pt x="213" y="25"/>
                      <a:pt x="224" y="21"/>
                      <a:pt x="229" y="21"/>
                    </a:cubicBezTo>
                    <a:cubicBezTo>
                      <a:pt x="230" y="23"/>
                      <a:pt x="228" y="23"/>
                      <a:pt x="228" y="25"/>
                    </a:cubicBezTo>
                    <a:cubicBezTo>
                      <a:pt x="231" y="26"/>
                      <a:pt x="232" y="24"/>
                      <a:pt x="234" y="23"/>
                    </a:cubicBezTo>
                    <a:cubicBezTo>
                      <a:pt x="234" y="23"/>
                      <a:pt x="235" y="23"/>
                      <a:pt x="236" y="23"/>
                    </a:cubicBezTo>
                    <a:cubicBezTo>
                      <a:pt x="236" y="25"/>
                      <a:pt x="235" y="25"/>
                      <a:pt x="235" y="26"/>
                    </a:cubicBezTo>
                    <a:cubicBezTo>
                      <a:pt x="236" y="27"/>
                      <a:pt x="236" y="26"/>
                      <a:pt x="237" y="25"/>
                    </a:cubicBezTo>
                    <a:cubicBezTo>
                      <a:pt x="248" y="22"/>
                      <a:pt x="257" y="29"/>
                      <a:pt x="268" y="30"/>
                    </a:cubicBezTo>
                    <a:cubicBezTo>
                      <a:pt x="266" y="32"/>
                      <a:pt x="263" y="32"/>
                      <a:pt x="261" y="33"/>
                    </a:cubicBezTo>
                    <a:cubicBezTo>
                      <a:pt x="266" y="39"/>
                      <a:pt x="280" y="31"/>
                      <a:pt x="286" y="36"/>
                    </a:cubicBezTo>
                    <a:cubicBezTo>
                      <a:pt x="287" y="39"/>
                      <a:pt x="282" y="37"/>
                      <a:pt x="283" y="39"/>
                    </a:cubicBezTo>
                    <a:cubicBezTo>
                      <a:pt x="283" y="42"/>
                      <a:pt x="285" y="38"/>
                      <a:pt x="287" y="39"/>
                    </a:cubicBezTo>
                    <a:cubicBezTo>
                      <a:pt x="287" y="36"/>
                      <a:pt x="289" y="35"/>
                      <a:pt x="288" y="31"/>
                    </a:cubicBezTo>
                    <a:cubicBezTo>
                      <a:pt x="291" y="32"/>
                      <a:pt x="292" y="30"/>
                      <a:pt x="294" y="29"/>
                    </a:cubicBezTo>
                    <a:cubicBezTo>
                      <a:pt x="297" y="28"/>
                      <a:pt x="299" y="28"/>
                      <a:pt x="303" y="28"/>
                    </a:cubicBezTo>
                    <a:cubicBezTo>
                      <a:pt x="303" y="30"/>
                      <a:pt x="302" y="30"/>
                      <a:pt x="302" y="31"/>
                    </a:cubicBezTo>
                    <a:cubicBezTo>
                      <a:pt x="304" y="31"/>
                      <a:pt x="305" y="33"/>
                      <a:pt x="308" y="32"/>
                    </a:cubicBezTo>
                    <a:cubicBezTo>
                      <a:pt x="314" y="35"/>
                      <a:pt x="324" y="32"/>
                      <a:pt x="330" y="31"/>
                    </a:cubicBezTo>
                    <a:cubicBezTo>
                      <a:pt x="332" y="31"/>
                      <a:pt x="334" y="31"/>
                      <a:pt x="335" y="31"/>
                    </a:cubicBezTo>
                    <a:close/>
                    <a:moveTo>
                      <a:pt x="318" y="367"/>
                    </a:moveTo>
                    <a:cubicBezTo>
                      <a:pt x="319" y="370"/>
                      <a:pt x="316" y="369"/>
                      <a:pt x="316" y="372"/>
                    </a:cubicBezTo>
                    <a:cubicBezTo>
                      <a:pt x="317" y="373"/>
                      <a:pt x="318" y="374"/>
                      <a:pt x="318" y="376"/>
                    </a:cubicBezTo>
                    <a:cubicBezTo>
                      <a:pt x="319" y="376"/>
                      <a:pt x="320" y="375"/>
                      <a:pt x="321" y="375"/>
                    </a:cubicBezTo>
                    <a:cubicBezTo>
                      <a:pt x="321" y="371"/>
                      <a:pt x="321" y="368"/>
                      <a:pt x="318" y="367"/>
                    </a:cubicBezTo>
                    <a:close/>
                    <a:moveTo>
                      <a:pt x="244" y="359"/>
                    </a:moveTo>
                    <a:cubicBezTo>
                      <a:pt x="244" y="359"/>
                      <a:pt x="244" y="360"/>
                      <a:pt x="244" y="360"/>
                    </a:cubicBezTo>
                    <a:cubicBezTo>
                      <a:pt x="246" y="362"/>
                      <a:pt x="245" y="360"/>
                      <a:pt x="246" y="363"/>
                    </a:cubicBezTo>
                    <a:cubicBezTo>
                      <a:pt x="247" y="363"/>
                      <a:pt x="248" y="363"/>
                      <a:pt x="249" y="363"/>
                    </a:cubicBezTo>
                    <a:cubicBezTo>
                      <a:pt x="249" y="360"/>
                      <a:pt x="247" y="359"/>
                      <a:pt x="244" y="359"/>
                    </a:cubicBezTo>
                    <a:close/>
                    <a:moveTo>
                      <a:pt x="131" y="134"/>
                    </a:moveTo>
                    <a:cubicBezTo>
                      <a:pt x="132" y="134"/>
                      <a:pt x="133" y="134"/>
                      <a:pt x="133" y="133"/>
                    </a:cubicBezTo>
                    <a:cubicBezTo>
                      <a:pt x="132" y="133"/>
                      <a:pt x="130" y="133"/>
                      <a:pt x="129" y="133"/>
                    </a:cubicBezTo>
                    <a:cubicBezTo>
                      <a:pt x="128" y="137"/>
                      <a:pt x="132" y="141"/>
                      <a:pt x="128" y="143"/>
                    </a:cubicBezTo>
                    <a:cubicBezTo>
                      <a:pt x="130" y="143"/>
                      <a:pt x="131" y="144"/>
                      <a:pt x="132" y="145"/>
                    </a:cubicBezTo>
                    <a:cubicBezTo>
                      <a:pt x="135" y="143"/>
                      <a:pt x="134" y="138"/>
                      <a:pt x="135" y="135"/>
                    </a:cubicBezTo>
                    <a:cubicBezTo>
                      <a:pt x="133" y="135"/>
                      <a:pt x="131" y="135"/>
                      <a:pt x="131" y="134"/>
                    </a:cubicBezTo>
                    <a:close/>
                    <a:moveTo>
                      <a:pt x="128" y="91"/>
                    </a:moveTo>
                    <a:cubicBezTo>
                      <a:pt x="128" y="90"/>
                      <a:pt x="128" y="89"/>
                      <a:pt x="128" y="89"/>
                    </a:cubicBezTo>
                    <a:cubicBezTo>
                      <a:pt x="127" y="89"/>
                      <a:pt x="127" y="88"/>
                      <a:pt x="126" y="88"/>
                    </a:cubicBezTo>
                    <a:cubicBezTo>
                      <a:pt x="127" y="90"/>
                      <a:pt x="124" y="90"/>
                      <a:pt x="123" y="91"/>
                    </a:cubicBezTo>
                    <a:cubicBezTo>
                      <a:pt x="123" y="89"/>
                      <a:pt x="124" y="89"/>
                      <a:pt x="124" y="88"/>
                    </a:cubicBezTo>
                    <a:cubicBezTo>
                      <a:pt x="120" y="88"/>
                      <a:pt x="123" y="91"/>
                      <a:pt x="121" y="93"/>
                    </a:cubicBezTo>
                    <a:cubicBezTo>
                      <a:pt x="124" y="92"/>
                      <a:pt x="125" y="91"/>
                      <a:pt x="128" y="91"/>
                    </a:cubicBezTo>
                    <a:close/>
                    <a:moveTo>
                      <a:pt x="129" y="86"/>
                    </a:moveTo>
                    <a:cubicBezTo>
                      <a:pt x="129" y="85"/>
                      <a:pt x="131" y="85"/>
                      <a:pt x="131" y="84"/>
                    </a:cubicBezTo>
                    <a:cubicBezTo>
                      <a:pt x="126" y="83"/>
                      <a:pt x="133" y="81"/>
                      <a:pt x="130" y="79"/>
                    </a:cubicBezTo>
                    <a:cubicBezTo>
                      <a:pt x="129" y="81"/>
                      <a:pt x="125" y="85"/>
                      <a:pt x="129" y="86"/>
                    </a:cubicBezTo>
                    <a:close/>
                    <a:moveTo>
                      <a:pt x="225" y="41"/>
                    </a:moveTo>
                    <a:cubicBezTo>
                      <a:pt x="227" y="45"/>
                      <a:pt x="217" y="45"/>
                      <a:pt x="214" y="48"/>
                    </a:cubicBezTo>
                    <a:cubicBezTo>
                      <a:pt x="220" y="49"/>
                      <a:pt x="221" y="44"/>
                      <a:pt x="227" y="46"/>
                    </a:cubicBezTo>
                    <a:cubicBezTo>
                      <a:pt x="227" y="47"/>
                      <a:pt x="226" y="47"/>
                      <a:pt x="226" y="47"/>
                    </a:cubicBezTo>
                    <a:cubicBezTo>
                      <a:pt x="231" y="45"/>
                      <a:pt x="242" y="45"/>
                      <a:pt x="241" y="41"/>
                    </a:cubicBezTo>
                    <a:cubicBezTo>
                      <a:pt x="240" y="42"/>
                      <a:pt x="233" y="42"/>
                      <a:pt x="232" y="41"/>
                    </a:cubicBezTo>
                    <a:cubicBezTo>
                      <a:pt x="233" y="40"/>
                      <a:pt x="237" y="41"/>
                      <a:pt x="238" y="39"/>
                    </a:cubicBezTo>
                    <a:cubicBezTo>
                      <a:pt x="235" y="37"/>
                      <a:pt x="230" y="41"/>
                      <a:pt x="225" y="41"/>
                    </a:cubicBezTo>
                    <a:close/>
                    <a:moveTo>
                      <a:pt x="231" y="63"/>
                    </a:moveTo>
                    <a:cubicBezTo>
                      <a:pt x="234" y="69"/>
                      <a:pt x="222" y="67"/>
                      <a:pt x="216" y="68"/>
                    </a:cubicBezTo>
                    <a:cubicBezTo>
                      <a:pt x="224" y="74"/>
                      <a:pt x="241" y="68"/>
                      <a:pt x="246" y="63"/>
                    </a:cubicBezTo>
                    <a:cubicBezTo>
                      <a:pt x="241" y="63"/>
                      <a:pt x="236" y="63"/>
                      <a:pt x="231" y="63"/>
                    </a:cubicBezTo>
                    <a:close/>
                    <a:moveTo>
                      <a:pt x="260" y="114"/>
                    </a:moveTo>
                    <a:cubicBezTo>
                      <a:pt x="264" y="113"/>
                      <a:pt x="257" y="116"/>
                      <a:pt x="260" y="120"/>
                    </a:cubicBezTo>
                    <a:cubicBezTo>
                      <a:pt x="264" y="118"/>
                      <a:pt x="261" y="122"/>
                      <a:pt x="264" y="122"/>
                    </a:cubicBezTo>
                    <a:cubicBezTo>
                      <a:pt x="266" y="120"/>
                      <a:pt x="268" y="110"/>
                      <a:pt x="263" y="110"/>
                    </a:cubicBezTo>
                    <a:cubicBezTo>
                      <a:pt x="262" y="111"/>
                      <a:pt x="260" y="112"/>
                      <a:pt x="260" y="114"/>
                    </a:cubicBezTo>
                    <a:close/>
                    <a:moveTo>
                      <a:pt x="260" y="129"/>
                    </a:moveTo>
                    <a:cubicBezTo>
                      <a:pt x="262" y="129"/>
                      <a:pt x="265" y="125"/>
                      <a:pt x="263" y="123"/>
                    </a:cubicBezTo>
                    <a:cubicBezTo>
                      <a:pt x="262" y="125"/>
                      <a:pt x="261" y="127"/>
                      <a:pt x="260" y="129"/>
                    </a:cubicBezTo>
                    <a:close/>
                    <a:moveTo>
                      <a:pt x="270" y="151"/>
                    </a:moveTo>
                    <a:cubicBezTo>
                      <a:pt x="280" y="150"/>
                      <a:pt x="293" y="150"/>
                      <a:pt x="305" y="152"/>
                    </a:cubicBezTo>
                    <a:cubicBezTo>
                      <a:pt x="304" y="148"/>
                      <a:pt x="306" y="147"/>
                      <a:pt x="307" y="144"/>
                    </a:cubicBezTo>
                    <a:cubicBezTo>
                      <a:pt x="304" y="144"/>
                      <a:pt x="302" y="142"/>
                      <a:pt x="302" y="139"/>
                    </a:cubicBezTo>
                    <a:cubicBezTo>
                      <a:pt x="288" y="140"/>
                      <a:pt x="281" y="145"/>
                      <a:pt x="270" y="151"/>
                    </a:cubicBezTo>
                    <a:close/>
                    <a:moveTo>
                      <a:pt x="312" y="154"/>
                    </a:moveTo>
                    <a:cubicBezTo>
                      <a:pt x="309" y="155"/>
                      <a:pt x="308" y="153"/>
                      <a:pt x="306" y="153"/>
                    </a:cubicBezTo>
                    <a:cubicBezTo>
                      <a:pt x="302" y="156"/>
                      <a:pt x="294" y="157"/>
                      <a:pt x="289" y="157"/>
                    </a:cubicBezTo>
                    <a:cubicBezTo>
                      <a:pt x="286" y="164"/>
                      <a:pt x="278" y="172"/>
                      <a:pt x="278" y="181"/>
                    </a:cubicBezTo>
                    <a:cubicBezTo>
                      <a:pt x="288" y="176"/>
                      <a:pt x="289" y="160"/>
                      <a:pt x="301" y="157"/>
                    </a:cubicBezTo>
                    <a:cubicBezTo>
                      <a:pt x="303" y="157"/>
                      <a:pt x="305" y="158"/>
                      <a:pt x="307" y="160"/>
                    </a:cubicBezTo>
                    <a:cubicBezTo>
                      <a:pt x="307" y="164"/>
                      <a:pt x="300" y="166"/>
                      <a:pt x="302" y="168"/>
                    </a:cubicBezTo>
                    <a:cubicBezTo>
                      <a:pt x="302" y="167"/>
                      <a:pt x="304" y="167"/>
                      <a:pt x="306" y="167"/>
                    </a:cubicBezTo>
                    <a:cubicBezTo>
                      <a:pt x="306" y="168"/>
                      <a:pt x="305" y="172"/>
                      <a:pt x="307" y="172"/>
                    </a:cubicBezTo>
                    <a:cubicBezTo>
                      <a:pt x="310" y="168"/>
                      <a:pt x="313" y="163"/>
                      <a:pt x="316" y="160"/>
                    </a:cubicBezTo>
                    <a:cubicBezTo>
                      <a:pt x="316" y="161"/>
                      <a:pt x="316" y="162"/>
                      <a:pt x="316" y="164"/>
                    </a:cubicBezTo>
                    <a:cubicBezTo>
                      <a:pt x="319" y="164"/>
                      <a:pt x="319" y="162"/>
                      <a:pt x="322" y="163"/>
                    </a:cubicBezTo>
                    <a:cubicBezTo>
                      <a:pt x="321" y="160"/>
                      <a:pt x="321" y="157"/>
                      <a:pt x="318" y="156"/>
                    </a:cubicBezTo>
                    <a:cubicBezTo>
                      <a:pt x="317" y="154"/>
                      <a:pt x="314" y="155"/>
                      <a:pt x="312" y="154"/>
                    </a:cubicBezTo>
                    <a:close/>
                    <a:moveTo>
                      <a:pt x="319" y="172"/>
                    </a:moveTo>
                    <a:cubicBezTo>
                      <a:pt x="325" y="170"/>
                      <a:pt x="335" y="171"/>
                      <a:pt x="338" y="166"/>
                    </a:cubicBezTo>
                    <a:cubicBezTo>
                      <a:pt x="333" y="169"/>
                      <a:pt x="320" y="165"/>
                      <a:pt x="319" y="172"/>
                    </a:cubicBezTo>
                    <a:close/>
                    <a:moveTo>
                      <a:pt x="297" y="181"/>
                    </a:moveTo>
                    <a:cubicBezTo>
                      <a:pt x="306" y="183"/>
                      <a:pt x="315" y="178"/>
                      <a:pt x="321" y="174"/>
                    </a:cubicBezTo>
                    <a:cubicBezTo>
                      <a:pt x="312" y="176"/>
                      <a:pt x="304" y="178"/>
                      <a:pt x="297" y="181"/>
                    </a:cubicBezTo>
                    <a:close/>
                    <a:moveTo>
                      <a:pt x="337" y="528"/>
                    </a:moveTo>
                    <a:cubicBezTo>
                      <a:pt x="337" y="524"/>
                      <a:pt x="333" y="524"/>
                      <a:pt x="331" y="522"/>
                    </a:cubicBezTo>
                    <a:cubicBezTo>
                      <a:pt x="330" y="527"/>
                      <a:pt x="335" y="526"/>
                      <a:pt x="337" y="528"/>
                    </a:cubicBezTo>
                    <a:close/>
                    <a:moveTo>
                      <a:pt x="124" y="100"/>
                    </a:moveTo>
                    <a:cubicBezTo>
                      <a:pt x="124" y="99"/>
                      <a:pt x="126" y="96"/>
                      <a:pt x="124" y="94"/>
                    </a:cubicBezTo>
                    <a:cubicBezTo>
                      <a:pt x="125" y="95"/>
                      <a:pt x="123" y="95"/>
                      <a:pt x="122" y="96"/>
                    </a:cubicBezTo>
                    <a:cubicBezTo>
                      <a:pt x="125" y="96"/>
                      <a:pt x="122" y="101"/>
                      <a:pt x="124" y="100"/>
                    </a:cubicBezTo>
                    <a:close/>
                    <a:moveTo>
                      <a:pt x="438" y="20"/>
                    </a:moveTo>
                    <a:cubicBezTo>
                      <a:pt x="447" y="23"/>
                      <a:pt x="442" y="15"/>
                      <a:pt x="438" y="20"/>
                    </a:cubicBezTo>
                    <a:close/>
                    <a:moveTo>
                      <a:pt x="426" y="39"/>
                    </a:moveTo>
                    <a:cubicBezTo>
                      <a:pt x="425" y="44"/>
                      <a:pt x="432" y="43"/>
                      <a:pt x="433" y="40"/>
                    </a:cubicBezTo>
                    <a:cubicBezTo>
                      <a:pt x="431" y="39"/>
                      <a:pt x="429" y="38"/>
                      <a:pt x="426" y="3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21" name="Freeform 48"/>
              <p:cNvSpPr/>
              <p:nvPr/>
            </p:nvSpPr>
            <p:spPr bwMode="auto">
              <a:xfrm>
                <a:off x="3684" y="759"/>
                <a:ext cx="15" cy="17"/>
              </a:xfrm>
              <a:custGeom>
                <a:gdLst>
                  <a:gd name="T0" fmla="*/ 6 w 6"/>
                  <a:gd name="T1" fmla="*/ 4 h 7"/>
                  <a:gd name="T2" fmla="*/ 0 w 6"/>
                  <a:gd name="T3" fmla="*/ 4 h 7"/>
                  <a:gd name="T4" fmla="*/ 2 w 6"/>
                  <a:gd name="T5" fmla="*/ 3 h 7"/>
                  <a:gd name="T6" fmla="*/ 3 w 6"/>
                  <a:gd name="T7" fmla="*/ 0 h 7"/>
                  <a:gd name="T8" fmla="*/ 6 w 6"/>
                  <a:gd name="T9" fmla="*/ 4 h 7"/>
                </a:gdLst>
                <a:cxnLst>
                  <a:cxn ang="0">
                    <a:pos x="T0" y="T1"/>
                  </a:cxn>
                  <a:cxn ang="0">
                    <a:pos x="T2" y="T3"/>
                  </a:cxn>
                  <a:cxn ang="0">
                    <a:pos x="T4" y="T5"/>
                  </a:cxn>
                  <a:cxn ang="0">
                    <a:pos x="T6" y="T7"/>
                  </a:cxn>
                  <a:cxn ang="0">
                    <a:pos x="T8" y="T9"/>
                  </a:cxn>
                </a:cxnLst>
                <a:rect l="0" t="0" r="r" b="b"/>
                <a:pathLst>
                  <a:path w="6" h="7">
                    <a:moveTo>
                      <a:pt x="6" y="4"/>
                    </a:moveTo>
                    <a:cubicBezTo>
                      <a:pt x="5" y="7"/>
                      <a:pt x="2" y="4"/>
                      <a:pt x="0" y="4"/>
                    </a:cubicBezTo>
                    <a:cubicBezTo>
                      <a:pt x="0" y="3"/>
                      <a:pt x="1" y="4"/>
                      <a:pt x="2" y="3"/>
                    </a:cubicBezTo>
                    <a:cubicBezTo>
                      <a:pt x="5" y="4"/>
                      <a:pt x="3" y="1"/>
                      <a:pt x="3" y="0"/>
                    </a:cubicBezTo>
                    <a:cubicBezTo>
                      <a:pt x="5" y="1"/>
                      <a:pt x="5" y="3"/>
                      <a:pt x="6"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22" name="Freeform 49"/>
              <p:cNvSpPr/>
              <p:nvPr/>
            </p:nvSpPr>
            <p:spPr bwMode="auto">
              <a:xfrm>
                <a:off x="3935" y="764"/>
                <a:ext cx="33" cy="14"/>
              </a:xfrm>
              <a:custGeom>
                <a:gdLst>
                  <a:gd name="T0" fmla="*/ 2 w 14"/>
                  <a:gd name="T1" fmla="*/ 5 h 6"/>
                  <a:gd name="T2" fmla="*/ 0 w 14"/>
                  <a:gd name="T3" fmla="*/ 5 h 6"/>
                  <a:gd name="T4" fmla="*/ 14 w 14"/>
                  <a:gd name="T5" fmla="*/ 4 h 6"/>
                  <a:gd name="T6" fmla="*/ 2 w 14"/>
                  <a:gd name="T7" fmla="*/ 5 h 6"/>
                </a:gdLst>
                <a:cxnLst>
                  <a:cxn ang="0">
                    <a:pos x="T0" y="T1"/>
                  </a:cxn>
                  <a:cxn ang="0">
                    <a:pos x="T2" y="T3"/>
                  </a:cxn>
                  <a:cxn ang="0">
                    <a:pos x="T4" y="T5"/>
                  </a:cxn>
                  <a:cxn ang="0">
                    <a:pos x="T6" y="T7"/>
                  </a:cxn>
                </a:cxnLst>
                <a:rect l="0" t="0" r="r" b="b"/>
                <a:pathLst>
                  <a:path w="14" h="6">
                    <a:moveTo>
                      <a:pt x="2" y="5"/>
                    </a:moveTo>
                    <a:cubicBezTo>
                      <a:pt x="1" y="5"/>
                      <a:pt x="1" y="5"/>
                      <a:pt x="0" y="5"/>
                    </a:cubicBezTo>
                    <a:cubicBezTo>
                      <a:pt x="2" y="0"/>
                      <a:pt x="9" y="5"/>
                      <a:pt x="14" y="4"/>
                    </a:cubicBezTo>
                    <a:cubicBezTo>
                      <a:pt x="12" y="6"/>
                      <a:pt x="6" y="5"/>
                      <a:pt x="2"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23" name="Freeform 50"/>
              <p:cNvSpPr/>
              <p:nvPr/>
            </p:nvSpPr>
            <p:spPr bwMode="auto">
              <a:xfrm>
                <a:off x="2047" y="1769"/>
                <a:ext cx="19" cy="24"/>
              </a:xfrm>
              <a:custGeom>
                <a:gdLst>
                  <a:gd name="T0" fmla="*/ 7 w 8"/>
                  <a:gd name="T1" fmla="*/ 0 h 10"/>
                  <a:gd name="T2" fmla="*/ 7 w 8"/>
                  <a:gd name="T3" fmla="*/ 3 h 10"/>
                  <a:gd name="T4" fmla="*/ 5 w 8"/>
                  <a:gd name="T5" fmla="*/ 7 h 10"/>
                  <a:gd name="T6" fmla="*/ 0 w 8"/>
                  <a:gd name="T7" fmla="*/ 7 h 10"/>
                  <a:gd name="T8" fmla="*/ 7 w 8"/>
                  <a:gd name="T9" fmla="*/ 0 h 10"/>
                </a:gdLst>
                <a:cxnLst>
                  <a:cxn ang="0">
                    <a:pos x="T0" y="T1"/>
                  </a:cxn>
                  <a:cxn ang="0">
                    <a:pos x="T2" y="T3"/>
                  </a:cxn>
                  <a:cxn ang="0">
                    <a:pos x="T4" y="T5"/>
                  </a:cxn>
                  <a:cxn ang="0">
                    <a:pos x="T6" y="T7"/>
                  </a:cxn>
                  <a:cxn ang="0">
                    <a:pos x="T8" y="T9"/>
                  </a:cxn>
                </a:cxnLst>
                <a:rect l="0" t="0" r="r" b="b"/>
                <a:pathLst>
                  <a:path w="8" h="10">
                    <a:moveTo>
                      <a:pt x="7" y="0"/>
                    </a:moveTo>
                    <a:cubicBezTo>
                      <a:pt x="7" y="0"/>
                      <a:pt x="8" y="1"/>
                      <a:pt x="7" y="3"/>
                    </a:cubicBezTo>
                    <a:cubicBezTo>
                      <a:pt x="6" y="5"/>
                      <a:pt x="0" y="4"/>
                      <a:pt x="5" y="7"/>
                    </a:cubicBezTo>
                    <a:cubicBezTo>
                      <a:pt x="3" y="7"/>
                      <a:pt x="1" y="10"/>
                      <a:pt x="0" y="7"/>
                    </a:cubicBezTo>
                    <a:cubicBezTo>
                      <a:pt x="1" y="4"/>
                      <a:pt x="4" y="2"/>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24" name="Freeform 51"/>
              <p:cNvSpPr/>
              <p:nvPr/>
            </p:nvSpPr>
            <p:spPr bwMode="auto">
              <a:xfrm>
                <a:off x="2251" y="792"/>
                <a:ext cx="26" cy="17"/>
              </a:xfrm>
              <a:custGeom>
                <a:gdLst>
                  <a:gd name="T0" fmla="*/ 4 w 11"/>
                  <a:gd name="T1" fmla="*/ 0 h 7"/>
                  <a:gd name="T2" fmla="*/ 10 w 11"/>
                  <a:gd name="T3" fmla="*/ 7 h 7"/>
                  <a:gd name="T4" fmla="*/ 8 w 11"/>
                  <a:gd name="T5" fmla="*/ 6 h 7"/>
                  <a:gd name="T6" fmla="*/ 4 w 11"/>
                  <a:gd name="T7" fmla="*/ 0 h 7"/>
                </a:gdLst>
                <a:cxnLst>
                  <a:cxn ang="0">
                    <a:pos x="T0" y="T1"/>
                  </a:cxn>
                  <a:cxn ang="0">
                    <a:pos x="T2" y="T3"/>
                  </a:cxn>
                  <a:cxn ang="0">
                    <a:pos x="T4" y="T5"/>
                  </a:cxn>
                  <a:cxn ang="0">
                    <a:pos x="T6" y="T7"/>
                  </a:cxn>
                </a:cxnLst>
                <a:rect l="0" t="0" r="r" b="b"/>
                <a:pathLst>
                  <a:path w="11" h="7">
                    <a:moveTo>
                      <a:pt x="4" y="0"/>
                    </a:moveTo>
                    <a:cubicBezTo>
                      <a:pt x="7" y="1"/>
                      <a:pt x="9" y="3"/>
                      <a:pt x="10" y="7"/>
                    </a:cubicBezTo>
                    <a:cubicBezTo>
                      <a:pt x="9" y="6"/>
                      <a:pt x="8" y="7"/>
                      <a:pt x="8" y="6"/>
                    </a:cubicBezTo>
                    <a:cubicBezTo>
                      <a:pt x="11" y="3"/>
                      <a:pt x="0" y="4"/>
                      <a:pt x="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25" name="Freeform 52"/>
              <p:cNvSpPr/>
              <p:nvPr/>
            </p:nvSpPr>
            <p:spPr bwMode="auto">
              <a:xfrm>
                <a:off x="2083" y="795"/>
                <a:ext cx="21" cy="19"/>
              </a:xfrm>
              <a:custGeom>
                <a:gdLst>
                  <a:gd name="T0" fmla="*/ 0 w 9"/>
                  <a:gd name="T1" fmla="*/ 5 h 8"/>
                  <a:gd name="T2" fmla="*/ 0 w 9"/>
                  <a:gd name="T3" fmla="*/ 5 h 8"/>
                </a:gdLst>
                <a:cxnLst>
                  <a:cxn ang="0">
                    <a:pos x="T0" y="T1"/>
                  </a:cxn>
                  <a:cxn ang="0">
                    <a:pos x="T2" y="T3"/>
                  </a:cxn>
                </a:cxnLst>
                <a:rect l="0" t="0" r="r" b="b"/>
                <a:pathLst>
                  <a:path w="9" h="8">
                    <a:moveTo>
                      <a:pt x="0" y="5"/>
                    </a:moveTo>
                    <a:cubicBezTo>
                      <a:pt x="4" y="0"/>
                      <a:pt x="9" y="8"/>
                      <a:pt x="0"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26" name="Freeform 53"/>
              <p:cNvSpPr/>
              <p:nvPr/>
            </p:nvSpPr>
            <p:spPr bwMode="auto">
              <a:xfrm>
                <a:off x="2923" y="804"/>
                <a:ext cx="14" cy="12"/>
              </a:xfrm>
              <a:custGeom>
                <a:gdLst>
                  <a:gd name="T0" fmla="*/ 2 w 6"/>
                  <a:gd name="T1" fmla="*/ 3 h 5"/>
                  <a:gd name="T2" fmla="*/ 4 w 6"/>
                  <a:gd name="T3" fmla="*/ 0 h 5"/>
                  <a:gd name="T4" fmla="*/ 3 w 6"/>
                  <a:gd name="T5" fmla="*/ 2 h 5"/>
                  <a:gd name="T6" fmla="*/ 6 w 6"/>
                  <a:gd name="T7" fmla="*/ 2 h 5"/>
                  <a:gd name="T8" fmla="*/ 3 w 6"/>
                  <a:gd name="T9" fmla="*/ 4 h 5"/>
                  <a:gd name="T10" fmla="*/ 2 w 6"/>
                  <a:gd name="T11" fmla="*/ 3 h 5"/>
                </a:gdLst>
                <a:cxnLst>
                  <a:cxn ang="0">
                    <a:pos x="T0" y="T1"/>
                  </a:cxn>
                  <a:cxn ang="0">
                    <a:pos x="T2" y="T3"/>
                  </a:cxn>
                  <a:cxn ang="0">
                    <a:pos x="T4" y="T5"/>
                  </a:cxn>
                  <a:cxn ang="0">
                    <a:pos x="T6" y="T7"/>
                  </a:cxn>
                  <a:cxn ang="0">
                    <a:pos x="T8" y="T9"/>
                  </a:cxn>
                  <a:cxn ang="0">
                    <a:pos x="T10" y="T11"/>
                  </a:cxn>
                </a:cxnLst>
                <a:rect l="0" t="0" r="r" b="b"/>
                <a:pathLst>
                  <a:path w="6" h="5">
                    <a:moveTo>
                      <a:pt x="2" y="3"/>
                    </a:moveTo>
                    <a:cubicBezTo>
                      <a:pt x="0" y="0"/>
                      <a:pt x="4" y="2"/>
                      <a:pt x="4" y="0"/>
                    </a:cubicBezTo>
                    <a:cubicBezTo>
                      <a:pt x="6" y="0"/>
                      <a:pt x="4" y="1"/>
                      <a:pt x="3" y="2"/>
                    </a:cubicBezTo>
                    <a:cubicBezTo>
                      <a:pt x="4" y="5"/>
                      <a:pt x="5" y="3"/>
                      <a:pt x="6" y="2"/>
                    </a:cubicBezTo>
                    <a:cubicBezTo>
                      <a:pt x="6" y="4"/>
                      <a:pt x="5" y="5"/>
                      <a:pt x="3" y="4"/>
                    </a:cubicBezTo>
                    <a:cubicBezTo>
                      <a:pt x="3" y="4"/>
                      <a:pt x="3" y="3"/>
                      <a:pt x="2"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27" name="Freeform 54"/>
              <p:cNvSpPr/>
              <p:nvPr/>
            </p:nvSpPr>
            <p:spPr bwMode="auto">
              <a:xfrm>
                <a:off x="3251" y="804"/>
                <a:ext cx="19" cy="17"/>
              </a:xfrm>
              <a:custGeom>
                <a:gdLst>
                  <a:gd name="T0" fmla="*/ 8 w 8"/>
                  <a:gd name="T1" fmla="*/ 4 h 7"/>
                  <a:gd name="T2" fmla="*/ 0 w 8"/>
                  <a:gd name="T3" fmla="*/ 4 h 7"/>
                  <a:gd name="T4" fmla="*/ 8 w 8"/>
                  <a:gd name="T5" fmla="*/ 4 h 7"/>
                </a:gdLst>
                <a:cxnLst>
                  <a:cxn ang="0">
                    <a:pos x="T0" y="T1"/>
                  </a:cxn>
                  <a:cxn ang="0">
                    <a:pos x="T2" y="T3"/>
                  </a:cxn>
                  <a:cxn ang="0">
                    <a:pos x="T4" y="T5"/>
                  </a:cxn>
                </a:cxnLst>
                <a:rect l="0" t="0" r="r" b="b"/>
                <a:pathLst>
                  <a:path w="8" h="7">
                    <a:moveTo>
                      <a:pt x="8" y="4"/>
                    </a:moveTo>
                    <a:cubicBezTo>
                      <a:pt x="6" y="7"/>
                      <a:pt x="2" y="3"/>
                      <a:pt x="0" y="4"/>
                    </a:cubicBezTo>
                    <a:cubicBezTo>
                      <a:pt x="2" y="0"/>
                      <a:pt x="6" y="4"/>
                      <a:pt x="8"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28" name="Freeform 55"/>
              <p:cNvSpPr/>
              <p:nvPr/>
            </p:nvSpPr>
            <p:spPr bwMode="auto">
              <a:xfrm>
                <a:off x="1820" y="814"/>
                <a:ext cx="47" cy="19"/>
              </a:xfrm>
              <a:custGeom>
                <a:gdLst>
                  <a:gd name="T0" fmla="*/ 4 w 20"/>
                  <a:gd name="T1" fmla="*/ 6 h 8"/>
                  <a:gd name="T2" fmla="*/ 0 w 20"/>
                  <a:gd name="T3" fmla="*/ 5 h 8"/>
                  <a:gd name="T4" fmla="*/ 8 w 20"/>
                  <a:gd name="T5" fmla="*/ 0 h 8"/>
                  <a:gd name="T6" fmla="*/ 11 w 20"/>
                  <a:gd name="T7" fmla="*/ 7 h 8"/>
                  <a:gd name="T8" fmla="*/ 4 w 20"/>
                  <a:gd name="T9" fmla="*/ 6 h 8"/>
                </a:gdLst>
                <a:cxnLst>
                  <a:cxn ang="0">
                    <a:pos x="T0" y="T1"/>
                  </a:cxn>
                  <a:cxn ang="0">
                    <a:pos x="T2" y="T3"/>
                  </a:cxn>
                  <a:cxn ang="0">
                    <a:pos x="T4" y="T5"/>
                  </a:cxn>
                  <a:cxn ang="0">
                    <a:pos x="T6" y="T7"/>
                  </a:cxn>
                  <a:cxn ang="0">
                    <a:pos x="T8" y="T9"/>
                  </a:cxn>
                </a:cxnLst>
                <a:rect l="0" t="0" r="r" b="b"/>
                <a:pathLst>
                  <a:path w="20" h="8">
                    <a:moveTo>
                      <a:pt x="4" y="6"/>
                    </a:moveTo>
                    <a:cubicBezTo>
                      <a:pt x="2" y="7"/>
                      <a:pt x="1" y="6"/>
                      <a:pt x="0" y="5"/>
                    </a:cubicBezTo>
                    <a:cubicBezTo>
                      <a:pt x="2" y="3"/>
                      <a:pt x="7" y="4"/>
                      <a:pt x="8" y="0"/>
                    </a:cubicBezTo>
                    <a:cubicBezTo>
                      <a:pt x="13" y="0"/>
                      <a:pt x="20" y="8"/>
                      <a:pt x="11" y="7"/>
                    </a:cubicBezTo>
                    <a:cubicBezTo>
                      <a:pt x="8" y="8"/>
                      <a:pt x="6" y="7"/>
                      <a:pt x="4"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29" name="Freeform 56"/>
              <p:cNvSpPr/>
              <p:nvPr/>
            </p:nvSpPr>
            <p:spPr bwMode="auto">
              <a:xfrm>
                <a:off x="3166" y="819"/>
                <a:ext cx="17" cy="11"/>
              </a:xfrm>
              <a:custGeom>
                <a:gdLst>
                  <a:gd name="T0" fmla="*/ 0 w 7"/>
                  <a:gd name="T1" fmla="*/ 3 h 5"/>
                  <a:gd name="T2" fmla="*/ 1 w 7"/>
                  <a:gd name="T3" fmla="*/ 0 h 5"/>
                  <a:gd name="T4" fmla="*/ 7 w 7"/>
                  <a:gd name="T5" fmla="*/ 1 h 5"/>
                  <a:gd name="T6" fmla="*/ 0 w 7"/>
                  <a:gd name="T7" fmla="*/ 3 h 5"/>
                </a:gdLst>
                <a:cxnLst>
                  <a:cxn ang="0">
                    <a:pos x="T0" y="T1"/>
                  </a:cxn>
                  <a:cxn ang="0">
                    <a:pos x="T2" y="T3"/>
                  </a:cxn>
                  <a:cxn ang="0">
                    <a:pos x="T4" y="T5"/>
                  </a:cxn>
                  <a:cxn ang="0">
                    <a:pos x="T6" y="T7"/>
                  </a:cxn>
                </a:cxnLst>
                <a:rect l="0" t="0" r="r" b="b"/>
                <a:pathLst>
                  <a:path w="7" h="5">
                    <a:moveTo>
                      <a:pt x="0" y="3"/>
                    </a:moveTo>
                    <a:cubicBezTo>
                      <a:pt x="0" y="2"/>
                      <a:pt x="1" y="2"/>
                      <a:pt x="1" y="0"/>
                    </a:cubicBezTo>
                    <a:cubicBezTo>
                      <a:pt x="3" y="0"/>
                      <a:pt x="4" y="2"/>
                      <a:pt x="7" y="1"/>
                    </a:cubicBezTo>
                    <a:cubicBezTo>
                      <a:pt x="7" y="4"/>
                      <a:pt x="2" y="5"/>
                      <a:pt x="0"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30" name="Freeform 57"/>
              <p:cNvSpPr/>
              <p:nvPr/>
            </p:nvSpPr>
            <p:spPr bwMode="auto">
              <a:xfrm>
                <a:off x="2019" y="823"/>
                <a:ext cx="30" cy="22"/>
              </a:xfrm>
              <a:custGeom>
                <a:gdLst>
                  <a:gd name="T0" fmla="*/ 13 w 13"/>
                  <a:gd name="T1" fmla="*/ 3 h 9"/>
                  <a:gd name="T2" fmla="*/ 7 w 13"/>
                  <a:gd name="T3" fmla="*/ 1 h 9"/>
                  <a:gd name="T4" fmla="*/ 7 w 13"/>
                  <a:gd name="T5" fmla="*/ 4 h 9"/>
                  <a:gd name="T6" fmla="*/ 12 w 13"/>
                  <a:gd name="T7" fmla="*/ 6 h 9"/>
                  <a:gd name="T8" fmla="*/ 7 w 13"/>
                  <a:gd name="T9" fmla="*/ 7 h 9"/>
                  <a:gd name="T10" fmla="*/ 6 w 13"/>
                  <a:gd name="T11" fmla="*/ 4 h 9"/>
                  <a:gd name="T12" fmla="*/ 4 w 13"/>
                  <a:gd name="T13" fmla="*/ 3 h 9"/>
                  <a:gd name="T14" fmla="*/ 6 w 13"/>
                  <a:gd name="T15" fmla="*/ 0 h 9"/>
                  <a:gd name="T16" fmla="*/ 13 w 13"/>
                  <a:gd name="T17" fmla="*/ 3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3" y="3"/>
                    </a:moveTo>
                    <a:cubicBezTo>
                      <a:pt x="10" y="4"/>
                      <a:pt x="11" y="0"/>
                      <a:pt x="7" y="1"/>
                    </a:cubicBezTo>
                    <a:cubicBezTo>
                      <a:pt x="8" y="2"/>
                      <a:pt x="11" y="4"/>
                      <a:pt x="7" y="4"/>
                    </a:cubicBezTo>
                    <a:cubicBezTo>
                      <a:pt x="8" y="6"/>
                      <a:pt x="10" y="6"/>
                      <a:pt x="12" y="6"/>
                    </a:cubicBezTo>
                    <a:cubicBezTo>
                      <a:pt x="11" y="8"/>
                      <a:pt x="8" y="9"/>
                      <a:pt x="7" y="7"/>
                    </a:cubicBezTo>
                    <a:cubicBezTo>
                      <a:pt x="7" y="5"/>
                      <a:pt x="6" y="5"/>
                      <a:pt x="6" y="4"/>
                    </a:cubicBezTo>
                    <a:cubicBezTo>
                      <a:pt x="10" y="4"/>
                      <a:pt x="4" y="0"/>
                      <a:pt x="4" y="3"/>
                    </a:cubicBezTo>
                    <a:cubicBezTo>
                      <a:pt x="0" y="2"/>
                      <a:pt x="6" y="2"/>
                      <a:pt x="6" y="0"/>
                    </a:cubicBezTo>
                    <a:cubicBezTo>
                      <a:pt x="10" y="0"/>
                      <a:pt x="11" y="2"/>
                      <a:pt x="13"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31" name="Freeform 58"/>
              <p:cNvSpPr/>
              <p:nvPr/>
            </p:nvSpPr>
            <p:spPr bwMode="auto">
              <a:xfrm>
                <a:off x="2859" y="821"/>
                <a:ext cx="28" cy="19"/>
              </a:xfrm>
              <a:custGeom>
                <a:gdLst>
                  <a:gd name="T0" fmla="*/ 3 w 12"/>
                  <a:gd name="T1" fmla="*/ 8 h 8"/>
                  <a:gd name="T2" fmla="*/ 6 w 12"/>
                  <a:gd name="T3" fmla="*/ 6 h 8"/>
                  <a:gd name="T4" fmla="*/ 0 w 12"/>
                  <a:gd name="T5" fmla="*/ 4 h 8"/>
                  <a:gd name="T6" fmla="*/ 6 w 12"/>
                  <a:gd name="T7" fmla="*/ 0 h 8"/>
                  <a:gd name="T8" fmla="*/ 10 w 12"/>
                  <a:gd name="T9" fmla="*/ 3 h 8"/>
                  <a:gd name="T10" fmla="*/ 12 w 12"/>
                  <a:gd name="T11" fmla="*/ 5 h 8"/>
                  <a:gd name="T12" fmla="*/ 3 w 12"/>
                  <a:gd name="T13" fmla="*/ 8 h 8"/>
                </a:gdLst>
                <a:cxnLst>
                  <a:cxn ang="0">
                    <a:pos x="T0" y="T1"/>
                  </a:cxn>
                  <a:cxn ang="0">
                    <a:pos x="T2" y="T3"/>
                  </a:cxn>
                  <a:cxn ang="0">
                    <a:pos x="T4" y="T5"/>
                  </a:cxn>
                  <a:cxn ang="0">
                    <a:pos x="T6" y="T7"/>
                  </a:cxn>
                  <a:cxn ang="0">
                    <a:pos x="T8" y="T9"/>
                  </a:cxn>
                  <a:cxn ang="0">
                    <a:pos x="T10" y="T11"/>
                  </a:cxn>
                  <a:cxn ang="0">
                    <a:pos x="T12" y="T13"/>
                  </a:cxn>
                </a:cxnLst>
                <a:rect l="0" t="0" r="r" b="b"/>
                <a:pathLst>
                  <a:path w="12" h="8">
                    <a:moveTo>
                      <a:pt x="3" y="8"/>
                    </a:moveTo>
                    <a:cubicBezTo>
                      <a:pt x="3" y="6"/>
                      <a:pt x="5" y="6"/>
                      <a:pt x="6" y="6"/>
                    </a:cubicBezTo>
                    <a:cubicBezTo>
                      <a:pt x="5" y="5"/>
                      <a:pt x="2" y="5"/>
                      <a:pt x="0" y="4"/>
                    </a:cubicBezTo>
                    <a:cubicBezTo>
                      <a:pt x="3" y="4"/>
                      <a:pt x="3" y="0"/>
                      <a:pt x="6" y="0"/>
                    </a:cubicBezTo>
                    <a:cubicBezTo>
                      <a:pt x="4" y="4"/>
                      <a:pt x="7" y="2"/>
                      <a:pt x="10" y="3"/>
                    </a:cubicBezTo>
                    <a:cubicBezTo>
                      <a:pt x="10" y="5"/>
                      <a:pt x="12" y="4"/>
                      <a:pt x="12" y="5"/>
                    </a:cubicBezTo>
                    <a:cubicBezTo>
                      <a:pt x="7" y="4"/>
                      <a:pt x="7" y="8"/>
                      <a:pt x="3"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32" name="Freeform 59"/>
              <p:cNvSpPr/>
              <p:nvPr/>
            </p:nvSpPr>
            <p:spPr bwMode="auto">
              <a:xfrm>
                <a:off x="1742" y="819"/>
                <a:ext cx="33" cy="19"/>
              </a:xfrm>
              <a:custGeom>
                <a:gdLst>
                  <a:gd name="T0" fmla="*/ 14 w 14"/>
                  <a:gd name="T1" fmla="*/ 7 h 8"/>
                  <a:gd name="T2" fmla="*/ 8 w 14"/>
                  <a:gd name="T3" fmla="*/ 6 h 8"/>
                  <a:gd name="T4" fmla="*/ 9 w 14"/>
                  <a:gd name="T5" fmla="*/ 3 h 8"/>
                  <a:gd name="T6" fmla="*/ 0 w 14"/>
                  <a:gd name="T7" fmla="*/ 4 h 8"/>
                  <a:gd name="T8" fmla="*/ 0 w 14"/>
                  <a:gd name="T9" fmla="*/ 3 h 8"/>
                  <a:gd name="T10" fmla="*/ 11 w 14"/>
                  <a:gd name="T11" fmla="*/ 4 h 8"/>
                  <a:gd name="T12" fmla="*/ 14 w 14"/>
                  <a:gd name="T13" fmla="*/ 7 h 8"/>
                </a:gdLst>
                <a:cxnLst>
                  <a:cxn ang="0">
                    <a:pos x="T0" y="T1"/>
                  </a:cxn>
                  <a:cxn ang="0">
                    <a:pos x="T2" y="T3"/>
                  </a:cxn>
                  <a:cxn ang="0">
                    <a:pos x="T4" y="T5"/>
                  </a:cxn>
                  <a:cxn ang="0">
                    <a:pos x="T6" y="T7"/>
                  </a:cxn>
                  <a:cxn ang="0">
                    <a:pos x="T8" y="T9"/>
                  </a:cxn>
                  <a:cxn ang="0">
                    <a:pos x="T10" y="T11"/>
                  </a:cxn>
                  <a:cxn ang="0">
                    <a:pos x="T12" y="T13"/>
                  </a:cxn>
                </a:cxnLst>
                <a:rect l="0" t="0" r="r" b="b"/>
                <a:pathLst>
                  <a:path w="14" h="8">
                    <a:moveTo>
                      <a:pt x="14" y="7"/>
                    </a:moveTo>
                    <a:cubicBezTo>
                      <a:pt x="11" y="8"/>
                      <a:pt x="10" y="6"/>
                      <a:pt x="8" y="6"/>
                    </a:cubicBezTo>
                    <a:cubicBezTo>
                      <a:pt x="8" y="5"/>
                      <a:pt x="9" y="5"/>
                      <a:pt x="9" y="3"/>
                    </a:cubicBezTo>
                    <a:cubicBezTo>
                      <a:pt x="5" y="3"/>
                      <a:pt x="3" y="3"/>
                      <a:pt x="0" y="4"/>
                    </a:cubicBezTo>
                    <a:cubicBezTo>
                      <a:pt x="0" y="4"/>
                      <a:pt x="0" y="4"/>
                      <a:pt x="0" y="3"/>
                    </a:cubicBezTo>
                    <a:cubicBezTo>
                      <a:pt x="3" y="1"/>
                      <a:pt x="10" y="0"/>
                      <a:pt x="11" y="4"/>
                    </a:cubicBezTo>
                    <a:cubicBezTo>
                      <a:pt x="10" y="6"/>
                      <a:pt x="13" y="5"/>
                      <a:pt x="14" y="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33" name="Freeform 61"/>
              <p:cNvSpPr/>
              <p:nvPr/>
            </p:nvSpPr>
            <p:spPr bwMode="auto">
              <a:xfrm>
                <a:off x="2490" y="861"/>
                <a:ext cx="14" cy="10"/>
              </a:xfrm>
              <a:custGeom>
                <a:gdLst>
                  <a:gd name="T0" fmla="*/ 6 w 6"/>
                  <a:gd name="T1" fmla="*/ 3 h 4"/>
                  <a:gd name="T2" fmla="*/ 0 w 6"/>
                  <a:gd name="T3" fmla="*/ 4 h 4"/>
                  <a:gd name="T4" fmla="*/ 5 w 6"/>
                  <a:gd name="T5" fmla="*/ 0 h 4"/>
                  <a:gd name="T6" fmla="*/ 4 w 6"/>
                  <a:gd name="T7" fmla="*/ 2 h 4"/>
                  <a:gd name="T8" fmla="*/ 6 w 6"/>
                  <a:gd name="T9" fmla="*/ 3 h 4"/>
                </a:gdLst>
                <a:cxnLst>
                  <a:cxn ang="0">
                    <a:pos x="T0" y="T1"/>
                  </a:cxn>
                  <a:cxn ang="0">
                    <a:pos x="T2" y="T3"/>
                  </a:cxn>
                  <a:cxn ang="0">
                    <a:pos x="T4" y="T5"/>
                  </a:cxn>
                  <a:cxn ang="0">
                    <a:pos x="T6" y="T7"/>
                  </a:cxn>
                  <a:cxn ang="0">
                    <a:pos x="T8" y="T9"/>
                  </a:cxn>
                </a:cxnLst>
                <a:rect l="0" t="0" r="r" b="b"/>
                <a:pathLst>
                  <a:path w="6" h="4">
                    <a:moveTo>
                      <a:pt x="6" y="3"/>
                    </a:moveTo>
                    <a:cubicBezTo>
                      <a:pt x="4" y="3"/>
                      <a:pt x="3" y="4"/>
                      <a:pt x="0" y="4"/>
                    </a:cubicBezTo>
                    <a:cubicBezTo>
                      <a:pt x="2" y="2"/>
                      <a:pt x="3" y="1"/>
                      <a:pt x="5" y="0"/>
                    </a:cubicBezTo>
                    <a:cubicBezTo>
                      <a:pt x="5" y="0"/>
                      <a:pt x="4" y="1"/>
                      <a:pt x="4" y="2"/>
                    </a:cubicBezTo>
                    <a:cubicBezTo>
                      <a:pt x="5" y="1"/>
                      <a:pt x="6" y="2"/>
                      <a:pt x="6"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34" name="Freeform 63"/>
              <p:cNvSpPr/>
              <p:nvPr/>
            </p:nvSpPr>
            <p:spPr bwMode="auto">
              <a:xfrm>
                <a:off x="2229" y="871"/>
                <a:ext cx="14" cy="14"/>
              </a:xfrm>
              <a:custGeom>
                <a:gdLst>
                  <a:gd name="T0" fmla="*/ 6 w 6"/>
                  <a:gd name="T1" fmla="*/ 4 h 6"/>
                  <a:gd name="T2" fmla="*/ 0 w 6"/>
                  <a:gd name="T3" fmla="*/ 5 h 6"/>
                  <a:gd name="T4" fmla="*/ 6 w 6"/>
                  <a:gd name="T5" fmla="*/ 4 h 6"/>
                </a:gdLst>
                <a:cxnLst>
                  <a:cxn ang="0">
                    <a:pos x="T0" y="T1"/>
                  </a:cxn>
                  <a:cxn ang="0">
                    <a:pos x="T2" y="T3"/>
                  </a:cxn>
                  <a:cxn ang="0">
                    <a:pos x="T4" y="T5"/>
                  </a:cxn>
                </a:cxnLst>
                <a:rect l="0" t="0" r="r" b="b"/>
                <a:pathLst>
                  <a:path w="6" h="6">
                    <a:moveTo>
                      <a:pt x="6" y="4"/>
                    </a:moveTo>
                    <a:cubicBezTo>
                      <a:pt x="4" y="2"/>
                      <a:pt x="3" y="6"/>
                      <a:pt x="0" y="5"/>
                    </a:cubicBezTo>
                    <a:cubicBezTo>
                      <a:pt x="0" y="4"/>
                      <a:pt x="6" y="0"/>
                      <a:pt x="6"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35" name="Freeform 66"/>
              <p:cNvSpPr/>
              <p:nvPr/>
            </p:nvSpPr>
            <p:spPr bwMode="auto">
              <a:xfrm>
                <a:off x="1342" y="947"/>
                <a:ext cx="19" cy="16"/>
              </a:xfrm>
              <a:custGeom>
                <a:gdLst>
                  <a:gd name="T0" fmla="*/ 5 w 8"/>
                  <a:gd name="T1" fmla="*/ 0 h 7"/>
                  <a:gd name="T2" fmla="*/ 6 w 8"/>
                  <a:gd name="T3" fmla="*/ 5 h 7"/>
                  <a:gd name="T4" fmla="*/ 4 w 8"/>
                  <a:gd name="T5" fmla="*/ 7 h 7"/>
                  <a:gd name="T6" fmla="*/ 5 w 8"/>
                  <a:gd name="T7" fmla="*/ 0 h 7"/>
                </a:gdLst>
                <a:cxnLst>
                  <a:cxn ang="0">
                    <a:pos x="T0" y="T1"/>
                  </a:cxn>
                  <a:cxn ang="0">
                    <a:pos x="T2" y="T3"/>
                  </a:cxn>
                  <a:cxn ang="0">
                    <a:pos x="T4" y="T5"/>
                  </a:cxn>
                  <a:cxn ang="0">
                    <a:pos x="T6" y="T7"/>
                  </a:cxn>
                </a:cxnLst>
                <a:rect l="0" t="0" r="r" b="b"/>
                <a:pathLst>
                  <a:path w="8" h="7">
                    <a:moveTo>
                      <a:pt x="5" y="0"/>
                    </a:moveTo>
                    <a:cubicBezTo>
                      <a:pt x="8" y="2"/>
                      <a:pt x="1" y="4"/>
                      <a:pt x="6" y="5"/>
                    </a:cubicBezTo>
                    <a:cubicBezTo>
                      <a:pt x="6" y="6"/>
                      <a:pt x="4" y="6"/>
                      <a:pt x="4" y="7"/>
                    </a:cubicBezTo>
                    <a:cubicBezTo>
                      <a:pt x="0" y="6"/>
                      <a:pt x="4" y="2"/>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36" name="Freeform 67"/>
              <p:cNvSpPr/>
              <p:nvPr/>
            </p:nvSpPr>
            <p:spPr bwMode="auto">
              <a:xfrm>
                <a:off x="4366" y="949"/>
                <a:ext cx="14" cy="9"/>
              </a:xfrm>
              <a:custGeom>
                <a:gdLst>
                  <a:gd name="T0" fmla="*/ 1 w 6"/>
                  <a:gd name="T1" fmla="*/ 0 h 4"/>
                  <a:gd name="T2" fmla="*/ 5 w 6"/>
                  <a:gd name="T3" fmla="*/ 0 h 4"/>
                  <a:gd name="T4" fmla="*/ 1 w 6"/>
                  <a:gd name="T5" fmla="*/ 0 h 4"/>
                </a:gdLst>
                <a:cxnLst>
                  <a:cxn ang="0">
                    <a:pos x="T0" y="T1"/>
                  </a:cxn>
                  <a:cxn ang="0">
                    <a:pos x="T2" y="T3"/>
                  </a:cxn>
                  <a:cxn ang="0">
                    <a:pos x="T4" y="T5"/>
                  </a:cxn>
                </a:cxnLst>
                <a:rect l="0" t="0" r="r" b="b"/>
                <a:pathLst>
                  <a:path w="6" h="4">
                    <a:moveTo>
                      <a:pt x="1" y="0"/>
                    </a:moveTo>
                    <a:cubicBezTo>
                      <a:pt x="2" y="0"/>
                      <a:pt x="3" y="0"/>
                      <a:pt x="5" y="0"/>
                    </a:cubicBezTo>
                    <a:cubicBezTo>
                      <a:pt x="6" y="4"/>
                      <a:pt x="0" y="4"/>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37" name="Freeform 68"/>
              <p:cNvSpPr/>
              <p:nvPr/>
            </p:nvSpPr>
            <p:spPr bwMode="auto">
              <a:xfrm>
                <a:off x="2646" y="951"/>
                <a:ext cx="92" cy="121"/>
              </a:xfrm>
              <a:custGeom>
                <a:gdLst>
                  <a:gd name="T0" fmla="*/ 17 w 39"/>
                  <a:gd name="T1" fmla="*/ 2 h 51"/>
                  <a:gd name="T2" fmla="*/ 12 w 39"/>
                  <a:gd name="T3" fmla="*/ 6 h 51"/>
                  <a:gd name="T4" fmla="*/ 19 w 39"/>
                  <a:gd name="T5" fmla="*/ 7 h 51"/>
                  <a:gd name="T6" fmla="*/ 16 w 39"/>
                  <a:gd name="T7" fmla="*/ 15 h 51"/>
                  <a:gd name="T8" fmla="*/ 28 w 39"/>
                  <a:gd name="T9" fmla="*/ 35 h 51"/>
                  <a:gd name="T10" fmla="*/ 34 w 39"/>
                  <a:gd name="T11" fmla="*/ 34 h 51"/>
                  <a:gd name="T12" fmla="*/ 33 w 39"/>
                  <a:gd name="T13" fmla="*/ 43 h 51"/>
                  <a:gd name="T14" fmla="*/ 0 w 39"/>
                  <a:gd name="T15" fmla="*/ 51 h 51"/>
                  <a:gd name="T16" fmla="*/ 12 w 39"/>
                  <a:gd name="T17" fmla="*/ 44 h 51"/>
                  <a:gd name="T18" fmla="*/ 3 w 39"/>
                  <a:gd name="T19" fmla="*/ 41 h 51"/>
                  <a:gd name="T20" fmla="*/ 9 w 39"/>
                  <a:gd name="T21" fmla="*/ 36 h 51"/>
                  <a:gd name="T22" fmla="*/ 7 w 39"/>
                  <a:gd name="T23" fmla="*/ 33 h 51"/>
                  <a:gd name="T24" fmla="*/ 13 w 39"/>
                  <a:gd name="T25" fmla="*/ 32 h 51"/>
                  <a:gd name="T26" fmla="*/ 15 w 39"/>
                  <a:gd name="T27" fmla="*/ 28 h 51"/>
                  <a:gd name="T28" fmla="*/ 13 w 39"/>
                  <a:gd name="T29" fmla="*/ 23 h 51"/>
                  <a:gd name="T30" fmla="*/ 5 w 39"/>
                  <a:gd name="T31" fmla="*/ 24 h 51"/>
                  <a:gd name="T32" fmla="*/ 8 w 39"/>
                  <a:gd name="T33" fmla="*/ 18 h 51"/>
                  <a:gd name="T34" fmla="*/ 5 w 39"/>
                  <a:gd name="T35" fmla="*/ 14 h 51"/>
                  <a:gd name="T36" fmla="*/ 2 w 39"/>
                  <a:gd name="T37" fmla="*/ 14 h 51"/>
                  <a:gd name="T38" fmla="*/ 4 w 39"/>
                  <a:gd name="T39" fmla="*/ 12 h 51"/>
                  <a:gd name="T40" fmla="*/ 0 w 39"/>
                  <a:gd name="T41" fmla="*/ 9 h 51"/>
                  <a:gd name="T42" fmla="*/ 17 w 39"/>
                  <a:gd name="T43" fmla="*/ 2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51">
                    <a:moveTo>
                      <a:pt x="17" y="2"/>
                    </a:moveTo>
                    <a:cubicBezTo>
                      <a:pt x="15" y="4"/>
                      <a:pt x="15" y="6"/>
                      <a:pt x="12" y="6"/>
                    </a:cubicBezTo>
                    <a:cubicBezTo>
                      <a:pt x="12" y="9"/>
                      <a:pt x="16" y="6"/>
                      <a:pt x="19" y="7"/>
                    </a:cubicBezTo>
                    <a:cubicBezTo>
                      <a:pt x="20" y="12"/>
                      <a:pt x="17" y="13"/>
                      <a:pt x="16" y="15"/>
                    </a:cubicBezTo>
                    <a:cubicBezTo>
                      <a:pt x="21" y="21"/>
                      <a:pt x="28" y="25"/>
                      <a:pt x="28" y="35"/>
                    </a:cubicBezTo>
                    <a:cubicBezTo>
                      <a:pt x="31" y="35"/>
                      <a:pt x="31" y="33"/>
                      <a:pt x="34" y="34"/>
                    </a:cubicBezTo>
                    <a:cubicBezTo>
                      <a:pt x="39" y="38"/>
                      <a:pt x="27" y="41"/>
                      <a:pt x="33" y="43"/>
                    </a:cubicBezTo>
                    <a:cubicBezTo>
                      <a:pt x="25" y="50"/>
                      <a:pt x="10" y="45"/>
                      <a:pt x="0" y="51"/>
                    </a:cubicBezTo>
                    <a:cubicBezTo>
                      <a:pt x="4" y="49"/>
                      <a:pt x="5" y="44"/>
                      <a:pt x="12" y="44"/>
                    </a:cubicBezTo>
                    <a:cubicBezTo>
                      <a:pt x="10" y="42"/>
                      <a:pt x="8" y="41"/>
                      <a:pt x="3" y="41"/>
                    </a:cubicBezTo>
                    <a:cubicBezTo>
                      <a:pt x="4" y="38"/>
                      <a:pt x="8" y="39"/>
                      <a:pt x="9" y="36"/>
                    </a:cubicBezTo>
                    <a:cubicBezTo>
                      <a:pt x="7" y="34"/>
                      <a:pt x="8" y="34"/>
                      <a:pt x="7" y="33"/>
                    </a:cubicBezTo>
                    <a:cubicBezTo>
                      <a:pt x="7" y="31"/>
                      <a:pt x="11" y="32"/>
                      <a:pt x="13" y="32"/>
                    </a:cubicBezTo>
                    <a:cubicBezTo>
                      <a:pt x="14" y="32"/>
                      <a:pt x="13" y="29"/>
                      <a:pt x="15" y="28"/>
                    </a:cubicBezTo>
                    <a:cubicBezTo>
                      <a:pt x="14" y="27"/>
                      <a:pt x="12" y="26"/>
                      <a:pt x="13" y="23"/>
                    </a:cubicBezTo>
                    <a:cubicBezTo>
                      <a:pt x="9" y="22"/>
                      <a:pt x="9" y="25"/>
                      <a:pt x="5" y="24"/>
                    </a:cubicBezTo>
                    <a:cubicBezTo>
                      <a:pt x="5" y="22"/>
                      <a:pt x="6" y="20"/>
                      <a:pt x="8" y="18"/>
                    </a:cubicBezTo>
                    <a:cubicBezTo>
                      <a:pt x="7" y="17"/>
                      <a:pt x="2" y="18"/>
                      <a:pt x="5" y="14"/>
                    </a:cubicBezTo>
                    <a:cubicBezTo>
                      <a:pt x="3" y="14"/>
                      <a:pt x="3" y="16"/>
                      <a:pt x="2" y="14"/>
                    </a:cubicBezTo>
                    <a:cubicBezTo>
                      <a:pt x="0" y="13"/>
                      <a:pt x="3" y="13"/>
                      <a:pt x="4" y="12"/>
                    </a:cubicBezTo>
                    <a:cubicBezTo>
                      <a:pt x="3" y="10"/>
                      <a:pt x="2" y="10"/>
                      <a:pt x="0" y="9"/>
                    </a:cubicBezTo>
                    <a:cubicBezTo>
                      <a:pt x="6" y="9"/>
                      <a:pt x="7" y="0"/>
                      <a:pt x="17"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38" name="Freeform 69"/>
              <p:cNvSpPr/>
              <p:nvPr/>
            </p:nvSpPr>
            <p:spPr bwMode="auto">
              <a:xfrm>
                <a:off x="1155" y="956"/>
                <a:ext cx="19" cy="12"/>
              </a:xfrm>
              <a:custGeom>
                <a:gdLst>
                  <a:gd name="T0" fmla="*/ 7 w 8"/>
                  <a:gd name="T1" fmla="*/ 1 h 5"/>
                  <a:gd name="T2" fmla="*/ 1 w 8"/>
                  <a:gd name="T3" fmla="*/ 2 h 5"/>
                  <a:gd name="T4" fmla="*/ 7 w 8"/>
                  <a:gd name="T5" fmla="*/ 1 h 5"/>
                </a:gdLst>
                <a:cxnLst>
                  <a:cxn ang="0">
                    <a:pos x="T0" y="T1"/>
                  </a:cxn>
                  <a:cxn ang="0">
                    <a:pos x="T2" y="T3"/>
                  </a:cxn>
                  <a:cxn ang="0">
                    <a:pos x="T4" y="T5"/>
                  </a:cxn>
                </a:cxnLst>
                <a:rect l="0" t="0" r="r" b="b"/>
                <a:pathLst>
                  <a:path w="8" h="5">
                    <a:moveTo>
                      <a:pt x="7" y="1"/>
                    </a:moveTo>
                    <a:cubicBezTo>
                      <a:pt x="8" y="3"/>
                      <a:pt x="0" y="5"/>
                      <a:pt x="1" y="2"/>
                    </a:cubicBezTo>
                    <a:cubicBezTo>
                      <a:pt x="4" y="2"/>
                      <a:pt x="4" y="0"/>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39" name="Freeform 70"/>
              <p:cNvSpPr/>
              <p:nvPr/>
            </p:nvSpPr>
            <p:spPr bwMode="auto">
              <a:xfrm>
                <a:off x="1330" y="968"/>
                <a:ext cx="19" cy="12"/>
              </a:xfrm>
              <a:custGeom>
                <a:gdLst>
                  <a:gd name="T0" fmla="*/ 1 w 8"/>
                  <a:gd name="T1" fmla="*/ 5 h 5"/>
                  <a:gd name="T2" fmla="*/ 4 w 8"/>
                  <a:gd name="T3" fmla="*/ 0 h 5"/>
                  <a:gd name="T4" fmla="*/ 3 w 8"/>
                  <a:gd name="T5" fmla="*/ 3 h 5"/>
                  <a:gd name="T6" fmla="*/ 6 w 8"/>
                  <a:gd name="T7" fmla="*/ 0 h 5"/>
                  <a:gd name="T8" fmla="*/ 8 w 8"/>
                  <a:gd name="T9" fmla="*/ 1 h 5"/>
                  <a:gd name="T10" fmla="*/ 8 w 8"/>
                  <a:gd name="T11" fmla="*/ 3 h 5"/>
                  <a:gd name="T12" fmla="*/ 1 w 8"/>
                  <a:gd name="T13" fmla="*/ 5 h 5"/>
                </a:gdLst>
                <a:cxnLst>
                  <a:cxn ang="0">
                    <a:pos x="T0" y="T1"/>
                  </a:cxn>
                  <a:cxn ang="0">
                    <a:pos x="T2" y="T3"/>
                  </a:cxn>
                  <a:cxn ang="0">
                    <a:pos x="T4" y="T5"/>
                  </a:cxn>
                  <a:cxn ang="0">
                    <a:pos x="T6" y="T7"/>
                  </a:cxn>
                  <a:cxn ang="0">
                    <a:pos x="T8" y="T9"/>
                  </a:cxn>
                  <a:cxn ang="0">
                    <a:pos x="T10" y="T11"/>
                  </a:cxn>
                  <a:cxn ang="0">
                    <a:pos x="T12" y="T13"/>
                  </a:cxn>
                </a:cxnLst>
                <a:rect l="0" t="0" r="r" b="b"/>
                <a:pathLst>
                  <a:path w="8" h="5">
                    <a:moveTo>
                      <a:pt x="1" y="5"/>
                    </a:moveTo>
                    <a:cubicBezTo>
                      <a:pt x="3" y="3"/>
                      <a:pt x="0" y="0"/>
                      <a:pt x="4" y="0"/>
                    </a:cubicBezTo>
                    <a:cubicBezTo>
                      <a:pt x="4" y="1"/>
                      <a:pt x="3" y="1"/>
                      <a:pt x="3" y="3"/>
                    </a:cubicBezTo>
                    <a:cubicBezTo>
                      <a:pt x="4" y="2"/>
                      <a:pt x="7" y="2"/>
                      <a:pt x="6" y="0"/>
                    </a:cubicBezTo>
                    <a:cubicBezTo>
                      <a:pt x="7" y="0"/>
                      <a:pt x="7" y="1"/>
                      <a:pt x="8" y="1"/>
                    </a:cubicBezTo>
                    <a:cubicBezTo>
                      <a:pt x="8" y="1"/>
                      <a:pt x="8" y="2"/>
                      <a:pt x="8" y="3"/>
                    </a:cubicBezTo>
                    <a:cubicBezTo>
                      <a:pt x="5" y="3"/>
                      <a:pt x="4" y="4"/>
                      <a:pt x="1"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40" name="Freeform 71"/>
              <p:cNvSpPr/>
              <p:nvPr/>
            </p:nvSpPr>
            <p:spPr bwMode="auto">
              <a:xfrm>
                <a:off x="1884" y="980"/>
                <a:ext cx="16" cy="14"/>
              </a:xfrm>
              <a:custGeom>
                <a:gdLst>
                  <a:gd name="T0" fmla="*/ 7 w 7"/>
                  <a:gd name="T1" fmla="*/ 2 h 6"/>
                  <a:gd name="T2" fmla="*/ 0 w 7"/>
                  <a:gd name="T3" fmla="*/ 6 h 6"/>
                  <a:gd name="T4" fmla="*/ 7 w 7"/>
                  <a:gd name="T5" fmla="*/ 2 h 6"/>
                </a:gdLst>
                <a:cxnLst>
                  <a:cxn ang="0">
                    <a:pos x="T0" y="T1"/>
                  </a:cxn>
                  <a:cxn ang="0">
                    <a:pos x="T2" y="T3"/>
                  </a:cxn>
                  <a:cxn ang="0">
                    <a:pos x="T4" y="T5"/>
                  </a:cxn>
                </a:cxnLst>
                <a:rect l="0" t="0" r="r" b="b"/>
                <a:pathLst>
                  <a:path w="7" h="6">
                    <a:moveTo>
                      <a:pt x="7" y="2"/>
                    </a:moveTo>
                    <a:cubicBezTo>
                      <a:pt x="6" y="5"/>
                      <a:pt x="3" y="5"/>
                      <a:pt x="0" y="6"/>
                    </a:cubicBezTo>
                    <a:cubicBezTo>
                      <a:pt x="0" y="3"/>
                      <a:pt x="5" y="0"/>
                      <a:pt x="7"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41" name="Freeform 72"/>
              <p:cNvSpPr/>
              <p:nvPr/>
            </p:nvSpPr>
            <p:spPr bwMode="auto">
              <a:xfrm>
                <a:off x="1335" y="982"/>
                <a:ext cx="9" cy="17"/>
              </a:xfrm>
              <a:custGeom>
                <a:gdLst>
                  <a:gd name="T0" fmla="*/ 0 w 4"/>
                  <a:gd name="T1" fmla="*/ 2 h 7"/>
                  <a:gd name="T2" fmla="*/ 2 w 4"/>
                  <a:gd name="T3" fmla="*/ 0 h 7"/>
                  <a:gd name="T4" fmla="*/ 2 w 4"/>
                  <a:gd name="T5" fmla="*/ 6 h 7"/>
                  <a:gd name="T6" fmla="*/ 0 w 4"/>
                  <a:gd name="T7" fmla="*/ 2 h 7"/>
                </a:gdLst>
                <a:cxnLst>
                  <a:cxn ang="0">
                    <a:pos x="T0" y="T1"/>
                  </a:cxn>
                  <a:cxn ang="0">
                    <a:pos x="T2" y="T3"/>
                  </a:cxn>
                  <a:cxn ang="0">
                    <a:pos x="T4" y="T5"/>
                  </a:cxn>
                  <a:cxn ang="0">
                    <a:pos x="T6" y="T7"/>
                  </a:cxn>
                </a:cxnLst>
                <a:rect l="0" t="0" r="r" b="b"/>
                <a:pathLst>
                  <a:path w="4" h="7">
                    <a:moveTo>
                      <a:pt x="0" y="2"/>
                    </a:moveTo>
                    <a:cubicBezTo>
                      <a:pt x="1" y="1"/>
                      <a:pt x="3" y="1"/>
                      <a:pt x="2" y="0"/>
                    </a:cubicBezTo>
                    <a:cubicBezTo>
                      <a:pt x="4" y="2"/>
                      <a:pt x="2" y="5"/>
                      <a:pt x="2" y="6"/>
                    </a:cubicBezTo>
                    <a:cubicBezTo>
                      <a:pt x="0" y="7"/>
                      <a:pt x="3" y="2"/>
                      <a:pt x="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42" name="Freeform 73"/>
              <p:cNvSpPr/>
              <p:nvPr/>
            </p:nvSpPr>
            <p:spPr bwMode="auto">
              <a:xfrm>
                <a:off x="1302" y="1015"/>
                <a:ext cx="23" cy="26"/>
              </a:xfrm>
              <a:custGeom>
                <a:gdLst>
                  <a:gd name="T0" fmla="*/ 4 w 10"/>
                  <a:gd name="T1" fmla="*/ 0 h 11"/>
                  <a:gd name="T2" fmla="*/ 10 w 10"/>
                  <a:gd name="T3" fmla="*/ 0 h 11"/>
                  <a:gd name="T4" fmla="*/ 3 w 10"/>
                  <a:gd name="T5" fmla="*/ 11 h 11"/>
                  <a:gd name="T6" fmla="*/ 4 w 10"/>
                  <a:gd name="T7" fmla="*/ 0 h 11"/>
                </a:gdLst>
                <a:cxnLst>
                  <a:cxn ang="0">
                    <a:pos x="T0" y="T1"/>
                  </a:cxn>
                  <a:cxn ang="0">
                    <a:pos x="T2" y="T3"/>
                  </a:cxn>
                  <a:cxn ang="0">
                    <a:pos x="T4" y="T5"/>
                  </a:cxn>
                  <a:cxn ang="0">
                    <a:pos x="T6" y="T7"/>
                  </a:cxn>
                </a:cxnLst>
                <a:rect l="0" t="0" r="r" b="b"/>
                <a:pathLst>
                  <a:path w="10" h="11">
                    <a:moveTo>
                      <a:pt x="4" y="0"/>
                    </a:moveTo>
                    <a:cubicBezTo>
                      <a:pt x="5" y="0"/>
                      <a:pt x="9" y="3"/>
                      <a:pt x="10" y="0"/>
                    </a:cubicBezTo>
                    <a:cubicBezTo>
                      <a:pt x="10" y="3"/>
                      <a:pt x="2" y="5"/>
                      <a:pt x="3" y="11"/>
                    </a:cubicBezTo>
                    <a:cubicBezTo>
                      <a:pt x="0" y="9"/>
                      <a:pt x="1" y="2"/>
                      <a:pt x="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43" name="Freeform 74"/>
              <p:cNvSpPr/>
              <p:nvPr/>
            </p:nvSpPr>
            <p:spPr bwMode="auto">
              <a:xfrm>
                <a:off x="944" y="1018"/>
                <a:ext cx="15" cy="7"/>
              </a:xfrm>
              <a:custGeom>
                <a:gdLst>
                  <a:gd name="T0" fmla="*/ 6 w 6"/>
                  <a:gd name="T1" fmla="*/ 0 h 3"/>
                  <a:gd name="T2" fmla="*/ 0 w 6"/>
                  <a:gd name="T3" fmla="*/ 3 h 3"/>
                  <a:gd name="T4" fmla="*/ 1 w 6"/>
                  <a:gd name="T5" fmla="*/ 0 h 3"/>
                  <a:gd name="T6" fmla="*/ 6 w 6"/>
                  <a:gd name="T7" fmla="*/ 0 h 3"/>
                </a:gdLst>
                <a:cxnLst>
                  <a:cxn ang="0">
                    <a:pos x="T0" y="T1"/>
                  </a:cxn>
                  <a:cxn ang="0">
                    <a:pos x="T2" y="T3"/>
                  </a:cxn>
                  <a:cxn ang="0">
                    <a:pos x="T4" y="T5"/>
                  </a:cxn>
                  <a:cxn ang="0">
                    <a:pos x="T6" y="T7"/>
                  </a:cxn>
                </a:cxnLst>
                <a:rect l="0" t="0" r="r" b="b"/>
                <a:pathLst>
                  <a:path w="6" h="3">
                    <a:moveTo>
                      <a:pt x="6" y="0"/>
                    </a:moveTo>
                    <a:cubicBezTo>
                      <a:pt x="5" y="2"/>
                      <a:pt x="4" y="3"/>
                      <a:pt x="0" y="3"/>
                    </a:cubicBezTo>
                    <a:cubicBezTo>
                      <a:pt x="1" y="2"/>
                      <a:pt x="1" y="1"/>
                      <a:pt x="1" y="0"/>
                    </a:cubicBezTo>
                    <a:cubicBezTo>
                      <a:pt x="3" y="0"/>
                      <a:pt x="4" y="0"/>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44" name="Freeform 75"/>
              <p:cNvSpPr/>
              <p:nvPr/>
            </p:nvSpPr>
            <p:spPr bwMode="auto">
              <a:xfrm>
                <a:off x="1661" y="1051"/>
                <a:ext cx="12" cy="14"/>
              </a:xfrm>
              <a:custGeom>
                <a:gdLst>
                  <a:gd name="T0" fmla="*/ 3 w 5"/>
                  <a:gd name="T1" fmla="*/ 0 h 6"/>
                  <a:gd name="T2" fmla="*/ 0 w 5"/>
                  <a:gd name="T3" fmla="*/ 6 h 6"/>
                  <a:gd name="T4" fmla="*/ 3 w 5"/>
                  <a:gd name="T5" fmla="*/ 0 h 6"/>
                </a:gdLst>
                <a:cxnLst>
                  <a:cxn ang="0">
                    <a:pos x="T0" y="T1"/>
                  </a:cxn>
                  <a:cxn ang="0">
                    <a:pos x="T2" y="T3"/>
                  </a:cxn>
                  <a:cxn ang="0">
                    <a:pos x="T4" y="T5"/>
                  </a:cxn>
                </a:cxnLst>
                <a:rect l="0" t="0" r="r" b="b"/>
                <a:pathLst>
                  <a:path w="5" h="6">
                    <a:moveTo>
                      <a:pt x="3" y="0"/>
                    </a:moveTo>
                    <a:cubicBezTo>
                      <a:pt x="5" y="2"/>
                      <a:pt x="2" y="6"/>
                      <a:pt x="0" y="6"/>
                    </a:cubicBezTo>
                    <a:cubicBezTo>
                      <a:pt x="1" y="4"/>
                      <a:pt x="2" y="2"/>
                      <a:pt x="3"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45" name="Freeform 76"/>
              <p:cNvSpPr/>
              <p:nvPr/>
            </p:nvSpPr>
            <p:spPr bwMode="auto">
              <a:xfrm>
                <a:off x="4688" y="1034"/>
                <a:ext cx="31" cy="15"/>
              </a:xfrm>
              <a:custGeom>
                <a:gdLst>
                  <a:gd name="T0" fmla="*/ 0 w 13"/>
                  <a:gd name="T1" fmla="*/ 4 h 6"/>
                  <a:gd name="T2" fmla="*/ 0 w 13"/>
                  <a:gd name="T3" fmla="*/ 4 h 6"/>
                </a:gdLst>
                <a:cxnLst>
                  <a:cxn ang="0">
                    <a:pos x="T0" y="T1"/>
                  </a:cxn>
                  <a:cxn ang="0">
                    <a:pos x="T2" y="T3"/>
                  </a:cxn>
                </a:cxnLst>
                <a:rect l="0" t="0" r="r" b="b"/>
                <a:pathLst>
                  <a:path w="13" h="6">
                    <a:moveTo>
                      <a:pt x="0" y="4"/>
                    </a:moveTo>
                    <a:cubicBezTo>
                      <a:pt x="5" y="0"/>
                      <a:pt x="13" y="6"/>
                      <a:pt x="0"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46" name="Freeform 77"/>
              <p:cNvSpPr/>
              <p:nvPr/>
            </p:nvSpPr>
            <p:spPr bwMode="auto">
              <a:xfrm>
                <a:off x="2049" y="1049"/>
                <a:ext cx="81" cy="71"/>
              </a:xfrm>
              <a:custGeom>
                <a:gdLst>
                  <a:gd name="T0" fmla="*/ 28 w 34"/>
                  <a:gd name="T1" fmla="*/ 0 h 30"/>
                  <a:gd name="T2" fmla="*/ 18 w 34"/>
                  <a:gd name="T3" fmla="*/ 10 h 30"/>
                  <a:gd name="T4" fmla="*/ 24 w 34"/>
                  <a:gd name="T5" fmla="*/ 10 h 30"/>
                  <a:gd name="T6" fmla="*/ 21 w 34"/>
                  <a:gd name="T7" fmla="*/ 12 h 30"/>
                  <a:gd name="T8" fmla="*/ 31 w 34"/>
                  <a:gd name="T9" fmla="*/ 14 h 30"/>
                  <a:gd name="T10" fmla="*/ 32 w 34"/>
                  <a:gd name="T11" fmla="*/ 18 h 30"/>
                  <a:gd name="T12" fmla="*/ 28 w 34"/>
                  <a:gd name="T13" fmla="*/ 22 h 30"/>
                  <a:gd name="T14" fmla="*/ 30 w 34"/>
                  <a:gd name="T15" fmla="*/ 21 h 30"/>
                  <a:gd name="T16" fmla="*/ 32 w 34"/>
                  <a:gd name="T17" fmla="*/ 23 h 30"/>
                  <a:gd name="T18" fmla="*/ 26 w 34"/>
                  <a:gd name="T19" fmla="*/ 30 h 30"/>
                  <a:gd name="T20" fmla="*/ 24 w 34"/>
                  <a:gd name="T21" fmla="*/ 28 h 30"/>
                  <a:gd name="T22" fmla="*/ 26 w 34"/>
                  <a:gd name="T23" fmla="*/ 24 h 30"/>
                  <a:gd name="T24" fmla="*/ 15 w 34"/>
                  <a:gd name="T25" fmla="*/ 28 h 30"/>
                  <a:gd name="T26" fmla="*/ 20 w 34"/>
                  <a:gd name="T27" fmla="*/ 25 h 30"/>
                  <a:gd name="T28" fmla="*/ 17 w 34"/>
                  <a:gd name="T29" fmla="*/ 23 h 30"/>
                  <a:gd name="T30" fmla="*/ 3 w 34"/>
                  <a:gd name="T31" fmla="*/ 25 h 30"/>
                  <a:gd name="T32" fmla="*/ 4 w 34"/>
                  <a:gd name="T33" fmla="*/ 19 h 30"/>
                  <a:gd name="T34" fmla="*/ 28 w 34"/>
                  <a:gd name="T35" fmla="*/ 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0">
                    <a:moveTo>
                      <a:pt x="28" y="0"/>
                    </a:moveTo>
                    <a:cubicBezTo>
                      <a:pt x="25" y="5"/>
                      <a:pt x="21" y="6"/>
                      <a:pt x="18" y="10"/>
                    </a:cubicBezTo>
                    <a:cubicBezTo>
                      <a:pt x="18" y="12"/>
                      <a:pt x="21" y="9"/>
                      <a:pt x="24" y="10"/>
                    </a:cubicBezTo>
                    <a:cubicBezTo>
                      <a:pt x="23" y="11"/>
                      <a:pt x="23" y="12"/>
                      <a:pt x="21" y="12"/>
                    </a:cubicBezTo>
                    <a:cubicBezTo>
                      <a:pt x="24" y="14"/>
                      <a:pt x="26" y="13"/>
                      <a:pt x="31" y="14"/>
                    </a:cubicBezTo>
                    <a:cubicBezTo>
                      <a:pt x="30" y="16"/>
                      <a:pt x="27" y="20"/>
                      <a:pt x="32" y="18"/>
                    </a:cubicBezTo>
                    <a:cubicBezTo>
                      <a:pt x="32" y="21"/>
                      <a:pt x="28" y="20"/>
                      <a:pt x="28" y="22"/>
                    </a:cubicBezTo>
                    <a:cubicBezTo>
                      <a:pt x="28" y="25"/>
                      <a:pt x="30" y="21"/>
                      <a:pt x="30" y="21"/>
                    </a:cubicBezTo>
                    <a:cubicBezTo>
                      <a:pt x="34" y="21"/>
                      <a:pt x="28" y="24"/>
                      <a:pt x="32" y="23"/>
                    </a:cubicBezTo>
                    <a:cubicBezTo>
                      <a:pt x="31" y="27"/>
                      <a:pt x="29" y="29"/>
                      <a:pt x="26" y="30"/>
                    </a:cubicBezTo>
                    <a:cubicBezTo>
                      <a:pt x="26" y="28"/>
                      <a:pt x="25" y="28"/>
                      <a:pt x="24" y="28"/>
                    </a:cubicBezTo>
                    <a:cubicBezTo>
                      <a:pt x="23" y="26"/>
                      <a:pt x="26" y="26"/>
                      <a:pt x="26" y="24"/>
                    </a:cubicBezTo>
                    <a:cubicBezTo>
                      <a:pt x="23" y="24"/>
                      <a:pt x="22" y="28"/>
                      <a:pt x="15" y="28"/>
                    </a:cubicBezTo>
                    <a:cubicBezTo>
                      <a:pt x="16" y="27"/>
                      <a:pt x="18" y="26"/>
                      <a:pt x="20" y="25"/>
                    </a:cubicBezTo>
                    <a:cubicBezTo>
                      <a:pt x="20" y="24"/>
                      <a:pt x="14" y="27"/>
                      <a:pt x="17" y="23"/>
                    </a:cubicBezTo>
                    <a:cubicBezTo>
                      <a:pt x="11" y="23"/>
                      <a:pt x="8" y="26"/>
                      <a:pt x="3" y="25"/>
                    </a:cubicBezTo>
                    <a:cubicBezTo>
                      <a:pt x="0" y="21"/>
                      <a:pt x="8" y="19"/>
                      <a:pt x="4" y="19"/>
                    </a:cubicBezTo>
                    <a:cubicBezTo>
                      <a:pt x="13" y="14"/>
                      <a:pt x="16" y="2"/>
                      <a:pt x="2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47" name="Freeform 78"/>
              <p:cNvSpPr/>
              <p:nvPr/>
            </p:nvSpPr>
            <p:spPr bwMode="auto">
              <a:xfrm>
                <a:off x="3559" y="1115"/>
                <a:ext cx="17" cy="7"/>
              </a:xfrm>
              <a:custGeom>
                <a:gdLst>
                  <a:gd name="T0" fmla="*/ 4 w 7"/>
                  <a:gd name="T1" fmla="*/ 3 h 3"/>
                  <a:gd name="T2" fmla="*/ 0 w 7"/>
                  <a:gd name="T3" fmla="*/ 2 h 3"/>
                  <a:gd name="T4" fmla="*/ 7 w 7"/>
                  <a:gd name="T5" fmla="*/ 1 h 3"/>
                  <a:gd name="T6" fmla="*/ 4 w 7"/>
                  <a:gd name="T7" fmla="*/ 3 h 3"/>
                </a:gdLst>
                <a:cxnLst>
                  <a:cxn ang="0">
                    <a:pos x="T0" y="T1"/>
                  </a:cxn>
                  <a:cxn ang="0">
                    <a:pos x="T2" y="T3"/>
                  </a:cxn>
                  <a:cxn ang="0">
                    <a:pos x="T4" y="T5"/>
                  </a:cxn>
                  <a:cxn ang="0">
                    <a:pos x="T6" y="T7"/>
                  </a:cxn>
                </a:cxnLst>
                <a:rect l="0" t="0" r="r" b="b"/>
                <a:pathLst>
                  <a:path w="7" h="3">
                    <a:moveTo>
                      <a:pt x="4" y="3"/>
                    </a:moveTo>
                    <a:cubicBezTo>
                      <a:pt x="2" y="3"/>
                      <a:pt x="1" y="2"/>
                      <a:pt x="0" y="2"/>
                    </a:cubicBezTo>
                    <a:cubicBezTo>
                      <a:pt x="1" y="0"/>
                      <a:pt x="5" y="2"/>
                      <a:pt x="7" y="1"/>
                    </a:cubicBezTo>
                    <a:cubicBezTo>
                      <a:pt x="7" y="3"/>
                      <a:pt x="4" y="2"/>
                      <a:pt x="4"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48" name="Freeform 81"/>
              <p:cNvSpPr/>
              <p:nvPr/>
            </p:nvSpPr>
            <p:spPr bwMode="auto">
              <a:xfrm>
                <a:off x="1990" y="1113"/>
                <a:ext cx="24" cy="19"/>
              </a:xfrm>
              <a:custGeom>
                <a:gdLst>
                  <a:gd name="T0" fmla="*/ 6 w 10"/>
                  <a:gd name="T1" fmla="*/ 7 h 8"/>
                  <a:gd name="T2" fmla="*/ 1 w 10"/>
                  <a:gd name="T3" fmla="*/ 5 h 8"/>
                  <a:gd name="T4" fmla="*/ 2 w 10"/>
                  <a:gd name="T5" fmla="*/ 0 h 8"/>
                  <a:gd name="T6" fmla="*/ 10 w 10"/>
                  <a:gd name="T7" fmla="*/ 5 h 8"/>
                  <a:gd name="T8" fmla="*/ 6 w 10"/>
                  <a:gd name="T9" fmla="*/ 7 h 8"/>
                </a:gdLst>
                <a:cxnLst>
                  <a:cxn ang="0">
                    <a:pos x="T0" y="T1"/>
                  </a:cxn>
                  <a:cxn ang="0">
                    <a:pos x="T2" y="T3"/>
                  </a:cxn>
                  <a:cxn ang="0">
                    <a:pos x="T4" y="T5"/>
                  </a:cxn>
                  <a:cxn ang="0">
                    <a:pos x="T6" y="T7"/>
                  </a:cxn>
                  <a:cxn ang="0">
                    <a:pos x="T8" y="T9"/>
                  </a:cxn>
                </a:cxnLst>
                <a:rect l="0" t="0" r="r" b="b"/>
                <a:pathLst>
                  <a:path w="10" h="8">
                    <a:moveTo>
                      <a:pt x="6" y="7"/>
                    </a:moveTo>
                    <a:cubicBezTo>
                      <a:pt x="7" y="4"/>
                      <a:pt x="3" y="5"/>
                      <a:pt x="1" y="5"/>
                    </a:cubicBezTo>
                    <a:cubicBezTo>
                      <a:pt x="0" y="3"/>
                      <a:pt x="1" y="1"/>
                      <a:pt x="2" y="0"/>
                    </a:cubicBezTo>
                    <a:cubicBezTo>
                      <a:pt x="1" y="5"/>
                      <a:pt x="10" y="1"/>
                      <a:pt x="10" y="5"/>
                    </a:cubicBezTo>
                    <a:cubicBezTo>
                      <a:pt x="7" y="4"/>
                      <a:pt x="9" y="8"/>
                      <a:pt x="6" y="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49" name="Freeform 82"/>
              <p:cNvSpPr/>
              <p:nvPr/>
            </p:nvSpPr>
            <p:spPr bwMode="auto">
              <a:xfrm>
                <a:off x="2019" y="1120"/>
                <a:ext cx="21" cy="14"/>
              </a:xfrm>
              <a:custGeom>
                <a:gdLst>
                  <a:gd name="T0" fmla="*/ 5 w 9"/>
                  <a:gd name="T1" fmla="*/ 0 h 6"/>
                  <a:gd name="T2" fmla="*/ 9 w 9"/>
                  <a:gd name="T3" fmla="*/ 2 h 6"/>
                  <a:gd name="T4" fmla="*/ 3 w 9"/>
                  <a:gd name="T5" fmla="*/ 6 h 6"/>
                  <a:gd name="T6" fmla="*/ 0 w 9"/>
                  <a:gd name="T7" fmla="*/ 4 h 6"/>
                  <a:gd name="T8" fmla="*/ 5 w 9"/>
                  <a:gd name="T9" fmla="*/ 0 h 6"/>
                </a:gdLst>
                <a:cxnLst>
                  <a:cxn ang="0">
                    <a:pos x="T0" y="T1"/>
                  </a:cxn>
                  <a:cxn ang="0">
                    <a:pos x="T2" y="T3"/>
                  </a:cxn>
                  <a:cxn ang="0">
                    <a:pos x="T4" y="T5"/>
                  </a:cxn>
                  <a:cxn ang="0">
                    <a:pos x="T6" y="T7"/>
                  </a:cxn>
                  <a:cxn ang="0">
                    <a:pos x="T8" y="T9"/>
                  </a:cxn>
                </a:cxnLst>
                <a:rect l="0" t="0" r="r" b="b"/>
                <a:pathLst>
                  <a:path w="9" h="6">
                    <a:moveTo>
                      <a:pt x="5" y="0"/>
                    </a:moveTo>
                    <a:cubicBezTo>
                      <a:pt x="7" y="1"/>
                      <a:pt x="6" y="3"/>
                      <a:pt x="9" y="2"/>
                    </a:cubicBezTo>
                    <a:cubicBezTo>
                      <a:pt x="9" y="5"/>
                      <a:pt x="3" y="3"/>
                      <a:pt x="3" y="6"/>
                    </a:cubicBezTo>
                    <a:cubicBezTo>
                      <a:pt x="2" y="5"/>
                      <a:pt x="2" y="4"/>
                      <a:pt x="0" y="4"/>
                    </a:cubicBezTo>
                    <a:cubicBezTo>
                      <a:pt x="1" y="1"/>
                      <a:pt x="4" y="2"/>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50" name="Freeform 84"/>
              <p:cNvSpPr/>
              <p:nvPr/>
            </p:nvSpPr>
            <p:spPr bwMode="auto">
              <a:xfrm>
                <a:off x="4290" y="1134"/>
                <a:ext cx="59" cy="64"/>
              </a:xfrm>
              <a:custGeom>
                <a:gdLst>
                  <a:gd name="T0" fmla="*/ 22 w 25"/>
                  <a:gd name="T1" fmla="*/ 8 h 27"/>
                  <a:gd name="T2" fmla="*/ 25 w 25"/>
                  <a:gd name="T3" fmla="*/ 14 h 27"/>
                  <a:gd name="T4" fmla="*/ 19 w 25"/>
                  <a:gd name="T5" fmla="*/ 21 h 27"/>
                  <a:gd name="T6" fmla="*/ 6 w 25"/>
                  <a:gd name="T7" fmla="*/ 18 h 27"/>
                  <a:gd name="T8" fmla="*/ 10 w 25"/>
                  <a:gd name="T9" fmla="*/ 22 h 27"/>
                  <a:gd name="T10" fmla="*/ 1 w 25"/>
                  <a:gd name="T11" fmla="*/ 13 h 27"/>
                  <a:gd name="T12" fmla="*/ 5 w 25"/>
                  <a:gd name="T13" fmla="*/ 14 h 27"/>
                  <a:gd name="T14" fmla="*/ 0 w 25"/>
                  <a:gd name="T15" fmla="*/ 0 h 27"/>
                  <a:gd name="T16" fmla="*/ 22 w 25"/>
                  <a:gd name="T17" fmla="*/ 8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2" y="8"/>
                    </a:moveTo>
                    <a:cubicBezTo>
                      <a:pt x="22" y="11"/>
                      <a:pt x="25" y="11"/>
                      <a:pt x="25" y="14"/>
                    </a:cubicBezTo>
                    <a:cubicBezTo>
                      <a:pt x="23" y="16"/>
                      <a:pt x="19" y="17"/>
                      <a:pt x="19" y="21"/>
                    </a:cubicBezTo>
                    <a:cubicBezTo>
                      <a:pt x="16" y="18"/>
                      <a:pt x="9" y="18"/>
                      <a:pt x="6" y="18"/>
                    </a:cubicBezTo>
                    <a:cubicBezTo>
                      <a:pt x="4" y="19"/>
                      <a:pt x="9" y="21"/>
                      <a:pt x="10" y="22"/>
                    </a:cubicBezTo>
                    <a:cubicBezTo>
                      <a:pt x="6" y="27"/>
                      <a:pt x="1" y="19"/>
                      <a:pt x="1" y="13"/>
                    </a:cubicBezTo>
                    <a:cubicBezTo>
                      <a:pt x="3" y="13"/>
                      <a:pt x="4" y="14"/>
                      <a:pt x="5" y="14"/>
                    </a:cubicBezTo>
                    <a:cubicBezTo>
                      <a:pt x="5" y="8"/>
                      <a:pt x="1" y="6"/>
                      <a:pt x="0" y="0"/>
                    </a:cubicBezTo>
                    <a:cubicBezTo>
                      <a:pt x="7" y="3"/>
                      <a:pt x="13" y="7"/>
                      <a:pt x="22"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51" name="Freeform 85"/>
              <p:cNvSpPr/>
              <p:nvPr/>
            </p:nvSpPr>
            <p:spPr bwMode="auto">
              <a:xfrm>
                <a:off x="4354" y="1132"/>
                <a:ext cx="14" cy="19"/>
              </a:xfrm>
              <a:custGeom>
                <a:gdLst>
                  <a:gd name="T0" fmla="*/ 6 w 6"/>
                  <a:gd name="T1" fmla="*/ 1 h 8"/>
                  <a:gd name="T2" fmla="*/ 2 w 6"/>
                  <a:gd name="T3" fmla="*/ 8 h 8"/>
                  <a:gd name="T4" fmla="*/ 6 w 6"/>
                  <a:gd name="T5" fmla="*/ 1 h 8"/>
                </a:gdLst>
                <a:cxnLst>
                  <a:cxn ang="0">
                    <a:pos x="T0" y="T1"/>
                  </a:cxn>
                  <a:cxn ang="0">
                    <a:pos x="T2" y="T3"/>
                  </a:cxn>
                  <a:cxn ang="0">
                    <a:pos x="T4" y="T5"/>
                  </a:cxn>
                </a:cxnLst>
                <a:rect l="0" t="0" r="r" b="b"/>
                <a:pathLst>
                  <a:path w="6" h="8">
                    <a:moveTo>
                      <a:pt x="6" y="1"/>
                    </a:moveTo>
                    <a:cubicBezTo>
                      <a:pt x="6" y="4"/>
                      <a:pt x="3" y="5"/>
                      <a:pt x="2" y="8"/>
                    </a:cubicBezTo>
                    <a:cubicBezTo>
                      <a:pt x="0" y="6"/>
                      <a:pt x="2" y="0"/>
                      <a:pt x="6"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52" name="Freeform 89"/>
              <p:cNvSpPr/>
              <p:nvPr/>
            </p:nvSpPr>
            <p:spPr bwMode="auto">
              <a:xfrm>
                <a:off x="4248" y="1193"/>
                <a:ext cx="109" cy="112"/>
              </a:xfrm>
              <a:custGeom>
                <a:gdLst>
                  <a:gd name="T0" fmla="*/ 10 w 46"/>
                  <a:gd name="T1" fmla="*/ 42 h 47"/>
                  <a:gd name="T2" fmla="*/ 7 w 46"/>
                  <a:gd name="T3" fmla="*/ 45 h 47"/>
                  <a:gd name="T4" fmla="*/ 0 w 46"/>
                  <a:gd name="T5" fmla="*/ 43 h 47"/>
                  <a:gd name="T6" fmla="*/ 6 w 46"/>
                  <a:gd name="T7" fmla="*/ 34 h 47"/>
                  <a:gd name="T8" fmla="*/ 20 w 46"/>
                  <a:gd name="T9" fmla="*/ 34 h 47"/>
                  <a:gd name="T10" fmla="*/ 22 w 46"/>
                  <a:gd name="T11" fmla="*/ 25 h 47"/>
                  <a:gd name="T12" fmla="*/ 23 w 46"/>
                  <a:gd name="T13" fmla="*/ 28 h 47"/>
                  <a:gd name="T14" fmla="*/ 32 w 46"/>
                  <a:gd name="T15" fmla="*/ 20 h 47"/>
                  <a:gd name="T16" fmla="*/ 27 w 46"/>
                  <a:gd name="T17" fmla="*/ 1 h 47"/>
                  <a:gd name="T18" fmla="*/ 31 w 46"/>
                  <a:gd name="T19" fmla="*/ 3 h 47"/>
                  <a:gd name="T20" fmla="*/ 28 w 46"/>
                  <a:gd name="T21" fmla="*/ 0 h 47"/>
                  <a:gd name="T22" fmla="*/ 41 w 46"/>
                  <a:gd name="T23" fmla="*/ 18 h 47"/>
                  <a:gd name="T24" fmla="*/ 39 w 46"/>
                  <a:gd name="T25" fmla="*/ 17 h 47"/>
                  <a:gd name="T26" fmla="*/ 44 w 46"/>
                  <a:gd name="T27" fmla="*/ 37 h 47"/>
                  <a:gd name="T28" fmla="*/ 39 w 46"/>
                  <a:gd name="T29" fmla="*/ 40 h 47"/>
                  <a:gd name="T30" fmla="*/ 30 w 46"/>
                  <a:gd name="T31" fmla="*/ 39 h 47"/>
                  <a:gd name="T32" fmla="*/ 27 w 46"/>
                  <a:gd name="T33" fmla="*/ 47 h 47"/>
                  <a:gd name="T34" fmla="*/ 21 w 46"/>
                  <a:gd name="T35" fmla="*/ 43 h 47"/>
                  <a:gd name="T36" fmla="*/ 21 w 46"/>
                  <a:gd name="T37" fmla="*/ 39 h 47"/>
                  <a:gd name="T38" fmla="*/ 15 w 46"/>
                  <a:gd name="T39" fmla="*/ 40 h 47"/>
                  <a:gd name="T40" fmla="*/ 10 w 46"/>
                  <a:gd name="T41" fmla="*/ 42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7">
                    <a:moveTo>
                      <a:pt x="10" y="42"/>
                    </a:moveTo>
                    <a:cubicBezTo>
                      <a:pt x="7" y="42"/>
                      <a:pt x="6" y="42"/>
                      <a:pt x="7" y="45"/>
                    </a:cubicBezTo>
                    <a:cubicBezTo>
                      <a:pt x="4" y="45"/>
                      <a:pt x="1" y="44"/>
                      <a:pt x="0" y="43"/>
                    </a:cubicBezTo>
                    <a:cubicBezTo>
                      <a:pt x="1" y="39"/>
                      <a:pt x="6" y="39"/>
                      <a:pt x="6" y="34"/>
                    </a:cubicBezTo>
                    <a:cubicBezTo>
                      <a:pt x="11" y="34"/>
                      <a:pt x="15" y="34"/>
                      <a:pt x="20" y="34"/>
                    </a:cubicBezTo>
                    <a:cubicBezTo>
                      <a:pt x="22" y="32"/>
                      <a:pt x="22" y="28"/>
                      <a:pt x="22" y="25"/>
                    </a:cubicBezTo>
                    <a:cubicBezTo>
                      <a:pt x="23" y="22"/>
                      <a:pt x="23" y="27"/>
                      <a:pt x="23" y="28"/>
                    </a:cubicBezTo>
                    <a:cubicBezTo>
                      <a:pt x="27" y="27"/>
                      <a:pt x="29" y="23"/>
                      <a:pt x="32" y="20"/>
                    </a:cubicBezTo>
                    <a:cubicBezTo>
                      <a:pt x="32" y="12"/>
                      <a:pt x="26" y="9"/>
                      <a:pt x="27" y="1"/>
                    </a:cubicBezTo>
                    <a:cubicBezTo>
                      <a:pt x="29" y="1"/>
                      <a:pt x="28" y="3"/>
                      <a:pt x="31" y="3"/>
                    </a:cubicBezTo>
                    <a:cubicBezTo>
                      <a:pt x="31" y="0"/>
                      <a:pt x="29" y="1"/>
                      <a:pt x="28" y="0"/>
                    </a:cubicBezTo>
                    <a:cubicBezTo>
                      <a:pt x="34" y="0"/>
                      <a:pt x="40" y="9"/>
                      <a:pt x="41" y="18"/>
                    </a:cubicBezTo>
                    <a:cubicBezTo>
                      <a:pt x="41" y="18"/>
                      <a:pt x="40" y="17"/>
                      <a:pt x="39" y="17"/>
                    </a:cubicBezTo>
                    <a:cubicBezTo>
                      <a:pt x="40" y="24"/>
                      <a:pt x="46" y="31"/>
                      <a:pt x="44" y="37"/>
                    </a:cubicBezTo>
                    <a:cubicBezTo>
                      <a:pt x="41" y="36"/>
                      <a:pt x="40" y="35"/>
                      <a:pt x="39" y="40"/>
                    </a:cubicBezTo>
                    <a:cubicBezTo>
                      <a:pt x="35" y="36"/>
                      <a:pt x="35" y="43"/>
                      <a:pt x="30" y="39"/>
                    </a:cubicBezTo>
                    <a:cubicBezTo>
                      <a:pt x="29" y="41"/>
                      <a:pt x="27" y="43"/>
                      <a:pt x="27" y="47"/>
                    </a:cubicBezTo>
                    <a:cubicBezTo>
                      <a:pt x="24" y="47"/>
                      <a:pt x="22" y="45"/>
                      <a:pt x="21" y="43"/>
                    </a:cubicBezTo>
                    <a:cubicBezTo>
                      <a:pt x="21" y="42"/>
                      <a:pt x="21" y="40"/>
                      <a:pt x="21" y="39"/>
                    </a:cubicBezTo>
                    <a:cubicBezTo>
                      <a:pt x="19" y="40"/>
                      <a:pt x="16" y="38"/>
                      <a:pt x="15" y="40"/>
                    </a:cubicBezTo>
                    <a:cubicBezTo>
                      <a:pt x="12" y="39"/>
                      <a:pt x="13" y="43"/>
                      <a:pt x="10" y="4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53" name="Freeform 90"/>
              <p:cNvSpPr/>
              <p:nvPr/>
            </p:nvSpPr>
            <p:spPr bwMode="auto">
              <a:xfrm>
                <a:off x="2795" y="1193"/>
                <a:ext cx="19" cy="33"/>
              </a:xfrm>
              <a:custGeom>
                <a:gdLst>
                  <a:gd name="T0" fmla="*/ 3 w 8"/>
                  <a:gd name="T1" fmla="*/ 14 h 14"/>
                  <a:gd name="T2" fmla="*/ 1 w 8"/>
                  <a:gd name="T3" fmla="*/ 3 h 14"/>
                  <a:gd name="T4" fmla="*/ 7 w 8"/>
                  <a:gd name="T5" fmla="*/ 1 h 14"/>
                  <a:gd name="T6" fmla="*/ 3 w 8"/>
                  <a:gd name="T7" fmla="*/ 14 h 14"/>
                </a:gdLst>
                <a:cxnLst>
                  <a:cxn ang="0">
                    <a:pos x="T0" y="T1"/>
                  </a:cxn>
                  <a:cxn ang="0">
                    <a:pos x="T2" y="T3"/>
                  </a:cxn>
                  <a:cxn ang="0">
                    <a:pos x="T4" y="T5"/>
                  </a:cxn>
                  <a:cxn ang="0">
                    <a:pos x="T6" y="T7"/>
                  </a:cxn>
                </a:cxnLst>
                <a:rect l="0" t="0" r="r" b="b"/>
                <a:pathLst>
                  <a:path w="8" h="14">
                    <a:moveTo>
                      <a:pt x="3" y="14"/>
                    </a:moveTo>
                    <a:cubicBezTo>
                      <a:pt x="0" y="13"/>
                      <a:pt x="3" y="5"/>
                      <a:pt x="1" y="3"/>
                    </a:cubicBezTo>
                    <a:cubicBezTo>
                      <a:pt x="4" y="3"/>
                      <a:pt x="4" y="0"/>
                      <a:pt x="7" y="1"/>
                    </a:cubicBezTo>
                    <a:cubicBezTo>
                      <a:pt x="8" y="7"/>
                      <a:pt x="8" y="13"/>
                      <a:pt x="3" y="1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54" name="Freeform 91"/>
              <p:cNvSpPr/>
              <p:nvPr/>
            </p:nvSpPr>
            <p:spPr bwMode="auto">
              <a:xfrm>
                <a:off x="2946" y="1231"/>
                <a:ext cx="22" cy="10"/>
              </a:xfrm>
              <a:custGeom>
                <a:gdLst>
                  <a:gd name="T0" fmla="*/ 0 w 9"/>
                  <a:gd name="T1" fmla="*/ 1 h 4"/>
                  <a:gd name="T2" fmla="*/ 9 w 9"/>
                  <a:gd name="T3" fmla="*/ 3 h 4"/>
                  <a:gd name="T4" fmla="*/ 0 w 9"/>
                  <a:gd name="T5" fmla="*/ 4 h 4"/>
                  <a:gd name="T6" fmla="*/ 0 w 9"/>
                  <a:gd name="T7" fmla="*/ 1 h 4"/>
                </a:gdLst>
                <a:cxnLst>
                  <a:cxn ang="0">
                    <a:pos x="T0" y="T1"/>
                  </a:cxn>
                  <a:cxn ang="0">
                    <a:pos x="T2" y="T3"/>
                  </a:cxn>
                  <a:cxn ang="0">
                    <a:pos x="T4" y="T5"/>
                  </a:cxn>
                  <a:cxn ang="0">
                    <a:pos x="T6" y="T7"/>
                  </a:cxn>
                </a:cxnLst>
                <a:rect l="0" t="0" r="r" b="b"/>
                <a:pathLst>
                  <a:path w="9" h="4">
                    <a:moveTo>
                      <a:pt x="0" y="1"/>
                    </a:moveTo>
                    <a:cubicBezTo>
                      <a:pt x="3" y="2"/>
                      <a:pt x="8" y="0"/>
                      <a:pt x="9" y="3"/>
                    </a:cubicBezTo>
                    <a:cubicBezTo>
                      <a:pt x="6" y="3"/>
                      <a:pt x="2" y="2"/>
                      <a:pt x="0" y="4"/>
                    </a:cubicBezTo>
                    <a:cubicBezTo>
                      <a:pt x="1" y="3"/>
                      <a:pt x="0" y="2"/>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55" name="Freeform 92"/>
              <p:cNvSpPr/>
              <p:nvPr/>
            </p:nvSpPr>
            <p:spPr bwMode="auto">
              <a:xfrm>
                <a:off x="3081" y="1271"/>
                <a:ext cx="26" cy="22"/>
              </a:xfrm>
              <a:custGeom>
                <a:gdLst>
                  <a:gd name="T0" fmla="*/ 0 w 11"/>
                  <a:gd name="T1" fmla="*/ 6 h 9"/>
                  <a:gd name="T2" fmla="*/ 9 w 11"/>
                  <a:gd name="T3" fmla="*/ 0 h 9"/>
                  <a:gd name="T4" fmla="*/ 0 w 11"/>
                  <a:gd name="T5" fmla="*/ 6 h 9"/>
                </a:gdLst>
                <a:cxnLst>
                  <a:cxn ang="0">
                    <a:pos x="T0" y="T1"/>
                  </a:cxn>
                  <a:cxn ang="0">
                    <a:pos x="T2" y="T3"/>
                  </a:cxn>
                  <a:cxn ang="0">
                    <a:pos x="T4" y="T5"/>
                  </a:cxn>
                </a:cxnLst>
                <a:rect l="0" t="0" r="r" b="b"/>
                <a:pathLst>
                  <a:path w="11" h="9">
                    <a:moveTo>
                      <a:pt x="0" y="6"/>
                    </a:moveTo>
                    <a:cubicBezTo>
                      <a:pt x="0" y="1"/>
                      <a:pt x="6" y="2"/>
                      <a:pt x="9" y="0"/>
                    </a:cubicBezTo>
                    <a:cubicBezTo>
                      <a:pt x="11" y="3"/>
                      <a:pt x="3" y="9"/>
                      <a:pt x="0"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56" name="Freeform 93"/>
              <p:cNvSpPr/>
              <p:nvPr/>
            </p:nvSpPr>
            <p:spPr bwMode="auto">
              <a:xfrm>
                <a:off x="4271" y="1286"/>
                <a:ext cx="26" cy="16"/>
              </a:xfrm>
              <a:custGeom>
                <a:gdLst>
                  <a:gd name="T0" fmla="*/ 0 w 11"/>
                  <a:gd name="T1" fmla="*/ 3 h 7"/>
                  <a:gd name="T2" fmla="*/ 5 w 11"/>
                  <a:gd name="T3" fmla="*/ 1 h 7"/>
                  <a:gd name="T4" fmla="*/ 7 w 11"/>
                  <a:gd name="T5" fmla="*/ 3 h 7"/>
                  <a:gd name="T6" fmla="*/ 0 w 11"/>
                  <a:gd name="T7" fmla="*/ 4 h 7"/>
                  <a:gd name="T8" fmla="*/ 0 w 11"/>
                  <a:gd name="T9" fmla="*/ 3 h 7"/>
                </a:gdLst>
                <a:cxnLst>
                  <a:cxn ang="0">
                    <a:pos x="T0" y="T1"/>
                  </a:cxn>
                  <a:cxn ang="0">
                    <a:pos x="T2" y="T3"/>
                  </a:cxn>
                  <a:cxn ang="0">
                    <a:pos x="T4" y="T5"/>
                  </a:cxn>
                  <a:cxn ang="0">
                    <a:pos x="T6" y="T7"/>
                  </a:cxn>
                  <a:cxn ang="0">
                    <a:pos x="T8" y="T9"/>
                  </a:cxn>
                </a:cxnLst>
                <a:rect l="0" t="0" r="r" b="b"/>
                <a:pathLst>
                  <a:path w="11" h="7">
                    <a:moveTo>
                      <a:pt x="0" y="3"/>
                    </a:moveTo>
                    <a:cubicBezTo>
                      <a:pt x="3" y="4"/>
                      <a:pt x="2" y="0"/>
                      <a:pt x="5" y="1"/>
                    </a:cubicBezTo>
                    <a:cubicBezTo>
                      <a:pt x="9" y="0"/>
                      <a:pt x="11" y="2"/>
                      <a:pt x="7" y="3"/>
                    </a:cubicBezTo>
                    <a:cubicBezTo>
                      <a:pt x="4" y="2"/>
                      <a:pt x="3" y="7"/>
                      <a:pt x="0" y="4"/>
                    </a:cubicBezTo>
                    <a:cubicBezTo>
                      <a:pt x="0" y="4"/>
                      <a:pt x="0" y="3"/>
                      <a:pt x="0"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57" name="Freeform 94"/>
              <p:cNvSpPr/>
              <p:nvPr/>
            </p:nvSpPr>
            <p:spPr bwMode="auto">
              <a:xfrm>
                <a:off x="4283" y="1283"/>
                <a:ext cx="17" cy="22"/>
              </a:xfrm>
              <a:custGeom>
                <a:gdLst>
                  <a:gd name="T0" fmla="*/ 2 w 7"/>
                  <a:gd name="T1" fmla="*/ 4 h 9"/>
                  <a:gd name="T2" fmla="*/ 0 w 7"/>
                  <a:gd name="T3" fmla="*/ 2 h 9"/>
                  <a:gd name="T4" fmla="*/ 6 w 7"/>
                  <a:gd name="T5" fmla="*/ 1 h 9"/>
                  <a:gd name="T6" fmla="*/ 6 w 7"/>
                  <a:gd name="T7" fmla="*/ 5 h 9"/>
                  <a:gd name="T8" fmla="*/ 3 w 7"/>
                  <a:gd name="T9" fmla="*/ 9 h 9"/>
                  <a:gd name="T10" fmla="*/ 2 w 7"/>
                  <a:gd name="T11" fmla="*/ 5 h 9"/>
                  <a:gd name="T12" fmla="*/ 2 w 7"/>
                  <a:gd name="T13" fmla="*/ 4 h 9"/>
                </a:gdLst>
                <a:cxnLst>
                  <a:cxn ang="0">
                    <a:pos x="T0" y="T1"/>
                  </a:cxn>
                  <a:cxn ang="0">
                    <a:pos x="T2" y="T3"/>
                  </a:cxn>
                  <a:cxn ang="0">
                    <a:pos x="T4" y="T5"/>
                  </a:cxn>
                  <a:cxn ang="0">
                    <a:pos x="T6" y="T7"/>
                  </a:cxn>
                  <a:cxn ang="0">
                    <a:pos x="T8" y="T9"/>
                  </a:cxn>
                  <a:cxn ang="0">
                    <a:pos x="T10" y="T11"/>
                  </a:cxn>
                  <a:cxn ang="0">
                    <a:pos x="T12" y="T13"/>
                  </a:cxn>
                </a:cxnLst>
                <a:rect l="0" t="0" r="r" b="b"/>
                <a:pathLst>
                  <a:path w="7" h="9">
                    <a:moveTo>
                      <a:pt x="2" y="4"/>
                    </a:moveTo>
                    <a:cubicBezTo>
                      <a:pt x="6" y="3"/>
                      <a:pt x="4" y="1"/>
                      <a:pt x="0" y="2"/>
                    </a:cubicBezTo>
                    <a:cubicBezTo>
                      <a:pt x="1" y="0"/>
                      <a:pt x="4" y="2"/>
                      <a:pt x="6" y="1"/>
                    </a:cubicBezTo>
                    <a:cubicBezTo>
                      <a:pt x="6" y="2"/>
                      <a:pt x="6" y="4"/>
                      <a:pt x="6" y="5"/>
                    </a:cubicBezTo>
                    <a:cubicBezTo>
                      <a:pt x="2" y="4"/>
                      <a:pt x="7" y="9"/>
                      <a:pt x="3" y="9"/>
                    </a:cubicBezTo>
                    <a:cubicBezTo>
                      <a:pt x="5" y="8"/>
                      <a:pt x="5" y="5"/>
                      <a:pt x="2" y="5"/>
                    </a:cubicBezTo>
                    <a:cubicBezTo>
                      <a:pt x="2" y="5"/>
                      <a:pt x="2" y="4"/>
                      <a:pt x="2"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58" name="Freeform 95"/>
              <p:cNvSpPr/>
              <p:nvPr/>
            </p:nvSpPr>
            <p:spPr bwMode="auto">
              <a:xfrm>
                <a:off x="2520" y="1366"/>
                <a:ext cx="14" cy="17"/>
              </a:xfrm>
              <a:custGeom>
                <a:gdLst>
                  <a:gd name="T0" fmla="*/ 6 w 6"/>
                  <a:gd name="T1" fmla="*/ 0 h 7"/>
                  <a:gd name="T2" fmla="*/ 1 w 6"/>
                  <a:gd name="T3" fmla="*/ 7 h 7"/>
                  <a:gd name="T4" fmla="*/ 6 w 6"/>
                  <a:gd name="T5" fmla="*/ 0 h 7"/>
                </a:gdLst>
                <a:cxnLst>
                  <a:cxn ang="0">
                    <a:pos x="T0" y="T1"/>
                  </a:cxn>
                  <a:cxn ang="0">
                    <a:pos x="T2" y="T3"/>
                  </a:cxn>
                  <a:cxn ang="0">
                    <a:pos x="T4" y="T5"/>
                  </a:cxn>
                </a:cxnLst>
                <a:rect l="0" t="0" r="r" b="b"/>
                <a:pathLst>
                  <a:path w="6" h="7">
                    <a:moveTo>
                      <a:pt x="6" y="0"/>
                    </a:moveTo>
                    <a:cubicBezTo>
                      <a:pt x="5" y="2"/>
                      <a:pt x="3" y="4"/>
                      <a:pt x="1" y="7"/>
                    </a:cubicBezTo>
                    <a:cubicBezTo>
                      <a:pt x="0" y="5"/>
                      <a:pt x="3" y="0"/>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59" name="Freeform 97"/>
              <p:cNvSpPr/>
              <p:nvPr/>
            </p:nvSpPr>
            <p:spPr bwMode="auto">
              <a:xfrm>
                <a:off x="4200" y="1577"/>
                <a:ext cx="12" cy="15"/>
              </a:xfrm>
              <a:custGeom>
                <a:gdLst>
                  <a:gd name="T0" fmla="*/ 1 w 5"/>
                  <a:gd name="T1" fmla="*/ 0 h 6"/>
                  <a:gd name="T2" fmla="*/ 4 w 5"/>
                  <a:gd name="T3" fmla="*/ 0 h 6"/>
                  <a:gd name="T4" fmla="*/ 5 w 5"/>
                  <a:gd name="T5" fmla="*/ 5 h 6"/>
                  <a:gd name="T6" fmla="*/ 2 w 5"/>
                  <a:gd name="T7" fmla="*/ 6 h 6"/>
                  <a:gd name="T8" fmla="*/ 0 w 5"/>
                  <a:gd name="T9" fmla="*/ 2 h 6"/>
                  <a:gd name="T10" fmla="*/ 1 w 5"/>
                  <a:gd name="T11" fmla="*/ 0 h 6"/>
                </a:gdLst>
                <a:cxnLst>
                  <a:cxn ang="0">
                    <a:pos x="T0" y="T1"/>
                  </a:cxn>
                  <a:cxn ang="0">
                    <a:pos x="T2" y="T3"/>
                  </a:cxn>
                  <a:cxn ang="0">
                    <a:pos x="T4" y="T5"/>
                  </a:cxn>
                  <a:cxn ang="0">
                    <a:pos x="T6" y="T7"/>
                  </a:cxn>
                  <a:cxn ang="0">
                    <a:pos x="T8" y="T9"/>
                  </a:cxn>
                  <a:cxn ang="0">
                    <a:pos x="T10" y="T11"/>
                  </a:cxn>
                </a:cxnLst>
                <a:rect l="0" t="0" r="r" b="b"/>
                <a:pathLst>
                  <a:path w="5" h="6">
                    <a:moveTo>
                      <a:pt x="1" y="0"/>
                    </a:moveTo>
                    <a:cubicBezTo>
                      <a:pt x="2" y="1"/>
                      <a:pt x="2" y="0"/>
                      <a:pt x="4" y="0"/>
                    </a:cubicBezTo>
                    <a:cubicBezTo>
                      <a:pt x="2" y="2"/>
                      <a:pt x="4" y="3"/>
                      <a:pt x="5" y="5"/>
                    </a:cubicBezTo>
                    <a:cubicBezTo>
                      <a:pt x="4" y="5"/>
                      <a:pt x="3" y="6"/>
                      <a:pt x="2" y="6"/>
                    </a:cubicBezTo>
                    <a:cubicBezTo>
                      <a:pt x="2" y="3"/>
                      <a:pt x="3" y="2"/>
                      <a:pt x="0" y="2"/>
                    </a:cubicBezTo>
                    <a:cubicBezTo>
                      <a:pt x="0" y="1"/>
                      <a:pt x="1" y="1"/>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60" name="Freeform 98"/>
              <p:cNvSpPr/>
              <p:nvPr/>
            </p:nvSpPr>
            <p:spPr bwMode="auto">
              <a:xfrm>
                <a:off x="4205" y="1575"/>
                <a:ext cx="28" cy="24"/>
              </a:xfrm>
              <a:custGeom>
                <a:gdLst>
                  <a:gd name="T0" fmla="*/ 2 w 12"/>
                  <a:gd name="T1" fmla="*/ 1 h 10"/>
                  <a:gd name="T2" fmla="*/ 6 w 12"/>
                  <a:gd name="T3" fmla="*/ 3 h 10"/>
                  <a:gd name="T4" fmla="*/ 10 w 12"/>
                  <a:gd name="T5" fmla="*/ 3 h 10"/>
                  <a:gd name="T6" fmla="*/ 12 w 12"/>
                  <a:gd name="T7" fmla="*/ 10 h 10"/>
                  <a:gd name="T8" fmla="*/ 7 w 12"/>
                  <a:gd name="T9" fmla="*/ 9 h 10"/>
                  <a:gd name="T10" fmla="*/ 3 w 12"/>
                  <a:gd name="T11" fmla="*/ 6 h 10"/>
                  <a:gd name="T12" fmla="*/ 2 w 12"/>
                  <a:gd name="T13" fmla="*/ 1 h 10"/>
                </a:gdLst>
                <a:cxnLst>
                  <a:cxn ang="0">
                    <a:pos x="T0" y="T1"/>
                  </a:cxn>
                  <a:cxn ang="0">
                    <a:pos x="T2" y="T3"/>
                  </a:cxn>
                  <a:cxn ang="0">
                    <a:pos x="T4" y="T5"/>
                  </a:cxn>
                  <a:cxn ang="0">
                    <a:pos x="T6" y="T7"/>
                  </a:cxn>
                  <a:cxn ang="0">
                    <a:pos x="T8" y="T9"/>
                  </a:cxn>
                  <a:cxn ang="0">
                    <a:pos x="T10" y="T11"/>
                  </a:cxn>
                  <a:cxn ang="0">
                    <a:pos x="T12" y="T13"/>
                  </a:cxn>
                </a:cxnLst>
                <a:rect l="0" t="0" r="r" b="b"/>
                <a:pathLst>
                  <a:path w="12" h="10">
                    <a:moveTo>
                      <a:pt x="2" y="1"/>
                    </a:moveTo>
                    <a:cubicBezTo>
                      <a:pt x="3" y="1"/>
                      <a:pt x="7" y="0"/>
                      <a:pt x="6" y="3"/>
                    </a:cubicBezTo>
                    <a:cubicBezTo>
                      <a:pt x="9" y="2"/>
                      <a:pt x="7" y="2"/>
                      <a:pt x="10" y="3"/>
                    </a:cubicBezTo>
                    <a:cubicBezTo>
                      <a:pt x="8" y="6"/>
                      <a:pt x="12" y="7"/>
                      <a:pt x="12" y="10"/>
                    </a:cubicBezTo>
                    <a:cubicBezTo>
                      <a:pt x="11" y="10"/>
                      <a:pt x="8" y="7"/>
                      <a:pt x="7" y="9"/>
                    </a:cubicBezTo>
                    <a:cubicBezTo>
                      <a:pt x="7" y="6"/>
                      <a:pt x="3" y="4"/>
                      <a:pt x="3" y="6"/>
                    </a:cubicBezTo>
                    <a:cubicBezTo>
                      <a:pt x="2" y="4"/>
                      <a:pt x="0" y="3"/>
                      <a:pt x="2"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61" name="Freeform 99"/>
              <p:cNvSpPr/>
              <p:nvPr/>
            </p:nvSpPr>
            <p:spPr bwMode="auto">
              <a:xfrm>
                <a:off x="4224" y="1599"/>
                <a:ext cx="12" cy="14"/>
              </a:xfrm>
              <a:custGeom>
                <a:gdLst>
                  <a:gd name="T0" fmla="*/ 5 w 5"/>
                  <a:gd name="T1" fmla="*/ 6 h 6"/>
                  <a:gd name="T2" fmla="*/ 0 w 5"/>
                  <a:gd name="T3" fmla="*/ 2 h 6"/>
                  <a:gd name="T4" fmla="*/ 5 w 5"/>
                  <a:gd name="T5" fmla="*/ 6 h 6"/>
                </a:gdLst>
                <a:cxnLst>
                  <a:cxn ang="0">
                    <a:pos x="T0" y="T1"/>
                  </a:cxn>
                  <a:cxn ang="0">
                    <a:pos x="T2" y="T3"/>
                  </a:cxn>
                  <a:cxn ang="0">
                    <a:pos x="T4" y="T5"/>
                  </a:cxn>
                </a:cxnLst>
                <a:rect l="0" t="0" r="r" b="b"/>
                <a:pathLst>
                  <a:path w="5" h="6">
                    <a:moveTo>
                      <a:pt x="5" y="6"/>
                    </a:moveTo>
                    <a:cubicBezTo>
                      <a:pt x="4" y="5"/>
                      <a:pt x="1" y="4"/>
                      <a:pt x="0" y="2"/>
                    </a:cubicBezTo>
                    <a:cubicBezTo>
                      <a:pt x="3" y="0"/>
                      <a:pt x="4" y="4"/>
                      <a:pt x="5"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62" name="Freeform 101"/>
              <p:cNvSpPr/>
              <p:nvPr/>
            </p:nvSpPr>
            <p:spPr bwMode="auto">
              <a:xfrm>
                <a:off x="4158" y="1618"/>
                <a:ext cx="23" cy="42"/>
              </a:xfrm>
              <a:custGeom>
                <a:gdLst>
                  <a:gd name="T0" fmla="*/ 10 w 10"/>
                  <a:gd name="T1" fmla="*/ 0 h 18"/>
                  <a:gd name="T2" fmla="*/ 0 w 10"/>
                  <a:gd name="T3" fmla="*/ 18 h 18"/>
                  <a:gd name="T4" fmla="*/ 10 w 10"/>
                  <a:gd name="T5" fmla="*/ 0 h 18"/>
                </a:gdLst>
                <a:cxnLst>
                  <a:cxn ang="0">
                    <a:pos x="T0" y="T1"/>
                  </a:cxn>
                  <a:cxn ang="0">
                    <a:pos x="T2" y="T3"/>
                  </a:cxn>
                  <a:cxn ang="0">
                    <a:pos x="T4" y="T5"/>
                  </a:cxn>
                </a:cxnLst>
                <a:rect l="0" t="0" r="r" b="b"/>
                <a:pathLst>
                  <a:path w="10" h="18">
                    <a:moveTo>
                      <a:pt x="10" y="0"/>
                    </a:moveTo>
                    <a:cubicBezTo>
                      <a:pt x="10" y="9"/>
                      <a:pt x="4" y="13"/>
                      <a:pt x="0" y="18"/>
                    </a:cubicBezTo>
                    <a:cubicBezTo>
                      <a:pt x="0" y="13"/>
                      <a:pt x="7" y="5"/>
                      <a:pt x="1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63" name="Freeform 103"/>
              <p:cNvSpPr/>
              <p:nvPr/>
            </p:nvSpPr>
            <p:spPr bwMode="auto">
              <a:xfrm>
                <a:off x="4215" y="1615"/>
                <a:ext cx="54" cy="86"/>
              </a:xfrm>
              <a:custGeom>
                <a:gdLst>
                  <a:gd name="T0" fmla="*/ 6 w 23"/>
                  <a:gd name="T1" fmla="*/ 18 h 36"/>
                  <a:gd name="T2" fmla="*/ 8 w 23"/>
                  <a:gd name="T3" fmla="*/ 21 h 36"/>
                  <a:gd name="T4" fmla="*/ 18 w 23"/>
                  <a:gd name="T5" fmla="*/ 15 h 36"/>
                  <a:gd name="T6" fmla="*/ 10 w 23"/>
                  <a:gd name="T7" fmla="*/ 0 h 36"/>
                  <a:gd name="T8" fmla="*/ 23 w 23"/>
                  <a:gd name="T9" fmla="*/ 17 h 36"/>
                  <a:gd name="T10" fmla="*/ 23 w 23"/>
                  <a:gd name="T11" fmla="*/ 30 h 36"/>
                  <a:gd name="T12" fmla="*/ 21 w 23"/>
                  <a:gd name="T13" fmla="*/ 25 h 36"/>
                  <a:gd name="T14" fmla="*/ 19 w 23"/>
                  <a:gd name="T15" fmla="*/ 36 h 36"/>
                  <a:gd name="T16" fmla="*/ 11 w 23"/>
                  <a:gd name="T17" fmla="*/ 32 h 36"/>
                  <a:gd name="T18" fmla="*/ 8 w 23"/>
                  <a:gd name="T19" fmla="*/ 22 h 36"/>
                  <a:gd name="T20" fmla="*/ 3 w 23"/>
                  <a:gd name="T21" fmla="*/ 22 h 36"/>
                  <a:gd name="T22" fmla="*/ 0 w 23"/>
                  <a:gd name="T23" fmla="*/ 27 h 36"/>
                  <a:gd name="T24" fmla="*/ 6 w 23"/>
                  <a:gd name="T25" fmla="*/ 18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6" y="18"/>
                    </a:moveTo>
                    <a:cubicBezTo>
                      <a:pt x="8" y="17"/>
                      <a:pt x="8" y="19"/>
                      <a:pt x="8" y="21"/>
                    </a:cubicBezTo>
                    <a:cubicBezTo>
                      <a:pt x="13" y="21"/>
                      <a:pt x="13" y="15"/>
                      <a:pt x="18" y="15"/>
                    </a:cubicBezTo>
                    <a:cubicBezTo>
                      <a:pt x="16" y="8"/>
                      <a:pt x="12" y="8"/>
                      <a:pt x="10" y="0"/>
                    </a:cubicBezTo>
                    <a:cubicBezTo>
                      <a:pt x="15" y="1"/>
                      <a:pt x="18" y="13"/>
                      <a:pt x="23" y="17"/>
                    </a:cubicBezTo>
                    <a:cubicBezTo>
                      <a:pt x="23" y="21"/>
                      <a:pt x="23" y="26"/>
                      <a:pt x="23" y="30"/>
                    </a:cubicBezTo>
                    <a:cubicBezTo>
                      <a:pt x="21" y="29"/>
                      <a:pt x="21" y="27"/>
                      <a:pt x="21" y="25"/>
                    </a:cubicBezTo>
                    <a:cubicBezTo>
                      <a:pt x="15" y="27"/>
                      <a:pt x="22" y="32"/>
                      <a:pt x="19" y="36"/>
                    </a:cubicBezTo>
                    <a:cubicBezTo>
                      <a:pt x="18" y="33"/>
                      <a:pt x="15" y="32"/>
                      <a:pt x="11" y="32"/>
                    </a:cubicBezTo>
                    <a:cubicBezTo>
                      <a:pt x="11" y="28"/>
                      <a:pt x="12" y="23"/>
                      <a:pt x="8" y="22"/>
                    </a:cubicBezTo>
                    <a:cubicBezTo>
                      <a:pt x="7" y="24"/>
                      <a:pt x="5" y="25"/>
                      <a:pt x="3" y="22"/>
                    </a:cubicBezTo>
                    <a:cubicBezTo>
                      <a:pt x="1" y="23"/>
                      <a:pt x="3" y="28"/>
                      <a:pt x="0" y="27"/>
                    </a:cubicBezTo>
                    <a:cubicBezTo>
                      <a:pt x="0" y="22"/>
                      <a:pt x="3" y="19"/>
                      <a:pt x="6" y="1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64" name="Freeform 104"/>
              <p:cNvSpPr/>
              <p:nvPr/>
            </p:nvSpPr>
            <p:spPr bwMode="auto">
              <a:xfrm>
                <a:off x="4042" y="1679"/>
                <a:ext cx="139" cy="159"/>
              </a:xfrm>
              <a:custGeom>
                <a:gdLst>
                  <a:gd name="T0" fmla="*/ 59 w 59"/>
                  <a:gd name="T1" fmla="*/ 12 h 67"/>
                  <a:gd name="T2" fmla="*/ 53 w 59"/>
                  <a:gd name="T3" fmla="*/ 13 h 67"/>
                  <a:gd name="T4" fmla="*/ 55 w 59"/>
                  <a:gd name="T5" fmla="*/ 17 h 67"/>
                  <a:gd name="T6" fmla="*/ 51 w 59"/>
                  <a:gd name="T7" fmla="*/ 18 h 67"/>
                  <a:gd name="T8" fmla="*/ 50 w 59"/>
                  <a:gd name="T9" fmla="*/ 21 h 67"/>
                  <a:gd name="T10" fmla="*/ 58 w 59"/>
                  <a:gd name="T11" fmla="*/ 36 h 67"/>
                  <a:gd name="T12" fmla="*/ 51 w 59"/>
                  <a:gd name="T13" fmla="*/ 41 h 67"/>
                  <a:gd name="T14" fmla="*/ 44 w 59"/>
                  <a:gd name="T15" fmla="*/ 66 h 67"/>
                  <a:gd name="T16" fmla="*/ 35 w 59"/>
                  <a:gd name="T17" fmla="*/ 67 h 67"/>
                  <a:gd name="T18" fmla="*/ 34 w 59"/>
                  <a:gd name="T19" fmla="*/ 63 h 67"/>
                  <a:gd name="T20" fmla="*/ 22 w 59"/>
                  <a:gd name="T21" fmla="*/ 64 h 67"/>
                  <a:gd name="T22" fmla="*/ 12 w 59"/>
                  <a:gd name="T23" fmla="*/ 60 h 67"/>
                  <a:gd name="T24" fmla="*/ 8 w 59"/>
                  <a:gd name="T25" fmla="*/ 30 h 67"/>
                  <a:gd name="T26" fmla="*/ 15 w 59"/>
                  <a:gd name="T27" fmla="*/ 34 h 67"/>
                  <a:gd name="T28" fmla="*/ 19 w 59"/>
                  <a:gd name="T29" fmla="*/ 25 h 67"/>
                  <a:gd name="T30" fmla="*/ 39 w 59"/>
                  <a:gd name="T31" fmla="*/ 13 h 67"/>
                  <a:gd name="T32" fmla="*/ 45 w 59"/>
                  <a:gd name="T33" fmla="*/ 0 h 67"/>
                  <a:gd name="T34" fmla="*/ 47 w 59"/>
                  <a:gd name="T35" fmla="*/ 0 h 67"/>
                  <a:gd name="T36" fmla="*/ 59 w 59"/>
                  <a:gd name="T37" fmla="*/ 12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67">
                    <a:moveTo>
                      <a:pt x="59" y="12"/>
                    </a:moveTo>
                    <a:cubicBezTo>
                      <a:pt x="56" y="11"/>
                      <a:pt x="56" y="13"/>
                      <a:pt x="53" y="13"/>
                    </a:cubicBezTo>
                    <a:cubicBezTo>
                      <a:pt x="53" y="15"/>
                      <a:pt x="56" y="14"/>
                      <a:pt x="55" y="17"/>
                    </a:cubicBezTo>
                    <a:cubicBezTo>
                      <a:pt x="53" y="16"/>
                      <a:pt x="52" y="17"/>
                      <a:pt x="51" y="18"/>
                    </a:cubicBezTo>
                    <a:cubicBezTo>
                      <a:pt x="52" y="20"/>
                      <a:pt x="51" y="20"/>
                      <a:pt x="50" y="21"/>
                    </a:cubicBezTo>
                    <a:cubicBezTo>
                      <a:pt x="52" y="27"/>
                      <a:pt x="53" y="33"/>
                      <a:pt x="58" y="36"/>
                    </a:cubicBezTo>
                    <a:cubicBezTo>
                      <a:pt x="55" y="37"/>
                      <a:pt x="52" y="37"/>
                      <a:pt x="51" y="41"/>
                    </a:cubicBezTo>
                    <a:cubicBezTo>
                      <a:pt x="51" y="50"/>
                      <a:pt x="41" y="55"/>
                      <a:pt x="44" y="66"/>
                    </a:cubicBezTo>
                    <a:cubicBezTo>
                      <a:pt x="42" y="62"/>
                      <a:pt x="39" y="67"/>
                      <a:pt x="35" y="67"/>
                    </a:cubicBezTo>
                    <a:cubicBezTo>
                      <a:pt x="34" y="66"/>
                      <a:pt x="34" y="64"/>
                      <a:pt x="34" y="63"/>
                    </a:cubicBezTo>
                    <a:cubicBezTo>
                      <a:pt x="28" y="62"/>
                      <a:pt x="26" y="60"/>
                      <a:pt x="22" y="64"/>
                    </a:cubicBezTo>
                    <a:cubicBezTo>
                      <a:pt x="20" y="61"/>
                      <a:pt x="18" y="59"/>
                      <a:pt x="12" y="60"/>
                    </a:cubicBezTo>
                    <a:cubicBezTo>
                      <a:pt x="11" y="49"/>
                      <a:pt x="0" y="40"/>
                      <a:pt x="8" y="30"/>
                    </a:cubicBezTo>
                    <a:cubicBezTo>
                      <a:pt x="11" y="31"/>
                      <a:pt x="13" y="32"/>
                      <a:pt x="15" y="34"/>
                    </a:cubicBezTo>
                    <a:cubicBezTo>
                      <a:pt x="17" y="32"/>
                      <a:pt x="17" y="28"/>
                      <a:pt x="19" y="25"/>
                    </a:cubicBezTo>
                    <a:cubicBezTo>
                      <a:pt x="30" y="26"/>
                      <a:pt x="29" y="11"/>
                      <a:pt x="39" y="13"/>
                    </a:cubicBezTo>
                    <a:cubicBezTo>
                      <a:pt x="38" y="8"/>
                      <a:pt x="45" y="7"/>
                      <a:pt x="45" y="0"/>
                    </a:cubicBezTo>
                    <a:cubicBezTo>
                      <a:pt x="46" y="1"/>
                      <a:pt x="47" y="1"/>
                      <a:pt x="47" y="0"/>
                    </a:cubicBezTo>
                    <a:cubicBezTo>
                      <a:pt x="50" y="5"/>
                      <a:pt x="55" y="8"/>
                      <a:pt x="59" y="1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65" name="Freeform 105"/>
              <p:cNvSpPr/>
              <p:nvPr/>
            </p:nvSpPr>
            <p:spPr bwMode="auto">
              <a:xfrm>
                <a:off x="4110" y="1883"/>
                <a:ext cx="22" cy="12"/>
              </a:xfrm>
              <a:custGeom>
                <a:gdLst>
                  <a:gd name="T0" fmla="*/ 0 w 9"/>
                  <a:gd name="T1" fmla="*/ 3 h 5"/>
                  <a:gd name="T2" fmla="*/ 4 w 9"/>
                  <a:gd name="T3" fmla="*/ 5 h 5"/>
                  <a:gd name="T4" fmla="*/ 9 w 9"/>
                  <a:gd name="T5" fmla="*/ 5 h 5"/>
                  <a:gd name="T6" fmla="*/ 4 w 9"/>
                  <a:gd name="T7" fmla="*/ 5 h 5"/>
                  <a:gd name="T8" fmla="*/ 0 w 9"/>
                  <a:gd name="T9" fmla="*/ 3 h 5"/>
                </a:gdLst>
                <a:cxnLst>
                  <a:cxn ang="0">
                    <a:pos x="T0" y="T1"/>
                  </a:cxn>
                  <a:cxn ang="0">
                    <a:pos x="T2" y="T3"/>
                  </a:cxn>
                  <a:cxn ang="0">
                    <a:pos x="T4" y="T5"/>
                  </a:cxn>
                  <a:cxn ang="0">
                    <a:pos x="T6" y="T7"/>
                  </a:cxn>
                  <a:cxn ang="0">
                    <a:pos x="T8" y="T9"/>
                  </a:cxn>
                </a:cxnLst>
                <a:rect l="0" t="0" r="r" b="b"/>
                <a:pathLst>
                  <a:path w="9" h="5">
                    <a:moveTo>
                      <a:pt x="0" y="3"/>
                    </a:moveTo>
                    <a:cubicBezTo>
                      <a:pt x="1" y="0"/>
                      <a:pt x="5" y="2"/>
                      <a:pt x="4" y="5"/>
                    </a:cubicBezTo>
                    <a:cubicBezTo>
                      <a:pt x="6" y="5"/>
                      <a:pt x="9" y="3"/>
                      <a:pt x="9" y="5"/>
                    </a:cubicBezTo>
                    <a:cubicBezTo>
                      <a:pt x="7" y="5"/>
                      <a:pt x="6" y="5"/>
                      <a:pt x="4" y="5"/>
                    </a:cubicBezTo>
                    <a:cubicBezTo>
                      <a:pt x="3" y="4"/>
                      <a:pt x="4" y="2"/>
                      <a:pt x="0"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66" name="Freeform 106"/>
              <p:cNvSpPr/>
              <p:nvPr/>
            </p:nvSpPr>
            <p:spPr bwMode="auto">
              <a:xfrm>
                <a:off x="3881" y="1701"/>
                <a:ext cx="137" cy="161"/>
              </a:xfrm>
              <a:custGeom>
                <a:gdLst>
                  <a:gd name="T0" fmla="*/ 58 w 58"/>
                  <a:gd name="T1" fmla="*/ 52 h 68"/>
                  <a:gd name="T2" fmla="*/ 56 w 58"/>
                  <a:gd name="T3" fmla="*/ 68 h 68"/>
                  <a:gd name="T4" fmla="*/ 49 w 58"/>
                  <a:gd name="T5" fmla="*/ 68 h 68"/>
                  <a:gd name="T6" fmla="*/ 24 w 58"/>
                  <a:gd name="T7" fmla="*/ 34 h 68"/>
                  <a:gd name="T8" fmla="*/ 21 w 58"/>
                  <a:gd name="T9" fmla="*/ 32 h 68"/>
                  <a:gd name="T10" fmla="*/ 14 w 58"/>
                  <a:gd name="T11" fmla="*/ 20 h 68"/>
                  <a:gd name="T12" fmla="*/ 0 w 58"/>
                  <a:gd name="T13" fmla="*/ 0 h 68"/>
                  <a:gd name="T14" fmla="*/ 13 w 58"/>
                  <a:gd name="T15" fmla="*/ 2 h 68"/>
                  <a:gd name="T16" fmla="*/ 44 w 58"/>
                  <a:gd name="T17" fmla="*/ 30 h 68"/>
                  <a:gd name="T18" fmla="*/ 44 w 58"/>
                  <a:gd name="T19" fmla="*/ 36 h 68"/>
                  <a:gd name="T20" fmla="*/ 50 w 58"/>
                  <a:gd name="T21" fmla="*/ 48 h 68"/>
                  <a:gd name="T22" fmla="*/ 55 w 58"/>
                  <a:gd name="T23" fmla="*/ 47 h 68"/>
                  <a:gd name="T24" fmla="*/ 58 w 58"/>
                  <a:gd name="T25" fmla="*/ 52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8">
                    <a:moveTo>
                      <a:pt x="58" y="52"/>
                    </a:moveTo>
                    <a:cubicBezTo>
                      <a:pt x="57" y="57"/>
                      <a:pt x="56" y="62"/>
                      <a:pt x="56" y="68"/>
                    </a:cubicBezTo>
                    <a:cubicBezTo>
                      <a:pt x="54" y="67"/>
                      <a:pt x="51" y="64"/>
                      <a:pt x="49" y="68"/>
                    </a:cubicBezTo>
                    <a:cubicBezTo>
                      <a:pt x="39" y="59"/>
                      <a:pt x="30" y="48"/>
                      <a:pt x="24" y="34"/>
                    </a:cubicBezTo>
                    <a:cubicBezTo>
                      <a:pt x="24" y="32"/>
                      <a:pt x="22" y="32"/>
                      <a:pt x="21" y="32"/>
                    </a:cubicBezTo>
                    <a:cubicBezTo>
                      <a:pt x="21" y="25"/>
                      <a:pt x="20" y="20"/>
                      <a:pt x="14" y="20"/>
                    </a:cubicBezTo>
                    <a:cubicBezTo>
                      <a:pt x="13" y="9"/>
                      <a:pt x="1" y="11"/>
                      <a:pt x="0" y="0"/>
                    </a:cubicBezTo>
                    <a:cubicBezTo>
                      <a:pt x="5" y="0"/>
                      <a:pt x="7" y="3"/>
                      <a:pt x="13" y="2"/>
                    </a:cubicBezTo>
                    <a:cubicBezTo>
                      <a:pt x="20" y="14"/>
                      <a:pt x="35" y="23"/>
                      <a:pt x="44" y="30"/>
                    </a:cubicBezTo>
                    <a:cubicBezTo>
                      <a:pt x="45" y="31"/>
                      <a:pt x="47" y="36"/>
                      <a:pt x="44" y="36"/>
                    </a:cubicBezTo>
                    <a:cubicBezTo>
                      <a:pt x="46" y="39"/>
                      <a:pt x="53" y="43"/>
                      <a:pt x="50" y="48"/>
                    </a:cubicBezTo>
                    <a:cubicBezTo>
                      <a:pt x="51" y="51"/>
                      <a:pt x="52" y="45"/>
                      <a:pt x="55" y="47"/>
                    </a:cubicBezTo>
                    <a:cubicBezTo>
                      <a:pt x="56" y="48"/>
                      <a:pt x="56" y="51"/>
                      <a:pt x="58" y="5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67" name="Freeform 107"/>
              <p:cNvSpPr/>
              <p:nvPr/>
            </p:nvSpPr>
            <p:spPr bwMode="auto">
              <a:xfrm>
                <a:off x="4281" y="1748"/>
                <a:ext cx="21" cy="47"/>
              </a:xfrm>
              <a:custGeom>
                <a:gdLst>
                  <a:gd name="T0" fmla="*/ 4 w 9"/>
                  <a:gd name="T1" fmla="*/ 0 h 20"/>
                  <a:gd name="T2" fmla="*/ 4 w 9"/>
                  <a:gd name="T3" fmla="*/ 6 h 20"/>
                  <a:gd name="T4" fmla="*/ 9 w 9"/>
                  <a:gd name="T5" fmla="*/ 4 h 20"/>
                  <a:gd name="T6" fmla="*/ 9 w 9"/>
                  <a:gd name="T7" fmla="*/ 12 h 20"/>
                  <a:gd name="T8" fmla="*/ 7 w 9"/>
                  <a:gd name="T9" fmla="*/ 18 h 20"/>
                  <a:gd name="T10" fmla="*/ 1 w 9"/>
                  <a:gd name="T11" fmla="*/ 15 h 20"/>
                  <a:gd name="T12" fmla="*/ 4 w 9"/>
                  <a:gd name="T13" fmla="*/ 16 h 20"/>
                  <a:gd name="T14" fmla="*/ 4 w 9"/>
                  <a:gd name="T15" fmla="*/ 0 h 2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cubicBezTo>
                      <a:pt x="6" y="0"/>
                      <a:pt x="5" y="5"/>
                      <a:pt x="4" y="6"/>
                    </a:cubicBezTo>
                    <a:cubicBezTo>
                      <a:pt x="6" y="9"/>
                      <a:pt x="6" y="3"/>
                      <a:pt x="9" y="4"/>
                    </a:cubicBezTo>
                    <a:cubicBezTo>
                      <a:pt x="9" y="8"/>
                      <a:pt x="6" y="8"/>
                      <a:pt x="9" y="12"/>
                    </a:cubicBezTo>
                    <a:cubicBezTo>
                      <a:pt x="3" y="9"/>
                      <a:pt x="5" y="15"/>
                      <a:pt x="7" y="18"/>
                    </a:cubicBezTo>
                    <a:cubicBezTo>
                      <a:pt x="5" y="17"/>
                      <a:pt x="2" y="20"/>
                      <a:pt x="1" y="15"/>
                    </a:cubicBezTo>
                    <a:cubicBezTo>
                      <a:pt x="3" y="15"/>
                      <a:pt x="3" y="16"/>
                      <a:pt x="4" y="16"/>
                    </a:cubicBezTo>
                    <a:cubicBezTo>
                      <a:pt x="4" y="12"/>
                      <a:pt x="0" y="4"/>
                      <a:pt x="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68" name="Freeform 108"/>
              <p:cNvSpPr/>
              <p:nvPr/>
            </p:nvSpPr>
            <p:spPr bwMode="auto">
              <a:xfrm>
                <a:off x="4219" y="1841"/>
                <a:ext cx="12" cy="18"/>
              </a:xfrm>
              <a:custGeom>
                <a:gdLst>
                  <a:gd name="T0" fmla="*/ 5 w 5"/>
                  <a:gd name="T1" fmla="*/ 1 h 8"/>
                  <a:gd name="T2" fmla="*/ 3 w 5"/>
                  <a:gd name="T3" fmla="*/ 8 h 8"/>
                  <a:gd name="T4" fmla="*/ 1 w 5"/>
                  <a:gd name="T5" fmla="*/ 2 h 8"/>
                  <a:gd name="T6" fmla="*/ 2 w 5"/>
                  <a:gd name="T7" fmla="*/ 4 h 8"/>
                  <a:gd name="T8" fmla="*/ 5 w 5"/>
                  <a:gd name="T9" fmla="*/ 1 h 8"/>
                </a:gdLst>
                <a:cxnLst>
                  <a:cxn ang="0">
                    <a:pos x="T0" y="T1"/>
                  </a:cxn>
                  <a:cxn ang="0">
                    <a:pos x="T2" y="T3"/>
                  </a:cxn>
                  <a:cxn ang="0">
                    <a:pos x="T4" y="T5"/>
                  </a:cxn>
                  <a:cxn ang="0">
                    <a:pos x="T6" y="T7"/>
                  </a:cxn>
                  <a:cxn ang="0">
                    <a:pos x="T8" y="T9"/>
                  </a:cxn>
                </a:cxnLst>
                <a:rect l="0" t="0" r="r" b="b"/>
                <a:pathLst>
                  <a:path w="5" h="8">
                    <a:moveTo>
                      <a:pt x="5" y="1"/>
                    </a:moveTo>
                    <a:cubicBezTo>
                      <a:pt x="5" y="4"/>
                      <a:pt x="2" y="4"/>
                      <a:pt x="3" y="8"/>
                    </a:cubicBezTo>
                    <a:cubicBezTo>
                      <a:pt x="0" y="8"/>
                      <a:pt x="0" y="4"/>
                      <a:pt x="1" y="2"/>
                    </a:cubicBezTo>
                    <a:cubicBezTo>
                      <a:pt x="2" y="2"/>
                      <a:pt x="2" y="4"/>
                      <a:pt x="2" y="4"/>
                    </a:cubicBezTo>
                    <a:cubicBezTo>
                      <a:pt x="5" y="5"/>
                      <a:pt x="2" y="0"/>
                      <a:pt x="5"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69" name="Freeform 109"/>
              <p:cNvSpPr/>
              <p:nvPr/>
            </p:nvSpPr>
            <p:spPr bwMode="auto">
              <a:xfrm>
                <a:off x="4177" y="1753"/>
                <a:ext cx="82" cy="109"/>
              </a:xfrm>
              <a:custGeom>
                <a:gdLst>
                  <a:gd name="T0" fmla="*/ 29 w 35"/>
                  <a:gd name="T1" fmla="*/ 5 h 46"/>
                  <a:gd name="T2" fmla="*/ 35 w 35"/>
                  <a:gd name="T3" fmla="*/ 1 h 46"/>
                  <a:gd name="T4" fmla="*/ 8 w 35"/>
                  <a:gd name="T5" fmla="*/ 10 h 46"/>
                  <a:gd name="T6" fmla="*/ 11 w 35"/>
                  <a:gd name="T7" fmla="*/ 19 h 46"/>
                  <a:gd name="T8" fmla="*/ 25 w 35"/>
                  <a:gd name="T9" fmla="*/ 15 h 46"/>
                  <a:gd name="T10" fmla="*/ 23 w 35"/>
                  <a:gd name="T11" fmla="*/ 17 h 46"/>
                  <a:gd name="T12" fmla="*/ 20 w 35"/>
                  <a:gd name="T13" fmla="*/ 19 h 46"/>
                  <a:gd name="T14" fmla="*/ 15 w 35"/>
                  <a:gd name="T15" fmla="*/ 22 h 46"/>
                  <a:gd name="T16" fmla="*/ 21 w 35"/>
                  <a:gd name="T17" fmla="*/ 37 h 46"/>
                  <a:gd name="T18" fmla="*/ 15 w 35"/>
                  <a:gd name="T19" fmla="*/ 40 h 46"/>
                  <a:gd name="T20" fmla="*/ 12 w 35"/>
                  <a:gd name="T21" fmla="*/ 27 h 46"/>
                  <a:gd name="T22" fmla="*/ 3 w 35"/>
                  <a:gd name="T23" fmla="*/ 45 h 46"/>
                  <a:gd name="T24" fmla="*/ 4 w 35"/>
                  <a:gd name="T25" fmla="*/ 34 h 46"/>
                  <a:gd name="T26" fmla="*/ 0 w 35"/>
                  <a:gd name="T27" fmla="*/ 31 h 46"/>
                  <a:gd name="T28" fmla="*/ 12 w 35"/>
                  <a:gd name="T29" fmla="*/ 3 h 46"/>
                  <a:gd name="T30" fmla="*/ 19 w 35"/>
                  <a:gd name="T31" fmla="*/ 5 h 46"/>
                  <a:gd name="T32" fmla="*/ 29 w 35"/>
                  <a:gd name="T33" fmla="*/ 5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6">
                    <a:moveTo>
                      <a:pt x="29" y="5"/>
                    </a:moveTo>
                    <a:cubicBezTo>
                      <a:pt x="32" y="5"/>
                      <a:pt x="31" y="0"/>
                      <a:pt x="35" y="1"/>
                    </a:cubicBezTo>
                    <a:cubicBezTo>
                      <a:pt x="34" y="16"/>
                      <a:pt x="17" y="4"/>
                      <a:pt x="8" y="10"/>
                    </a:cubicBezTo>
                    <a:cubicBezTo>
                      <a:pt x="8" y="14"/>
                      <a:pt x="10" y="16"/>
                      <a:pt x="11" y="19"/>
                    </a:cubicBezTo>
                    <a:cubicBezTo>
                      <a:pt x="15" y="18"/>
                      <a:pt x="21" y="14"/>
                      <a:pt x="25" y="15"/>
                    </a:cubicBezTo>
                    <a:cubicBezTo>
                      <a:pt x="26" y="17"/>
                      <a:pt x="24" y="17"/>
                      <a:pt x="23" y="17"/>
                    </a:cubicBezTo>
                    <a:cubicBezTo>
                      <a:pt x="23" y="18"/>
                      <a:pt x="21" y="18"/>
                      <a:pt x="20" y="19"/>
                    </a:cubicBezTo>
                    <a:cubicBezTo>
                      <a:pt x="17" y="19"/>
                      <a:pt x="18" y="23"/>
                      <a:pt x="15" y="22"/>
                    </a:cubicBezTo>
                    <a:cubicBezTo>
                      <a:pt x="18" y="26"/>
                      <a:pt x="20" y="32"/>
                      <a:pt x="21" y="37"/>
                    </a:cubicBezTo>
                    <a:cubicBezTo>
                      <a:pt x="19" y="38"/>
                      <a:pt x="17" y="40"/>
                      <a:pt x="15" y="40"/>
                    </a:cubicBezTo>
                    <a:cubicBezTo>
                      <a:pt x="13" y="37"/>
                      <a:pt x="14" y="31"/>
                      <a:pt x="12" y="27"/>
                    </a:cubicBezTo>
                    <a:cubicBezTo>
                      <a:pt x="4" y="27"/>
                      <a:pt x="14" y="46"/>
                      <a:pt x="3" y="45"/>
                    </a:cubicBezTo>
                    <a:cubicBezTo>
                      <a:pt x="1" y="42"/>
                      <a:pt x="5" y="39"/>
                      <a:pt x="4" y="34"/>
                    </a:cubicBezTo>
                    <a:cubicBezTo>
                      <a:pt x="3" y="32"/>
                      <a:pt x="1" y="32"/>
                      <a:pt x="0" y="31"/>
                    </a:cubicBezTo>
                    <a:cubicBezTo>
                      <a:pt x="4" y="21"/>
                      <a:pt x="4" y="9"/>
                      <a:pt x="12" y="3"/>
                    </a:cubicBezTo>
                    <a:cubicBezTo>
                      <a:pt x="14" y="4"/>
                      <a:pt x="17" y="4"/>
                      <a:pt x="19" y="5"/>
                    </a:cubicBezTo>
                    <a:cubicBezTo>
                      <a:pt x="20" y="6"/>
                      <a:pt x="28" y="6"/>
                      <a:pt x="29"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70" name="Freeform 110"/>
              <p:cNvSpPr/>
              <p:nvPr/>
            </p:nvSpPr>
            <p:spPr bwMode="auto">
              <a:xfrm>
                <a:off x="3907" y="1758"/>
                <a:ext cx="12" cy="11"/>
              </a:xfrm>
              <a:custGeom>
                <a:gdLst>
                  <a:gd name="T0" fmla="*/ 4 w 5"/>
                  <a:gd name="T1" fmla="*/ 5 h 5"/>
                  <a:gd name="T2" fmla="*/ 0 w 5"/>
                  <a:gd name="T3" fmla="*/ 0 h 5"/>
                  <a:gd name="T4" fmla="*/ 4 w 5"/>
                  <a:gd name="T5" fmla="*/ 5 h 5"/>
                </a:gdLst>
                <a:cxnLst>
                  <a:cxn ang="0">
                    <a:pos x="T0" y="T1"/>
                  </a:cxn>
                  <a:cxn ang="0">
                    <a:pos x="T2" y="T3"/>
                  </a:cxn>
                  <a:cxn ang="0">
                    <a:pos x="T4" y="T5"/>
                  </a:cxn>
                </a:cxnLst>
                <a:rect l="0" t="0" r="r" b="b"/>
                <a:pathLst>
                  <a:path w="5" h="5">
                    <a:moveTo>
                      <a:pt x="4" y="5"/>
                    </a:moveTo>
                    <a:cubicBezTo>
                      <a:pt x="2" y="4"/>
                      <a:pt x="0" y="3"/>
                      <a:pt x="0" y="0"/>
                    </a:cubicBezTo>
                    <a:cubicBezTo>
                      <a:pt x="2" y="1"/>
                      <a:pt x="5" y="1"/>
                      <a:pt x="4"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71" name="Freeform 112"/>
              <p:cNvSpPr/>
              <p:nvPr/>
            </p:nvSpPr>
            <p:spPr bwMode="auto">
              <a:xfrm>
                <a:off x="4465" y="1883"/>
                <a:ext cx="33" cy="19"/>
              </a:xfrm>
              <a:custGeom>
                <a:gdLst>
                  <a:gd name="T0" fmla="*/ 14 w 14"/>
                  <a:gd name="T1" fmla="*/ 2 h 8"/>
                  <a:gd name="T2" fmla="*/ 6 w 14"/>
                  <a:gd name="T3" fmla="*/ 8 h 8"/>
                  <a:gd name="T4" fmla="*/ 0 w 14"/>
                  <a:gd name="T5" fmla="*/ 6 h 8"/>
                  <a:gd name="T6" fmla="*/ 14 w 14"/>
                  <a:gd name="T7" fmla="*/ 2 h 8"/>
                </a:gdLst>
                <a:cxnLst>
                  <a:cxn ang="0">
                    <a:pos x="T0" y="T1"/>
                  </a:cxn>
                  <a:cxn ang="0">
                    <a:pos x="T2" y="T3"/>
                  </a:cxn>
                  <a:cxn ang="0">
                    <a:pos x="T4" y="T5"/>
                  </a:cxn>
                  <a:cxn ang="0">
                    <a:pos x="T6" y="T7"/>
                  </a:cxn>
                </a:cxnLst>
                <a:rect l="0" t="0" r="r" b="b"/>
                <a:pathLst>
                  <a:path w="14" h="8">
                    <a:moveTo>
                      <a:pt x="14" y="2"/>
                    </a:moveTo>
                    <a:cubicBezTo>
                      <a:pt x="10" y="3"/>
                      <a:pt x="7" y="5"/>
                      <a:pt x="6" y="8"/>
                    </a:cubicBezTo>
                    <a:cubicBezTo>
                      <a:pt x="4" y="8"/>
                      <a:pt x="4" y="6"/>
                      <a:pt x="0" y="6"/>
                    </a:cubicBezTo>
                    <a:cubicBezTo>
                      <a:pt x="6" y="7"/>
                      <a:pt x="10" y="0"/>
                      <a:pt x="14"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72" name="Freeform 113"/>
              <p:cNvSpPr/>
              <p:nvPr/>
            </p:nvSpPr>
            <p:spPr bwMode="auto">
              <a:xfrm>
                <a:off x="4387" y="1786"/>
                <a:ext cx="12" cy="12"/>
              </a:xfrm>
              <a:custGeom>
                <a:gdLst>
                  <a:gd name="T0" fmla="*/ 4 w 5"/>
                  <a:gd name="T1" fmla="*/ 5 h 5"/>
                  <a:gd name="T2" fmla="*/ 0 w 5"/>
                  <a:gd name="T3" fmla="*/ 2 h 5"/>
                  <a:gd name="T4" fmla="*/ 4 w 5"/>
                  <a:gd name="T5" fmla="*/ 5 h 5"/>
                </a:gdLst>
                <a:cxnLst>
                  <a:cxn ang="0">
                    <a:pos x="T0" y="T1"/>
                  </a:cxn>
                  <a:cxn ang="0">
                    <a:pos x="T2" y="T3"/>
                  </a:cxn>
                  <a:cxn ang="0">
                    <a:pos x="T4" y="T5"/>
                  </a:cxn>
                </a:cxnLst>
                <a:rect l="0" t="0" r="r" b="b"/>
                <a:pathLst>
                  <a:path w="5" h="5">
                    <a:moveTo>
                      <a:pt x="4" y="5"/>
                    </a:moveTo>
                    <a:cubicBezTo>
                      <a:pt x="2" y="5"/>
                      <a:pt x="1" y="3"/>
                      <a:pt x="0" y="2"/>
                    </a:cubicBezTo>
                    <a:cubicBezTo>
                      <a:pt x="1" y="0"/>
                      <a:pt x="5" y="3"/>
                      <a:pt x="4"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73" name="Freeform 114"/>
              <p:cNvSpPr/>
              <p:nvPr/>
            </p:nvSpPr>
            <p:spPr bwMode="auto">
              <a:xfrm>
                <a:off x="3926" y="1791"/>
                <a:ext cx="7" cy="14"/>
              </a:xfrm>
              <a:custGeom>
                <a:gdLst>
                  <a:gd name="T0" fmla="*/ 0 w 3"/>
                  <a:gd name="T1" fmla="*/ 0 h 6"/>
                  <a:gd name="T2" fmla="*/ 3 w 3"/>
                  <a:gd name="T3" fmla="*/ 6 h 6"/>
                  <a:gd name="T4" fmla="*/ 0 w 3"/>
                  <a:gd name="T5" fmla="*/ 0 h 6"/>
                </a:gdLst>
                <a:cxnLst>
                  <a:cxn ang="0">
                    <a:pos x="T0" y="T1"/>
                  </a:cxn>
                  <a:cxn ang="0">
                    <a:pos x="T2" y="T3"/>
                  </a:cxn>
                  <a:cxn ang="0">
                    <a:pos x="T4" y="T5"/>
                  </a:cxn>
                </a:cxnLst>
                <a:rect l="0" t="0" r="r" b="b"/>
                <a:pathLst>
                  <a:path w="3" h="6">
                    <a:moveTo>
                      <a:pt x="0" y="0"/>
                    </a:moveTo>
                    <a:cubicBezTo>
                      <a:pt x="3" y="0"/>
                      <a:pt x="3" y="3"/>
                      <a:pt x="3" y="6"/>
                    </a:cubicBezTo>
                    <a:cubicBezTo>
                      <a:pt x="1" y="5"/>
                      <a:pt x="0" y="3"/>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74" name="Freeform 115"/>
              <p:cNvSpPr/>
              <p:nvPr/>
            </p:nvSpPr>
            <p:spPr bwMode="auto">
              <a:xfrm>
                <a:off x="2071" y="1795"/>
                <a:ext cx="14" cy="17"/>
              </a:xfrm>
              <a:custGeom>
                <a:gdLst>
                  <a:gd name="T0" fmla="*/ 6 w 6"/>
                  <a:gd name="T1" fmla="*/ 1 h 7"/>
                  <a:gd name="T2" fmla="*/ 1 w 6"/>
                  <a:gd name="T3" fmla="*/ 7 h 7"/>
                  <a:gd name="T4" fmla="*/ 0 w 6"/>
                  <a:gd name="T5" fmla="*/ 2 h 7"/>
                  <a:gd name="T6" fmla="*/ 5 w 6"/>
                  <a:gd name="T7" fmla="*/ 0 h 7"/>
                  <a:gd name="T8" fmla="*/ 6 w 6"/>
                  <a:gd name="T9" fmla="*/ 1 h 7"/>
                </a:gdLst>
                <a:cxnLst>
                  <a:cxn ang="0">
                    <a:pos x="T0" y="T1"/>
                  </a:cxn>
                  <a:cxn ang="0">
                    <a:pos x="T2" y="T3"/>
                  </a:cxn>
                  <a:cxn ang="0">
                    <a:pos x="T4" y="T5"/>
                  </a:cxn>
                  <a:cxn ang="0">
                    <a:pos x="T6" y="T7"/>
                  </a:cxn>
                  <a:cxn ang="0">
                    <a:pos x="T8" y="T9"/>
                  </a:cxn>
                </a:cxnLst>
                <a:rect l="0" t="0" r="r" b="b"/>
                <a:pathLst>
                  <a:path w="6" h="7">
                    <a:moveTo>
                      <a:pt x="6" y="1"/>
                    </a:moveTo>
                    <a:cubicBezTo>
                      <a:pt x="4" y="2"/>
                      <a:pt x="3" y="5"/>
                      <a:pt x="1" y="7"/>
                    </a:cubicBezTo>
                    <a:cubicBezTo>
                      <a:pt x="2" y="4"/>
                      <a:pt x="0" y="4"/>
                      <a:pt x="0" y="2"/>
                    </a:cubicBezTo>
                    <a:cubicBezTo>
                      <a:pt x="3" y="3"/>
                      <a:pt x="4" y="1"/>
                      <a:pt x="5" y="0"/>
                    </a:cubicBezTo>
                    <a:cubicBezTo>
                      <a:pt x="5" y="1"/>
                      <a:pt x="6" y="1"/>
                      <a:pt x="6"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75" name="Freeform 116"/>
              <p:cNvSpPr/>
              <p:nvPr/>
            </p:nvSpPr>
            <p:spPr bwMode="auto">
              <a:xfrm>
                <a:off x="4009" y="1800"/>
                <a:ext cx="19" cy="24"/>
              </a:xfrm>
              <a:custGeom>
                <a:gdLst>
                  <a:gd name="T0" fmla="*/ 2 w 8"/>
                  <a:gd name="T1" fmla="*/ 4 h 10"/>
                  <a:gd name="T2" fmla="*/ 0 w 8"/>
                  <a:gd name="T3" fmla="*/ 4 h 10"/>
                  <a:gd name="T4" fmla="*/ 0 w 8"/>
                  <a:gd name="T5" fmla="*/ 1 h 10"/>
                  <a:gd name="T6" fmla="*/ 2 w 8"/>
                  <a:gd name="T7" fmla="*/ 0 h 10"/>
                  <a:gd name="T8" fmla="*/ 8 w 8"/>
                  <a:gd name="T9" fmla="*/ 6 h 10"/>
                  <a:gd name="T10" fmla="*/ 6 w 8"/>
                  <a:gd name="T11" fmla="*/ 10 h 10"/>
                  <a:gd name="T12" fmla="*/ 2 w 8"/>
                  <a:gd name="T13" fmla="*/ 4 h 10"/>
                </a:gdLst>
                <a:cxnLst>
                  <a:cxn ang="0">
                    <a:pos x="T0" y="T1"/>
                  </a:cxn>
                  <a:cxn ang="0">
                    <a:pos x="T2" y="T3"/>
                  </a:cxn>
                  <a:cxn ang="0">
                    <a:pos x="T4" y="T5"/>
                  </a:cxn>
                  <a:cxn ang="0">
                    <a:pos x="T6" y="T7"/>
                  </a:cxn>
                  <a:cxn ang="0">
                    <a:pos x="T8" y="T9"/>
                  </a:cxn>
                  <a:cxn ang="0">
                    <a:pos x="T10" y="T11"/>
                  </a:cxn>
                  <a:cxn ang="0">
                    <a:pos x="T12" y="T13"/>
                  </a:cxn>
                </a:cxnLst>
                <a:rect l="0" t="0" r="r" b="b"/>
                <a:pathLst>
                  <a:path w="8" h="10">
                    <a:moveTo>
                      <a:pt x="2" y="4"/>
                    </a:moveTo>
                    <a:cubicBezTo>
                      <a:pt x="2" y="4"/>
                      <a:pt x="1" y="4"/>
                      <a:pt x="0" y="4"/>
                    </a:cubicBezTo>
                    <a:cubicBezTo>
                      <a:pt x="0" y="3"/>
                      <a:pt x="0" y="2"/>
                      <a:pt x="0" y="1"/>
                    </a:cubicBezTo>
                    <a:cubicBezTo>
                      <a:pt x="1" y="1"/>
                      <a:pt x="2" y="1"/>
                      <a:pt x="2" y="0"/>
                    </a:cubicBezTo>
                    <a:cubicBezTo>
                      <a:pt x="6" y="0"/>
                      <a:pt x="3" y="7"/>
                      <a:pt x="8" y="6"/>
                    </a:cubicBezTo>
                    <a:cubicBezTo>
                      <a:pt x="7" y="7"/>
                      <a:pt x="8" y="10"/>
                      <a:pt x="6" y="10"/>
                    </a:cubicBezTo>
                    <a:cubicBezTo>
                      <a:pt x="4" y="8"/>
                      <a:pt x="4" y="5"/>
                      <a:pt x="2"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76" name="Freeform 117"/>
              <p:cNvSpPr/>
              <p:nvPr/>
            </p:nvSpPr>
            <p:spPr bwMode="auto">
              <a:xfrm>
                <a:off x="4011" y="1810"/>
                <a:ext cx="12" cy="14"/>
              </a:xfrm>
              <a:custGeom>
                <a:gdLst>
                  <a:gd name="T0" fmla="*/ 1 w 5"/>
                  <a:gd name="T1" fmla="*/ 0 h 6"/>
                  <a:gd name="T2" fmla="*/ 5 w 5"/>
                  <a:gd name="T3" fmla="*/ 6 h 6"/>
                  <a:gd name="T4" fmla="*/ 3 w 5"/>
                  <a:gd name="T5" fmla="*/ 6 h 6"/>
                  <a:gd name="T6" fmla="*/ 0 w 5"/>
                  <a:gd name="T7" fmla="*/ 1 h 6"/>
                  <a:gd name="T8" fmla="*/ 1 w 5"/>
                  <a:gd name="T9" fmla="*/ 0 h 6"/>
                </a:gdLst>
                <a:cxnLst>
                  <a:cxn ang="0">
                    <a:pos x="T0" y="T1"/>
                  </a:cxn>
                  <a:cxn ang="0">
                    <a:pos x="T2" y="T3"/>
                  </a:cxn>
                  <a:cxn ang="0">
                    <a:pos x="T4" y="T5"/>
                  </a:cxn>
                  <a:cxn ang="0">
                    <a:pos x="T6" y="T7"/>
                  </a:cxn>
                  <a:cxn ang="0">
                    <a:pos x="T8" y="T9"/>
                  </a:cxn>
                </a:cxnLst>
                <a:rect l="0" t="0" r="r" b="b"/>
                <a:pathLst>
                  <a:path w="5" h="6">
                    <a:moveTo>
                      <a:pt x="1" y="0"/>
                    </a:moveTo>
                    <a:cubicBezTo>
                      <a:pt x="3" y="1"/>
                      <a:pt x="3" y="4"/>
                      <a:pt x="5" y="6"/>
                    </a:cubicBezTo>
                    <a:cubicBezTo>
                      <a:pt x="4" y="5"/>
                      <a:pt x="3" y="5"/>
                      <a:pt x="3" y="6"/>
                    </a:cubicBezTo>
                    <a:cubicBezTo>
                      <a:pt x="1" y="5"/>
                      <a:pt x="1" y="2"/>
                      <a:pt x="0" y="1"/>
                    </a:cubicBezTo>
                    <a:cubicBezTo>
                      <a:pt x="1" y="1"/>
                      <a:pt x="1" y="1"/>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77" name="Freeform 118"/>
              <p:cNvSpPr/>
              <p:nvPr/>
            </p:nvSpPr>
            <p:spPr bwMode="auto">
              <a:xfrm>
                <a:off x="4035" y="1817"/>
                <a:ext cx="12" cy="7"/>
              </a:xfrm>
              <a:custGeom>
                <a:gdLst>
                  <a:gd name="T0" fmla="*/ 5 w 5"/>
                  <a:gd name="T1" fmla="*/ 0 h 3"/>
                  <a:gd name="T2" fmla="*/ 5 w 5"/>
                  <a:gd name="T3" fmla="*/ 3 h 3"/>
                  <a:gd name="T4" fmla="*/ 0 w 5"/>
                  <a:gd name="T5" fmla="*/ 2 h 3"/>
                  <a:gd name="T6" fmla="*/ 5 w 5"/>
                  <a:gd name="T7" fmla="*/ 0 h 3"/>
                </a:gdLst>
                <a:cxnLst>
                  <a:cxn ang="0">
                    <a:pos x="T0" y="T1"/>
                  </a:cxn>
                  <a:cxn ang="0">
                    <a:pos x="T2" y="T3"/>
                  </a:cxn>
                  <a:cxn ang="0">
                    <a:pos x="T4" y="T5"/>
                  </a:cxn>
                  <a:cxn ang="0">
                    <a:pos x="T6" y="T7"/>
                  </a:cxn>
                </a:cxnLst>
                <a:rect l="0" t="0" r="r" b="b"/>
                <a:pathLst>
                  <a:path w="5" h="3">
                    <a:moveTo>
                      <a:pt x="5" y="0"/>
                    </a:moveTo>
                    <a:cubicBezTo>
                      <a:pt x="5" y="1"/>
                      <a:pt x="5" y="2"/>
                      <a:pt x="5" y="3"/>
                    </a:cubicBezTo>
                    <a:cubicBezTo>
                      <a:pt x="2" y="3"/>
                      <a:pt x="1" y="3"/>
                      <a:pt x="0" y="2"/>
                    </a:cubicBezTo>
                    <a:cubicBezTo>
                      <a:pt x="1" y="0"/>
                      <a:pt x="2" y="0"/>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78" name="Freeform 119"/>
              <p:cNvSpPr/>
              <p:nvPr/>
            </p:nvSpPr>
            <p:spPr bwMode="auto">
              <a:xfrm>
                <a:off x="4577" y="1812"/>
                <a:ext cx="19" cy="19"/>
              </a:xfrm>
              <a:custGeom>
                <a:gdLst>
                  <a:gd name="T0" fmla="*/ 8 w 8"/>
                  <a:gd name="T1" fmla="*/ 6 h 8"/>
                  <a:gd name="T2" fmla="*/ 0 w 8"/>
                  <a:gd name="T3" fmla="*/ 1 h 8"/>
                  <a:gd name="T4" fmla="*/ 8 w 8"/>
                  <a:gd name="T5" fmla="*/ 6 h 8"/>
                </a:gdLst>
                <a:cxnLst>
                  <a:cxn ang="0">
                    <a:pos x="T0" y="T1"/>
                  </a:cxn>
                  <a:cxn ang="0">
                    <a:pos x="T2" y="T3"/>
                  </a:cxn>
                  <a:cxn ang="0">
                    <a:pos x="T4" y="T5"/>
                  </a:cxn>
                </a:cxnLst>
                <a:rect l="0" t="0" r="r" b="b"/>
                <a:pathLst>
                  <a:path w="8" h="8">
                    <a:moveTo>
                      <a:pt x="8" y="6"/>
                    </a:moveTo>
                    <a:cubicBezTo>
                      <a:pt x="6" y="8"/>
                      <a:pt x="0" y="5"/>
                      <a:pt x="0" y="1"/>
                    </a:cubicBezTo>
                    <a:cubicBezTo>
                      <a:pt x="5" y="0"/>
                      <a:pt x="5" y="4"/>
                      <a:pt x="8"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79" name="Freeform 120"/>
              <p:cNvSpPr/>
              <p:nvPr/>
            </p:nvSpPr>
            <p:spPr bwMode="auto">
              <a:xfrm>
                <a:off x="4622" y="1850"/>
                <a:ext cx="16" cy="28"/>
              </a:xfrm>
              <a:custGeom>
                <a:gdLst>
                  <a:gd name="T0" fmla="*/ 0 w 7"/>
                  <a:gd name="T1" fmla="*/ 0 h 12"/>
                  <a:gd name="T2" fmla="*/ 7 w 7"/>
                  <a:gd name="T3" fmla="*/ 12 h 12"/>
                  <a:gd name="T4" fmla="*/ 0 w 7"/>
                  <a:gd name="T5" fmla="*/ 0 h 12"/>
                </a:gdLst>
                <a:cxnLst>
                  <a:cxn ang="0">
                    <a:pos x="T0" y="T1"/>
                  </a:cxn>
                  <a:cxn ang="0">
                    <a:pos x="T2" y="T3"/>
                  </a:cxn>
                  <a:cxn ang="0">
                    <a:pos x="T4" y="T5"/>
                  </a:cxn>
                </a:cxnLst>
                <a:rect l="0" t="0" r="r" b="b"/>
                <a:pathLst>
                  <a:path w="7" h="12">
                    <a:moveTo>
                      <a:pt x="0" y="0"/>
                    </a:moveTo>
                    <a:cubicBezTo>
                      <a:pt x="2" y="4"/>
                      <a:pt x="6" y="7"/>
                      <a:pt x="7" y="12"/>
                    </a:cubicBezTo>
                    <a:cubicBezTo>
                      <a:pt x="5" y="12"/>
                      <a:pt x="0" y="6"/>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80" name="Freeform 122"/>
              <p:cNvSpPr/>
              <p:nvPr/>
            </p:nvSpPr>
            <p:spPr bwMode="auto">
              <a:xfrm>
                <a:off x="4645" y="1871"/>
                <a:ext cx="12" cy="15"/>
              </a:xfrm>
              <a:custGeom>
                <a:gdLst>
                  <a:gd name="T0" fmla="*/ 5 w 5"/>
                  <a:gd name="T1" fmla="*/ 6 h 6"/>
                  <a:gd name="T2" fmla="*/ 0 w 5"/>
                  <a:gd name="T3" fmla="*/ 2 h 6"/>
                  <a:gd name="T4" fmla="*/ 5 w 5"/>
                  <a:gd name="T5" fmla="*/ 6 h 6"/>
                </a:gdLst>
                <a:cxnLst>
                  <a:cxn ang="0">
                    <a:pos x="T0" y="T1"/>
                  </a:cxn>
                  <a:cxn ang="0">
                    <a:pos x="T2" y="T3"/>
                  </a:cxn>
                  <a:cxn ang="0">
                    <a:pos x="T4" y="T5"/>
                  </a:cxn>
                </a:cxnLst>
                <a:rect l="0" t="0" r="r" b="b"/>
                <a:pathLst>
                  <a:path w="5" h="6">
                    <a:moveTo>
                      <a:pt x="5" y="6"/>
                    </a:moveTo>
                    <a:cubicBezTo>
                      <a:pt x="2" y="6"/>
                      <a:pt x="2" y="3"/>
                      <a:pt x="0" y="2"/>
                    </a:cubicBezTo>
                    <a:cubicBezTo>
                      <a:pt x="1" y="0"/>
                      <a:pt x="5" y="3"/>
                      <a:pt x="5"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81" name="Freeform 123"/>
              <p:cNvSpPr/>
              <p:nvPr/>
            </p:nvSpPr>
            <p:spPr bwMode="auto">
              <a:xfrm>
                <a:off x="4326" y="1881"/>
                <a:ext cx="16" cy="14"/>
              </a:xfrm>
              <a:custGeom>
                <a:gdLst>
                  <a:gd name="T0" fmla="*/ 3 w 7"/>
                  <a:gd name="T1" fmla="*/ 0 h 6"/>
                  <a:gd name="T2" fmla="*/ 1 w 7"/>
                  <a:gd name="T3" fmla="*/ 6 h 6"/>
                  <a:gd name="T4" fmla="*/ 3 w 7"/>
                  <a:gd name="T5" fmla="*/ 0 h 6"/>
                </a:gdLst>
                <a:cxnLst>
                  <a:cxn ang="0">
                    <a:pos x="T0" y="T1"/>
                  </a:cxn>
                  <a:cxn ang="0">
                    <a:pos x="T2" y="T3"/>
                  </a:cxn>
                  <a:cxn ang="0">
                    <a:pos x="T4" y="T5"/>
                  </a:cxn>
                </a:cxnLst>
                <a:rect l="0" t="0" r="r" b="b"/>
                <a:pathLst>
                  <a:path w="7" h="6">
                    <a:moveTo>
                      <a:pt x="3" y="0"/>
                    </a:moveTo>
                    <a:cubicBezTo>
                      <a:pt x="7" y="0"/>
                      <a:pt x="3" y="6"/>
                      <a:pt x="1" y="6"/>
                    </a:cubicBezTo>
                    <a:cubicBezTo>
                      <a:pt x="0" y="2"/>
                      <a:pt x="3" y="3"/>
                      <a:pt x="3"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82" name="Freeform 124"/>
              <p:cNvSpPr/>
              <p:nvPr/>
            </p:nvSpPr>
            <p:spPr bwMode="auto">
              <a:xfrm>
                <a:off x="4671" y="1886"/>
                <a:ext cx="14" cy="14"/>
              </a:xfrm>
              <a:custGeom>
                <a:gdLst>
                  <a:gd name="T0" fmla="*/ 0 w 6"/>
                  <a:gd name="T1" fmla="*/ 2 h 6"/>
                  <a:gd name="T2" fmla="*/ 6 w 6"/>
                  <a:gd name="T3" fmla="*/ 6 h 6"/>
                  <a:gd name="T4" fmla="*/ 0 w 6"/>
                  <a:gd name="T5" fmla="*/ 2 h 6"/>
                </a:gdLst>
                <a:cxnLst>
                  <a:cxn ang="0">
                    <a:pos x="T0" y="T1"/>
                  </a:cxn>
                  <a:cxn ang="0">
                    <a:pos x="T2" y="T3"/>
                  </a:cxn>
                  <a:cxn ang="0">
                    <a:pos x="T4" y="T5"/>
                  </a:cxn>
                </a:cxnLst>
                <a:rect l="0" t="0" r="r" b="b"/>
                <a:pathLst>
                  <a:path w="6" h="6">
                    <a:moveTo>
                      <a:pt x="0" y="2"/>
                    </a:moveTo>
                    <a:cubicBezTo>
                      <a:pt x="2" y="0"/>
                      <a:pt x="6" y="3"/>
                      <a:pt x="6" y="6"/>
                    </a:cubicBezTo>
                    <a:cubicBezTo>
                      <a:pt x="3" y="6"/>
                      <a:pt x="2" y="3"/>
                      <a:pt x="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83" name="Freeform 125"/>
              <p:cNvSpPr/>
              <p:nvPr/>
            </p:nvSpPr>
            <p:spPr bwMode="auto">
              <a:xfrm>
                <a:off x="4144" y="1888"/>
                <a:ext cx="37" cy="21"/>
              </a:xfrm>
              <a:custGeom>
                <a:gdLst>
                  <a:gd name="T0" fmla="*/ 14 w 16"/>
                  <a:gd name="T1" fmla="*/ 3 h 9"/>
                  <a:gd name="T2" fmla="*/ 16 w 16"/>
                  <a:gd name="T3" fmla="*/ 5 h 9"/>
                  <a:gd name="T4" fmla="*/ 2 w 16"/>
                  <a:gd name="T5" fmla="*/ 8 h 9"/>
                  <a:gd name="T6" fmla="*/ 8 w 16"/>
                  <a:gd name="T7" fmla="*/ 3 h 9"/>
                  <a:gd name="T8" fmla="*/ 14 w 16"/>
                  <a:gd name="T9" fmla="*/ 3 h 9"/>
                </a:gdLst>
                <a:cxnLst>
                  <a:cxn ang="0">
                    <a:pos x="T0" y="T1"/>
                  </a:cxn>
                  <a:cxn ang="0">
                    <a:pos x="T2" y="T3"/>
                  </a:cxn>
                  <a:cxn ang="0">
                    <a:pos x="T4" y="T5"/>
                  </a:cxn>
                  <a:cxn ang="0">
                    <a:pos x="T6" y="T7"/>
                  </a:cxn>
                  <a:cxn ang="0">
                    <a:pos x="T8" y="T9"/>
                  </a:cxn>
                </a:cxnLst>
                <a:rect l="0" t="0" r="r" b="b"/>
                <a:pathLst>
                  <a:path w="16" h="9">
                    <a:moveTo>
                      <a:pt x="14" y="3"/>
                    </a:moveTo>
                    <a:cubicBezTo>
                      <a:pt x="14" y="5"/>
                      <a:pt x="15" y="5"/>
                      <a:pt x="16" y="5"/>
                    </a:cubicBezTo>
                    <a:cubicBezTo>
                      <a:pt x="12" y="8"/>
                      <a:pt x="8" y="6"/>
                      <a:pt x="2" y="8"/>
                    </a:cubicBezTo>
                    <a:cubicBezTo>
                      <a:pt x="0" y="0"/>
                      <a:pt x="11" y="9"/>
                      <a:pt x="8" y="3"/>
                    </a:cubicBezTo>
                    <a:cubicBezTo>
                      <a:pt x="10" y="3"/>
                      <a:pt x="11" y="4"/>
                      <a:pt x="14"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84" name="Freeform 126"/>
              <p:cNvSpPr/>
              <p:nvPr/>
            </p:nvSpPr>
            <p:spPr bwMode="auto">
              <a:xfrm>
                <a:off x="4695" y="1895"/>
                <a:ext cx="9" cy="21"/>
              </a:xfrm>
              <a:custGeom>
                <a:gdLst>
                  <a:gd name="T0" fmla="*/ 0 w 4"/>
                  <a:gd name="T1" fmla="*/ 0 h 9"/>
                  <a:gd name="T2" fmla="*/ 4 w 4"/>
                  <a:gd name="T3" fmla="*/ 9 h 9"/>
                  <a:gd name="T4" fmla="*/ 0 w 4"/>
                  <a:gd name="T5" fmla="*/ 0 h 9"/>
                </a:gdLst>
                <a:cxnLst>
                  <a:cxn ang="0">
                    <a:pos x="T0" y="T1"/>
                  </a:cxn>
                  <a:cxn ang="0">
                    <a:pos x="T2" y="T3"/>
                  </a:cxn>
                  <a:cxn ang="0">
                    <a:pos x="T4" y="T5"/>
                  </a:cxn>
                </a:cxnLst>
                <a:rect l="0" t="0" r="r" b="b"/>
                <a:pathLst>
                  <a:path w="4" h="9">
                    <a:moveTo>
                      <a:pt x="0" y="0"/>
                    </a:moveTo>
                    <a:cubicBezTo>
                      <a:pt x="3" y="2"/>
                      <a:pt x="3" y="6"/>
                      <a:pt x="4" y="9"/>
                    </a:cubicBezTo>
                    <a:cubicBezTo>
                      <a:pt x="1" y="8"/>
                      <a:pt x="0" y="5"/>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85" name="Freeform 127"/>
              <p:cNvSpPr/>
              <p:nvPr/>
            </p:nvSpPr>
            <p:spPr bwMode="auto">
              <a:xfrm>
                <a:off x="4174" y="1909"/>
                <a:ext cx="22" cy="17"/>
              </a:xfrm>
              <a:custGeom>
                <a:gdLst>
                  <a:gd name="T0" fmla="*/ 9 w 9"/>
                  <a:gd name="T1" fmla="*/ 7 h 7"/>
                  <a:gd name="T2" fmla="*/ 0 w 9"/>
                  <a:gd name="T3" fmla="*/ 1 h 7"/>
                  <a:gd name="T4" fmla="*/ 9 w 9"/>
                  <a:gd name="T5" fmla="*/ 7 h 7"/>
                </a:gdLst>
                <a:cxnLst>
                  <a:cxn ang="0">
                    <a:pos x="T0" y="T1"/>
                  </a:cxn>
                  <a:cxn ang="0">
                    <a:pos x="T2" y="T3"/>
                  </a:cxn>
                  <a:cxn ang="0">
                    <a:pos x="T4" y="T5"/>
                  </a:cxn>
                </a:cxnLst>
                <a:rect l="0" t="0" r="r" b="b"/>
                <a:pathLst>
                  <a:path w="9" h="7">
                    <a:moveTo>
                      <a:pt x="9" y="7"/>
                    </a:moveTo>
                    <a:cubicBezTo>
                      <a:pt x="6" y="5"/>
                      <a:pt x="1" y="5"/>
                      <a:pt x="0" y="1"/>
                    </a:cubicBezTo>
                    <a:cubicBezTo>
                      <a:pt x="6" y="0"/>
                      <a:pt x="9" y="2"/>
                      <a:pt x="9" y="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86" name="Freeform 128"/>
              <p:cNvSpPr/>
              <p:nvPr/>
            </p:nvSpPr>
            <p:spPr bwMode="auto">
              <a:xfrm>
                <a:off x="4681" y="1909"/>
                <a:ext cx="16" cy="12"/>
              </a:xfrm>
              <a:custGeom>
                <a:gdLst>
                  <a:gd name="T0" fmla="*/ 0 w 7"/>
                  <a:gd name="T1" fmla="*/ 2 h 5"/>
                  <a:gd name="T2" fmla="*/ 6 w 7"/>
                  <a:gd name="T3" fmla="*/ 5 h 5"/>
                  <a:gd name="T4" fmla="*/ 0 w 7"/>
                  <a:gd name="T5" fmla="*/ 2 h 5"/>
                </a:gdLst>
                <a:cxnLst>
                  <a:cxn ang="0">
                    <a:pos x="T0" y="T1"/>
                  </a:cxn>
                  <a:cxn ang="0">
                    <a:pos x="T2" y="T3"/>
                  </a:cxn>
                  <a:cxn ang="0">
                    <a:pos x="T4" y="T5"/>
                  </a:cxn>
                </a:cxnLst>
                <a:rect l="0" t="0" r="r" b="b"/>
                <a:pathLst>
                  <a:path w="7" h="5">
                    <a:moveTo>
                      <a:pt x="0" y="2"/>
                    </a:moveTo>
                    <a:cubicBezTo>
                      <a:pt x="2" y="0"/>
                      <a:pt x="7" y="2"/>
                      <a:pt x="6" y="5"/>
                    </a:cubicBezTo>
                    <a:cubicBezTo>
                      <a:pt x="3" y="5"/>
                      <a:pt x="3" y="3"/>
                      <a:pt x="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87" name="Freeform 130"/>
              <p:cNvSpPr/>
              <p:nvPr/>
            </p:nvSpPr>
            <p:spPr bwMode="auto">
              <a:xfrm>
                <a:off x="4700" y="1921"/>
                <a:ext cx="14" cy="14"/>
              </a:xfrm>
              <a:custGeom>
                <a:gdLst>
                  <a:gd name="T0" fmla="*/ 6 w 6"/>
                  <a:gd name="T1" fmla="*/ 4 h 6"/>
                  <a:gd name="T2" fmla="*/ 0 w 6"/>
                  <a:gd name="T3" fmla="*/ 1 h 6"/>
                  <a:gd name="T4" fmla="*/ 6 w 6"/>
                  <a:gd name="T5" fmla="*/ 4 h 6"/>
                </a:gdLst>
                <a:cxnLst>
                  <a:cxn ang="0">
                    <a:pos x="T0" y="T1"/>
                  </a:cxn>
                  <a:cxn ang="0">
                    <a:pos x="T2" y="T3"/>
                  </a:cxn>
                  <a:cxn ang="0">
                    <a:pos x="T4" y="T5"/>
                  </a:cxn>
                </a:cxnLst>
                <a:rect l="0" t="0" r="r" b="b"/>
                <a:pathLst>
                  <a:path w="6" h="6">
                    <a:moveTo>
                      <a:pt x="6" y="4"/>
                    </a:moveTo>
                    <a:cubicBezTo>
                      <a:pt x="4" y="6"/>
                      <a:pt x="0" y="4"/>
                      <a:pt x="0" y="1"/>
                    </a:cubicBezTo>
                    <a:cubicBezTo>
                      <a:pt x="4" y="0"/>
                      <a:pt x="4" y="3"/>
                      <a:pt x="6"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88" name="Freeform 131"/>
              <p:cNvSpPr/>
              <p:nvPr/>
            </p:nvSpPr>
            <p:spPr bwMode="auto">
              <a:xfrm>
                <a:off x="4058" y="1933"/>
                <a:ext cx="502" cy="401"/>
              </a:xfrm>
              <a:custGeom>
                <a:gdLst>
                  <a:gd name="T0" fmla="*/ 9 w 212"/>
                  <a:gd name="T1" fmla="*/ 83 h 169"/>
                  <a:gd name="T2" fmla="*/ 13 w 212"/>
                  <a:gd name="T3" fmla="*/ 66 h 169"/>
                  <a:gd name="T4" fmla="*/ 15 w 212"/>
                  <a:gd name="T5" fmla="*/ 68 h 169"/>
                  <a:gd name="T6" fmla="*/ 41 w 212"/>
                  <a:gd name="T7" fmla="*/ 55 h 169"/>
                  <a:gd name="T8" fmla="*/ 65 w 212"/>
                  <a:gd name="T9" fmla="*/ 33 h 169"/>
                  <a:gd name="T10" fmla="*/ 69 w 212"/>
                  <a:gd name="T11" fmla="*/ 37 h 169"/>
                  <a:gd name="T12" fmla="*/ 68 w 212"/>
                  <a:gd name="T13" fmla="*/ 33 h 169"/>
                  <a:gd name="T14" fmla="*/ 72 w 212"/>
                  <a:gd name="T15" fmla="*/ 32 h 169"/>
                  <a:gd name="T16" fmla="*/ 88 w 212"/>
                  <a:gd name="T17" fmla="*/ 17 h 169"/>
                  <a:gd name="T18" fmla="*/ 93 w 212"/>
                  <a:gd name="T19" fmla="*/ 26 h 169"/>
                  <a:gd name="T20" fmla="*/ 102 w 212"/>
                  <a:gd name="T21" fmla="*/ 25 h 169"/>
                  <a:gd name="T22" fmla="*/ 119 w 212"/>
                  <a:gd name="T23" fmla="*/ 8 h 169"/>
                  <a:gd name="T24" fmla="*/ 117 w 212"/>
                  <a:gd name="T25" fmla="*/ 2 h 169"/>
                  <a:gd name="T26" fmla="*/ 119 w 212"/>
                  <a:gd name="T27" fmla="*/ 1 h 169"/>
                  <a:gd name="T28" fmla="*/ 140 w 212"/>
                  <a:gd name="T29" fmla="*/ 7 h 169"/>
                  <a:gd name="T30" fmla="*/ 133 w 212"/>
                  <a:gd name="T31" fmla="*/ 23 h 169"/>
                  <a:gd name="T32" fmla="*/ 154 w 212"/>
                  <a:gd name="T33" fmla="*/ 41 h 169"/>
                  <a:gd name="T34" fmla="*/ 170 w 212"/>
                  <a:gd name="T35" fmla="*/ 0 h 169"/>
                  <a:gd name="T36" fmla="*/ 176 w 212"/>
                  <a:gd name="T37" fmla="*/ 18 h 169"/>
                  <a:gd name="T38" fmla="*/ 183 w 212"/>
                  <a:gd name="T39" fmla="*/ 21 h 169"/>
                  <a:gd name="T40" fmla="*/ 185 w 212"/>
                  <a:gd name="T41" fmla="*/ 47 h 169"/>
                  <a:gd name="T42" fmla="*/ 196 w 212"/>
                  <a:gd name="T43" fmla="*/ 56 h 169"/>
                  <a:gd name="T44" fmla="*/ 198 w 212"/>
                  <a:gd name="T45" fmla="*/ 68 h 169"/>
                  <a:gd name="T46" fmla="*/ 203 w 212"/>
                  <a:gd name="T47" fmla="*/ 69 h 169"/>
                  <a:gd name="T48" fmla="*/ 202 w 212"/>
                  <a:gd name="T49" fmla="*/ 75 h 169"/>
                  <a:gd name="T50" fmla="*/ 210 w 212"/>
                  <a:gd name="T51" fmla="*/ 87 h 169"/>
                  <a:gd name="T52" fmla="*/ 212 w 212"/>
                  <a:gd name="T53" fmla="*/ 84 h 169"/>
                  <a:gd name="T54" fmla="*/ 208 w 212"/>
                  <a:gd name="T55" fmla="*/ 98 h 169"/>
                  <a:gd name="T56" fmla="*/ 210 w 212"/>
                  <a:gd name="T57" fmla="*/ 100 h 169"/>
                  <a:gd name="T58" fmla="*/ 165 w 212"/>
                  <a:gd name="T59" fmla="*/ 161 h 169"/>
                  <a:gd name="T60" fmla="*/ 144 w 212"/>
                  <a:gd name="T61" fmla="*/ 169 h 169"/>
                  <a:gd name="T62" fmla="*/ 130 w 212"/>
                  <a:gd name="T63" fmla="*/ 168 h 169"/>
                  <a:gd name="T64" fmla="*/ 117 w 212"/>
                  <a:gd name="T65" fmla="*/ 162 h 169"/>
                  <a:gd name="T66" fmla="*/ 118 w 212"/>
                  <a:gd name="T67" fmla="*/ 153 h 169"/>
                  <a:gd name="T68" fmla="*/ 113 w 212"/>
                  <a:gd name="T69" fmla="*/ 149 h 169"/>
                  <a:gd name="T70" fmla="*/ 117 w 212"/>
                  <a:gd name="T71" fmla="*/ 141 h 169"/>
                  <a:gd name="T72" fmla="*/ 108 w 212"/>
                  <a:gd name="T73" fmla="*/ 146 h 169"/>
                  <a:gd name="T74" fmla="*/ 117 w 212"/>
                  <a:gd name="T75" fmla="*/ 133 h 169"/>
                  <a:gd name="T76" fmla="*/ 102 w 212"/>
                  <a:gd name="T77" fmla="*/ 145 h 169"/>
                  <a:gd name="T78" fmla="*/ 100 w 212"/>
                  <a:gd name="T79" fmla="*/ 130 h 169"/>
                  <a:gd name="T80" fmla="*/ 45 w 212"/>
                  <a:gd name="T81" fmla="*/ 138 h 169"/>
                  <a:gd name="T82" fmla="*/ 0 w 212"/>
                  <a:gd name="T83" fmla="*/ 139 h 169"/>
                  <a:gd name="T84" fmla="*/ 5 w 212"/>
                  <a:gd name="T85" fmla="*/ 90 h 169"/>
                  <a:gd name="T86" fmla="*/ 6 w 212"/>
                  <a:gd name="T87" fmla="*/ 93 h 169"/>
                  <a:gd name="T88" fmla="*/ 7 w 212"/>
                  <a:gd name="T89" fmla="*/ 88 h 169"/>
                  <a:gd name="T90" fmla="*/ 9 w 212"/>
                  <a:gd name="T91" fmla="*/ 83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1" h="169">
                    <a:moveTo>
                      <a:pt x="9" y="83"/>
                    </a:moveTo>
                    <a:cubicBezTo>
                      <a:pt x="8" y="76"/>
                      <a:pt x="11" y="71"/>
                      <a:pt x="13" y="66"/>
                    </a:cubicBezTo>
                    <a:cubicBezTo>
                      <a:pt x="14" y="66"/>
                      <a:pt x="15" y="67"/>
                      <a:pt x="15" y="68"/>
                    </a:cubicBezTo>
                    <a:cubicBezTo>
                      <a:pt x="21" y="61"/>
                      <a:pt x="33" y="60"/>
                      <a:pt x="41" y="55"/>
                    </a:cubicBezTo>
                    <a:cubicBezTo>
                      <a:pt x="56" y="55"/>
                      <a:pt x="58" y="42"/>
                      <a:pt x="65" y="33"/>
                    </a:cubicBezTo>
                    <a:cubicBezTo>
                      <a:pt x="67" y="34"/>
                      <a:pt x="65" y="38"/>
                      <a:pt x="69" y="37"/>
                    </a:cubicBezTo>
                    <a:cubicBezTo>
                      <a:pt x="72" y="36"/>
                      <a:pt x="66" y="36"/>
                      <a:pt x="68" y="33"/>
                    </a:cubicBezTo>
                    <a:cubicBezTo>
                      <a:pt x="70" y="32"/>
                      <a:pt x="69" y="31"/>
                      <a:pt x="72" y="32"/>
                    </a:cubicBezTo>
                    <a:cubicBezTo>
                      <a:pt x="77" y="23"/>
                      <a:pt x="80" y="23"/>
                      <a:pt x="88" y="17"/>
                    </a:cubicBezTo>
                    <a:cubicBezTo>
                      <a:pt x="91" y="19"/>
                      <a:pt x="92" y="22"/>
                      <a:pt x="93" y="26"/>
                    </a:cubicBezTo>
                    <a:cubicBezTo>
                      <a:pt x="95" y="23"/>
                      <a:pt x="99" y="23"/>
                      <a:pt x="102" y="25"/>
                    </a:cubicBezTo>
                    <a:cubicBezTo>
                      <a:pt x="101" y="16"/>
                      <a:pt x="107" y="7"/>
                      <a:pt x="119" y="8"/>
                    </a:cubicBezTo>
                    <a:cubicBezTo>
                      <a:pt x="123" y="6"/>
                      <a:pt x="114" y="4"/>
                      <a:pt x="117" y="2"/>
                    </a:cubicBezTo>
                    <a:cubicBezTo>
                      <a:pt x="118" y="2"/>
                      <a:pt x="119" y="2"/>
                      <a:pt x="119" y="1"/>
                    </a:cubicBezTo>
                    <a:cubicBezTo>
                      <a:pt x="123" y="6"/>
                      <a:pt x="136" y="9"/>
                      <a:pt x="140" y="7"/>
                    </a:cubicBezTo>
                    <a:cubicBezTo>
                      <a:pt x="143" y="13"/>
                      <a:pt x="135" y="17"/>
                      <a:pt x="133" y="23"/>
                    </a:cubicBezTo>
                    <a:cubicBezTo>
                      <a:pt x="137" y="31"/>
                      <a:pt x="148" y="34"/>
                      <a:pt x="154" y="41"/>
                    </a:cubicBezTo>
                    <a:cubicBezTo>
                      <a:pt x="167" y="33"/>
                      <a:pt x="164" y="12"/>
                      <a:pt x="170" y="0"/>
                    </a:cubicBezTo>
                    <a:cubicBezTo>
                      <a:pt x="177" y="1"/>
                      <a:pt x="176" y="10"/>
                      <a:pt x="176" y="18"/>
                    </a:cubicBezTo>
                    <a:cubicBezTo>
                      <a:pt x="176" y="21"/>
                      <a:pt x="181" y="19"/>
                      <a:pt x="183" y="21"/>
                    </a:cubicBezTo>
                    <a:cubicBezTo>
                      <a:pt x="181" y="32"/>
                      <a:pt x="188" y="42"/>
                      <a:pt x="185" y="47"/>
                    </a:cubicBezTo>
                    <a:cubicBezTo>
                      <a:pt x="188" y="51"/>
                      <a:pt x="191" y="54"/>
                      <a:pt x="196" y="56"/>
                    </a:cubicBezTo>
                    <a:cubicBezTo>
                      <a:pt x="194" y="61"/>
                      <a:pt x="199" y="62"/>
                      <a:pt x="198" y="68"/>
                    </a:cubicBezTo>
                    <a:cubicBezTo>
                      <a:pt x="199" y="69"/>
                      <a:pt x="201" y="68"/>
                      <a:pt x="203" y="69"/>
                    </a:cubicBezTo>
                    <a:cubicBezTo>
                      <a:pt x="202" y="71"/>
                      <a:pt x="204" y="75"/>
                      <a:pt x="202" y="75"/>
                    </a:cubicBezTo>
                    <a:cubicBezTo>
                      <a:pt x="206" y="78"/>
                      <a:pt x="208" y="82"/>
                      <a:pt x="210" y="87"/>
                    </a:cubicBezTo>
                    <a:cubicBezTo>
                      <a:pt x="211" y="87"/>
                      <a:pt x="212" y="86"/>
                      <a:pt x="212" y="84"/>
                    </a:cubicBezTo>
                    <a:cubicBezTo>
                      <a:pt x="212" y="87"/>
                      <a:pt x="209" y="99"/>
                      <a:pt x="208" y="98"/>
                    </a:cubicBezTo>
                    <a:cubicBezTo>
                      <a:pt x="207" y="99"/>
                      <a:pt x="208" y="100"/>
                      <a:pt x="210" y="100"/>
                    </a:cubicBezTo>
                    <a:cubicBezTo>
                      <a:pt x="202" y="128"/>
                      <a:pt x="177" y="138"/>
                      <a:pt x="165" y="161"/>
                    </a:cubicBezTo>
                    <a:cubicBezTo>
                      <a:pt x="155" y="161"/>
                      <a:pt x="149" y="164"/>
                      <a:pt x="144" y="169"/>
                    </a:cubicBezTo>
                    <a:cubicBezTo>
                      <a:pt x="141" y="165"/>
                      <a:pt x="134" y="163"/>
                      <a:pt x="130" y="168"/>
                    </a:cubicBezTo>
                    <a:cubicBezTo>
                      <a:pt x="126" y="165"/>
                      <a:pt x="121" y="164"/>
                      <a:pt x="117" y="162"/>
                    </a:cubicBezTo>
                    <a:cubicBezTo>
                      <a:pt x="115" y="158"/>
                      <a:pt x="116" y="156"/>
                      <a:pt x="118" y="153"/>
                    </a:cubicBezTo>
                    <a:cubicBezTo>
                      <a:pt x="117" y="151"/>
                      <a:pt x="117" y="147"/>
                      <a:pt x="113" y="149"/>
                    </a:cubicBezTo>
                    <a:cubicBezTo>
                      <a:pt x="114" y="146"/>
                      <a:pt x="117" y="145"/>
                      <a:pt x="117" y="141"/>
                    </a:cubicBezTo>
                    <a:cubicBezTo>
                      <a:pt x="112" y="141"/>
                      <a:pt x="114" y="147"/>
                      <a:pt x="108" y="146"/>
                    </a:cubicBezTo>
                    <a:cubicBezTo>
                      <a:pt x="112" y="142"/>
                      <a:pt x="115" y="138"/>
                      <a:pt x="117" y="133"/>
                    </a:cubicBezTo>
                    <a:cubicBezTo>
                      <a:pt x="114" y="135"/>
                      <a:pt x="106" y="140"/>
                      <a:pt x="102" y="145"/>
                    </a:cubicBezTo>
                    <a:cubicBezTo>
                      <a:pt x="99" y="141"/>
                      <a:pt x="102" y="134"/>
                      <a:pt x="100" y="130"/>
                    </a:cubicBezTo>
                    <a:cubicBezTo>
                      <a:pt x="92" y="116"/>
                      <a:pt x="52" y="129"/>
                      <a:pt x="45" y="138"/>
                    </a:cubicBezTo>
                    <a:cubicBezTo>
                      <a:pt x="24" y="132"/>
                      <a:pt x="12" y="155"/>
                      <a:pt x="0" y="139"/>
                    </a:cubicBezTo>
                    <a:cubicBezTo>
                      <a:pt x="14" y="131"/>
                      <a:pt x="7" y="98"/>
                      <a:pt x="5" y="90"/>
                    </a:cubicBezTo>
                    <a:cubicBezTo>
                      <a:pt x="6" y="91"/>
                      <a:pt x="6" y="92"/>
                      <a:pt x="6" y="93"/>
                    </a:cubicBezTo>
                    <a:cubicBezTo>
                      <a:pt x="8" y="93"/>
                      <a:pt x="7" y="90"/>
                      <a:pt x="7" y="88"/>
                    </a:cubicBezTo>
                    <a:cubicBezTo>
                      <a:pt x="10" y="92"/>
                      <a:pt x="9" y="87"/>
                      <a:pt x="9" y="8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89" name="Freeform 132"/>
              <p:cNvSpPr/>
              <p:nvPr/>
            </p:nvSpPr>
            <p:spPr bwMode="auto">
              <a:xfrm>
                <a:off x="4307" y="1938"/>
                <a:ext cx="21" cy="12"/>
              </a:xfrm>
              <a:custGeom>
                <a:gdLst>
                  <a:gd name="T0" fmla="*/ 3 w 9"/>
                  <a:gd name="T1" fmla="*/ 0 h 5"/>
                  <a:gd name="T2" fmla="*/ 9 w 9"/>
                  <a:gd name="T3" fmla="*/ 1 h 5"/>
                  <a:gd name="T4" fmla="*/ 1 w 9"/>
                  <a:gd name="T5" fmla="*/ 5 h 5"/>
                  <a:gd name="T6" fmla="*/ 3 w 9"/>
                  <a:gd name="T7" fmla="*/ 0 h 5"/>
                </a:gdLst>
                <a:cxnLst>
                  <a:cxn ang="0">
                    <a:pos x="T0" y="T1"/>
                  </a:cxn>
                  <a:cxn ang="0">
                    <a:pos x="T2" y="T3"/>
                  </a:cxn>
                  <a:cxn ang="0">
                    <a:pos x="T4" y="T5"/>
                  </a:cxn>
                  <a:cxn ang="0">
                    <a:pos x="T6" y="T7"/>
                  </a:cxn>
                </a:cxnLst>
                <a:rect l="0" t="0" r="r" b="b"/>
                <a:pathLst>
                  <a:path w="9" h="5">
                    <a:moveTo>
                      <a:pt x="3" y="0"/>
                    </a:moveTo>
                    <a:cubicBezTo>
                      <a:pt x="4" y="1"/>
                      <a:pt x="6" y="1"/>
                      <a:pt x="9" y="1"/>
                    </a:cubicBezTo>
                    <a:cubicBezTo>
                      <a:pt x="9" y="5"/>
                      <a:pt x="4" y="4"/>
                      <a:pt x="1" y="5"/>
                    </a:cubicBezTo>
                    <a:cubicBezTo>
                      <a:pt x="0" y="2"/>
                      <a:pt x="4" y="3"/>
                      <a:pt x="3"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90" name="Freeform 133"/>
              <p:cNvSpPr/>
              <p:nvPr/>
            </p:nvSpPr>
            <p:spPr bwMode="auto">
              <a:xfrm>
                <a:off x="3221" y="1950"/>
                <a:ext cx="94" cy="206"/>
              </a:xfrm>
              <a:custGeom>
                <a:gdLst>
                  <a:gd name="T0" fmla="*/ 37 w 40"/>
                  <a:gd name="T1" fmla="*/ 0 h 87"/>
                  <a:gd name="T2" fmla="*/ 39 w 40"/>
                  <a:gd name="T3" fmla="*/ 24 h 87"/>
                  <a:gd name="T4" fmla="*/ 39 w 40"/>
                  <a:gd name="T5" fmla="*/ 22 h 87"/>
                  <a:gd name="T6" fmla="*/ 17 w 40"/>
                  <a:gd name="T7" fmla="*/ 80 h 87"/>
                  <a:gd name="T8" fmla="*/ 1 w 40"/>
                  <a:gd name="T9" fmla="*/ 62 h 87"/>
                  <a:gd name="T10" fmla="*/ 19 w 40"/>
                  <a:gd name="T11" fmla="*/ 23 h 87"/>
                  <a:gd name="T12" fmla="*/ 28 w 40"/>
                  <a:gd name="T13" fmla="*/ 9 h 87"/>
                  <a:gd name="T14" fmla="*/ 37 w 40"/>
                  <a:gd name="T15" fmla="*/ 0 h 8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7">
                    <a:moveTo>
                      <a:pt x="37" y="0"/>
                    </a:moveTo>
                    <a:cubicBezTo>
                      <a:pt x="37" y="8"/>
                      <a:pt x="40" y="14"/>
                      <a:pt x="39" y="24"/>
                    </a:cubicBezTo>
                    <a:cubicBezTo>
                      <a:pt x="39" y="24"/>
                      <a:pt x="39" y="22"/>
                      <a:pt x="39" y="22"/>
                    </a:cubicBezTo>
                    <a:cubicBezTo>
                      <a:pt x="32" y="34"/>
                      <a:pt x="30" y="72"/>
                      <a:pt x="17" y="80"/>
                    </a:cubicBezTo>
                    <a:cubicBezTo>
                      <a:pt x="7" y="87"/>
                      <a:pt x="2" y="73"/>
                      <a:pt x="1" y="62"/>
                    </a:cubicBezTo>
                    <a:cubicBezTo>
                      <a:pt x="13" y="54"/>
                      <a:pt x="0" y="20"/>
                      <a:pt x="19" y="23"/>
                    </a:cubicBezTo>
                    <a:cubicBezTo>
                      <a:pt x="23" y="18"/>
                      <a:pt x="30" y="18"/>
                      <a:pt x="28" y="9"/>
                    </a:cubicBezTo>
                    <a:cubicBezTo>
                      <a:pt x="34" y="12"/>
                      <a:pt x="32" y="0"/>
                      <a:pt x="3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91" name="Freeform 134"/>
              <p:cNvSpPr/>
              <p:nvPr/>
            </p:nvSpPr>
            <p:spPr bwMode="auto">
              <a:xfrm>
                <a:off x="4913" y="2006"/>
                <a:ext cx="11" cy="19"/>
              </a:xfrm>
              <a:custGeom>
                <a:gdLst>
                  <a:gd name="T0" fmla="*/ 0 w 5"/>
                  <a:gd name="T1" fmla="*/ 5 h 8"/>
                  <a:gd name="T2" fmla="*/ 2 w 5"/>
                  <a:gd name="T3" fmla="*/ 5 h 8"/>
                  <a:gd name="T4" fmla="*/ 0 w 5"/>
                  <a:gd name="T5" fmla="*/ 1 h 8"/>
                  <a:gd name="T6" fmla="*/ 3 w 5"/>
                  <a:gd name="T7" fmla="*/ 1 h 8"/>
                  <a:gd name="T8" fmla="*/ 0 w 5"/>
                  <a:gd name="T9" fmla="*/ 5 h 8"/>
                </a:gdLst>
                <a:cxnLst>
                  <a:cxn ang="0">
                    <a:pos x="T0" y="T1"/>
                  </a:cxn>
                  <a:cxn ang="0">
                    <a:pos x="T2" y="T3"/>
                  </a:cxn>
                  <a:cxn ang="0">
                    <a:pos x="T4" y="T5"/>
                  </a:cxn>
                  <a:cxn ang="0">
                    <a:pos x="T6" y="T7"/>
                  </a:cxn>
                  <a:cxn ang="0">
                    <a:pos x="T8" y="T9"/>
                  </a:cxn>
                </a:cxnLst>
                <a:rect l="0" t="0" r="r" b="b"/>
                <a:pathLst>
                  <a:path w="5" h="8">
                    <a:moveTo>
                      <a:pt x="0" y="5"/>
                    </a:moveTo>
                    <a:cubicBezTo>
                      <a:pt x="1" y="4"/>
                      <a:pt x="1" y="5"/>
                      <a:pt x="2" y="5"/>
                    </a:cubicBezTo>
                    <a:cubicBezTo>
                      <a:pt x="0" y="4"/>
                      <a:pt x="1" y="2"/>
                      <a:pt x="0" y="1"/>
                    </a:cubicBezTo>
                    <a:cubicBezTo>
                      <a:pt x="0" y="0"/>
                      <a:pt x="2" y="1"/>
                      <a:pt x="3" y="1"/>
                    </a:cubicBezTo>
                    <a:cubicBezTo>
                      <a:pt x="2" y="2"/>
                      <a:pt x="5" y="8"/>
                      <a:pt x="0"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92" name="Freeform 135"/>
              <p:cNvSpPr/>
              <p:nvPr/>
            </p:nvSpPr>
            <p:spPr bwMode="auto">
              <a:xfrm>
                <a:off x="4901" y="2009"/>
                <a:ext cx="16" cy="9"/>
              </a:xfrm>
              <a:custGeom>
                <a:gdLst>
                  <a:gd name="T0" fmla="*/ 5 w 7"/>
                  <a:gd name="T1" fmla="*/ 0 h 4"/>
                  <a:gd name="T2" fmla="*/ 7 w 7"/>
                  <a:gd name="T3" fmla="*/ 4 h 4"/>
                  <a:gd name="T4" fmla="*/ 5 w 7"/>
                  <a:gd name="T5" fmla="*/ 4 h 4"/>
                  <a:gd name="T6" fmla="*/ 0 w 7"/>
                  <a:gd name="T7" fmla="*/ 4 h 4"/>
                  <a:gd name="T8" fmla="*/ 5 w 7"/>
                  <a:gd name="T9" fmla="*/ 0 h 4"/>
                </a:gdLst>
                <a:cxnLst>
                  <a:cxn ang="0">
                    <a:pos x="T0" y="T1"/>
                  </a:cxn>
                  <a:cxn ang="0">
                    <a:pos x="T2" y="T3"/>
                  </a:cxn>
                  <a:cxn ang="0">
                    <a:pos x="T4" y="T5"/>
                  </a:cxn>
                  <a:cxn ang="0">
                    <a:pos x="T6" y="T7"/>
                  </a:cxn>
                  <a:cxn ang="0">
                    <a:pos x="T8" y="T9"/>
                  </a:cxn>
                </a:cxnLst>
                <a:rect l="0" t="0" r="r" b="b"/>
                <a:pathLst>
                  <a:path w="7" h="4">
                    <a:moveTo>
                      <a:pt x="5" y="0"/>
                    </a:moveTo>
                    <a:cubicBezTo>
                      <a:pt x="6" y="1"/>
                      <a:pt x="5" y="3"/>
                      <a:pt x="7" y="4"/>
                    </a:cubicBezTo>
                    <a:cubicBezTo>
                      <a:pt x="6" y="4"/>
                      <a:pt x="6" y="3"/>
                      <a:pt x="5" y="4"/>
                    </a:cubicBezTo>
                    <a:cubicBezTo>
                      <a:pt x="3" y="4"/>
                      <a:pt x="1" y="4"/>
                      <a:pt x="0" y="4"/>
                    </a:cubicBezTo>
                    <a:cubicBezTo>
                      <a:pt x="0" y="2"/>
                      <a:pt x="4" y="2"/>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93" name="Freeform 136"/>
              <p:cNvSpPr/>
              <p:nvPr/>
            </p:nvSpPr>
            <p:spPr bwMode="auto">
              <a:xfrm>
                <a:off x="4704" y="2267"/>
                <a:ext cx="78" cy="100"/>
              </a:xfrm>
              <a:custGeom>
                <a:gdLst>
                  <a:gd name="T0" fmla="*/ 21 w 33"/>
                  <a:gd name="T1" fmla="*/ 13 h 42"/>
                  <a:gd name="T2" fmla="*/ 21 w 33"/>
                  <a:gd name="T3" fmla="*/ 18 h 42"/>
                  <a:gd name="T4" fmla="*/ 25 w 33"/>
                  <a:gd name="T5" fmla="*/ 22 h 42"/>
                  <a:gd name="T6" fmla="*/ 33 w 33"/>
                  <a:gd name="T7" fmla="*/ 19 h 42"/>
                  <a:gd name="T8" fmla="*/ 0 w 33"/>
                  <a:gd name="T9" fmla="*/ 42 h 42"/>
                  <a:gd name="T10" fmla="*/ 7 w 33"/>
                  <a:gd name="T11" fmla="*/ 35 h 42"/>
                  <a:gd name="T12" fmla="*/ 3 w 33"/>
                  <a:gd name="T13" fmla="*/ 29 h 42"/>
                  <a:gd name="T14" fmla="*/ 15 w 33"/>
                  <a:gd name="T15" fmla="*/ 0 h 42"/>
                  <a:gd name="T16" fmla="*/ 21 w 33"/>
                  <a:gd name="T17" fmla="*/ 5 h 42"/>
                  <a:gd name="T18" fmla="*/ 17 w 33"/>
                  <a:gd name="T19" fmla="*/ 14 h 42"/>
                  <a:gd name="T20" fmla="*/ 21 w 33"/>
                  <a:gd name="T21"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2">
                    <a:moveTo>
                      <a:pt x="21" y="13"/>
                    </a:moveTo>
                    <a:cubicBezTo>
                      <a:pt x="23" y="14"/>
                      <a:pt x="22" y="18"/>
                      <a:pt x="21" y="18"/>
                    </a:cubicBezTo>
                    <a:cubicBezTo>
                      <a:pt x="21" y="21"/>
                      <a:pt x="25" y="20"/>
                      <a:pt x="25" y="22"/>
                    </a:cubicBezTo>
                    <a:cubicBezTo>
                      <a:pt x="28" y="21"/>
                      <a:pt x="28" y="18"/>
                      <a:pt x="33" y="19"/>
                    </a:cubicBezTo>
                    <a:cubicBezTo>
                      <a:pt x="24" y="29"/>
                      <a:pt x="12" y="39"/>
                      <a:pt x="0" y="42"/>
                    </a:cubicBezTo>
                    <a:cubicBezTo>
                      <a:pt x="1" y="38"/>
                      <a:pt x="6" y="38"/>
                      <a:pt x="7" y="35"/>
                    </a:cubicBezTo>
                    <a:cubicBezTo>
                      <a:pt x="7" y="31"/>
                      <a:pt x="2" y="33"/>
                      <a:pt x="3" y="29"/>
                    </a:cubicBezTo>
                    <a:cubicBezTo>
                      <a:pt x="16" y="26"/>
                      <a:pt x="16" y="12"/>
                      <a:pt x="15" y="0"/>
                    </a:cubicBezTo>
                    <a:cubicBezTo>
                      <a:pt x="16" y="2"/>
                      <a:pt x="18" y="4"/>
                      <a:pt x="21" y="5"/>
                    </a:cubicBezTo>
                    <a:cubicBezTo>
                      <a:pt x="19" y="7"/>
                      <a:pt x="20" y="12"/>
                      <a:pt x="17" y="14"/>
                    </a:cubicBezTo>
                    <a:cubicBezTo>
                      <a:pt x="19" y="16"/>
                      <a:pt x="21" y="16"/>
                      <a:pt x="21" y="1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94" name="Freeform 137"/>
              <p:cNvSpPr/>
              <p:nvPr/>
            </p:nvSpPr>
            <p:spPr bwMode="auto">
              <a:xfrm>
                <a:off x="1860" y="2429"/>
                <a:ext cx="14" cy="16"/>
              </a:xfrm>
              <a:custGeom>
                <a:gdLst>
                  <a:gd name="T0" fmla="*/ 6 w 6"/>
                  <a:gd name="T1" fmla="*/ 5 h 7"/>
                  <a:gd name="T2" fmla="*/ 4 w 6"/>
                  <a:gd name="T3" fmla="*/ 7 h 7"/>
                  <a:gd name="T4" fmla="*/ 3 w 6"/>
                  <a:gd name="T5" fmla="*/ 1 h 7"/>
                  <a:gd name="T6" fmla="*/ 4 w 6"/>
                  <a:gd name="T7" fmla="*/ 0 h 7"/>
                  <a:gd name="T8" fmla="*/ 6 w 6"/>
                  <a:gd name="T9" fmla="*/ 0 h 7"/>
                  <a:gd name="T10" fmla="*/ 6 w 6"/>
                  <a:gd name="T11" fmla="*/ 1 h 7"/>
                  <a:gd name="T12" fmla="*/ 4 w 6"/>
                  <a:gd name="T13" fmla="*/ 4 h 7"/>
                  <a:gd name="T14" fmla="*/ 6 w 6"/>
                  <a:gd name="T15" fmla="*/ 5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6" y="5"/>
                    </a:moveTo>
                    <a:cubicBezTo>
                      <a:pt x="4" y="5"/>
                      <a:pt x="4" y="6"/>
                      <a:pt x="4" y="7"/>
                    </a:cubicBezTo>
                    <a:cubicBezTo>
                      <a:pt x="0" y="6"/>
                      <a:pt x="6" y="1"/>
                      <a:pt x="3" y="1"/>
                    </a:cubicBezTo>
                    <a:cubicBezTo>
                      <a:pt x="3" y="0"/>
                      <a:pt x="3" y="0"/>
                      <a:pt x="4" y="0"/>
                    </a:cubicBezTo>
                    <a:cubicBezTo>
                      <a:pt x="5" y="0"/>
                      <a:pt x="5" y="0"/>
                      <a:pt x="6" y="0"/>
                    </a:cubicBezTo>
                    <a:cubicBezTo>
                      <a:pt x="6" y="0"/>
                      <a:pt x="6" y="1"/>
                      <a:pt x="6" y="1"/>
                    </a:cubicBezTo>
                    <a:cubicBezTo>
                      <a:pt x="6" y="2"/>
                      <a:pt x="4" y="3"/>
                      <a:pt x="4" y="4"/>
                    </a:cubicBezTo>
                    <a:cubicBezTo>
                      <a:pt x="5" y="4"/>
                      <a:pt x="6" y="4"/>
                      <a:pt x="6"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95" name="Freeform 138"/>
              <p:cNvSpPr/>
              <p:nvPr/>
            </p:nvSpPr>
            <p:spPr bwMode="auto">
              <a:xfrm>
                <a:off x="3457" y="2464"/>
                <a:ext cx="22" cy="17"/>
              </a:xfrm>
              <a:custGeom>
                <a:gdLst>
                  <a:gd name="T0" fmla="*/ 1 w 9"/>
                  <a:gd name="T1" fmla="*/ 2 h 7"/>
                  <a:gd name="T2" fmla="*/ 9 w 9"/>
                  <a:gd name="T3" fmla="*/ 4 h 7"/>
                  <a:gd name="T4" fmla="*/ 0 w 9"/>
                  <a:gd name="T5" fmla="*/ 7 h 7"/>
                  <a:gd name="T6" fmla="*/ 1 w 9"/>
                  <a:gd name="T7" fmla="*/ 2 h 7"/>
                </a:gdLst>
                <a:cxnLst>
                  <a:cxn ang="0">
                    <a:pos x="T0" y="T1"/>
                  </a:cxn>
                  <a:cxn ang="0">
                    <a:pos x="T2" y="T3"/>
                  </a:cxn>
                  <a:cxn ang="0">
                    <a:pos x="T4" y="T5"/>
                  </a:cxn>
                  <a:cxn ang="0">
                    <a:pos x="T6" y="T7"/>
                  </a:cxn>
                </a:cxnLst>
                <a:rect l="0" t="0" r="r" b="b"/>
                <a:pathLst>
                  <a:path w="9" h="7">
                    <a:moveTo>
                      <a:pt x="1" y="2"/>
                    </a:moveTo>
                    <a:cubicBezTo>
                      <a:pt x="4" y="0"/>
                      <a:pt x="4" y="6"/>
                      <a:pt x="9" y="4"/>
                    </a:cubicBezTo>
                    <a:cubicBezTo>
                      <a:pt x="8" y="7"/>
                      <a:pt x="4" y="7"/>
                      <a:pt x="0" y="7"/>
                    </a:cubicBezTo>
                    <a:cubicBezTo>
                      <a:pt x="0" y="5"/>
                      <a:pt x="2" y="5"/>
                      <a:pt x="1"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96" name="Freeform 139"/>
              <p:cNvSpPr/>
              <p:nvPr/>
            </p:nvSpPr>
            <p:spPr bwMode="auto">
              <a:xfrm>
                <a:off x="2059" y="2507"/>
                <a:ext cx="12" cy="14"/>
              </a:xfrm>
              <a:custGeom>
                <a:gdLst>
                  <a:gd name="T0" fmla="*/ 5 w 5"/>
                  <a:gd name="T1" fmla="*/ 0 h 6"/>
                  <a:gd name="T2" fmla="*/ 0 w 5"/>
                  <a:gd name="T3" fmla="*/ 4 h 6"/>
                  <a:gd name="T4" fmla="*/ 2 w 5"/>
                  <a:gd name="T5" fmla="*/ 0 h 6"/>
                  <a:gd name="T6" fmla="*/ 5 w 5"/>
                  <a:gd name="T7" fmla="*/ 0 h 6"/>
                </a:gdLst>
                <a:cxnLst>
                  <a:cxn ang="0">
                    <a:pos x="T0" y="T1"/>
                  </a:cxn>
                  <a:cxn ang="0">
                    <a:pos x="T2" y="T3"/>
                  </a:cxn>
                  <a:cxn ang="0">
                    <a:pos x="T4" y="T5"/>
                  </a:cxn>
                  <a:cxn ang="0">
                    <a:pos x="T6" y="T7"/>
                  </a:cxn>
                </a:cxnLst>
                <a:rect l="0" t="0" r="r" b="b"/>
                <a:pathLst>
                  <a:path w="5" h="6">
                    <a:moveTo>
                      <a:pt x="5" y="0"/>
                    </a:moveTo>
                    <a:cubicBezTo>
                      <a:pt x="4" y="1"/>
                      <a:pt x="2" y="6"/>
                      <a:pt x="0" y="4"/>
                    </a:cubicBezTo>
                    <a:cubicBezTo>
                      <a:pt x="2" y="2"/>
                      <a:pt x="0" y="2"/>
                      <a:pt x="2" y="0"/>
                    </a:cubicBezTo>
                    <a:cubicBezTo>
                      <a:pt x="3" y="0"/>
                      <a:pt x="4" y="0"/>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97" name="Freeform 140"/>
              <p:cNvSpPr/>
              <p:nvPr/>
            </p:nvSpPr>
            <p:spPr bwMode="auto">
              <a:xfrm>
                <a:off x="2071" y="2502"/>
                <a:ext cx="21" cy="17"/>
              </a:xfrm>
              <a:custGeom>
                <a:gdLst>
                  <a:gd name="T0" fmla="*/ 0 w 9"/>
                  <a:gd name="T1" fmla="*/ 7 h 7"/>
                  <a:gd name="T2" fmla="*/ 1 w 9"/>
                  <a:gd name="T3" fmla="*/ 1 h 7"/>
                  <a:gd name="T4" fmla="*/ 8 w 9"/>
                  <a:gd name="T5" fmla="*/ 4 h 7"/>
                  <a:gd name="T6" fmla="*/ 0 w 9"/>
                  <a:gd name="T7" fmla="*/ 7 h 7"/>
                </a:gdLst>
                <a:cxnLst>
                  <a:cxn ang="0">
                    <a:pos x="T0" y="T1"/>
                  </a:cxn>
                  <a:cxn ang="0">
                    <a:pos x="T2" y="T3"/>
                  </a:cxn>
                  <a:cxn ang="0">
                    <a:pos x="T4" y="T5"/>
                  </a:cxn>
                  <a:cxn ang="0">
                    <a:pos x="T6" y="T7"/>
                  </a:cxn>
                </a:cxnLst>
                <a:rect l="0" t="0" r="r" b="b"/>
                <a:pathLst>
                  <a:path w="9" h="7">
                    <a:moveTo>
                      <a:pt x="0" y="7"/>
                    </a:moveTo>
                    <a:cubicBezTo>
                      <a:pt x="1" y="3"/>
                      <a:pt x="3" y="4"/>
                      <a:pt x="1" y="1"/>
                    </a:cubicBezTo>
                    <a:cubicBezTo>
                      <a:pt x="4" y="1"/>
                      <a:pt x="9" y="0"/>
                      <a:pt x="8" y="4"/>
                    </a:cubicBezTo>
                    <a:cubicBezTo>
                      <a:pt x="4" y="3"/>
                      <a:pt x="4" y="7"/>
                      <a:pt x="0" y="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98" name="Freeform 141"/>
              <p:cNvSpPr/>
              <p:nvPr/>
            </p:nvSpPr>
            <p:spPr bwMode="auto">
              <a:xfrm>
                <a:off x="1952" y="2538"/>
                <a:ext cx="17" cy="11"/>
              </a:xfrm>
              <a:custGeom>
                <a:gdLst>
                  <a:gd name="T0" fmla="*/ 2 w 7"/>
                  <a:gd name="T1" fmla="*/ 0 h 5"/>
                  <a:gd name="T2" fmla="*/ 4 w 7"/>
                  <a:gd name="T3" fmla="*/ 1 h 5"/>
                  <a:gd name="T4" fmla="*/ 5 w 7"/>
                  <a:gd name="T5" fmla="*/ 5 h 5"/>
                  <a:gd name="T6" fmla="*/ 3 w 7"/>
                  <a:gd name="T7" fmla="*/ 5 h 5"/>
                  <a:gd name="T8" fmla="*/ 3 w 7"/>
                  <a:gd name="T9" fmla="*/ 2 h 5"/>
                  <a:gd name="T10" fmla="*/ 1 w 7"/>
                  <a:gd name="T11" fmla="*/ 3 h 5"/>
                  <a:gd name="T12" fmla="*/ 1 w 7"/>
                  <a:gd name="T13" fmla="*/ 0 h 5"/>
                  <a:gd name="T14" fmla="*/ 2 w 7"/>
                  <a:gd name="T15" fmla="*/ 0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2" y="0"/>
                    </a:moveTo>
                    <a:cubicBezTo>
                      <a:pt x="3" y="1"/>
                      <a:pt x="3" y="1"/>
                      <a:pt x="4" y="1"/>
                    </a:cubicBezTo>
                    <a:cubicBezTo>
                      <a:pt x="5" y="3"/>
                      <a:pt x="7" y="3"/>
                      <a:pt x="5" y="5"/>
                    </a:cubicBezTo>
                    <a:cubicBezTo>
                      <a:pt x="5" y="5"/>
                      <a:pt x="4" y="5"/>
                      <a:pt x="3" y="5"/>
                    </a:cubicBezTo>
                    <a:cubicBezTo>
                      <a:pt x="3" y="4"/>
                      <a:pt x="3" y="3"/>
                      <a:pt x="3" y="2"/>
                    </a:cubicBezTo>
                    <a:cubicBezTo>
                      <a:pt x="2" y="2"/>
                      <a:pt x="2" y="2"/>
                      <a:pt x="1" y="3"/>
                    </a:cubicBezTo>
                    <a:cubicBezTo>
                      <a:pt x="0" y="2"/>
                      <a:pt x="1" y="1"/>
                      <a:pt x="1" y="0"/>
                    </a:cubicBezTo>
                    <a:cubicBezTo>
                      <a:pt x="2" y="0"/>
                      <a:pt x="2" y="0"/>
                      <a:pt x="2"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599" name="Freeform 142"/>
              <p:cNvSpPr/>
              <p:nvPr/>
            </p:nvSpPr>
            <p:spPr bwMode="auto">
              <a:xfrm>
                <a:off x="2511" y="672"/>
                <a:ext cx="33" cy="9"/>
              </a:xfrm>
              <a:custGeom>
                <a:gdLst>
                  <a:gd name="T0" fmla="*/ 10 w 14"/>
                  <a:gd name="T1" fmla="*/ 0 h 4"/>
                  <a:gd name="T2" fmla="*/ 10 w 14"/>
                  <a:gd name="T3" fmla="*/ 1 h 4"/>
                  <a:gd name="T4" fmla="*/ 14 w 14"/>
                  <a:gd name="T5" fmla="*/ 2 h 4"/>
                  <a:gd name="T6" fmla="*/ 6 w 14"/>
                  <a:gd name="T7" fmla="*/ 3 h 4"/>
                  <a:gd name="T8" fmla="*/ 7 w 14"/>
                  <a:gd name="T9" fmla="*/ 1 h 4"/>
                  <a:gd name="T10" fmla="*/ 0 w 14"/>
                  <a:gd name="T11" fmla="*/ 1 h 4"/>
                  <a:gd name="T12" fmla="*/ 0 w 14"/>
                  <a:gd name="T13" fmla="*/ 0 h 4"/>
                  <a:gd name="T14" fmla="*/ 10 w 1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0" y="0"/>
                    </a:moveTo>
                    <a:cubicBezTo>
                      <a:pt x="10" y="0"/>
                      <a:pt x="10" y="1"/>
                      <a:pt x="10" y="1"/>
                    </a:cubicBezTo>
                    <a:cubicBezTo>
                      <a:pt x="12" y="1"/>
                      <a:pt x="12" y="2"/>
                      <a:pt x="14" y="2"/>
                    </a:cubicBezTo>
                    <a:cubicBezTo>
                      <a:pt x="13" y="4"/>
                      <a:pt x="9" y="2"/>
                      <a:pt x="6" y="3"/>
                    </a:cubicBezTo>
                    <a:cubicBezTo>
                      <a:pt x="6" y="2"/>
                      <a:pt x="7" y="2"/>
                      <a:pt x="7" y="1"/>
                    </a:cubicBezTo>
                    <a:cubicBezTo>
                      <a:pt x="5" y="1"/>
                      <a:pt x="2" y="1"/>
                      <a:pt x="0" y="1"/>
                    </a:cubicBezTo>
                    <a:cubicBezTo>
                      <a:pt x="0" y="1"/>
                      <a:pt x="0" y="0"/>
                      <a:pt x="0" y="0"/>
                    </a:cubicBezTo>
                    <a:cubicBezTo>
                      <a:pt x="3" y="0"/>
                      <a:pt x="7" y="0"/>
                      <a:pt x="1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00" name="Freeform 143"/>
              <p:cNvSpPr/>
              <p:nvPr/>
            </p:nvSpPr>
            <p:spPr bwMode="auto">
              <a:xfrm>
                <a:off x="2421" y="672"/>
                <a:ext cx="19" cy="14"/>
              </a:xfrm>
              <a:custGeom>
                <a:gdLst>
                  <a:gd name="T0" fmla="*/ 8 w 8"/>
                  <a:gd name="T1" fmla="*/ 4 h 6"/>
                  <a:gd name="T2" fmla="*/ 0 w 8"/>
                  <a:gd name="T3" fmla="*/ 2 h 6"/>
                  <a:gd name="T4" fmla="*/ 8 w 8"/>
                  <a:gd name="T5" fmla="*/ 4 h 6"/>
                </a:gdLst>
                <a:cxnLst>
                  <a:cxn ang="0">
                    <a:pos x="T0" y="T1"/>
                  </a:cxn>
                  <a:cxn ang="0">
                    <a:pos x="T2" y="T3"/>
                  </a:cxn>
                  <a:cxn ang="0">
                    <a:pos x="T4" y="T5"/>
                  </a:cxn>
                </a:cxnLst>
                <a:rect l="0" t="0" r="r" b="b"/>
                <a:pathLst>
                  <a:path w="8" h="6">
                    <a:moveTo>
                      <a:pt x="8" y="4"/>
                    </a:moveTo>
                    <a:cubicBezTo>
                      <a:pt x="6" y="2"/>
                      <a:pt x="2" y="6"/>
                      <a:pt x="0" y="2"/>
                    </a:cubicBezTo>
                    <a:cubicBezTo>
                      <a:pt x="1" y="0"/>
                      <a:pt x="8" y="1"/>
                      <a:pt x="8"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01" name="Freeform 144"/>
              <p:cNvSpPr/>
              <p:nvPr/>
            </p:nvSpPr>
            <p:spPr bwMode="auto">
              <a:xfrm>
                <a:off x="2480" y="676"/>
                <a:ext cx="36" cy="5"/>
              </a:xfrm>
              <a:custGeom>
                <a:gdLst>
                  <a:gd name="T0" fmla="*/ 15 w 15"/>
                  <a:gd name="T1" fmla="*/ 0 h 2"/>
                  <a:gd name="T2" fmla="*/ 0 w 15"/>
                  <a:gd name="T3" fmla="*/ 2 h 2"/>
                  <a:gd name="T4" fmla="*/ 15 w 15"/>
                  <a:gd name="T5" fmla="*/ 0 h 2"/>
                </a:gdLst>
                <a:cxnLst>
                  <a:cxn ang="0">
                    <a:pos x="T0" y="T1"/>
                  </a:cxn>
                  <a:cxn ang="0">
                    <a:pos x="T2" y="T3"/>
                  </a:cxn>
                  <a:cxn ang="0">
                    <a:pos x="T4" y="T5"/>
                  </a:cxn>
                </a:cxnLst>
                <a:rect l="0" t="0" r="r" b="b"/>
                <a:pathLst>
                  <a:path w="15" h="2">
                    <a:moveTo>
                      <a:pt x="15" y="0"/>
                    </a:moveTo>
                    <a:cubicBezTo>
                      <a:pt x="11" y="2"/>
                      <a:pt x="6" y="2"/>
                      <a:pt x="0" y="2"/>
                    </a:cubicBezTo>
                    <a:cubicBezTo>
                      <a:pt x="4" y="0"/>
                      <a:pt x="10" y="0"/>
                      <a:pt x="1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02" name="Freeform 145"/>
              <p:cNvSpPr/>
              <p:nvPr/>
            </p:nvSpPr>
            <p:spPr bwMode="auto">
              <a:xfrm>
                <a:off x="2551" y="683"/>
                <a:ext cx="21" cy="10"/>
              </a:xfrm>
              <a:custGeom>
                <a:gdLst>
                  <a:gd name="T0" fmla="*/ 9 w 9"/>
                  <a:gd name="T1" fmla="*/ 1 h 4"/>
                  <a:gd name="T2" fmla="*/ 0 w 9"/>
                  <a:gd name="T3" fmla="*/ 0 h 4"/>
                  <a:gd name="T4" fmla="*/ 9 w 9"/>
                  <a:gd name="T5" fmla="*/ 0 h 4"/>
                  <a:gd name="T6" fmla="*/ 9 w 9"/>
                  <a:gd name="T7" fmla="*/ 1 h 4"/>
                </a:gdLst>
                <a:cxnLst>
                  <a:cxn ang="0">
                    <a:pos x="T0" y="T1"/>
                  </a:cxn>
                  <a:cxn ang="0">
                    <a:pos x="T2" y="T3"/>
                  </a:cxn>
                  <a:cxn ang="0">
                    <a:pos x="T4" y="T5"/>
                  </a:cxn>
                  <a:cxn ang="0">
                    <a:pos x="T6" y="T7"/>
                  </a:cxn>
                </a:cxnLst>
                <a:rect l="0" t="0" r="r" b="b"/>
                <a:pathLst>
                  <a:path w="9" h="4">
                    <a:moveTo>
                      <a:pt x="9" y="1"/>
                    </a:moveTo>
                    <a:cubicBezTo>
                      <a:pt x="6" y="0"/>
                      <a:pt x="0" y="4"/>
                      <a:pt x="0" y="0"/>
                    </a:cubicBezTo>
                    <a:cubicBezTo>
                      <a:pt x="3" y="0"/>
                      <a:pt x="6" y="0"/>
                      <a:pt x="9" y="0"/>
                    </a:cubicBezTo>
                    <a:cubicBezTo>
                      <a:pt x="9" y="0"/>
                      <a:pt x="9" y="0"/>
                      <a:pt x="9"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03" name="Freeform 146"/>
              <p:cNvSpPr/>
              <p:nvPr/>
            </p:nvSpPr>
            <p:spPr bwMode="auto">
              <a:xfrm>
                <a:off x="2234" y="686"/>
                <a:ext cx="38" cy="9"/>
              </a:xfrm>
              <a:custGeom>
                <a:gdLst>
                  <a:gd name="T0" fmla="*/ 4 w 16"/>
                  <a:gd name="T1" fmla="*/ 4 h 4"/>
                  <a:gd name="T2" fmla="*/ 0 w 16"/>
                  <a:gd name="T3" fmla="*/ 2 h 4"/>
                  <a:gd name="T4" fmla="*/ 16 w 16"/>
                  <a:gd name="T5" fmla="*/ 1 h 4"/>
                  <a:gd name="T6" fmla="*/ 4 w 16"/>
                  <a:gd name="T7" fmla="*/ 4 h 4"/>
                </a:gdLst>
                <a:cxnLst>
                  <a:cxn ang="0">
                    <a:pos x="T0" y="T1"/>
                  </a:cxn>
                  <a:cxn ang="0">
                    <a:pos x="T2" y="T3"/>
                  </a:cxn>
                  <a:cxn ang="0">
                    <a:pos x="T4" y="T5"/>
                  </a:cxn>
                  <a:cxn ang="0">
                    <a:pos x="T6" y="T7"/>
                  </a:cxn>
                </a:cxnLst>
                <a:rect l="0" t="0" r="r" b="b"/>
                <a:pathLst>
                  <a:path w="16" h="4">
                    <a:moveTo>
                      <a:pt x="4" y="4"/>
                    </a:moveTo>
                    <a:cubicBezTo>
                      <a:pt x="5" y="1"/>
                      <a:pt x="0" y="4"/>
                      <a:pt x="0" y="2"/>
                    </a:cubicBezTo>
                    <a:cubicBezTo>
                      <a:pt x="6" y="1"/>
                      <a:pt x="10" y="0"/>
                      <a:pt x="16" y="1"/>
                    </a:cubicBezTo>
                    <a:cubicBezTo>
                      <a:pt x="13" y="2"/>
                      <a:pt x="7" y="2"/>
                      <a:pt x="4"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04" name="Freeform 147"/>
              <p:cNvSpPr/>
              <p:nvPr/>
            </p:nvSpPr>
            <p:spPr bwMode="auto">
              <a:xfrm>
                <a:off x="3223" y="691"/>
                <a:ext cx="17" cy="9"/>
              </a:xfrm>
              <a:custGeom>
                <a:gdLst>
                  <a:gd name="T0" fmla="*/ 7 w 7"/>
                  <a:gd name="T1" fmla="*/ 2 h 4"/>
                  <a:gd name="T2" fmla="*/ 0 w 7"/>
                  <a:gd name="T3" fmla="*/ 3 h 4"/>
                  <a:gd name="T4" fmla="*/ 7 w 7"/>
                  <a:gd name="T5" fmla="*/ 2 h 4"/>
                </a:gdLst>
                <a:cxnLst>
                  <a:cxn ang="0">
                    <a:pos x="T0" y="T1"/>
                  </a:cxn>
                  <a:cxn ang="0">
                    <a:pos x="T2" y="T3"/>
                  </a:cxn>
                  <a:cxn ang="0">
                    <a:pos x="T4" y="T5"/>
                  </a:cxn>
                </a:cxnLst>
                <a:rect l="0" t="0" r="r" b="b"/>
                <a:pathLst>
                  <a:path w="7" h="4">
                    <a:moveTo>
                      <a:pt x="7" y="2"/>
                    </a:moveTo>
                    <a:cubicBezTo>
                      <a:pt x="6" y="4"/>
                      <a:pt x="2" y="2"/>
                      <a:pt x="0" y="3"/>
                    </a:cubicBezTo>
                    <a:cubicBezTo>
                      <a:pt x="1" y="1"/>
                      <a:pt x="5" y="0"/>
                      <a:pt x="7"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05" name="Freeform 148"/>
              <p:cNvSpPr/>
              <p:nvPr/>
            </p:nvSpPr>
            <p:spPr bwMode="auto">
              <a:xfrm>
                <a:off x="2579" y="691"/>
                <a:ext cx="26" cy="14"/>
              </a:xfrm>
              <a:custGeom>
                <a:gdLst>
                  <a:gd name="T0" fmla="*/ 0 w 11"/>
                  <a:gd name="T1" fmla="*/ 4 h 6"/>
                  <a:gd name="T2" fmla="*/ 0 w 11"/>
                  <a:gd name="T3" fmla="*/ 4 h 6"/>
                </a:gdLst>
                <a:cxnLst>
                  <a:cxn ang="0">
                    <a:pos x="T0" y="T1"/>
                  </a:cxn>
                  <a:cxn ang="0">
                    <a:pos x="T2" y="T3"/>
                  </a:cxn>
                </a:cxnLst>
                <a:rect l="0" t="0" r="r" b="b"/>
                <a:pathLst>
                  <a:path w="11" h="6">
                    <a:moveTo>
                      <a:pt x="0" y="4"/>
                    </a:moveTo>
                    <a:cubicBezTo>
                      <a:pt x="11" y="0"/>
                      <a:pt x="9" y="6"/>
                      <a:pt x="0"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06" name="Freeform 149"/>
              <p:cNvSpPr/>
              <p:nvPr/>
            </p:nvSpPr>
            <p:spPr bwMode="auto">
              <a:xfrm>
                <a:off x="3100" y="693"/>
                <a:ext cx="33" cy="12"/>
              </a:xfrm>
              <a:custGeom>
                <a:gdLst>
                  <a:gd name="T0" fmla="*/ 14 w 14"/>
                  <a:gd name="T1" fmla="*/ 2 h 5"/>
                  <a:gd name="T2" fmla="*/ 0 w 14"/>
                  <a:gd name="T3" fmla="*/ 3 h 5"/>
                  <a:gd name="T4" fmla="*/ 1 w 14"/>
                  <a:gd name="T5" fmla="*/ 2 h 5"/>
                  <a:gd name="T6" fmla="*/ 14 w 14"/>
                  <a:gd name="T7" fmla="*/ 2 h 5"/>
                </a:gdLst>
                <a:cxnLst>
                  <a:cxn ang="0">
                    <a:pos x="T0" y="T1"/>
                  </a:cxn>
                  <a:cxn ang="0">
                    <a:pos x="T2" y="T3"/>
                  </a:cxn>
                  <a:cxn ang="0">
                    <a:pos x="T4" y="T5"/>
                  </a:cxn>
                  <a:cxn ang="0">
                    <a:pos x="T6" y="T7"/>
                  </a:cxn>
                </a:cxnLst>
                <a:rect l="0" t="0" r="r" b="b"/>
                <a:pathLst>
                  <a:path w="14" h="5">
                    <a:moveTo>
                      <a:pt x="14" y="2"/>
                    </a:moveTo>
                    <a:cubicBezTo>
                      <a:pt x="10" y="4"/>
                      <a:pt x="5" y="5"/>
                      <a:pt x="0" y="3"/>
                    </a:cubicBezTo>
                    <a:cubicBezTo>
                      <a:pt x="1" y="3"/>
                      <a:pt x="3" y="2"/>
                      <a:pt x="1" y="2"/>
                    </a:cubicBezTo>
                    <a:cubicBezTo>
                      <a:pt x="3" y="0"/>
                      <a:pt x="9" y="3"/>
                      <a:pt x="14"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07" name="Freeform 150"/>
              <p:cNvSpPr/>
              <p:nvPr/>
            </p:nvSpPr>
            <p:spPr bwMode="auto">
              <a:xfrm>
                <a:off x="3450" y="688"/>
                <a:ext cx="71" cy="26"/>
              </a:xfrm>
              <a:custGeom>
                <a:gdLst>
                  <a:gd name="T0" fmla="*/ 17 w 30"/>
                  <a:gd name="T1" fmla="*/ 10 h 11"/>
                  <a:gd name="T2" fmla="*/ 8 w 30"/>
                  <a:gd name="T3" fmla="*/ 9 h 11"/>
                  <a:gd name="T4" fmla="*/ 10 w 30"/>
                  <a:gd name="T5" fmla="*/ 6 h 11"/>
                  <a:gd name="T6" fmla="*/ 0 w 30"/>
                  <a:gd name="T7" fmla="*/ 3 h 11"/>
                  <a:gd name="T8" fmla="*/ 16 w 30"/>
                  <a:gd name="T9" fmla="*/ 3 h 11"/>
                  <a:gd name="T10" fmla="*/ 30 w 30"/>
                  <a:gd name="T11" fmla="*/ 9 h 11"/>
                  <a:gd name="T12" fmla="*/ 17 w 30"/>
                  <a:gd name="T13" fmla="*/ 10 h 11"/>
                </a:gdLst>
                <a:cxnLst>
                  <a:cxn ang="0">
                    <a:pos x="T0" y="T1"/>
                  </a:cxn>
                  <a:cxn ang="0">
                    <a:pos x="T2" y="T3"/>
                  </a:cxn>
                  <a:cxn ang="0">
                    <a:pos x="T4" y="T5"/>
                  </a:cxn>
                  <a:cxn ang="0">
                    <a:pos x="T6" y="T7"/>
                  </a:cxn>
                  <a:cxn ang="0">
                    <a:pos x="T8" y="T9"/>
                  </a:cxn>
                  <a:cxn ang="0">
                    <a:pos x="T10" y="T11"/>
                  </a:cxn>
                  <a:cxn ang="0">
                    <a:pos x="T12" y="T13"/>
                  </a:cxn>
                </a:cxnLst>
                <a:rect l="0" t="0" r="r" b="b"/>
                <a:pathLst>
                  <a:path w="30" h="11">
                    <a:moveTo>
                      <a:pt x="17" y="10"/>
                    </a:moveTo>
                    <a:cubicBezTo>
                      <a:pt x="15" y="9"/>
                      <a:pt x="11" y="9"/>
                      <a:pt x="8" y="9"/>
                    </a:cubicBezTo>
                    <a:cubicBezTo>
                      <a:pt x="8" y="8"/>
                      <a:pt x="9" y="8"/>
                      <a:pt x="10" y="6"/>
                    </a:cubicBezTo>
                    <a:cubicBezTo>
                      <a:pt x="6" y="9"/>
                      <a:pt x="0" y="9"/>
                      <a:pt x="0" y="3"/>
                    </a:cubicBezTo>
                    <a:cubicBezTo>
                      <a:pt x="5" y="0"/>
                      <a:pt x="11" y="3"/>
                      <a:pt x="16" y="3"/>
                    </a:cubicBezTo>
                    <a:cubicBezTo>
                      <a:pt x="16" y="10"/>
                      <a:pt x="27" y="5"/>
                      <a:pt x="30" y="9"/>
                    </a:cubicBezTo>
                    <a:cubicBezTo>
                      <a:pt x="27" y="11"/>
                      <a:pt x="21" y="10"/>
                      <a:pt x="17" y="1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08" name="Freeform 151"/>
              <p:cNvSpPr/>
              <p:nvPr/>
            </p:nvSpPr>
            <p:spPr bwMode="auto">
              <a:xfrm>
                <a:off x="2085" y="698"/>
                <a:ext cx="19" cy="16"/>
              </a:xfrm>
              <a:custGeom>
                <a:gdLst>
                  <a:gd name="T0" fmla="*/ 6 w 8"/>
                  <a:gd name="T1" fmla="*/ 0 h 7"/>
                  <a:gd name="T2" fmla="*/ 8 w 8"/>
                  <a:gd name="T3" fmla="*/ 2 h 7"/>
                  <a:gd name="T4" fmla="*/ 0 w 8"/>
                  <a:gd name="T5" fmla="*/ 1 h 7"/>
                  <a:gd name="T6" fmla="*/ 6 w 8"/>
                  <a:gd name="T7" fmla="*/ 0 h 7"/>
                </a:gdLst>
                <a:cxnLst>
                  <a:cxn ang="0">
                    <a:pos x="T0" y="T1"/>
                  </a:cxn>
                  <a:cxn ang="0">
                    <a:pos x="T2" y="T3"/>
                  </a:cxn>
                  <a:cxn ang="0">
                    <a:pos x="T4" y="T5"/>
                  </a:cxn>
                  <a:cxn ang="0">
                    <a:pos x="T6" y="T7"/>
                  </a:cxn>
                </a:cxnLst>
                <a:rect l="0" t="0" r="r" b="b"/>
                <a:pathLst>
                  <a:path w="8" h="7">
                    <a:moveTo>
                      <a:pt x="6" y="0"/>
                    </a:moveTo>
                    <a:cubicBezTo>
                      <a:pt x="6" y="1"/>
                      <a:pt x="6" y="3"/>
                      <a:pt x="8" y="2"/>
                    </a:cubicBezTo>
                    <a:cubicBezTo>
                      <a:pt x="6" y="7"/>
                      <a:pt x="4" y="0"/>
                      <a:pt x="0" y="1"/>
                    </a:cubicBezTo>
                    <a:cubicBezTo>
                      <a:pt x="1" y="0"/>
                      <a:pt x="4" y="0"/>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09" name="Freeform 152"/>
              <p:cNvSpPr/>
              <p:nvPr/>
            </p:nvSpPr>
            <p:spPr bwMode="auto">
              <a:xfrm>
                <a:off x="2875" y="698"/>
                <a:ext cx="31" cy="9"/>
              </a:xfrm>
              <a:custGeom>
                <a:gdLst>
                  <a:gd name="T0" fmla="*/ 2 w 13"/>
                  <a:gd name="T1" fmla="*/ 3 h 4"/>
                  <a:gd name="T2" fmla="*/ 13 w 13"/>
                  <a:gd name="T3" fmla="*/ 1 h 4"/>
                  <a:gd name="T4" fmla="*/ 11 w 13"/>
                  <a:gd name="T5" fmla="*/ 2 h 4"/>
                  <a:gd name="T6" fmla="*/ 2 w 13"/>
                  <a:gd name="T7" fmla="*/ 3 h 4"/>
                </a:gdLst>
                <a:cxnLst>
                  <a:cxn ang="0">
                    <a:pos x="T0" y="T1"/>
                  </a:cxn>
                  <a:cxn ang="0">
                    <a:pos x="T2" y="T3"/>
                  </a:cxn>
                  <a:cxn ang="0">
                    <a:pos x="T4" y="T5"/>
                  </a:cxn>
                  <a:cxn ang="0">
                    <a:pos x="T6" y="T7"/>
                  </a:cxn>
                </a:cxnLst>
                <a:rect l="0" t="0" r="r" b="b"/>
                <a:pathLst>
                  <a:path w="13" h="4">
                    <a:moveTo>
                      <a:pt x="2" y="3"/>
                    </a:moveTo>
                    <a:cubicBezTo>
                      <a:pt x="0" y="0"/>
                      <a:pt x="8" y="2"/>
                      <a:pt x="13" y="1"/>
                    </a:cubicBezTo>
                    <a:cubicBezTo>
                      <a:pt x="13" y="2"/>
                      <a:pt x="12" y="2"/>
                      <a:pt x="11" y="2"/>
                    </a:cubicBezTo>
                    <a:cubicBezTo>
                      <a:pt x="8" y="3"/>
                      <a:pt x="6" y="4"/>
                      <a:pt x="2"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10" name="Freeform 153"/>
              <p:cNvSpPr/>
              <p:nvPr/>
            </p:nvSpPr>
            <p:spPr bwMode="auto">
              <a:xfrm>
                <a:off x="2899" y="698"/>
                <a:ext cx="50" cy="12"/>
              </a:xfrm>
              <a:custGeom>
                <a:gdLst>
                  <a:gd name="T0" fmla="*/ 3 w 21"/>
                  <a:gd name="T1" fmla="*/ 1 h 5"/>
                  <a:gd name="T2" fmla="*/ 21 w 21"/>
                  <a:gd name="T3" fmla="*/ 2 h 5"/>
                  <a:gd name="T4" fmla="*/ 1 w 21"/>
                  <a:gd name="T5" fmla="*/ 5 h 5"/>
                  <a:gd name="T6" fmla="*/ 5 w 21"/>
                  <a:gd name="T7" fmla="*/ 4 h 5"/>
                  <a:gd name="T8" fmla="*/ 1 w 21"/>
                  <a:gd name="T9" fmla="*/ 2 h 5"/>
                  <a:gd name="T10" fmla="*/ 3 w 21"/>
                  <a:gd name="T11" fmla="*/ 1 h 5"/>
                </a:gdLst>
                <a:cxnLst>
                  <a:cxn ang="0">
                    <a:pos x="T0" y="T1"/>
                  </a:cxn>
                  <a:cxn ang="0">
                    <a:pos x="T2" y="T3"/>
                  </a:cxn>
                  <a:cxn ang="0">
                    <a:pos x="T4" y="T5"/>
                  </a:cxn>
                  <a:cxn ang="0">
                    <a:pos x="T6" y="T7"/>
                  </a:cxn>
                  <a:cxn ang="0">
                    <a:pos x="T8" y="T9"/>
                  </a:cxn>
                  <a:cxn ang="0">
                    <a:pos x="T10" y="T11"/>
                  </a:cxn>
                </a:cxnLst>
                <a:rect l="0" t="0" r="r" b="b"/>
                <a:pathLst>
                  <a:path w="21" h="5">
                    <a:moveTo>
                      <a:pt x="3" y="1"/>
                    </a:moveTo>
                    <a:cubicBezTo>
                      <a:pt x="6" y="2"/>
                      <a:pt x="15" y="0"/>
                      <a:pt x="21" y="2"/>
                    </a:cubicBezTo>
                    <a:cubicBezTo>
                      <a:pt x="15" y="5"/>
                      <a:pt x="8" y="5"/>
                      <a:pt x="1" y="5"/>
                    </a:cubicBezTo>
                    <a:cubicBezTo>
                      <a:pt x="1" y="4"/>
                      <a:pt x="3" y="4"/>
                      <a:pt x="5" y="4"/>
                    </a:cubicBezTo>
                    <a:cubicBezTo>
                      <a:pt x="5" y="2"/>
                      <a:pt x="0" y="5"/>
                      <a:pt x="1" y="2"/>
                    </a:cubicBezTo>
                    <a:cubicBezTo>
                      <a:pt x="2" y="2"/>
                      <a:pt x="3" y="2"/>
                      <a:pt x="3"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11" name="Freeform 154"/>
              <p:cNvSpPr/>
              <p:nvPr/>
            </p:nvSpPr>
            <p:spPr bwMode="auto">
              <a:xfrm>
                <a:off x="2880" y="702"/>
                <a:ext cx="31" cy="15"/>
              </a:xfrm>
              <a:custGeom>
                <a:gdLst>
                  <a:gd name="T0" fmla="*/ 0 w 13"/>
                  <a:gd name="T1" fmla="*/ 2 h 6"/>
                  <a:gd name="T2" fmla="*/ 0 w 13"/>
                  <a:gd name="T3" fmla="*/ 1 h 6"/>
                  <a:gd name="T4" fmla="*/ 9 w 13"/>
                  <a:gd name="T5" fmla="*/ 0 h 6"/>
                  <a:gd name="T6" fmla="*/ 13 w 13"/>
                  <a:gd name="T7" fmla="*/ 2 h 6"/>
                  <a:gd name="T8" fmla="*/ 9 w 13"/>
                  <a:gd name="T9" fmla="*/ 3 h 6"/>
                  <a:gd name="T10" fmla="*/ 5 w 13"/>
                  <a:gd name="T11" fmla="*/ 4 h 6"/>
                  <a:gd name="T12" fmla="*/ 0 w 13"/>
                  <a:gd name="T13" fmla="*/ 2 h 6"/>
                </a:gdLst>
                <a:cxnLst>
                  <a:cxn ang="0">
                    <a:pos x="T0" y="T1"/>
                  </a:cxn>
                  <a:cxn ang="0">
                    <a:pos x="T2" y="T3"/>
                  </a:cxn>
                  <a:cxn ang="0">
                    <a:pos x="T4" y="T5"/>
                  </a:cxn>
                  <a:cxn ang="0">
                    <a:pos x="T6" y="T7"/>
                  </a:cxn>
                  <a:cxn ang="0">
                    <a:pos x="T8" y="T9"/>
                  </a:cxn>
                  <a:cxn ang="0">
                    <a:pos x="T10" y="T11"/>
                  </a:cxn>
                  <a:cxn ang="0">
                    <a:pos x="T12" y="T13"/>
                  </a:cxn>
                </a:cxnLst>
                <a:rect l="0" t="0" r="r" b="b"/>
                <a:pathLst>
                  <a:path w="13" h="6">
                    <a:moveTo>
                      <a:pt x="0" y="2"/>
                    </a:moveTo>
                    <a:cubicBezTo>
                      <a:pt x="0" y="2"/>
                      <a:pt x="0" y="2"/>
                      <a:pt x="0" y="1"/>
                    </a:cubicBezTo>
                    <a:cubicBezTo>
                      <a:pt x="4" y="2"/>
                      <a:pt x="6" y="1"/>
                      <a:pt x="9" y="0"/>
                    </a:cubicBezTo>
                    <a:cubicBezTo>
                      <a:pt x="8" y="3"/>
                      <a:pt x="13" y="0"/>
                      <a:pt x="13" y="2"/>
                    </a:cubicBezTo>
                    <a:cubicBezTo>
                      <a:pt x="11" y="2"/>
                      <a:pt x="9" y="2"/>
                      <a:pt x="9" y="3"/>
                    </a:cubicBezTo>
                    <a:cubicBezTo>
                      <a:pt x="8" y="5"/>
                      <a:pt x="6" y="4"/>
                      <a:pt x="5" y="4"/>
                    </a:cubicBezTo>
                    <a:cubicBezTo>
                      <a:pt x="1" y="6"/>
                      <a:pt x="3" y="2"/>
                      <a:pt x="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12" name="Freeform 155"/>
              <p:cNvSpPr/>
              <p:nvPr/>
            </p:nvSpPr>
            <p:spPr bwMode="auto">
              <a:xfrm>
                <a:off x="3490" y="710"/>
                <a:ext cx="50" cy="7"/>
              </a:xfrm>
              <a:custGeom>
                <a:gdLst>
                  <a:gd name="T0" fmla="*/ 0 w 21"/>
                  <a:gd name="T1" fmla="*/ 1 h 3"/>
                  <a:gd name="T2" fmla="*/ 13 w 21"/>
                  <a:gd name="T3" fmla="*/ 0 h 3"/>
                  <a:gd name="T4" fmla="*/ 0 w 21"/>
                  <a:gd name="T5" fmla="*/ 1 h 3"/>
                </a:gdLst>
                <a:cxnLst>
                  <a:cxn ang="0">
                    <a:pos x="T0" y="T1"/>
                  </a:cxn>
                  <a:cxn ang="0">
                    <a:pos x="T2" y="T3"/>
                  </a:cxn>
                  <a:cxn ang="0">
                    <a:pos x="T4" y="T5"/>
                  </a:cxn>
                </a:cxnLst>
                <a:rect l="0" t="0" r="r" b="b"/>
                <a:pathLst>
                  <a:path w="21" h="3">
                    <a:moveTo>
                      <a:pt x="0" y="1"/>
                    </a:moveTo>
                    <a:cubicBezTo>
                      <a:pt x="4" y="1"/>
                      <a:pt x="10" y="2"/>
                      <a:pt x="13" y="0"/>
                    </a:cubicBezTo>
                    <a:cubicBezTo>
                      <a:pt x="21" y="3"/>
                      <a:pt x="3" y="3"/>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13" name="Freeform 156"/>
              <p:cNvSpPr/>
              <p:nvPr/>
            </p:nvSpPr>
            <p:spPr bwMode="auto">
              <a:xfrm>
                <a:off x="2956" y="710"/>
                <a:ext cx="21" cy="9"/>
              </a:xfrm>
              <a:custGeom>
                <a:gdLst>
                  <a:gd name="T0" fmla="*/ 1 w 9"/>
                  <a:gd name="T1" fmla="*/ 3 h 4"/>
                  <a:gd name="T2" fmla="*/ 7 w 9"/>
                  <a:gd name="T3" fmla="*/ 3 h 4"/>
                  <a:gd name="T4" fmla="*/ 1 w 9"/>
                  <a:gd name="T5" fmla="*/ 3 h 4"/>
                </a:gdLst>
                <a:cxnLst>
                  <a:cxn ang="0">
                    <a:pos x="T0" y="T1"/>
                  </a:cxn>
                  <a:cxn ang="0">
                    <a:pos x="T2" y="T3"/>
                  </a:cxn>
                  <a:cxn ang="0">
                    <a:pos x="T4" y="T5"/>
                  </a:cxn>
                </a:cxnLst>
                <a:rect l="0" t="0" r="r" b="b"/>
                <a:pathLst>
                  <a:path w="9" h="4">
                    <a:moveTo>
                      <a:pt x="1" y="3"/>
                    </a:moveTo>
                    <a:cubicBezTo>
                      <a:pt x="0" y="0"/>
                      <a:pt x="9" y="0"/>
                      <a:pt x="7" y="3"/>
                    </a:cubicBezTo>
                    <a:cubicBezTo>
                      <a:pt x="5" y="1"/>
                      <a:pt x="4" y="4"/>
                      <a:pt x="1"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14" name="Freeform 157"/>
              <p:cNvSpPr/>
              <p:nvPr/>
            </p:nvSpPr>
            <p:spPr bwMode="auto">
              <a:xfrm>
                <a:off x="1950" y="717"/>
                <a:ext cx="36" cy="14"/>
              </a:xfrm>
              <a:custGeom>
                <a:gdLst>
                  <a:gd name="T0" fmla="*/ 12 w 15"/>
                  <a:gd name="T1" fmla="*/ 6 h 6"/>
                  <a:gd name="T2" fmla="*/ 2 w 15"/>
                  <a:gd name="T3" fmla="*/ 6 h 6"/>
                  <a:gd name="T4" fmla="*/ 0 w 15"/>
                  <a:gd name="T5" fmla="*/ 0 h 6"/>
                  <a:gd name="T6" fmla="*/ 10 w 15"/>
                  <a:gd name="T7" fmla="*/ 0 h 6"/>
                  <a:gd name="T8" fmla="*/ 9 w 15"/>
                  <a:gd name="T9" fmla="*/ 4 h 6"/>
                  <a:gd name="T10" fmla="*/ 14 w 15"/>
                  <a:gd name="T11" fmla="*/ 5 h 6"/>
                  <a:gd name="T12" fmla="*/ 12 w 15"/>
                  <a:gd name="T13" fmla="*/ 6 h 6"/>
                </a:gd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9" y="6"/>
                      <a:pt x="6" y="6"/>
                      <a:pt x="2" y="6"/>
                    </a:cubicBezTo>
                    <a:cubicBezTo>
                      <a:pt x="1" y="3"/>
                      <a:pt x="1" y="4"/>
                      <a:pt x="0" y="0"/>
                    </a:cubicBezTo>
                    <a:cubicBezTo>
                      <a:pt x="4" y="0"/>
                      <a:pt x="7" y="0"/>
                      <a:pt x="10" y="0"/>
                    </a:cubicBezTo>
                    <a:cubicBezTo>
                      <a:pt x="15" y="2"/>
                      <a:pt x="7" y="3"/>
                      <a:pt x="9" y="4"/>
                    </a:cubicBezTo>
                    <a:cubicBezTo>
                      <a:pt x="11" y="5"/>
                      <a:pt x="14" y="3"/>
                      <a:pt x="14" y="5"/>
                    </a:cubicBezTo>
                    <a:cubicBezTo>
                      <a:pt x="13" y="5"/>
                      <a:pt x="12" y="5"/>
                      <a:pt x="12"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15" name="Freeform 158"/>
              <p:cNvSpPr/>
              <p:nvPr/>
            </p:nvSpPr>
            <p:spPr bwMode="auto">
              <a:xfrm>
                <a:off x="1822" y="719"/>
                <a:ext cx="36" cy="2"/>
              </a:xfrm>
              <a:custGeom>
                <a:gdLst>
                  <a:gd name="T0" fmla="*/ 6 w 15"/>
                  <a:gd name="T1" fmla="*/ 0 h 1"/>
                  <a:gd name="T2" fmla="*/ 10 w 15"/>
                  <a:gd name="T3" fmla="*/ 1 h 1"/>
                  <a:gd name="T4" fmla="*/ 6 w 15"/>
                  <a:gd name="T5" fmla="*/ 0 h 1"/>
                </a:gdLst>
                <a:cxnLst>
                  <a:cxn ang="0">
                    <a:pos x="T0" y="T1"/>
                  </a:cxn>
                  <a:cxn ang="0">
                    <a:pos x="T2" y="T3"/>
                  </a:cxn>
                  <a:cxn ang="0">
                    <a:pos x="T4" y="T5"/>
                  </a:cxn>
                </a:cxnLst>
                <a:rect l="0" t="0" r="r" b="b"/>
                <a:pathLst>
                  <a:path w="15" h="1">
                    <a:moveTo>
                      <a:pt x="6" y="0"/>
                    </a:moveTo>
                    <a:cubicBezTo>
                      <a:pt x="11" y="0"/>
                      <a:pt x="15" y="1"/>
                      <a:pt x="10" y="1"/>
                    </a:cubicBezTo>
                    <a:cubicBezTo>
                      <a:pt x="8" y="1"/>
                      <a:pt x="0" y="1"/>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16" name="Freeform 160"/>
              <p:cNvSpPr/>
              <p:nvPr/>
            </p:nvSpPr>
            <p:spPr bwMode="auto">
              <a:xfrm>
                <a:off x="2844" y="717"/>
                <a:ext cx="24" cy="9"/>
              </a:xfrm>
              <a:custGeom>
                <a:gdLst>
                  <a:gd name="T0" fmla="*/ 0 w 10"/>
                  <a:gd name="T1" fmla="*/ 2 h 4"/>
                  <a:gd name="T2" fmla="*/ 10 w 10"/>
                  <a:gd name="T3" fmla="*/ 2 h 4"/>
                  <a:gd name="T4" fmla="*/ 1 w 10"/>
                  <a:gd name="T5" fmla="*/ 4 h 4"/>
                  <a:gd name="T6" fmla="*/ 0 w 10"/>
                  <a:gd name="T7" fmla="*/ 2 h 4"/>
                </a:gdLst>
                <a:cxnLst>
                  <a:cxn ang="0">
                    <a:pos x="T0" y="T1"/>
                  </a:cxn>
                  <a:cxn ang="0">
                    <a:pos x="T2" y="T3"/>
                  </a:cxn>
                  <a:cxn ang="0">
                    <a:pos x="T4" y="T5"/>
                  </a:cxn>
                  <a:cxn ang="0">
                    <a:pos x="T6" y="T7"/>
                  </a:cxn>
                </a:cxnLst>
                <a:rect l="0" t="0" r="r" b="b"/>
                <a:pathLst>
                  <a:path w="10" h="4">
                    <a:moveTo>
                      <a:pt x="0" y="2"/>
                    </a:moveTo>
                    <a:cubicBezTo>
                      <a:pt x="2" y="0"/>
                      <a:pt x="7" y="0"/>
                      <a:pt x="10" y="2"/>
                    </a:cubicBezTo>
                    <a:cubicBezTo>
                      <a:pt x="8" y="4"/>
                      <a:pt x="2" y="2"/>
                      <a:pt x="1" y="4"/>
                    </a:cubicBezTo>
                    <a:cubicBezTo>
                      <a:pt x="0" y="4"/>
                      <a:pt x="0" y="3"/>
                      <a:pt x="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17" name="Freeform 161"/>
              <p:cNvSpPr/>
              <p:nvPr/>
            </p:nvSpPr>
            <p:spPr bwMode="auto">
              <a:xfrm>
                <a:off x="2570" y="721"/>
                <a:ext cx="12" cy="10"/>
              </a:xfrm>
              <a:custGeom>
                <a:gdLst>
                  <a:gd name="T0" fmla="*/ 0 w 5"/>
                  <a:gd name="T1" fmla="*/ 2 h 4"/>
                  <a:gd name="T2" fmla="*/ 5 w 5"/>
                  <a:gd name="T3" fmla="*/ 3 h 4"/>
                  <a:gd name="T4" fmla="*/ 2 w 5"/>
                  <a:gd name="T5" fmla="*/ 4 h 4"/>
                  <a:gd name="T6" fmla="*/ 0 w 5"/>
                  <a:gd name="T7" fmla="*/ 2 h 4"/>
                </a:gdLst>
                <a:cxnLst>
                  <a:cxn ang="0">
                    <a:pos x="T0" y="T1"/>
                  </a:cxn>
                  <a:cxn ang="0">
                    <a:pos x="T2" y="T3"/>
                  </a:cxn>
                  <a:cxn ang="0">
                    <a:pos x="T4" y="T5"/>
                  </a:cxn>
                  <a:cxn ang="0">
                    <a:pos x="T6" y="T7"/>
                  </a:cxn>
                </a:cxnLst>
                <a:rect l="0" t="0" r="r" b="b"/>
                <a:pathLst>
                  <a:path w="5" h="4">
                    <a:moveTo>
                      <a:pt x="0" y="2"/>
                    </a:moveTo>
                    <a:cubicBezTo>
                      <a:pt x="0" y="0"/>
                      <a:pt x="5" y="2"/>
                      <a:pt x="5" y="3"/>
                    </a:cubicBezTo>
                    <a:cubicBezTo>
                      <a:pt x="4" y="3"/>
                      <a:pt x="2" y="3"/>
                      <a:pt x="2" y="4"/>
                    </a:cubicBezTo>
                    <a:cubicBezTo>
                      <a:pt x="0" y="4"/>
                      <a:pt x="0" y="3"/>
                      <a:pt x="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18" name="Freeform 162"/>
              <p:cNvSpPr/>
              <p:nvPr/>
            </p:nvSpPr>
            <p:spPr bwMode="auto">
              <a:xfrm>
                <a:off x="1870" y="738"/>
                <a:ext cx="30" cy="17"/>
              </a:xfrm>
              <a:custGeom>
                <a:gdLst>
                  <a:gd name="T0" fmla="*/ 11 w 13"/>
                  <a:gd name="T1" fmla="*/ 5 h 7"/>
                  <a:gd name="T2" fmla="*/ 0 w 13"/>
                  <a:gd name="T3" fmla="*/ 4 h 7"/>
                  <a:gd name="T4" fmla="*/ 2 w 13"/>
                  <a:gd name="T5" fmla="*/ 0 h 7"/>
                  <a:gd name="T6" fmla="*/ 6 w 13"/>
                  <a:gd name="T7" fmla="*/ 4 h 7"/>
                  <a:gd name="T8" fmla="*/ 11 w 13"/>
                  <a:gd name="T9" fmla="*/ 1 h 7"/>
                  <a:gd name="T10" fmla="*/ 13 w 13"/>
                  <a:gd name="T11" fmla="*/ 4 h 7"/>
                  <a:gd name="T12" fmla="*/ 11 w 13"/>
                  <a:gd name="T13" fmla="*/ 5 h 7"/>
                </a:gdLst>
                <a:cxnLst>
                  <a:cxn ang="0">
                    <a:pos x="T0" y="T1"/>
                  </a:cxn>
                  <a:cxn ang="0">
                    <a:pos x="T2" y="T3"/>
                  </a:cxn>
                  <a:cxn ang="0">
                    <a:pos x="T4" y="T5"/>
                  </a:cxn>
                  <a:cxn ang="0">
                    <a:pos x="T6" y="T7"/>
                  </a:cxn>
                  <a:cxn ang="0">
                    <a:pos x="T8" y="T9"/>
                  </a:cxn>
                  <a:cxn ang="0">
                    <a:pos x="T10" y="T11"/>
                  </a:cxn>
                  <a:cxn ang="0">
                    <a:pos x="T12" y="T13"/>
                  </a:cxn>
                </a:cxnLst>
                <a:rect l="0" t="0" r="r" b="b"/>
                <a:pathLst>
                  <a:path w="13" h="7">
                    <a:moveTo>
                      <a:pt x="11" y="5"/>
                    </a:moveTo>
                    <a:cubicBezTo>
                      <a:pt x="6" y="4"/>
                      <a:pt x="3" y="7"/>
                      <a:pt x="0" y="4"/>
                    </a:cubicBezTo>
                    <a:cubicBezTo>
                      <a:pt x="0" y="2"/>
                      <a:pt x="1" y="1"/>
                      <a:pt x="2" y="0"/>
                    </a:cubicBezTo>
                    <a:cubicBezTo>
                      <a:pt x="5" y="0"/>
                      <a:pt x="8" y="1"/>
                      <a:pt x="6" y="4"/>
                    </a:cubicBezTo>
                    <a:cubicBezTo>
                      <a:pt x="10" y="5"/>
                      <a:pt x="8" y="0"/>
                      <a:pt x="11" y="1"/>
                    </a:cubicBezTo>
                    <a:cubicBezTo>
                      <a:pt x="12" y="2"/>
                      <a:pt x="13" y="2"/>
                      <a:pt x="13" y="4"/>
                    </a:cubicBezTo>
                    <a:cubicBezTo>
                      <a:pt x="13" y="4"/>
                      <a:pt x="11" y="4"/>
                      <a:pt x="11"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19" name="Freeform 163"/>
              <p:cNvSpPr/>
              <p:nvPr/>
            </p:nvSpPr>
            <p:spPr bwMode="auto">
              <a:xfrm>
                <a:off x="3178" y="738"/>
                <a:ext cx="123" cy="73"/>
              </a:xfrm>
              <a:custGeom>
                <a:gdLst>
                  <a:gd name="T0" fmla="*/ 16 w 52"/>
                  <a:gd name="T1" fmla="*/ 15 h 31"/>
                  <a:gd name="T2" fmla="*/ 15 w 52"/>
                  <a:gd name="T3" fmla="*/ 22 h 31"/>
                  <a:gd name="T4" fmla="*/ 26 w 52"/>
                  <a:gd name="T5" fmla="*/ 28 h 31"/>
                  <a:gd name="T6" fmla="*/ 11 w 52"/>
                  <a:gd name="T7" fmla="*/ 29 h 31"/>
                  <a:gd name="T8" fmla="*/ 9 w 52"/>
                  <a:gd name="T9" fmla="*/ 25 h 31"/>
                  <a:gd name="T10" fmla="*/ 1 w 52"/>
                  <a:gd name="T11" fmla="*/ 23 h 31"/>
                  <a:gd name="T12" fmla="*/ 8 w 52"/>
                  <a:gd name="T13" fmla="*/ 16 h 31"/>
                  <a:gd name="T14" fmla="*/ 6 w 52"/>
                  <a:gd name="T15" fmla="*/ 14 h 31"/>
                  <a:gd name="T16" fmla="*/ 11 w 52"/>
                  <a:gd name="T17" fmla="*/ 12 h 31"/>
                  <a:gd name="T18" fmla="*/ 10 w 52"/>
                  <a:gd name="T19" fmla="*/ 8 h 31"/>
                  <a:gd name="T20" fmla="*/ 52 w 52"/>
                  <a:gd name="T21" fmla="*/ 1 h 31"/>
                  <a:gd name="T22" fmla="*/ 16 w 52"/>
                  <a:gd name="T23" fmla="*/ 15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1">
                    <a:moveTo>
                      <a:pt x="16" y="15"/>
                    </a:moveTo>
                    <a:cubicBezTo>
                      <a:pt x="17" y="19"/>
                      <a:pt x="15" y="19"/>
                      <a:pt x="15" y="22"/>
                    </a:cubicBezTo>
                    <a:cubicBezTo>
                      <a:pt x="17" y="26"/>
                      <a:pt x="22" y="26"/>
                      <a:pt x="26" y="28"/>
                    </a:cubicBezTo>
                    <a:cubicBezTo>
                      <a:pt x="23" y="31"/>
                      <a:pt x="18" y="28"/>
                      <a:pt x="11" y="29"/>
                    </a:cubicBezTo>
                    <a:cubicBezTo>
                      <a:pt x="11" y="27"/>
                      <a:pt x="10" y="26"/>
                      <a:pt x="9" y="25"/>
                    </a:cubicBezTo>
                    <a:cubicBezTo>
                      <a:pt x="8" y="29"/>
                      <a:pt x="4" y="23"/>
                      <a:pt x="1" y="23"/>
                    </a:cubicBezTo>
                    <a:cubicBezTo>
                      <a:pt x="8" y="21"/>
                      <a:pt x="0" y="17"/>
                      <a:pt x="8" y="16"/>
                    </a:cubicBezTo>
                    <a:cubicBezTo>
                      <a:pt x="8" y="15"/>
                      <a:pt x="7" y="14"/>
                      <a:pt x="6" y="14"/>
                    </a:cubicBezTo>
                    <a:cubicBezTo>
                      <a:pt x="7" y="13"/>
                      <a:pt x="9" y="12"/>
                      <a:pt x="11" y="12"/>
                    </a:cubicBezTo>
                    <a:cubicBezTo>
                      <a:pt x="9" y="11"/>
                      <a:pt x="12" y="8"/>
                      <a:pt x="10" y="8"/>
                    </a:cubicBezTo>
                    <a:cubicBezTo>
                      <a:pt x="21" y="2"/>
                      <a:pt x="38" y="0"/>
                      <a:pt x="52" y="1"/>
                    </a:cubicBezTo>
                    <a:cubicBezTo>
                      <a:pt x="41" y="7"/>
                      <a:pt x="25" y="7"/>
                      <a:pt x="16" y="1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20" name="Freeform 164"/>
              <p:cNvSpPr/>
              <p:nvPr/>
            </p:nvSpPr>
            <p:spPr bwMode="auto">
              <a:xfrm>
                <a:off x="1919" y="747"/>
                <a:ext cx="29" cy="12"/>
              </a:xfrm>
              <a:custGeom>
                <a:gdLst>
                  <a:gd name="T0" fmla="*/ 0 w 12"/>
                  <a:gd name="T1" fmla="*/ 4 h 5"/>
                  <a:gd name="T2" fmla="*/ 12 w 12"/>
                  <a:gd name="T3" fmla="*/ 1 h 5"/>
                  <a:gd name="T4" fmla="*/ 0 w 12"/>
                  <a:gd name="T5" fmla="*/ 4 h 5"/>
                </a:gdLst>
                <a:cxnLst>
                  <a:cxn ang="0">
                    <a:pos x="T0" y="T1"/>
                  </a:cxn>
                  <a:cxn ang="0">
                    <a:pos x="T2" y="T3"/>
                  </a:cxn>
                  <a:cxn ang="0">
                    <a:pos x="T4" y="T5"/>
                  </a:cxn>
                </a:cxnLst>
                <a:rect l="0" t="0" r="r" b="b"/>
                <a:pathLst>
                  <a:path w="12" h="5">
                    <a:moveTo>
                      <a:pt x="0" y="4"/>
                    </a:moveTo>
                    <a:cubicBezTo>
                      <a:pt x="2" y="1"/>
                      <a:pt x="6" y="0"/>
                      <a:pt x="12" y="1"/>
                    </a:cubicBezTo>
                    <a:cubicBezTo>
                      <a:pt x="10" y="5"/>
                      <a:pt x="5" y="4"/>
                      <a:pt x="0"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21" name="Freeform 165"/>
              <p:cNvSpPr/>
              <p:nvPr/>
            </p:nvSpPr>
            <p:spPr bwMode="auto">
              <a:xfrm>
                <a:off x="2575" y="750"/>
                <a:ext cx="7" cy="9"/>
              </a:xfrm>
              <a:custGeom>
                <a:gdLst>
                  <a:gd name="T0" fmla="*/ 3 w 3"/>
                  <a:gd name="T1" fmla="*/ 3 h 4"/>
                  <a:gd name="T2" fmla="*/ 0 w 3"/>
                  <a:gd name="T3" fmla="*/ 3 h 4"/>
                  <a:gd name="T4" fmla="*/ 3 w 3"/>
                  <a:gd name="T5" fmla="*/ 1 h 4"/>
                  <a:gd name="T6" fmla="*/ 3 w 3"/>
                  <a:gd name="T7" fmla="*/ 3 h 4"/>
                </a:gdLst>
                <a:cxnLst>
                  <a:cxn ang="0">
                    <a:pos x="T0" y="T1"/>
                  </a:cxn>
                  <a:cxn ang="0">
                    <a:pos x="T2" y="T3"/>
                  </a:cxn>
                  <a:cxn ang="0">
                    <a:pos x="T4" y="T5"/>
                  </a:cxn>
                  <a:cxn ang="0">
                    <a:pos x="T6" y="T7"/>
                  </a:cxn>
                </a:cxnLst>
                <a:rect l="0" t="0" r="r" b="b"/>
                <a:pathLst>
                  <a:path w="3" h="4">
                    <a:moveTo>
                      <a:pt x="3" y="3"/>
                    </a:moveTo>
                    <a:cubicBezTo>
                      <a:pt x="1" y="4"/>
                      <a:pt x="1" y="3"/>
                      <a:pt x="0" y="3"/>
                    </a:cubicBezTo>
                    <a:cubicBezTo>
                      <a:pt x="0" y="1"/>
                      <a:pt x="1" y="0"/>
                      <a:pt x="3" y="1"/>
                    </a:cubicBezTo>
                    <a:cubicBezTo>
                      <a:pt x="3" y="2"/>
                      <a:pt x="3" y="3"/>
                      <a:pt x="3"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22" name="Freeform 166"/>
              <p:cNvSpPr/>
              <p:nvPr/>
            </p:nvSpPr>
            <p:spPr bwMode="auto">
              <a:xfrm>
                <a:off x="1626" y="757"/>
                <a:ext cx="208" cy="76"/>
              </a:xfrm>
              <a:custGeom>
                <a:gdLst>
                  <a:gd name="T0" fmla="*/ 49 w 88"/>
                  <a:gd name="T1" fmla="*/ 29 h 32"/>
                  <a:gd name="T2" fmla="*/ 26 w 88"/>
                  <a:gd name="T3" fmla="*/ 32 h 32"/>
                  <a:gd name="T4" fmla="*/ 28 w 88"/>
                  <a:gd name="T5" fmla="*/ 28 h 32"/>
                  <a:gd name="T6" fmla="*/ 17 w 88"/>
                  <a:gd name="T7" fmla="*/ 26 h 32"/>
                  <a:gd name="T8" fmla="*/ 42 w 88"/>
                  <a:gd name="T9" fmla="*/ 23 h 32"/>
                  <a:gd name="T10" fmla="*/ 21 w 88"/>
                  <a:gd name="T11" fmla="*/ 21 h 32"/>
                  <a:gd name="T12" fmla="*/ 32 w 88"/>
                  <a:gd name="T13" fmla="*/ 18 h 32"/>
                  <a:gd name="T14" fmla="*/ 22 w 88"/>
                  <a:gd name="T15" fmla="*/ 16 h 32"/>
                  <a:gd name="T16" fmla="*/ 29 w 88"/>
                  <a:gd name="T17" fmla="*/ 13 h 32"/>
                  <a:gd name="T18" fmla="*/ 4 w 88"/>
                  <a:gd name="T19" fmla="*/ 19 h 32"/>
                  <a:gd name="T20" fmla="*/ 0 w 88"/>
                  <a:gd name="T21" fmla="*/ 14 h 32"/>
                  <a:gd name="T22" fmla="*/ 19 w 88"/>
                  <a:gd name="T23" fmla="*/ 1 h 32"/>
                  <a:gd name="T24" fmla="*/ 46 w 88"/>
                  <a:gd name="T25" fmla="*/ 3 h 32"/>
                  <a:gd name="T26" fmla="*/ 49 w 88"/>
                  <a:gd name="T27" fmla="*/ 10 h 32"/>
                  <a:gd name="T28" fmla="*/ 65 w 88"/>
                  <a:gd name="T29" fmla="*/ 9 h 32"/>
                  <a:gd name="T30" fmla="*/ 65 w 88"/>
                  <a:gd name="T31" fmla="*/ 16 h 32"/>
                  <a:gd name="T32" fmla="*/ 74 w 88"/>
                  <a:gd name="T33" fmla="*/ 6 h 32"/>
                  <a:gd name="T34" fmla="*/ 88 w 88"/>
                  <a:gd name="T35" fmla="*/ 6 h 32"/>
                  <a:gd name="T36" fmla="*/ 75 w 88"/>
                  <a:gd name="T37" fmla="*/ 18 h 32"/>
                  <a:gd name="T38" fmla="*/ 82 w 88"/>
                  <a:gd name="T39" fmla="*/ 24 h 32"/>
                  <a:gd name="T40" fmla="*/ 70 w 88"/>
                  <a:gd name="T41" fmla="*/ 25 h 32"/>
                  <a:gd name="T42" fmla="*/ 75 w 88"/>
                  <a:gd name="T43" fmla="*/ 26 h 32"/>
                  <a:gd name="T44" fmla="*/ 72 w 88"/>
                  <a:gd name="T45" fmla="*/ 31 h 32"/>
                  <a:gd name="T46" fmla="*/ 60 w 88"/>
                  <a:gd name="T47" fmla="*/ 30 h 32"/>
                  <a:gd name="T48" fmla="*/ 49 w 88"/>
                  <a:gd name="T49" fmla="*/ 29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32">
                    <a:moveTo>
                      <a:pt x="49" y="29"/>
                    </a:moveTo>
                    <a:cubicBezTo>
                      <a:pt x="42" y="30"/>
                      <a:pt x="35" y="32"/>
                      <a:pt x="26" y="32"/>
                    </a:cubicBezTo>
                    <a:cubicBezTo>
                      <a:pt x="25" y="30"/>
                      <a:pt x="28" y="30"/>
                      <a:pt x="28" y="28"/>
                    </a:cubicBezTo>
                    <a:cubicBezTo>
                      <a:pt x="26" y="26"/>
                      <a:pt x="20" y="28"/>
                      <a:pt x="17" y="26"/>
                    </a:cubicBezTo>
                    <a:cubicBezTo>
                      <a:pt x="21" y="18"/>
                      <a:pt x="35" y="26"/>
                      <a:pt x="42" y="23"/>
                    </a:cubicBezTo>
                    <a:cubicBezTo>
                      <a:pt x="38" y="19"/>
                      <a:pt x="28" y="21"/>
                      <a:pt x="21" y="21"/>
                    </a:cubicBezTo>
                    <a:cubicBezTo>
                      <a:pt x="21" y="16"/>
                      <a:pt x="28" y="18"/>
                      <a:pt x="32" y="18"/>
                    </a:cubicBezTo>
                    <a:cubicBezTo>
                      <a:pt x="30" y="16"/>
                      <a:pt x="24" y="18"/>
                      <a:pt x="22" y="16"/>
                    </a:cubicBezTo>
                    <a:cubicBezTo>
                      <a:pt x="23" y="13"/>
                      <a:pt x="27" y="14"/>
                      <a:pt x="29" y="13"/>
                    </a:cubicBezTo>
                    <a:cubicBezTo>
                      <a:pt x="20" y="10"/>
                      <a:pt x="12" y="17"/>
                      <a:pt x="4" y="19"/>
                    </a:cubicBezTo>
                    <a:cubicBezTo>
                      <a:pt x="4" y="16"/>
                      <a:pt x="3" y="14"/>
                      <a:pt x="0" y="14"/>
                    </a:cubicBezTo>
                    <a:cubicBezTo>
                      <a:pt x="5" y="8"/>
                      <a:pt x="18" y="11"/>
                      <a:pt x="19" y="1"/>
                    </a:cubicBezTo>
                    <a:cubicBezTo>
                      <a:pt x="31" y="0"/>
                      <a:pt x="36" y="6"/>
                      <a:pt x="46" y="3"/>
                    </a:cubicBezTo>
                    <a:cubicBezTo>
                      <a:pt x="46" y="7"/>
                      <a:pt x="52" y="7"/>
                      <a:pt x="49" y="10"/>
                    </a:cubicBezTo>
                    <a:cubicBezTo>
                      <a:pt x="53" y="10"/>
                      <a:pt x="60" y="11"/>
                      <a:pt x="65" y="9"/>
                    </a:cubicBezTo>
                    <a:cubicBezTo>
                      <a:pt x="67" y="12"/>
                      <a:pt x="66" y="13"/>
                      <a:pt x="65" y="16"/>
                    </a:cubicBezTo>
                    <a:cubicBezTo>
                      <a:pt x="69" y="14"/>
                      <a:pt x="71" y="9"/>
                      <a:pt x="74" y="6"/>
                    </a:cubicBezTo>
                    <a:cubicBezTo>
                      <a:pt x="78" y="9"/>
                      <a:pt x="83" y="3"/>
                      <a:pt x="88" y="6"/>
                    </a:cubicBezTo>
                    <a:cubicBezTo>
                      <a:pt x="82" y="9"/>
                      <a:pt x="78" y="13"/>
                      <a:pt x="75" y="18"/>
                    </a:cubicBezTo>
                    <a:cubicBezTo>
                      <a:pt x="76" y="23"/>
                      <a:pt x="82" y="22"/>
                      <a:pt x="82" y="24"/>
                    </a:cubicBezTo>
                    <a:cubicBezTo>
                      <a:pt x="79" y="27"/>
                      <a:pt x="76" y="23"/>
                      <a:pt x="70" y="25"/>
                    </a:cubicBezTo>
                    <a:cubicBezTo>
                      <a:pt x="70" y="28"/>
                      <a:pt x="74" y="26"/>
                      <a:pt x="75" y="26"/>
                    </a:cubicBezTo>
                    <a:cubicBezTo>
                      <a:pt x="75" y="29"/>
                      <a:pt x="72" y="28"/>
                      <a:pt x="72" y="31"/>
                    </a:cubicBezTo>
                    <a:cubicBezTo>
                      <a:pt x="69" y="30"/>
                      <a:pt x="64" y="30"/>
                      <a:pt x="60" y="30"/>
                    </a:cubicBezTo>
                    <a:cubicBezTo>
                      <a:pt x="59" y="26"/>
                      <a:pt x="52" y="27"/>
                      <a:pt x="49" y="2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23" name="Freeform 167"/>
              <p:cNvSpPr/>
              <p:nvPr/>
            </p:nvSpPr>
            <p:spPr bwMode="auto">
              <a:xfrm>
                <a:off x="3680" y="759"/>
                <a:ext cx="16" cy="10"/>
              </a:xfrm>
              <a:custGeom>
                <a:gdLst>
                  <a:gd name="T0" fmla="*/ 4 w 7"/>
                  <a:gd name="T1" fmla="*/ 3 h 4"/>
                  <a:gd name="T2" fmla="*/ 1 w 7"/>
                  <a:gd name="T3" fmla="*/ 0 h 4"/>
                  <a:gd name="T4" fmla="*/ 5 w 7"/>
                  <a:gd name="T5" fmla="*/ 0 h 4"/>
                  <a:gd name="T6" fmla="*/ 4 w 7"/>
                  <a:gd name="T7" fmla="*/ 3 h 4"/>
                </a:gdLst>
                <a:cxnLst>
                  <a:cxn ang="0">
                    <a:pos x="T0" y="T1"/>
                  </a:cxn>
                  <a:cxn ang="0">
                    <a:pos x="T2" y="T3"/>
                  </a:cxn>
                  <a:cxn ang="0">
                    <a:pos x="T4" y="T5"/>
                  </a:cxn>
                  <a:cxn ang="0">
                    <a:pos x="T6" y="T7"/>
                  </a:cxn>
                </a:cxnLst>
                <a:rect l="0" t="0" r="r" b="b"/>
                <a:pathLst>
                  <a:path w="7" h="4">
                    <a:moveTo>
                      <a:pt x="4" y="3"/>
                    </a:moveTo>
                    <a:cubicBezTo>
                      <a:pt x="4" y="1"/>
                      <a:pt x="0" y="4"/>
                      <a:pt x="1" y="0"/>
                    </a:cubicBezTo>
                    <a:cubicBezTo>
                      <a:pt x="2" y="0"/>
                      <a:pt x="4" y="0"/>
                      <a:pt x="5" y="0"/>
                    </a:cubicBezTo>
                    <a:cubicBezTo>
                      <a:pt x="5" y="1"/>
                      <a:pt x="7" y="4"/>
                      <a:pt x="4"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24" name="Freeform 168"/>
              <p:cNvSpPr/>
              <p:nvPr/>
            </p:nvSpPr>
            <p:spPr bwMode="auto">
              <a:xfrm>
                <a:off x="3332" y="771"/>
                <a:ext cx="14" cy="12"/>
              </a:xfrm>
              <a:custGeom>
                <a:gdLst>
                  <a:gd name="T0" fmla="*/ 0 w 6"/>
                  <a:gd name="T1" fmla="*/ 5 h 5"/>
                  <a:gd name="T2" fmla="*/ 5 w 6"/>
                  <a:gd name="T3" fmla="*/ 0 h 5"/>
                  <a:gd name="T4" fmla="*/ 2 w 6"/>
                  <a:gd name="T5" fmla="*/ 4 h 5"/>
                  <a:gd name="T6" fmla="*/ 0 w 6"/>
                  <a:gd name="T7" fmla="*/ 5 h 5"/>
                </a:gdLst>
                <a:cxnLst>
                  <a:cxn ang="0">
                    <a:pos x="T0" y="T1"/>
                  </a:cxn>
                  <a:cxn ang="0">
                    <a:pos x="T2" y="T3"/>
                  </a:cxn>
                  <a:cxn ang="0">
                    <a:pos x="T4" y="T5"/>
                  </a:cxn>
                  <a:cxn ang="0">
                    <a:pos x="T6" y="T7"/>
                  </a:cxn>
                </a:cxnLst>
                <a:rect l="0" t="0" r="r" b="b"/>
                <a:pathLst>
                  <a:path w="6" h="5">
                    <a:moveTo>
                      <a:pt x="0" y="5"/>
                    </a:moveTo>
                    <a:cubicBezTo>
                      <a:pt x="1" y="3"/>
                      <a:pt x="1" y="0"/>
                      <a:pt x="5" y="0"/>
                    </a:cubicBezTo>
                    <a:cubicBezTo>
                      <a:pt x="6" y="3"/>
                      <a:pt x="2" y="2"/>
                      <a:pt x="2" y="4"/>
                    </a:cubicBezTo>
                    <a:cubicBezTo>
                      <a:pt x="1" y="4"/>
                      <a:pt x="1" y="5"/>
                      <a:pt x="0"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25" name="Freeform 169"/>
              <p:cNvSpPr/>
              <p:nvPr/>
            </p:nvSpPr>
            <p:spPr bwMode="auto">
              <a:xfrm>
                <a:off x="2501" y="769"/>
                <a:ext cx="33" cy="26"/>
              </a:xfrm>
              <a:custGeom>
                <a:gdLst>
                  <a:gd name="T0" fmla="*/ 12 w 14"/>
                  <a:gd name="T1" fmla="*/ 8 h 11"/>
                  <a:gd name="T2" fmla="*/ 3 w 14"/>
                  <a:gd name="T3" fmla="*/ 8 h 11"/>
                  <a:gd name="T4" fmla="*/ 5 w 14"/>
                  <a:gd name="T5" fmla="*/ 3 h 11"/>
                  <a:gd name="T6" fmla="*/ 0 w 14"/>
                  <a:gd name="T7" fmla="*/ 3 h 11"/>
                  <a:gd name="T8" fmla="*/ 7 w 14"/>
                  <a:gd name="T9" fmla="*/ 4 h 11"/>
                  <a:gd name="T10" fmla="*/ 12 w 14"/>
                  <a:gd name="T11" fmla="*/ 8 h 11"/>
                </a:gdLst>
                <a:cxnLst>
                  <a:cxn ang="0">
                    <a:pos x="T0" y="T1"/>
                  </a:cxn>
                  <a:cxn ang="0">
                    <a:pos x="T2" y="T3"/>
                  </a:cxn>
                  <a:cxn ang="0">
                    <a:pos x="T4" y="T5"/>
                  </a:cxn>
                  <a:cxn ang="0">
                    <a:pos x="T6" y="T7"/>
                  </a:cxn>
                  <a:cxn ang="0">
                    <a:pos x="T8" y="T9"/>
                  </a:cxn>
                  <a:cxn ang="0">
                    <a:pos x="T10" y="T11"/>
                  </a:cxn>
                </a:cxnLst>
                <a:rect l="0" t="0" r="r" b="b"/>
                <a:pathLst>
                  <a:path w="14" h="11">
                    <a:moveTo>
                      <a:pt x="12" y="8"/>
                    </a:moveTo>
                    <a:cubicBezTo>
                      <a:pt x="10" y="11"/>
                      <a:pt x="7" y="7"/>
                      <a:pt x="3" y="8"/>
                    </a:cubicBezTo>
                    <a:cubicBezTo>
                      <a:pt x="5" y="7"/>
                      <a:pt x="6" y="7"/>
                      <a:pt x="5" y="3"/>
                    </a:cubicBezTo>
                    <a:cubicBezTo>
                      <a:pt x="2" y="3"/>
                      <a:pt x="2" y="5"/>
                      <a:pt x="0" y="3"/>
                    </a:cubicBezTo>
                    <a:cubicBezTo>
                      <a:pt x="1" y="0"/>
                      <a:pt x="14" y="4"/>
                      <a:pt x="7" y="4"/>
                    </a:cubicBezTo>
                    <a:cubicBezTo>
                      <a:pt x="7" y="7"/>
                      <a:pt x="9" y="8"/>
                      <a:pt x="12"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26" name="Freeform 170"/>
              <p:cNvSpPr/>
              <p:nvPr/>
            </p:nvSpPr>
            <p:spPr bwMode="auto">
              <a:xfrm>
                <a:off x="3398" y="795"/>
                <a:ext cx="29" cy="9"/>
              </a:xfrm>
              <a:custGeom>
                <a:gdLst>
                  <a:gd name="T0" fmla="*/ 0 w 12"/>
                  <a:gd name="T1" fmla="*/ 0 h 4"/>
                  <a:gd name="T2" fmla="*/ 12 w 12"/>
                  <a:gd name="T3" fmla="*/ 4 h 4"/>
                  <a:gd name="T4" fmla="*/ 0 w 12"/>
                  <a:gd name="T5" fmla="*/ 1 h 4"/>
                  <a:gd name="T6" fmla="*/ 0 w 12"/>
                  <a:gd name="T7" fmla="*/ 0 h 4"/>
                </a:gdLst>
                <a:cxnLst>
                  <a:cxn ang="0">
                    <a:pos x="T0" y="T1"/>
                  </a:cxn>
                  <a:cxn ang="0">
                    <a:pos x="T2" y="T3"/>
                  </a:cxn>
                  <a:cxn ang="0">
                    <a:pos x="T4" y="T5"/>
                  </a:cxn>
                  <a:cxn ang="0">
                    <a:pos x="T6" y="T7"/>
                  </a:cxn>
                </a:cxnLst>
                <a:rect l="0" t="0" r="r" b="b"/>
                <a:pathLst>
                  <a:path w="12" h="4">
                    <a:moveTo>
                      <a:pt x="0" y="0"/>
                    </a:moveTo>
                    <a:cubicBezTo>
                      <a:pt x="4" y="1"/>
                      <a:pt x="9" y="2"/>
                      <a:pt x="12" y="4"/>
                    </a:cubicBezTo>
                    <a:cubicBezTo>
                      <a:pt x="7" y="4"/>
                      <a:pt x="3" y="3"/>
                      <a:pt x="0" y="1"/>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27" name="Freeform 171"/>
              <p:cNvSpPr/>
              <p:nvPr/>
            </p:nvSpPr>
            <p:spPr bwMode="auto">
              <a:xfrm>
                <a:off x="2482" y="809"/>
                <a:ext cx="17" cy="7"/>
              </a:xfrm>
              <a:custGeom>
                <a:gdLst>
                  <a:gd name="T0" fmla="*/ 7 w 7"/>
                  <a:gd name="T1" fmla="*/ 1 h 3"/>
                  <a:gd name="T2" fmla="*/ 0 w 7"/>
                  <a:gd name="T3" fmla="*/ 0 h 3"/>
                  <a:gd name="T4" fmla="*/ 6 w 7"/>
                  <a:gd name="T5" fmla="*/ 0 h 3"/>
                  <a:gd name="T6" fmla="*/ 7 w 7"/>
                  <a:gd name="T7" fmla="*/ 1 h 3"/>
                </a:gdLst>
                <a:cxnLst>
                  <a:cxn ang="0">
                    <a:pos x="T0" y="T1"/>
                  </a:cxn>
                  <a:cxn ang="0">
                    <a:pos x="T2" y="T3"/>
                  </a:cxn>
                  <a:cxn ang="0">
                    <a:pos x="T4" y="T5"/>
                  </a:cxn>
                  <a:cxn ang="0">
                    <a:pos x="T6" y="T7"/>
                  </a:cxn>
                </a:cxnLst>
                <a:rect l="0" t="0" r="r" b="b"/>
                <a:pathLst>
                  <a:path w="7" h="3">
                    <a:moveTo>
                      <a:pt x="7" y="1"/>
                    </a:moveTo>
                    <a:cubicBezTo>
                      <a:pt x="4" y="0"/>
                      <a:pt x="1" y="3"/>
                      <a:pt x="0" y="0"/>
                    </a:cubicBezTo>
                    <a:cubicBezTo>
                      <a:pt x="2" y="0"/>
                      <a:pt x="4" y="0"/>
                      <a:pt x="6" y="0"/>
                    </a:cubicBezTo>
                    <a:cubicBezTo>
                      <a:pt x="6" y="0"/>
                      <a:pt x="7" y="0"/>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28" name="Freeform 172"/>
              <p:cNvSpPr/>
              <p:nvPr/>
            </p:nvSpPr>
            <p:spPr bwMode="auto">
              <a:xfrm>
                <a:off x="1600" y="811"/>
                <a:ext cx="14" cy="12"/>
              </a:xfrm>
              <a:custGeom>
                <a:gdLst>
                  <a:gd name="T0" fmla="*/ 0 w 6"/>
                  <a:gd name="T1" fmla="*/ 1 h 5"/>
                  <a:gd name="T2" fmla="*/ 4 w 6"/>
                  <a:gd name="T3" fmla="*/ 0 h 5"/>
                  <a:gd name="T4" fmla="*/ 3 w 6"/>
                  <a:gd name="T5" fmla="*/ 3 h 5"/>
                  <a:gd name="T6" fmla="*/ 1 w 6"/>
                  <a:gd name="T7" fmla="*/ 4 h 5"/>
                  <a:gd name="T8" fmla="*/ 2 w 6"/>
                  <a:gd name="T9" fmla="*/ 1 h 5"/>
                  <a:gd name="T10" fmla="*/ 0 w 6"/>
                  <a:gd name="T11" fmla="*/ 1 h 5"/>
                </a:gdLst>
                <a:cxnLst>
                  <a:cxn ang="0">
                    <a:pos x="T0" y="T1"/>
                  </a:cxn>
                  <a:cxn ang="0">
                    <a:pos x="T2" y="T3"/>
                  </a:cxn>
                  <a:cxn ang="0">
                    <a:pos x="T4" y="T5"/>
                  </a:cxn>
                  <a:cxn ang="0">
                    <a:pos x="T6" y="T7"/>
                  </a:cxn>
                  <a:cxn ang="0">
                    <a:pos x="T8" y="T9"/>
                  </a:cxn>
                  <a:cxn ang="0">
                    <a:pos x="T10" y="T11"/>
                  </a:cxn>
                </a:cxnLst>
                <a:rect l="0" t="0" r="r" b="b"/>
                <a:pathLst>
                  <a:path w="6" h="5">
                    <a:moveTo>
                      <a:pt x="0" y="1"/>
                    </a:moveTo>
                    <a:cubicBezTo>
                      <a:pt x="0" y="0"/>
                      <a:pt x="3" y="0"/>
                      <a:pt x="4" y="0"/>
                    </a:cubicBezTo>
                    <a:cubicBezTo>
                      <a:pt x="6" y="3"/>
                      <a:pt x="1" y="0"/>
                      <a:pt x="3" y="3"/>
                    </a:cubicBezTo>
                    <a:cubicBezTo>
                      <a:pt x="2" y="4"/>
                      <a:pt x="2" y="5"/>
                      <a:pt x="1" y="4"/>
                    </a:cubicBezTo>
                    <a:cubicBezTo>
                      <a:pt x="1" y="3"/>
                      <a:pt x="2" y="3"/>
                      <a:pt x="2" y="1"/>
                    </a:cubicBezTo>
                    <a:cubicBezTo>
                      <a:pt x="1" y="1"/>
                      <a:pt x="0" y="1"/>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29" name="Freeform 173"/>
              <p:cNvSpPr/>
              <p:nvPr/>
            </p:nvSpPr>
            <p:spPr bwMode="auto">
              <a:xfrm>
                <a:off x="4236" y="811"/>
                <a:ext cx="19" cy="10"/>
              </a:xfrm>
              <a:custGeom>
                <a:gdLst>
                  <a:gd name="T0" fmla="*/ 1 w 8"/>
                  <a:gd name="T1" fmla="*/ 3 h 4"/>
                  <a:gd name="T2" fmla="*/ 8 w 8"/>
                  <a:gd name="T3" fmla="*/ 2 h 4"/>
                  <a:gd name="T4" fmla="*/ 8 w 8"/>
                  <a:gd name="T5" fmla="*/ 4 h 4"/>
                  <a:gd name="T6" fmla="*/ 1 w 8"/>
                  <a:gd name="T7" fmla="*/ 3 h 4"/>
                </a:gdLst>
                <a:cxnLst>
                  <a:cxn ang="0">
                    <a:pos x="T0" y="T1"/>
                  </a:cxn>
                  <a:cxn ang="0">
                    <a:pos x="T2" y="T3"/>
                  </a:cxn>
                  <a:cxn ang="0">
                    <a:pos x="T4" y="T5"/>
                  </a:cxn>
                  <a:cxn ang="0">
                    <a:pos x="T6" y="T7"/>
                  </a:cxn>
                </a:cxnLst>
                <a:rect l="0" t="0" r="r" b="b"/>
                <a:pathLst>
                  <a:path w="8" h="4">
                    <a:moveTo>
                      <a:pt x="1" y="3"/>
                    </a:moveTo>
                    <a:cubicBezTo>
                      <a:pt x="0" y="0"/>
                      <a:pt x="8" y="1"/>
                      <a:pt x="8" y="2"/>
                    </a:cubicBezTo>
                    <a:cubicBezTo>
                      <a:pt x="8" y="3"/>
                      <a:pt x="8" y="4"/>
                      <a:pt x="8" y="4"/>
                    </a:cubicBezTo>
                    <a:cubicBezTo>
                      <a:pt x="7" y="3"/>
                      <a:pt x="4" y="3"/>
                      <a:pt x="1"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30" name="Freeform 174"/>
              <p:cNvSpPr/>
              <p:nvPr/>
            </p:nvSpPr>
            <p:spPr bwMode="auto">
              <a:xfrm>
                <a:off x="1827" y="828"/>
                <a:ext cx="19" cy="7"/>
              </a:xfrm>
              <a:custGeom>
                <a:gdLst>
                  <a:gd name="T0" fmla="*/ 1 w 8"/>
                  <a:gd name="T1" fmla="*/ 0 h 3"/>
                  <a:gd name="T2" fmla="*/ 8 w 8"/>
                  <a:gd name="T3" fmla="*/ 1 h 3"/>
                  <a:gd name="T4" fmla="*/ 5 w 8"/>
                  <a:gd name="T5" fmla="*/ 2 h 3"/>
                  <a:gd name="T6" fmla="*/ 0 w 8"/>
                  <a:gd name="T7" fmla="*/ 2 h 3"/>
                  <a:gd name="T8" fmla="*/ 1 w 8"/>
                  <a:gd name="T9" fmla="*/ 0 h 3"/>
                </a:gdLst>
                <a:cxnLst>
                  <a:cxn ang="0">
                    <a:pos x="T0" y="T1"/>
                  </a:cxn>
                  <a:cxn ang="0">
                    <a:pos x="T2" y="T3"/>
                  </a:cxn>
                  <a:cxn ang="0">
                    <a:pos x="T4" y="T5"/>
                  </a:cxn>
                  <a:cxn ang="0">
                    <a:pos x="T6" y="T7"/>
                  </a:cxn>
                  <a:cxn ang="0">
                    <a:pos x="T8" y="T9"/>
                  </a:cxn>
                </a:cxnLst>
                <a:rect l="0" t="0" r="r" b="b"/>
                <a:pathLst>
                  <a:path w="8" h="3">
                    <a:moveTo>
                      <a:pt x="1" y="0"/>
                    </a:moveTo>
                    <a:cubicBezTo>
                      <a:pt x="3" y="1"/>
                      <a:pt x="5" y="2"/>
                      <a:pt x="8" y="1"/>
                    </a:cubicBezTo>
                    <a:cubicBezTo>
                      <a:pt x="8" y="3"/>
                      <a:pt x="7" y="3"/>
                      <a:pt x="5" y="2"/>
                    </a:cubicBezTo>
                    <a:cubicBezTo>
                      <a:pt x="4" y="2"/>
                      <a:pt x="2" y="2"/>
                      <a:pt x="0" y="2"/>
                    </a:cubicBezTo>
                    <a:cubicBezTo>
                      <a:pt x="0" y="1"/>
                      <a:pt x="1" y="1"/>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31" name="Freeform 175"/>
              <p:cNvSpPr/>
              <p:nvPr/>
            </p:nvSpPr>
            <p:spPr bwMode="auto">
              <a:xfrm>
                <a:off x="2007" y="833"/>
                <a:ext cx="28" cy="14"/>
              </a:xfrm>
              <a:custGeom>
                <a:gdLst>
                  <a:gd name="T0" fmla="*/ 12 w 12"/>
                  <a:gd name="T1" fmla="*/ 3 h 6"/>
                  <a:gd name="T2" fmla="*/ 0 w 12"/>
                  <a:gd name="T3" fmla="*/ 6 h 6"/>
                  <a:gd name="T4" fmla="*/ 11 w 12"/>
                  <a:gd name="T5" fmla="*/ 0 h 6"/>
                  <a:gd name="T6" fmla="*/ 12 w 12"/>
                  <a:gd name="T7" fmla="*/ 3 h 6"/>
                </a:gdLst>
                <a:cxnLst>
                  <a:cxn ang="0">
                    <a:pos x="T0" y="T1"/>
                  </a:cxn>
                  <a:cxn ang="0">
                    <a:pos x="T2" y="T3"/>
                  </a:cxn>
                  <a:cxn ang="0">
                    <a:pos x="T4" y="T5"/>
                  </a:cxn>
                  <a:cxn ang="0">
                    <a:pos x="T6" y="T7"/>
                  </a:cxn>
                </a:cxnLst>
                <a:rect l="0" t="0" r="r" b="b"/>
                <a:pathLst>
                  <a:path w="12" h="6">
                    <a:moveTo>
                      <a:pt x="12" y="3"/>
                    </a:moveTo>
                    <a:cubicBezTo>
                      <a:pt x="10" y="5"/>
                      <a:pt x="6" y="6"/>
                      <a:pt x="0" y="6"/>
                    </a:cubicBezTo>
                    <a:cubicBezTo>
                      <a:pt x="2" y="2"/>
                      <a:pt x="5" y="0"/>
                      <a:pt x="11" y="0"/>
                    </a:cubicBezTo>
                    <a:cubicBezTo>
                      <a:pt x="11" y="1"/>
                      <a:pt x="12" y="1"/>
                      <a:pt x="12"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32" name="Freeform 176"/>
              <p:cNvSpPr/>
              <p:nvPr/>
            </p:nvSpPr>
            <p:spPr bwMode="auto">
              <a:xfrm>
                <a:off x="4399" y="875"/>
                <a:ext cx="31" cy="8"/>
              </a:xfrm>
              <a:custGeom>
                <a:gdLst>
                  <a:gd name="T0" fmla="*/ 13 w 13"/>
                  <a:gd name="T1" fmla="*/ 3 h 3"/>
                  <a:gd name="T2" fmla="*/ 0 w 13"/>
                  <a:gd name="T3" fmla="*/ 0 h 3"/>
                  <a:gd name="T4" fmla="*/ 12 w 13"/>
                  <a:gd name="T5" fmla="*/ 1 h 3"/>
                  <a:gd name="T6" fmla="*/ 13 w 13"/>
                  <a:gd name="T7" fmla="*/ 3 h 3"/>
                </a:gdLst>
                <a:cxnLst>
                  <a:cxn ang="0">
                    <a:pos x="T0" y="T1"/>
                  </a:cxn>
                  <a:cxn ang="0">
                    <a:pos x="T2" y="T3"/>
                  </a:cxn>
                  <a:cxn ang="0">
                    <a:pos x="T4" y="T5"/>
                  </a:cxn>
                  <a:cxn ang="0">
                    <a:pos x="T6" y="T7"/>
                  </a:cxn>
                </a:cxnLst>
                <a:rect l="0" t="0" r="r" b="b"/>
                <a:pathLst>
                  <a:path w="13" h="3">
                    <a:moveTo>
                      <a:pt x="13" y="3"/>
                    </a:moveTo>
                    <a:cubicBezTo>
                      <a:pt x="8" y="3"/>
                      <a:pt x="3" y="3"/>
                      <a:pt x="0" y="0"/>
                    </a:cubicBezTo>
                    <a:cubicBezTo>
                      <a:pt x="5" y="0"/>
                      <a:pt x="7" y="2"/>
                      <a:pt x="12" y="1"/>
                    </a:cubicBezTo>
                    <a:cubicBezTo>
                      <a:pt x="12" y="2"/>
                      <a:pt x="13" y="2"/>
                      <a:pt x="13"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33" name="Freeform 177"/>
              <p:cNvSpPr/>
              <p:nvPr/>
            </p:nvSpPr>
            <p:spPr bwMode="auto">
              <a:xfrm>
                <a:off x="4534" y="885"/>
                <a:ext cx="26" cy="14"/>
              </a:xfrm>
              <a:custGeom>
                <a:gdLst>
                  <a:gd name="T0" fmla="*/ 11 w 11"/>
                  <a:gd name="T1" fmla="*/ 4 h 6"/>
                  <a:gd name="T2" fmla="*/ 0 w 11"/>
                  <a:gd name="T3" fmla="*/ 3 h 6"/>
                  <a:gd name="T4" fmla="*/ 11 w 11"/>
                  <a:gd name="T5" fmla="*/ 4 h 6"/>
                </a:gdLst>
                <a:cxnLst>
                  <a:cxn ang="0">
                    <a:pos x="T0" y="T1"/>
                  </a:cxn>
                  <a:cxn ang="0">
                    <a:pos x="T2" y="T3"/>
                  </a:cxn>
                  <a:cxn ang="0">
                    <a:pos x="T4" y="T5"/>
                  </a:cxn>
                </a:cxnLst>
                <a:rect l="0" t="0" r="r" b="b"/>
                <a:pathLst>
                  <a:path w="11" h="6">
                    <a:moveTo>
                      <a:pt x="11" y="4"/>
                    </a:moveTo>
                    <a:cubicBezTo>
                      <a:pt x="9" y="6"/>
                      <a:pt x="3" y="4"/>
                      <a:pt x="0" y="3"/>
                    </a:cubicBezTo>
                    <a:cubicBezTo>
                      <a:pt x="3" y="0"/>
                      <a:pt x="8" y="4"/>
                      <a:pt x="11"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34" name="Freeform 178"/>
              <p:cNvSpPr/>
              <p:nvPr/>
            </p:nvSpPr>
            <p:spPr bwMode="auto">
              <a:xfrm>
                <a:off x="1929" y="909"/>
                <a:ext cx="16" cy="9"/>
              </a:xfrm>
              <a:custGeom>
                <a:gdLst>
                  <a:gd name="T0" fmla="*/ 7 w 7"/>
                  <a:gd name="T1" fmla="*/ 0 h 4"/>
                  <a:gd name="T2" fmla="*/ 1 w 7"/>
                  <a:gd name="T3" fmla="*/ 4 h 4"/>
                  <a:gd name="T4" fmla="*/ 7 w 7"/>
                  <a:gd name="T5" fmla="*/ 0 h 4"/>
                </a:gdLst>
                <a:cxnLst>
                  <a:cxn ang="0">
                    <a:pos x="T0" y="T1"/>
                  </a:cxn>
                  <a:cxn ang="0">
                    <a:pos x="T2" y="T3"/>
                  </a:cxn>
                  <a:cxn ang="0">
                    <a:pos x="T4" y="T5"/>
                  </a:cxn>
                </a:cxnLst>
                <a:rect l="0" t="0" r="r" b="b"/>
                <a:pathLst>
                  <a:path w="7" h="4">
                    <a:moveTo>
                      <a:pt x="7" y="0"/>
                    </a:moveTo>
                    <a:cubicBezTo>
                      <a:pt x="5" y="2"/>
                      <a:pt x="4" y="4"/>
                      <a:pt x="1" y="4"/>
                    </a:cubicBezTo>
                    <a:cubicBezTo>
                      <a:pt x="0" y="0"/>
                      <a:pt x="3" y="0"/>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35" name="Freeform 179"/>
              <p:cNvSpPr/>
              <p:nvPr/>
            </p:nvSpPr>
            <p:spPr bwMode="auto">
              <a:xfrm>
                <a:off x="2073" y="913"/>
                <a:ext cx="17" cy="15"/>
              </a:xfrm>
              <a:custGeom>
                <a:gdLst>
                  <a:gd name="T0" fmla="*/ 0 w 7"/>
                  <a:gd name="T1" fmla="*/ 1 h 6"/>
                  <a:gd name="T2" fmla="*/ 2 w 7"/>
                  <a:gd name="T3" fmla="*/ 0 h 6"/>
                  <a:gd name="T4" fmla="*/ 0 w 7"/>
                  <a:gd name="T5" fmla="*/ 1 h 6"/>
                </a:gdLst>
                <a:cxnLst>
                  <a:cxn ang="0">
                    <a:pos x="T0" y="T1"/>
                  </a:cxn>
                  <a:cxn ang="0">
                    <a:pos x="T2" y="T3"/>
                  </a:cxn>
                  <a:cxn ang="0">
                    <a:pos x="T4" y="T5"/>
                  </a:cxn>
                </a:cxnLst>
                <a:rect l="0" t="0" r="r" b="b"/>
                <a:pathLst>
                  <a:path w="7" h="6">
                    <a:moveTo>
                      <a:pt x="0" y="1"/>
                    </a:moveTo>
                    <a:cubicBezTo>
                      <a:pt x="1" y="1"/>
                      <a:pt x="2" y="1"/>
                      <a:pt x="2" y="0"/>
                    </a:cubicBezTo>
                    <a:cubicBezTo>
                      <a:pt x="7" y="2"/>
                      <a:pt x="0" y="6"/>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36" name="Freeform 180"/>
              <p:cNvSpPr/>
              <p:nvPr/>
            </p:nvSpPr>
            <p:spPr bwMode="auto">
              <a:xfrm>
                <a:off x="1048" y="930"/>
                <a:ext cx="19" cy="12"/>
              </a:xfrm>
              <a:custGeom>
                <a:gdLst>
                  <a:gd name="T0" fmla="*/ 0 w 8"/>
                  <a:gd name="T1" fmla="*/ 1 h 5"/>
                  <a:gd name="T2" fmla="*/ 7 w 8"/>
                  <a:gd name="T3" fmla="*/ 3 h 5"/>
                  <a:gd name="T4" fmla="*/ 0 w 8"/>
                  <a:gd name="T5" fmla="*/ 1 h 5"/>
                </a:gdLst>
                <a:cxnLst>
                  <a:cxn ang="0">
                    <a:pos x="T0" y="T1"/>
                  </a:cxn>
                  <a:cxn ang="0">
                    <a:pos x="T2" y="T3"/>
                  </a:cxn>
                  <a:cxn ang="0">
                    <a:pos x="T4" y="T5"/>
                  </a:cxn>
                </a:cxnLst>
                <a:rect l="0" t="0" r="r" b="b"/>
                <a:pathLst>
                  <a:path w="8" h="5">
                    <a:moveTo>
                      <a:pt x="0" y="1"/>
                    </a:moveTo>
                    <a:cubicBezTo>
                      <a:pt x="3" y="2"/>
                      <a:pt x="8" y="0"/>
                      <a:pt x="7" y="3"/>
                    </a:cubicBezTo>
                    <a:cubicBezTo>
                      <a:pt x="5" y="3"/>
                      <a:pt x="0" y="5"/>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37" name="Freeform 181"/>
              <p:cNvSpPr/>
              <p:nvPr/>
            </p:nvSpPr>
            <p:spPr bwMode="auto">
              <a:xfrm>
                <a:off x="2934" y="951"/>
                <a:ext cx="17" cy="15"/>
              </a:xfrm>
              <a:custGeom>
                <a:gdLst>
                  <a:gd name="T0" fmla="*/ 6 w 7"/>
                  <a:gd name="T1" fmla="*/ 0 h 6"/>
                  <a:gd name="T2" fmla="*/ 5 w 7"/>
                  <a:gd name="T3" fmla="*/ 1 h 6"/>
                  <a:gd name="T4" fmla="*/ 7 w 7"/>
                  <a:gd name="T5" fmla="*/ 4 h 6"/>
                  <a:gd name="T6" fmla="*/ 3 w 7"/>
                  <a:gd name="T7" fmla="*/ 6 h 6"/>
                  <a:gd name="T8" fmla="*/ 3 w 7"/>
                  <a:gd name="T9" fmla="*/ 3 h 6"/>
                  <a:gd name="T10" fmla="*/ 2 w 7"/>
                  <a:gd name="T11" fmla="*/ 1 h 6"/>
                  <a:gd name="T12" fmla="*/ 6 w 7"/>
                  <a:gd name="T13" fmla="*/ 0 h 6"/>
                </a:gd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6" y="1"/>
                      <a:pt x="6" y="1"/>
                      <a:pt x="5" y="1"/>
                    </a:cubicBezTo>
                    <a:cubicBezTo>
                      <a:pt x="6" y="2"/>
                      <a:pt x="7" y="2"/>
                      <a:pt x="7" y="4"/>
                    </a:cubicBezTo>
                    <a:cubicBezTo>
                      <a:pt x="5" y="4"/>
                      <a:pt x="2" y="3"/>
                      <a:pt x="3" y="6"/>
                    </a:cubicBezTo>
                    <a:cubicBezTo>
                      <a:pt x="1" y="6"/>
                      <a:pt x="0" y="2"/>
                      <a:pt x="3" y="3"/>
                    </a:cubicBezTo>
                    <a:cubicBezTo>
                      <a:pt x="3" y="2"/>
                      <a:pt x="3" y="1"/>
                      <a:pt x="2" y="1"/>
                    </a:cubicBezTo>
                    <a:cubicBezTo>
                      <a:pt x="2" y="0"/>
                      <a:pt x="4" y="0"/>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38" name="Freeform 182"/>
              <p:cNvSpPr/>
              <p:nvPr/>
            </p:nvSpPr>
            <p:spPr bwMode="auto">
              <a:xfrm>
                <a:off x="2641" y="958"/>
                <a:ext cx="12" cy="10"/>
              </a:xfrm>
              <a:custGeom>
                <a:gdLst>
                  <a:gd name="T0" fmla="*/ 5 w 5"/>
                  <a:gd name="T1" fmla="*/ 0 h 4"/>
                  <a:gd name="T2" fmla="*/ 0 w 5"/>
                  <a:gd name="T3" fmla="*/ 4 h 4"/>
                  <a:gd name="T4" fmla="*/ 5 w 5"/>
                  <a:gd name="T5" fmla="*/ 0 h 4"/>
                </a:gdLst>
                <a:cxnLst>
                  <a:cxn ang="0">
                    <a:pos x="T0" y="T1"/>
                  </a:cxn>
                  <a:cxn ang="0">
                    <a:pos x="T2" y="T3"/>
                  </a:cxn>
                  <a:cxn ang="0">
                    <a:pos x="T4" y="T5"/>
                  </a:cxn>
                </a:cxnLst>
                <a:rect l="0" t="0" r="r" b="b"/>
                <a:pathLst>
                  <a:path w="5" h="4">
                    <a:moveTo>
                      <a:pt x="5" y="0"/>
                    </a:moveTo>
                    <a:cubicBezTo>
                      <a:pt x="5" y="3"/>
                      <a:pt x="3" y="3"/>
                      <a:pt x="0" y="4"/>
                    </a:cubicBezTo>
                    <a:cubicBezTo>
                      <a:pt x="0" y="1"/>
                      <a:pt x="3" y="1"/>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39" name="Freeform 183"/>
              <p:cNvSpPr/>
              <p:nvPr/>
            </p:nvSpPr>
            <p:spPr bwMode="auto">
              <a:xfrm>
                <a:off x="985" y="1004"/>
                <a:ext cx="21" cy="7"/>
              </a:xfrm>
              <a:custGeom>
                <a:gdLst>
                  <a:gd name="T0" fmla="*/ 9 w 9"/>
                  <a:gd name="T1" fmla="*/ 0 h 3"/>
                  <a:gd name="T2" fmla="*/ 0 w 9"/>
                  <a:gd name="T3" fmla="*/ 3 h 3"/>
                  <a:gd name="T4" fmla="*/ 9 w 9"/>
                  <a:gd name="T5" fmla="*/ 0 h 3"/>
                </a:gdLst>
                <a:cxnLst>
                  <a:cxn ang="0">
                    <a:pos x="T0" y="T1"/>
                  </a:cxn>
                  <a:cxn ang="0">
                    <a:pos x="T2" y="T3"/>
                  </a:cxn>
                  <a:cxn ang="0">
                    <a:pos x="T4" y="T5"/>
                  </a:cxn>
                </a:cxnLst>
                <a:rect l="0" t="0" r="r" b="b"/>
                <a:pathLst>
                  <a:path w="9" h="3">
                    <a:moveTo>
                      <a:pt x="9" y="0"/>
                    </a:moveTo>
                    <a:cubicBezTo>
                      <a:pt x="7" y="2"/>
                      <a:pt x="2" y="2"/>
                      <a:pt x="0" y="3"/>
                    </a:cubicBezTo>
                    <a:cubicBezTo>
                      <a:pt x="1" y="0"/>
                      <a:pt x="6" y="1"/>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40" name="Freeform 184"/>
              <p:cNvSpPr/>
              <p:nvPr/>
            </p:nvSpPr>
            <p:spPr bwMode="auto">
              <a:xfrm>
                <a:off x="1993" y="1068"/>
                <a:ext cx="45" cy="9"/>
              </a:xfrm>
              <a:custGeom>
                <a:gdLst>
                  <a:gd name="T0" fmla="*/ 10 w 19"/>
                  <a:gd name="T1" fmla="*/ 3 h 4"/>
                  <a:gd name="T2" fmla="*/ 7 w 19"/>
                  <a:gd name="T3" fmla="*/ 4 h 4"/>
                  <a:gd name="T4" fmla="*/ 0 w 19"/>
                  <a:gd name="T5" fmla="*/ 1 h 4"/>
                  <a:gd name="T6" fmla="*/ 19 w 19"/>
                  <a:gd name="T7" fmla="*/ 2 h 4"/>
                  <a:gd name="T8" fmla="*/ 10 w 19"/>
                  <a:gd name="T9" fmla="*/ 3 h 4"/>
                </a:gdLst>
                <a:cxnLst>
                  <a:cxn ang="0">
                    <a:pos x="T0" y="T1"/>
                  </a:cxn>
                  <a:cxn ang="0">
                    <a:pos x="T2" y="T3"/>
                  </a:cxn>
                  <a:cxn ang="0">
                    <a:pos x="T4" y="T5"/>
                  </a:cxn>
                  <a:cxn ang="0">
                    <a:pos x="T6" y="T7"/>
                  </a:cxn>
                  <a:cxn ang="0">
                    <a:pos x="T8" y="T9"/>
                  </a:cxn>
                </a:cxnLst>
                <a:rect l="0" t="0" r="r" b="b"/>
                <a:pathLst>
                  <a:path w="19" h="4">
                    <a:moveTo>
                      <a:pt x="10" y="3"/>
                    </a:moveTo>
                    <a:cubicBezTo>
                      <a:pt x="9" y="3"/>
                      <a:pt x="8" y="3"/>
                      <a:pt x="7" y="4"/>
                    </a:cubicBezTo>
                    <a:cubicBezTo>
                      <a:pt x="6" y="1"/>
                      <a:pt x="1" y="3"/>
                      <a:pt x="0" y="1"/>
                    </a:cubicBezTo>
                    <a:cubicBezTo>
                      <a:pt x="6" y="2"/>
                      <a:pt x="14" y="0"/>
                      <a:pt x="19" y="2"/>
                    </a:cubicBezTo>
                    <a:cubicBezTo>
                      <a:pt x="16" y="3"/>
                      <a:pt x="11" y="1"/>
                      <a:pt x="10"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41" name="Freeform 186"/>
              <p:cNvSpPr/>
              <p:nvPr/>
            </p:nvSpPr>
            <p:spPr bwMode="auto">
              <a:xfrm>
                <a:off x="2009" y="1075"/>
                <a:ext cx="24" cy="12"/>
              </a:xfrm>
              <a:custGeom>
                <a:gdLst>
                  <a:gd name="T0" fmla="*/ 3 w 10"/>
                  <a:gd name="T1" fmla="*/ 0 h 5"/>
                  <a:gd name="T2" fmla="*/ 10 w 10"/>
                  <a:gd name="T3" fmla="*/ 5 h 5"/>
                  <a:gd name="T4" fmla="*/ 0 w 10"/>
                  <a:gd name="T5" fmla="*/ 1 h 5"/>
                  <a:gd name="T6" fmla="*/ 3 w 10"/>
                  <a:gd name="T7" fmla="*/ 0 h 5"/>
                </a:gdLst>
                <a:cxnLst>
                  <a:cxn ang="0">
                    <a:pos x="T0" y="T1"/>
                  </a:cxn>
                  <a:cxn ang="0">
                    <a:pos x="T2" y="T3"/>
                  </a:cxn>
                  <a:cxn ang="0">
                    <a:pos x="T4" y="T5"/>
                  </a:cxn>
                  <a:cxn ang="0">
                    <a:pos x="T6" y="T7"/>
                  </a:cxn>
                </a:cxnLst>
                <a:rect l="0" t="0" r="r" b="b"/>
                <a:pathLst>
                  <a:path w="10" h="5">
                    <a:moveTo>
                      <a:pt x="3" y="0"/>
                    </a:moveTo>
                    <a:cubicBezTo>
                      <a:pt x="6" y="1"/>
                      <a:pt x="9" y="2"/>
                      <a:pt x="10" y="5"/>
                    </a:cubicBezTo>
                    <a:cubicBezTo>
                      <a:pt x="6" y="5"/>
                      <a:pt x="3" y="3"/>
                      <a:pt x="0" y="1"/>
                    </a:cubicBezTo>
                    <a:cubicBezTo>
                      <a:pt x="1" y="0"/>
                      <a:pt x="2" y="0"/>
                      <a:pt x="3"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42" name="Freeform 188"/>
              <p:cNvSpPr/>
              <p:nvPr/>
            </p:nvSpPr>
            <p:spPr bwMode="auto">
              <a:xfrm>
                <a:off x="1780" y="1124"/>
                <a:ext cx="19" cy="10"/>
              </a:xfrm>
              <a:custGeom>
                <a:gdLst>
                  <a:gd name="T0" fmla="*/ 8 w 8"/>
                  <a:gd name="T1" fmla="*/ 2 h 4"/>
                  <a:gd name="T2" fmla="*/ 0 w 8"/>
                  <a:gd name="T3" fmla="*/ 2 h 4"/>
                  <a:gd name="T4" fmla="*/ 2 w 8"/>
                  <a:gd name="T5" fmla="*/ 0 h 4"/>
                  <a:gd name="T6" fmla="*/ 8 w 8"/>
                  <a:gd name="T7" fmla="*/ 2 h 4"/>
                </a:gdLst>
                <a:cxnLst>
                  <a:cxn ang="0">
                    <a:pos x="T0" y="T1"/>
                  </a:cxn>
                  <a:cxn ang="0">
                    <a:pos x="T2" y="T3"/>
                  </a:cxn>
                  <a:cxn ang="0">
                    <a:pos x="T4" y="T5"/>
                  </a:cxn>
                  <a:cxn ang="0">
                    <a:pos x="T6" y="T7"/>
                  </a:cxn>
                </a:cxnLst>
                <a:rect l="0" t="0" r="r" b="b"/>
                <a:pathLst>
                  <a:path w="8" h="4">
                    <a:moveTo>
                      <a:pt x="8" y="2"/>
                    </a:moveTo>
                    <a:cubicBezTo>
                      <a:pt x="6" y="4"/>
                      <a:pt x="2" y="4"/>
                      <a:pt x="0" y="2"/>
                    </a:cubicBezTo>
                    <a:cubicBezTo>
                      <a:pt x="1" y="2"/>
                      <a:pt x="3" y="2"/>
                      <a:pt x="2" y="0"/>
                    </a:cubicBezTo>
                    <a:cubicBezTo>
                      <a:pt x="4" y="1"/>
                      <a:pt x="7" y="0"/>
                      <a:pt x="8"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43" name="Freeform 189"/>
              <p:cNvSpPr/>
              <p:nvPr/>
            </p:nvSpPr>
            <p:spPr bwMode="auto">
              <a:xfrm>
                <a:off x="2797" y="1169"/>
                <a:ext cx="19" cy="24"/>
              </a:xfrm>
              <a:custGeom>
                <a:gdLst>
                  <a:gd name="T0" fmla="*/ 4 w 8"/>
                  <a:gd name="T1" fmla="*/ 10 h 10"/>
                  <a:gd name="T2" fmla="*/ 4 w 8"/>
                  <a:gd name="T3" fmla="*/ 0 h 10"/>
                  <a:gd name="T4" fmla="*/ 4 w 8"/>
                  <a:gd name="T5" fmla="*/ 10 h 10"/>
                </a:gdLst>
                <a:cxnLst>
                  <a:cxn ang="0">
                    <a:pos x="T0" y="T1"/>
                  </a:cxn>
                  <a:cxn ang="0">
                    <a:pos x="T2" y="T3"/>
                  </a:cxn>
                  <a:cxn ang="0">
                    <a:pos x="T4" y="T5"/>
                  </a:cxn>
                </a:cxnLst>
                <a:rect l="0" t="0" r="r" b="b"/>
                <a:pathLst>
                  <a:path w="8" h="10">
                    <a:moveTo>
                      <a:pt x="4" y="10"/>
                    </a:moveTo>
                    <a:cubicBezTo>
                      <a:pt x="0" y="9"/>
                      <a:pt x="2" y="2"/>
                      <a:pt x="4" y="0"/>
                    </a:cubicBezTo>
                    <a:cubicBezTo>
                      <a:pt x="8" y="2"/>
                      <a:pt x="6" y="7"/>
                      <a:pt x="4" y="1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44" name="Freeform 191"/>
              <p:cNvSpPr/>
              <p:nvPr/>
            </p:nvSpPr>
            <p:spPr bwMode="auto">
              <a:xfrm>
                <a:off x="2729" y="1210"/>
                <a:ext cx="11" cy="12"/>
              </a:xfrm>
              <a:custGeom>
                <a:gdLst>
                  <a:gd name="T0" fmla="*/ 5 w 5"/>
                  <a:gd name="T1" fmla="*/ 4 h 5"/>
                  <a:gd name="T2" fmla="*/ 0 w 5"/>
                  <a:gd name="T3" fmla="*/ 3 h 5"/>
                  <a:gd name="T4" fmla="*/ 5 w 5"/>
                  <a:gd name="T5" fmla="*/ 4 h 5"/>
                </a:gdLst>
                <a:cxnLst>
                  <a:cxn ang="0">
                    <a:pos x="T0" y="T1"/>
                  </a:cxn>
                  <a:cxn ang="0">
                    <a:pos x="T2" y="T3"/>
                  </a:cxn>
                  <a:cxn ang="0">
                    <a:pos x="T4" y="T5"/>
                  </a:cxn>
                </a:cxnLst>
                <a:rect l="0" t="0" r="r" b="b"/>
                <a:pathLst>
                  <a:path w="5" h="5">
                    <a:moveTo>
                      <a:pt x="5" y="4"/>
                    </a:moveTo>
                    <a:cubicBezTo>
                      <a:pt x="2" y="5"/>
                      <a:pt x="1" y="4"/>
                      <a:pt x="0" y="3"/>
                    </a:cubicBezTo>
                    <a:cubicBezTo>
                      <a:pt x="1" y="1"/>
                      <a:pt x="5" y="0"/>
                      <a:pt x="5"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45" name="Freeform 192"/>
              <p:cNvSpPr/>
              <p:nvPr/>
            </p:nvSpPr>
            <p:spPr bwMode="auto">
              <a:xfrm>
                <a:off x="4233" y="1293"/>
                <a:ext cx="45" cy="45"/>
              </a:xfrm>
              <a:custGeom>
                <a:gdLst>
                  <a:gd name="T0" fmla="*/ 12 w 19"/>
                  <a:gd name="T1" fmla="*/ 19 h 19"/>
                  <a:gd name="T2" fmla="*/ 8 w 19"/>
                  <a:gd name="T3" fmla="*/ 11 h 19"/>
                  <a:gd name="T4" fmla="*/ 0 w 19"/>
                  <a:gd name="T5" fmla="*/ 5 h 19"/>
                  <a:gd name="T6" fmla="*/ 3 w 19"/>
                  <a:gd name="T7" fmla="*/ 3 h 19"/>
                  <a:gd name="T8" fmla="*/ 12 w 19"/>
                  <a:gd name="T9" fmla="*/ 19 h 19"/>
                </a:gdLst>
                <a:cxnLst>
                  <a:cxn ang="0">
                    <a:pos x="T0" y="T1"/>
                  </a:cxn>
                  <a:cxn ang="0">
                    <a:pos x="T2" y="T3"/>
                  </a:cxn>
                  <a:cxn ang="0">
                    <a:pos x="T4" y="T5"/>
                  </a:cxn>
                  <a:cxn ang="0">
                    <a:pos x="T6" y="T7"/>
                  </a:cxn>
                  <a:cxn ang="0">
                    <a:pos x="T8" y="T9"/>
                  </a:cxn>
                </a:cxnLst>
                <a:rect l="0" t="0" r="r" b="b"/>
                <a:pathLst>
                  <a:path w="19" h="19">
                    <a:moveTo>
                      <a:pt x="12" y="19"/>
                    </a:moveTo>
                    <a:cubicBezTo>
                      <a:pt x="8" y="19"/>
                      <a:pt x="8" y="15"/>
                      <a:pt x="8" y="11"/>
                    </a:cubicBezTo>
                    <a:cubicBezTo>
                      <a:pt x="5" y="9"/>
                      <a:pt x="1" y="9"/>
                      <a:pt x="0" y="5"/>
                    </a:cubicBezTo>
                    <a:cubicBezTo>
                      <a:pt x="2" y="5"/>
                      <a:pt x="3" y="5"/>
                      <a:pt x="3" y="3"/>
                    </a:cubicBezTo>
                    <a:cubicBezTo>
                      <a:pt x="14" y="0"/>
                      <a:pt x="19" y="14"/>
                      <a:pt x="12" y="1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46" name="Freeform 193"/>
              <p:cNvSpPr/>
              <p:nvPr/>
            </p:nvSpPr>
            <p:spPr bwMode="auto">
              <a:xfrm>
                <a:off x="3086" y="1357"/>
                <a:ext cx="12" cy="19"/>
              </a:xfrm>
              <a:custGeom>
                <a:gdLst>
                  <a:gd name="T0" fmla="*/ 4 w 5"/>
                  <a:gd name="T1" fmla="*/ 8 h 8"/>
                  <a:gd name="T2" fmla="*/ 0 w 5"/>
                  <a:gd name="T3" fmla="*/ 0 h 8"/>
                  <a:gd name="T4" fmla="*/ 5 w 5"/>
                  <a:gd name="T5" fmla="*/ 8 h 8"/>
                  <a:gd name="T6" fmla="*/ 4 w 5"/>
                  <a:gd name="T7" fmla="*/ 8 h 8"/>
                </a:gdLst>
                <a:cxnLst>
                  <a:cxn ang="0">
                    <a:pos x="T0" y="T1"/>
                  </a:cxn>
                  <a:cxn ang="0">
                    <a:pos x="T2" y="T3"/>
                  </a:cxn>
                  <a:cxn ang="0">
                    <a:pos x="T4" y="T5"/>
                  </a:cxn>
                  <a:cxn ang="0">
                    <a:pos x="T6" y="T7"/>
                  </a:cxn>
                </a:cxnLst>
                <a:rect l="0" t="0" r="r" b="b"/>
                <a:pathLst>
                  <a:path w="5" h="8">
                    <a:moveTo>
                      <a:pt x="4" y="8"/>
                    </a:moveTo>
                    <a:cubicBezTo>
                      <a:pt x="2" y="6"/>
                      <a:pt x="1" y="3"/>
                      <a:pt x="0" y="0"/>
                    </a:cubicBezTo>
                    <a:cubicBezTo>
                      <a:pt x="3" y="1"/>
                      <a:pt x="4" y="5"/>
                      <a:pt x="5" y="8"/>
                    </a:cubicBezTo>
                    <a:cubicBezTo>
                      <a:pt x="5" y="8"/>
                      <a:pt x="5" y="8"/>
                      <a:pt x="4"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47" name="Freeform 194"/>
              <p:cNvSpPr/>
              <p:nvPr/>
            </p:nvSpPr>
            <p:spPr bwMode="auto">
              <a:xfrm>
                <a:off x="1739" y="1397"/>
                <a:ext cx="22" cy="14"/>
              </a:xfrm>
              <a:custGeom>
                <a:gdLst>
                  <a:gd name="T0" fmla="*/ 7 w 9"/>
                  <a:gd name="T1" fmla="*/ 0 h 6"/>
                  <a:gd name="T2" fmla="*/ 0 w 9"/>
                  <a:gd name="T3" fmla="*/ 1 h 6"/>
                  <a:gd name="T4" fmla="*/ 7 w 9"/>
                  <a:gd name="T5" fmla="*/ 0 h 6"/>
                </a:gdLst>
                <a:cxnLst>
                  <a:cxn ang="0">
                    <a:pos x="T0" y="T1"/>
                  </a:cxn>
                  <a:cxn ang="0">
                    <a:pos x="T2" y="T3"/>
                  </a:cxn>
                  <a:cxn ang="0">
                    <a:pos x="T4" y="T5"/>
                  </a:cxn>
                </a:cxnLst>
                <a:rect l="0" t="0" r="r" b="b"/>
                <a:pathLst>
                  <a:path w="9" h="6">
                    <a:moveTo>
                      <a:pt x="7" y="0"/>
                    </a:moveTo>
                    <a:cubicBezTo>
                      <a:pt x="4" y="0"/>
                      <a:pt x="1" y="6"/>
                      <a:pt x="0" y="1"/>
                    </a:cubicBezTo>
                    <a:cubicBezTo>
                      <a:pt x="4" y="0"/>
                      <a:pt x="9" y="0"/>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48" name="Freeform 195"/>
              <p:cNvSpPr/>
              <p:nvPr/>
            </p:nvSpPr>
            <p:spPr bwMode="auto">
              <a:xfrm>
                <a:off x="1777" y="1492"/>
                <a:ext cx="74" cy="40"/>
              </a:xfrm>
              <a:custGeom>
                <a:gdLst>
                  <a:gd name="T0" fmla="*/ 31 w 31"/>
                  <a:gd name="T1" fmla="*/ 11 h 17"/>
                  <a:gd name="T2" fmla="*/ 16 w 31"/>
                  <a:gd name="T3" fmla="*/ 15 h 17"/>
                  <a:gd name="T4" fmla="*/ 0 w 31"/>
                  <a:gd name="T5" fmla="*/ 9 h 17"/>
                  <a:gd name="T6" fmla="*/ 10 w 31"/>
                  <a:gd name="T7" fmla="*/ 10 h 17"/>
                  <a:gd name="T8" fmla="*/ 5 w 31"/>
                  <a:gd name="T9" fmla="*/ 3 h 17"/>
                  <a:gd name="T10" fmla="*/ 31 w 31"/>
                  <a:gd name="T11" fmla="*/ 11 h 17"/>
                </a:gdLst>
                <a:cxnLst>
                  <a:cxn ang="0">
                    <a:pos x="T0" y="T1"/>
                  </a:cxn>
                  <a:cxn ang="0">
                    <a:pos x="T2" y="T3"/>
                  </a:cxn>
                  <a:cxn ang="0">
                    <a:pos x="T4" y="T5"/>
                  </a:cxn>
                  <a:cxn ang="0">
                    <a:pos x="T6" y="T7"/>
                  </a:cxn>
                  <a:cxn ang="0">
                    <a:pos x="T8" y="T9"/>
                  </a:cxn>
                  <a:cxn ang="0">
                    <a:pos x="T10" y="T11"/>
                  </a:cxn>
                </a:cxnLst>
                <a:rect l="0" t="0" r="r" b="b"/>
                <a:pathLst>
                  <a:path w="31" h="17">
                    <a:moveTo>
                      <a:pt x="31" y="11"/>
                    </a:moveTo>
                    <a:cubicBezTo>
                      <a:pt x="25" y="12"/>
                      <a:pt x="17" y="10"/>
                      <a:pt x="16" y="15"/>
                    </a:cubicBezTo>
                    <a:cubicBezTo>
                      <a:pt x="13" y="9"/>
                      <a:pt x="0" y="17"/>
                      <a:pt x="0" y="9"/>
                    </a:cubicBezTo>
                    <a:cubicBezTo>
                      <a:pt x="3" y="10"/>
                      <a:pt x="6" y="11"/>
                      <a:pt x="10" y="10"/>
                    </a:cubicBezTo>
                    <a:cubicBezTo>
                      <a:pt x="6" y="10"/>
                      <a:pt x="11" y="5"/>
                      <a:pt x="5" y="3"/>
                    </a:cubicBezTo>
                    <a:cubicBezTo>
                      <a:pt x="14" y="0"/>
                      <a:pt x="30" y="3"/>
                      <a:pt x="31" y="1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49" name="Freeform 196"/>
              <p:cNvSpPr/>
              <p:nvPr/>
            </p:nvSpPr>
            <p:spPr bwMode="auto">
              <a:xfrm>
                <a:off x="1602" y="1509"/>
                <a:ext cx="10" cy="16"/>
              </a:xfrm>
              <a:custGeom>
                <a:gdLst>
                  <a:gd name="T0" fmla="*/ 2 w 4"/>
                  <a:gd name="T1" fmla="*/ 7 h 7"/>
                  <a:gd name="T2" fmla="*/ 3 w 4"/>
                  <a:gd name="T3" fmla="*/ 5 h 7"/>
                  <a:gd name="T4" fmla="*/ 2 w 4"/>
                  <a:gd name="T5" fmla="*/ 7 h 7"/>
                </a:gdLst>
                <a:cxnLst>
                  <a:cxn ang="0">
                    <a:pos x="T0" y="T1"/>
                  </a:cxn>
                  <a:cxn ang="0">
                    <a:pos x="T2" y="T3"/>
                  </a:cxn>
                  <a:cxn ang="0">
                    <a:pos x="T4" y="T5"/>
                  </a:cxn>
                </a:cxnLst>
                <a:rect l="0" t="0" r="r" b="b"/>
                <a:pathLst>
                  <a:path w="4" h="7">
                    <a:moveTo>
                      <a:pt x="2" y="7"/>
                    </a:moveTo>
                    <a:cubicBezTo>
                      <a:pt x="0" y="3"/>
                      <a:pt x="4" y="0"/>
                      <a:pt x="3" y="5"/>
                    </a:cubicBezTo>
                    <a:cubicBezTo>
                      <a:pt x="4" y="7"/>
                      <a:pt x="3" y="7"/>
                      <a:pt x="2" y="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50" name="Freeform 197"/>
              <p:cNvSpPr/>
              <p:nvPr/>
            </p:nvSpPr>
            <p:spPr bwMode="auto">
              <a:xfrm>
                <a:off x="1728" y="1516"/>
                <a:ext cx="26" cy="12"/>
              </a:xfrm>
              <a:custGeom>
                <a:gdLst>
                  <a:gd name="T0" fmla="*/ 11 w 11"/>
                  <a:gd name="T1" fmla="*/ 3 h 5"/>
                  <a:gd name="T2" fmla="*/ 0 w 11"/>
                  <a:gd name="T3" fmla="*/ 0 h 5"/>
                  <a:gd name="T4" fmla="*/ 11 w 11"/>
                  <a:gd name="T5" fmla="*/ 3 h 5"/>
                </a:gdLst>
                <a:cxnLst>
                  <a:cxn ang="0">
                    <a:pos x="T0" y="T1"/>
                  </a:cxn>
                  <a:cxn ang="0">
                    <a:pos x="T2" y="T3"/>
                  </a:cxn>
                  <a:cxn ang="0">
                    <a:pos x="T4" y="T5"/>
                  </a:cxn>
                </a:cxnLst>
                <a:rect l="0" t="0" r="r" b="b"/>
                <a:pathLst>
                  <a:path w="11" h="5">
                    <a:moveTo>
                      <a:pt x="11" y="3"/>
                    </a:moveTo>
                    <a:cubicBezTo>
                      <a:pt x="7" y="5"/>
                      <a:pt x="1" y="5"/>
                      <a:pt x="0" y="0"/>
                    </a:cubicBezTo>
                    <a:cubicBezTo>
                      <a:pt x="5" y="0"/>
                      <a:pt x="8" y="2"/>
                      <a:pt x="11"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51" name="Freeform 198"/>
              <p:cNvSpPr/>
              <p:nvPr/>
            </p:nvSpPr>
            <p:spPr bwMode="auto">
              <a:xfrm>
                <a:off x="4207" y="1606"/>
                <a:ext cx="15" cy="23"/>
              </a:xfrm>
              <a:custGeom>
                <a:gdLst>
                  <a:gd name="T0" fmla="*/ 6 w 6"/>
                  <a:gd name="T1" fmla="*/ 4 h 10"/>
                  <a:gd name="T2" fmla="*/ 3 w 6"/>
                  <a:gd name="T3" fmla="*/ 10 h 10"/>
                  <a:gd name="T4" fmla="*/ 0 w 6"/>
                  <a:gd name="T5" fmla="*/ 3 h 10"/>
                  <a:gd name="T6" fmla="*/ 6 w 6"/>
                  <a:gd name="T7" fmla="*/ 4 h 10"/>
                </a:gdLst>
                <a:cxnLst>
                  <a:cxn ang="0">
                    <a:pos x="T0" y="T1"/>
                  </a:cxn>
                  <a:cxn ang="0">
                    <a:pos x="T2" y="T3"/>
                  </a:cxn>
                  <a:cxn ang="0">
                    <a:pos x="T4" y="T5"/>
                  </a:cxn>
                  <a:cxn ang="0">
                    <a:pos x="T6" y="T7"/>
                  </a:cxn>
                </a:cxnLst>
                <a:rect l="0" t="0" r="r" b="b"/>
                <a:pathLst>
                  <a:path w="6" h="10">
                    <a:moveTo>
                      <a:pt x="6" y="4"/>
                    </a:moveTo>
                    <a:cubicBezTo>
                      <a:pt x="5" y="7"/>
                      <a:pt x="3" y="8"/>
                      <a:pt x="3" y="10"/>
                    </a:cubicBezTo>
                    <a:cubicBezTo>
                      <a:pt x="1" y="9"/>
                      <a:pt x="2" y="4"/>
                      <a:pt x="0" y="3"/>
                    </a:cubicBezTo>
                    <a:cubicBezTo>
                      <a:pt x="2" y="0"/>
                      <a:pt x="4" y="5"/>
                      <a:pt x="6"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52" name="Freeform 199"/>
              <p:cNvSpPr/>
              <p:nvPr/>
            </p:nvSpPr>
            <p:spPr bwMode="auto">
              <a:xfrm>
                <a:off x="4224" y="1625"/>
                <a:ext cx="14" cy="19"/>
              </a:xfrm>
              <a:custGeom>
                <a:gdLst>
                  <a:gd name="T0" fmla="*/ 3 w 6"/>
                  <a:gd name="T1" fmla="*/ 8 h 8"/>
                  <a:gd name="T2" fmla="*/ 3 w 6"/>
                  <a:gd name="T3" fmla="*/ 0 h 8"/>
                  <a:gd name="T4" fmla="*/ 3 w 6"/>
                  <a:gd name="T5" fmla="*/ 8 h 8"/>
                </a:gdLst>
                <a:cxnLst>
                  <a:cxn ang="0">
                    <a:pos x="T0" y="T1"/>
                  </a:cxn>
                  <a:cxn ang="0">
                    <a:pos x="T2" y="T3"/>
                  </a:cxn>
                  <a:cxn ang="0">
                    <a:pos x="T4" y="T5"/>
                  </a:cxn>
                </a:cxnLst>
                <a:rect l="0" t="0" r="r" b="b"/>
                <a:pathLst>
                  <a:path w="6" h="8">
                    <a:moveTo>
                      <a:pt x="3" y="8"/>
                    </a:moveTo>
                    <a:cubicBezTo>
                      <a:pt x="0" y="6"/>
                      <a:pt x="4" y="3"/>
                      <a:pt x="3" y="0"/>
                    </a:cubicBezTo>
                    <a:cubicBezTo>
                      <a:pt x="6" y="2"/>
                      <a:pt x="4" y="6"/>
                      <a:pt x="3"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53" name="Freeform 200"/>
              <p:cNvSpPr/>
              <p:nvPr/>
            </p:nvSpPr>
            <p:spPr bwMode="auto">
              <a:xfrm>
                <a:off x="4217" y="1625"/>
                <a:ext cx="14" cy="26"/>
              </a:xfrm>
              <a:custGeom>
                <a:gdLst>
                  <a:gd name="T0" fmla="*/ 1 w 6"/>
                  <a:gd name="T1" fmla="*/ 9 h 11"/>
                  <a:gd name="T2" fmla="*/ 3 w 6"/>
                  <a:gd name="T3" fmla="*/ 0 h 11"/>
                  <a:gd name="T4" fmla="*/ 4 w 6"/>
                  <a:gd name="T5" fmla="*/ 11 h 11"/>
                  <a:gd name="T6" fmla="*/ 1 w 6"/>
                  <a:gd name="T7" fmla="*/ 9 h 11"/>
                </a:gdLst>
                <a:cxnLst>
                  <a:cxn ang="0">
                    <a:pos x="T0" y="T1"/>
                  </a:cxn>
                  <a:cxn ang="0">
                    <a:pos x="T2" y="T3"/>
                  </a:cxn>
                  <a:cxn ang="0">
                    <a:pos x="T4" y="T5"/>
                  </a:cxn>
                  <a:cxn ang="0">
                    <a:pos x="T6" y="T7"/>
                  </a:cxn>
                </a:cxnLst>
                <a:rect l="0" t="0" r="r" b="b"/>
                <a:pathLst>
                  <a:path w="6" h="11">
                    <a:moveTo>
                      <a:pt x="1" y="9"/>
                    </a:moveTo>
                    <a:cubicBezTo>
                      <a:pt x="0" y="5"/>
                      <a:pt x="2" y="3"/>
                      <a:pt x="3" y="0"/>
                    </a:cubicBezTo>
                    <a:cubicBezTo>
                      <a:pt x="6" y="2"/>
                      <a:pt x="4" y="8"/>
                      <a:pt x="4" y="11"/>
                    </a:cubicBezTo>
                    <a:cubicBezTo>
                      <a:pt x="3" y="10"/>
                      <a:pt x="2" y="9"/>
                      <a:pt x="1" y="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54" name="Freeform 201"/>
              <p:cNvSpPr/>
              <p:nvPr/>
            </p:nvSpPr>
            <p:spPr bwMode="auto">
              <a:xfrm>
                <a:off x="3994" y="1779"/>
                <a:ext cx="10" cy="12"/>
              </a:xfrm>
              <a:custGeom>
                <a:gdLst>
                  <a:gd name="T0" fmla="*/ 4 w 4"/>
                  <a:gd name="T1" fmla="*/ 1 h 5"/>
                  <a:gd name="T2" fmla="*/ 0 w 4"/>
                  <a:gd name="T3" fmla="*/ 4 h 5"/>
                  <a:gd name="T4" fmla="*/ 2 w 4"/>
                  <a:gd name="T5" fmla="*/ 0 h 5"/>
                  <a:gd name="T6" fmla="*/ 4 w 4"/>
                  <a:gd name="T7" fmla="*/ 1 h 5"/>
                </a:gdLst>
                <a:cxnLst>
                  <a:cxn ang="0">
                    <a:pos x="T0" y="T1"/>
                  </a:cxn>
                  <a:cxn ang="0">
                    <a:pos x="T2" y="T3"/>
                  </a:cxn>
                  <a:cxn ang="0">
                    <a:pos x="T4" y="T5"/>
                  </a:cxn>
                  <a:cxn ang="0">
                    <a:pos x="T6" y="T7"/>
                  </a:cxn>
                </a:cxnLst>
                <a:rect l="0" t="0" r="r" b="b"/>
                <a:pathLst>
                  <a:path w="4" h="5">
                    <a:moveTo>
                      <a:pt x="4" y="1"/>
                    </a:moveTo>
                    <a:cubicBezTo>
                      <a:pt x="3" y="2"/>
                      <a:pt x="3" y="5"/>
                      <a:pt x="0" y="4"/>
                    </a:cubicBezTo>
                    <a:cubicBezTo>
                      <a:pt x="0" y="2"/>
                      <a:pt x="2" y="1"/>
                      <a:pt x="2" y="0"/>
                    </a:cubicBezTo>
                    <a:cubicBezTo>
                      <a:pt x="3" y="0"/>
                      <a:pt x="3" y="1"/>
                      <a:pt x="4"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55" name="Freeform 202"/>
              <p:cNvSpPr/>
              <p:nvPr/>
            </p:nvSpPr>
            <p:spPr bwMode="auto">
              <a:xfrm>
                <a:off x="4328" y="1776"/>
                <a:ext cx="239" cy="155"/>
              </a:xfrm>
              <a:custGeom>
                <a:gdLst>
                  <a:gd name="T0" fmla="*/ 64 w 101"/>
                  <a:gd name="T1" fmla="*/ 53 h 65"/>
                  <a:gd name="T2" fmla="*/ 48 w 101"/>
                  <a:gd name="T3" fmla="*/ 50 h 65"/>
                  <a:gd name="T4" fmla="*/ 34 w 101"/>
                  <a:gd name="T5" fmla="*/ 51 h 65"/>
                  <a:gd name="T6" fmla="*/ 40 w 101"/>
                  <a:gd name="T7" fmla="*/ 46 h 65"/>
                  <a:gd name="T8" fmla="*/ 15 w 101"/>
                  <a:gd name="T9" fmla="*/ 23 h 65"/>
                  <a:gd name="T10" fmla="*/ 10 w 101"/>
                  <a:gd name="T11" fmla="*/ 26 h 65"/>
                  <a:gd name="T12" fmla="*/ 8 w 101"/>
                  <a:gd name="T13" fmla="*/ 19 h 65"/>
                  <a:gd name="T14" fmla="*/ 16 w 101"/>
                  <a:gd name="T15" fmla="*/ 15 h 65"/>
                  <a:gd name="T16" fmla="*/ 0 w 101"/>
                  <a:gd name="T17" fmla="*/ 8 h 65"/>
                  <a:gd name="T18" fmla="*/ 17 w 101"/>
                  <a:gd name="T19" fmla="*/ 6 h 65"/>
                  <a:gd name="T20" fmla="*/ 18 w 101"/>
                  <a:gd name="T21" fmla="*/ 16 h 65"/>
                  <a:gd name="T22" fmla="*/ 23 w 101"/>
                  <a:gd name="T23" fmla="*/ 21 h 65"/>
                  <a:gd name="T24" fmla="*/ 36 w 101"/>
                  <a:gd name="T25" fmla="*/ 10 h 65"/>
                  <a:gd name="T26" fmla="*/ 78 w 101"/>
                  <a:gd name="T27" fmla="*/ 28 h 65"/>
                  <a:gd name="T28" fmla="*/ 78 w 101"/>
                  <a:gd name="T29" fmla="*/ 32 h 65"/>
                  <a:gd name="T30" fmla="*/ 89 w 101"/>
                  <a:gd name="T31" fmla="*/ 39 h 65"/>
                  <a:gd name="T32" fmla="*/ 84 w 101"/>
                  <a:gd name="T33" fmla="*/ 44 h 65"/>
                  <a:gd name="T34" fmla="*/ 101 w 101"/>
                  <a:gd name="T35" fmla="*/ 64 h 65"/>
                  <a:gd name="T36" fmla="*/ 82 w 101"/>
                  <a:gd name="T37" fmla="*/ 58 h 65"/>
                  <a:gd name="T38" fmla="*/ 72 w 101"/>
                  <a:gd name="T39" fmla="*/ 47 h 65"/>
                  <a:gd name="T40" fmla="*/ 58 w 101"/>
                  <a:gd name="T41" fmla="*/ 51 h 65"/>
                  <a:gd name="T42" fmla="*/ 64 w 101"/>
                  <a:gd name="T43" fmla="*/ 53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65">
                    <a:moveTo>
                      <a:pt x="64" y="53"/>
                    </a:moveTo>
                    <a:cubicBezTo>
                      <a:pt x="62" y="59"/>
                      <a:pt x="47" y="58"/>
                      <a:pt x="48" y="50"/>
                    </a:cubicBezTo>
                    <a:cubicBezTo>
                      <a:pt x="40" y="48"/>
                      <a:pt x="41" y="51"/>
                      <a:pt x="34" y="51"/>
                    </a:cubicBezTo>
                    <a:cubicBezTo>
                      <a:pt x="35" y="49"/>
                      <a:pt x="36" y="45"/>
                      <a:pt x="40" y="46"/>
                    </a:cubicBezTo>
                    <a:cubicBezTo>
                      <a:pt x="44" y="30"/>
                      <a:pt x="23" y="30"/>
                      <a:pt x="15" y="23"/>
                    </a:cubicBezTo>
                    <a:cubicBezTo>
                      <a:pt x="13" y="23"/>
                      <a:pt x="13" y="26"/>
                      <a:pt x="10" y="26"/>
                    </a:cubicBezTo>
                    <a:cubicBezTo>
                      <a:pt x="10" y="23"/>
                      <a:pt x="10" y="20"/>
                      <a:pt x="8" y="19"/>
                    </a:cubicBezTo>
                    <a:cubicBezTo>
                      <a:pt x="9" y="15"/>
                      <a:pt x="14" y="17"/>
                      <a:pt x="16" y="15"/>
                    </a:cubicBezTo>
                    <a:cubicBezTo>
                      <a:pt x="9" y="14"/>
                      <a:pt x="4" y="11"/>
                      <a:pt x="0" y="8"/>
                    </a:cubicBezTo>
                    <a:cubicBezTo>
                      <a:pt x="1" y="7"/>
                      <a:pt x="11" y="0"/>
                      <a:pt x="17" y="6"/>
                    </a:cubicBezTo>
                    <a:cubicBezTo>
                      <a:pt x="16" y="11"/>
                      <a:pt x="19" y="12"/>
                      <a:pt x="18" y="16"/>
                    </a:cubicBezTo>
                    <a:cubicBezTo>
                      <a:pt x="21" y="15"/>
                      <a:pt x="20" y="19"/>
                      <a:pt x="23" y="21"/>
                    </a:cubicBezTo>
                    <a:cubicBezTo>
                      <a:pt x="28" y="18"/>
                      <a:pt x="31" y="13"/>
                      <a:pt x="36" y="10"/>
                    </a:cubicBezTo>
                    <a:cubicBezTo>
                      <a:pt x="50" y="16"/>
                      <a:pt x="66" y="21"/>
                      <a:pt x="78" y="28"/>
                    </a:cubicBezTo>
                    <a:cubicBezTo>
                      <a:pt x="78" y="30"/>
                      <a:pt x="78" y="31"/>
                      <a:pt x="78" y="32"/>
                    </a:cubicBezTo>
                    <a:cubicBezTo>
                      <a:pt x="82" y="35"/>
                      <a:pt x="85" y="37"/>
                      <a:pt x="89" y="39"/>
                    </a:cubicBezTo>
                    <a:cubicBezTo>
                      <a:pt x="89" y="43"/>
                      <a:pt x="84" y="41"/>
                      <a:pt x="84" y="44"/>
                    </a:cubicBezTo>
                    <a:cubicBezTo>
                      <a:pt x="88" y="51"/>
                      <a:pt x="98" y="59"/>
                      <a:pt x="101" y="64"/>
                    </a:cubicBezTo>
                    <a:cubicBezTo>
                      <a:pt x="96" y="65"/>
                      <a:pt x="87" y="61"/>
                      <a:pt x="82" y="58"/>
                    </a:cubicBezTo>
                    <a:cubicBezTo>
                      <a:pt x="83" y="50"/>
                      <a:pt x="76" y="50"/>
                      <a:pt x="72" y="47"/>
                    </a:cubicBezTo>
                    <a:cubicBezTo>
                      <a:pt x="68" y="45"/>
                      <a:pt x="64" y="52"/>
                      <a:pt x="58" y="51"/>
                    </a:cubicBezTo>
                    <a:cubicBezTo>
                      <a:pt x="62" y="51"/>
                      <a:pt x="62" y="53"/>
                      <a:pt x="64" y="5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56" name="Freeform 203"/>
              <p:cNvSpPr/>
              <p:nvPr/>
            </p:nvSpPr>
            <p:spPr bwMode="auto">
              <a:xfrm>
                <a:off x="4224" y="1793"/>
                <a:ext cx="14" cy="12"/>
              </a:xfrm>
              <a:custGeom>
                <a:gdLst>
                  <a:gd name="T0" fmla="*/ 3 w 6"/>
                  <a:gd name="T1" fmla="*/ 0 h 5"/>
                  <a:gd name="T2" fmla="*/ 5 w 6"/>
                  <a:gd name="T3" fmla="*/ 3 h 5"/>
                  <a:gd name="T4" fmla="*/ 0 w 6"/>
                  <a:gd name="T5" fmla="*/ 2 h 5"/>
                  <a:gd name="T6" fmla="*/ 3 w 6"/>
                  <a:gd name="T7" fmla="*/ 0 h 5"/>
                </a:gdLst>
                <a:cxnLst>
                  <a:cxn ang="0">
                    <a:pos x="T0" y="T1"/>
                  </a:cxn>
                  <a:cxn ang="0">
                    <a:pos x="T2" y="T3"/>
                  </a:cxn>
                  <a:cxn ang="0">
                    <a:pos x="T4" y="T5"/>
                  </a:cxn>
                  <a:cxn ang="0">
                    <a:pos x="T6" y="T7"/>
                  </a:cxn>
                </a:cxnLst>
                <a:rect l="0" t="0" r="r" b="b"/>
                <a:pathLst>
                  <a:path w="6" h="5">
                    <a:moveTo>
                      <a:pt x="3" y="0"/>
                    </a:moveTo>
                    <a:cubicBezTo>
                      <a:pt x="4" y="1"/>
                      <a:pt x="6" y="1"/>
                      <a:pt x="5" y="3"/>
                    </a:cubicBezTo>
                    <a:cubicBezTo>
                      <a:pt x="4" y="5"/>
                      <a:pt x="2" y="3"/>
                      <a:pt x="0" y="2"/>
                    </a:cubicBezTo>
                    <a:cubicBezTo>
                      <a:pt x="1" y="1"/>
                      <a:pt x="3" y="1"/>
                      <a:pt x="3"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657" name="Freeform 204"/>
              <p:cNvSpPr/>
              <p:nvPr/>
            </p:nvSpPr>
            <p:spPr bwMode="auto">
              <a:xfrm>
                <a:off x="4269" y="1824"/>
                <a:ext cx="14" cy="12"/>
              </a:xfrm>
              <a:custGeom>
                <a:gdLst>
                  <a:gd name="T0" fmla="*/ 0 w 6"/>
                  <a:gd name="T1" fmla="*/ 0 h 5"/>
                  <a:gd name="T2" fmla="*/ 6 w 6"/>
                  <a:gd name="T3" fmla="*/ 4 h 5"/>
                  <a:gd name="T4" fmla="*/ 0 w 6"/>
                  <a:gd name="T5" fmla="*/ 0 h 5"/>
                </a:gdLst>
                <a:cxnLst>
                  <a:cxn ang="0">
                    <a:pos x="T0" y="T1"/>
                  </a:cxn>
                  <a:cxn ang="0">
                    <a:pos x="T2" y="T3"/>
                  </a:cxn>
                  <a:cxn ang="0">
                    <a:pos x="T4" y="T5"/>
                  </a:cxn>
                </a:cxnLst>
                <a:rect l="0" t="0" r="r" b="b"/>
                <a:pathLst>
                  <a:path w="6" h="5">
                    <a:moveTo>
                      <a:pt x="0" y="0"/>
                    </a:moveTo>
                    <a:cubicBezTo>
                      <a:pt x="3" y="0"/>
                      <a:pt x="6" y="0"/>
                      <a:pt x="6" y="4"/>
                    </a:cubicBezTo>
                    <a:cubicBezTo>
                      <a:pt x="3" y="5"/>
                      <a:pt x="0" y="4"/>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grpSp>
        <p:sp>
          <p:nvSpPr>
            <p:cNvPr id="436" name="Freeform 206"/>
            <p:cNvSpPr/>
            <p:nvPr/>
          </p:nvSpPr>
          <p:spPr bwMode="auto">
            <a:xfrm>
              <a:off x="4366" y="1855"/>
              <a:ext cx="9" cy="16"/>
            </a:xfrm>
            <a:custGeom>
              <a:gdLst>
                <a:gd name="T0" fmla="*/ 4 w 4"/>
                <a:gd name="T1" fmla="*/ 1 h 7"/>
                <a:gd name="T2" fmla="*/ 4 w 4"/>
                <a:gd name="T3" fmla="*/ 6 h 7"/>
                <a:gd name="T4" fmla="*/ 4 w 4"/>
                <a:gd name="T5" fmla="*/ 1 h 7"/>
              </a:gdLst>
              <a:cxnLst>
                <a:cxn ang="0">
                  <a:pos x="T0" y="T1"/>
                </a:cxn>
                <a:cxn ang="0">
                  <a:pos x="T2" y="T3"/>
                </a:cxn>
                <a:cxn ang="0">
                  <a:pos x="T4" y="T5"/>
                </a:cxn>
              </a:cxnLst>
              <a:rect l="0" t="0" r="r" b="b"/>
              <a:pathLst>
                <a:path w="4" h="7">
                  <a:moveTo>
                    <a:pt x="4" y="1"/>
                  </a:moveTo>
                  <a:cubicBezTo>
                    <a:pt x="4" y="3"/>
                    <a:pt x="4" y="4"/>
                    <a:pt x="4" y="6"/>
                  </a:cubicBezTo>
                  <a:cubicBezTo>
                    <a:pt x="0" y="7"/>
                    <a:pt x="0" y="0"/>
                    <a:pt x="4"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37" name="Freeform 207"/>
            <p:cNvSpPr/>
            <p:nvPr/>
          </p:nvSpPr>
          <p:spPr bwMode="auto">
            <a:xfrm>
              <a:off x="4139" y="1895"/>
              <a:ext cx="9" cy="10"/>
            </a:xfrm>
            <a:custGeom>
              <a:gdLst>
                <a:gd name="T0" fmla="*/ 4 w 4"/>
                <a:gd name="T1" fmla="*/ 0 h 4"/>
                <a:gd name="T2" fmla="*/ 0 w 4"/>
                <a:gd name="T3" fmla="*/ 4 h 4"/>
                <a:gd name="T4" fmla="*/ 4 w 4"/>
                <a:gd name="T5" fmla="*/ 0 h 4"/>
              </a:gdLst>
              <a:cxnLst>
                <a:cxn ang="0">
                  <a:pos x="T0" y="T1"/>
                </a:cxn>
                <a:cxn ang="0">
                  <a:pos x="T2" y="T3"/>
                </a:cxn>
                <a:cxn ang="0">
                  <a:pos x="T4" y="T5"/>
                </a:cxn>
              </a:cxnLst>
              <a:rect l="0" t="0" r="r" b="b"/>
              <a:pathLst>
                <a:path w="4" h="4">
                  <a:moveTo>
                    <a:pt x="4" y="0"/>
                  </a:moveTo>
                  <a:cubicBezTo>
                    <a:pt x="4" y="3"/>
                    <a:pt x="2" y="4"/>
                    <a:pt x="0" y="4"/>
                  </a:cubicBezTo>
                  <a:cubicBezTo>
                    <a:pt x="0" y="1"/>
                    <a:pt x="1" y="0"/>
                    <a:pt x="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38" name="Freeform 208"/>
            <p:cNvSpPr/>
            <p:nvPr/>
          </p:nvSpPr>
          <p:spPr bwMode="auto">
            <a:xfrm>
              <a:off x="4238" y="1893"/>
              <a:ext cx="14" cy="9"/>
            </a:xfrm>
            <a:custGeom>
              <a:gdLst>
                <a:gd name="T0" fmla="*/ 0 w 6"/>
                <a:gd name="T1" fmla="*/ 2 h 4"/>
                <a:gd name="T2" fmla="*/ 6 w 6"/>
                <a:gd name="T3" fmla="*/ 1 h 4"/>
                <a:gd name="T4" fmla="*/ 0 w 6"/>
                <a:gd name="T5" fmla="*/ 2 h 4"/>
              </a:gdLst>
              <a:cxnLst>
                <a:cxn ang="0">
                  <a:pos x="T0" y="T1"/>
                </a:cxn>
                <a:cxn ang="0">
                  <a:pos x="T2" y="T3"/>
                </a:cxn>
                <a:cxn ang="0">
                  <a:pos x="T4" y="T5"/>
                </a:cxn>
              </a:cxnLst>
              <a:rect l="0" t="0" r="r" b="b"/>
              <a:pathLst>
                <a:path w="6" h="4">
                  <a:moveTo>
                    <a:pt x="0" y="2"/>
                  </a:moveTo>
                  <a:cubicBezTo>
                    <a:pt x="0" y="0"/>
                    <a:pt x="5" y="0"/>
                    <a:pt x="6" y="1"/>
                  </a:cubicBezTo>
                  <a:cubicBezTo>
                    <a:pt x="6" y="4"/>
                    <a:pt x="2" y="2"/>
                    <a:pt x="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39" name="Freeform 209"/>
            <p:cNvSpPr/>
            <p:nvPr/>
          </p:nvSpPr>
          <p:spPr bwMode="auto">
            <a:xfrm>
              <a:off x="4650" y="1890"/>
              <a:ext cx="14" cy="17"/>
            </a:xfrm>
            <a:custGeom>
              <a:gdLst>
                <a:gd name="T0" fmla="*/ 0 w 6"/>
                <a:gd name="T1" fmla="*/ 2 h 7"/>
                <a:gd name="T2" fmla="*/ 4 w 6"/>
                <a:gd name="T3" fmla="*/ 1 h 7"/>
                <a:gd name="T4" fmla="*/ 6 w 6"/>
                <a:gd name="T5" fmla="*/ 4 h 7"/>
                <a:gd name="T6" fmla="*/ 0 w 6"/>
                <a:gd name="T7" fmla="*/ 2 h 7"/>
              </a:gdLst>
              <a:cxnLst>
                <a:cxn ang="0">
                  <a:pos x="T0" y="T1"/>
                </a:cxn>
                <a:cxn ang="0">
                  <a:pos x="T2" y="T3"/>
                </a:cxn>
                <a:cxn ang="0">
                  <a:pos x="T4" y="T5"/>
                </a:cxn>
                <a:cxn ang="0">
                  <a:pos x="T6" y="T7"/>
                </a:cxn>
              </a:cxnLst>
              <a:rect l="0" t="0" r="r" b="b"/>
              <a:pathLst>
                <a:path w="6" h="7">
                  <a:moveTo>
                    <a:pt x="0" y="2"/>
                  </a:moveTo>
                  <a:cubicBezTo>
                    <a:pt x="0" y="0"/>
                    <a:pt x="2" y="1"/>
                    <a:pt x="4" y="1"/>
                  </a:cubicBezTo>
                  <a:cubicBezTo>
                    <a:pt x="4" y="3"/>
                    <a:pt x="4" y="4"/>
                    <a:pt x="6" y="4"/>
                  </a:cubicBezTo>
                  <a:cubicBezTo>
                    <a:pt x="4" y="7"/>
                    <a:pt x="1" y="2"/>
                    <a:pt x="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40" name="Freeform 210"/>
            <p:cNvSpPr/>
            <p:nvPr/>
          </p:nvSpPr>
          <p:spPr bwMode="auto">
            <a:xfrm>
              <a:off x="4383" y="1971"/>
              <a:ext cx="9" cy="14"/>
            </a:xfrm>
            <a:custGeom>
              <a:gdLst>
                <a:gd name="T0" fmla="*/ 4 w 4"/>
                <a:gd name="T1" fmla="*/ 1 h 6"/>
                <a:gd name="T2" fmla="*/ 4 w 4"/>
                <a:gd name="T3" fmla="*/ 5 h 6"/>
                <a:gd name="T4" fmla="*/ 4 w 4"/>
                <a:gd name="T5" fmla="*/ 1 h 6"/>
              </a:gdLst>
              <a:cxnLst>
                <a:cxn ang="0">
                  <a:pos x="T0" y="T1"/>
                </a:cxn>
                <a:cxn ang="0">
                  <a:pos x="T2" y="T3"/>
                </a:cxn>
                <a:cxn ang="0">
                  <a:pos x="T4" y="T5"/>
                </a:cxn>
              </a:cxnLst>
              <a:rect l="0" t="0" r="r" b="b"/>
              <a:pathLst>
                <a:path w="4" h="6">
                  <a:moveTo>
                    <a:pt x="4" y="1"/>
                  </a:moveTo>
                  <a:cubicBezTo>
                    <a:pt x="4" y="2"/>
                    <a:pt x="4" y="4"/>
                    <a:pt x="4" y="5"/>
                  </a:cubicBezTo>
                  <a:cubicBezTo>
                    <a:pt x="0" y="6"/>
                    <a:pt x="0" y="0"/>
                    <a:pt x="4"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41" name="Freeform 211"/>
            <p:cNvSpPr/>
            <p:nvPr/>
          </p:nvSpPr>
          <p:spPr bwMode="auto">
            <a:xfrm>
              <a:off x="4756" y="1988"/>
              <a:ext cx="8" cy="14"/>
            </a:xfrm>
            <a:custGeom>
              <a:gdLst>
                <a:gd name="T0" fmla="*/ 0 w 3"/>
                <a:gd name="T1" fmla="*/ 6 h 6"/>
                <a:gd name="T2" fmla="*/ 0 w 3"/>
                <a:gd name="T3" fmla="*/ 0 h 6"/>
                <a:gd name="T4" fmla="*/ 3 w 3"/>
                <a:gd name="T5" fmla="*/ 2 h 6"/>
                <a:gd name="T6" fmla="*/ 0 w 3"/>
                <a:gd name="T7" fmla="*/ 6 h 6"/>
              </a:gdLst>
              <a:cxnLst>
                <a:cxn ang="0">
                  <a:pos x="T0" y="T1"/>
                </a:cxn>
                <a:cxn ang="0">
                  <a:pos x="T2" y="T3"/>
                </a:cxn>
                <a:cxn ang="0">
                  <a:pos x="T4" y="T5"/>
                </a:cxn>
                <a:cxn ang="0">
                  <a:pos x="T6" y="T7"/>
                </a:cxn>
              </a:cxnLst>
              <a:rect l="0" t="0" r="r" b="b"/>
              <a:pathLst>
                <a:path w="3" h="6">
                  <a:moveTo>
                    <a:pt x="0" y="6"/>
                  </a:moveTo>
                  <a:cubicBezTo>
                    <a:pt x="0" y="4"/>
                    <a:pt x="0" y="2"/>
                    <a:pt x="0" y="0"/>
                  </a:cubicBezTo>
                  <a:cubicBezTo>
                    <a:pt x="1" y="1"/>
                    <a:pt x="1" y="2"/>
                    <a:pt x="3" y="2"/>
                  </a:cubicBezTo>
                  <a:cubicBezTo>
                    <a:pt x="3" y="4"/>
                    <a:pt x="3" y="6"/>
                    <a:pt x="0"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42" name="Freeform 213"/>
            <p:cNvSpPr/>
            <p:nvPr/>
          </p:nvSpPr>
          <p:spPr bwMode="auto">
            <a:xfrm>
              <a:off x="4709" y="2066"/>
              <a:ext cx="28" cy="31"/>
            </a:xfrm>
            <a:custGeom>
              <a:gdLst>
                <a:gd name="T0" fmla="*/ 12 w 12"/>
                <a:gd name="T1" fmla="*/ 13 h 13"/>
                <a:gd name="T2" fmla="*/ 0 w 12"/>
                <a:gd name="T3" fmla="*/ 0 h 13"/>
                <a:gd name="T4" fmla="*/ 12 w 12"/>
                <a:gd name="T5" fmla="*/ 13 h 13"/>
              </a:gdLst>
              <a:cxnLst>
                <a:cxn ang="0">
                  <a:pos x="T0" y="T1"/>
                </a:cxn>
                <a:cxn ang="0">
                  <a:pos x="T2" y="T3"/>
                </a:cxn>
                <a:cxn ang="0">
                  <a:pos x="T4" y="T5"/>
                </a:cxn>
              </a:cxnLst>
              <a:rect l="0" t="0" r="r" b="b"/>
              <a:pathLst>
                <a:path w="12" h="13">
                  <a:moveTo>
                    <a:pt x="12" y="13"/>
                  </a:moveTo>
                  <a:cubicBezTo>
                    <a:pt x="6" y="11"/>
                    <a:pt x="1" y="7"/>
                    <a:pt x="0" y="0"/>
                  </a:cubicBezTo>
                  <a:cubicBezTo>
                    <a:pt x="5" y="3"/>
                    <a:pt x="9" y="8"/>
                    <a:pt x="12" y="1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43" name="Freeform 214"/>
            <p:cNvSpPr/>
            <p:nvPr/>
          </p:nvSpPr>
          <p:spPr bwMode="auto">
            <a:xfrm>
              <a:off x="4302" y="2282"/>
              <a:ext cx="17" cy="14"/>
            </a:xfrm>
            <a:custGeom>
              <a:gdLst>
                <a:gd name="T0" fmla="*/ 1 w 7"/>
                <a:gd name="T1" fmla="*/ 4 h 6"/>
                <a:gd name="T2" fmla="*/ 7 w 7"/>
                <a:gd name="T3" fmla="*/ 2 h 6"/>
                <a:gd name="T4" fmla="*/ 1 w 7"/>
                <a:gd name="T5" fmla="*/ 4 h 6"/>
              </a:gdLst>
              <a:cxnLst>
                <a:cxn ang="0">
                  <a:pos x="T0" y="T1"/>
                </a:cxn>
                <a:cxn ang="0">
                  <a:pos x="T2" y="T3"/>
                </a:cxn>
                <a:cxn ang="0">
                  <a:pos x="T4" y="T5"/>
                </a:cxn>
              </a:cxnLst>
              <a:rect l="0" t="0" r="r" b="b"/>
              <a:pathLst>
                <a:path w="7" h="6">
                  <a:moveTo>
                    <a:pt x="1" y="4"/>
                  </a:moveTo>
                  <a:cubicBezTo>
                    <a:pt x="0" y="0"/>
                    <a:pt x="5" y="2"/>
                    <a:pt x="7" y="2"/>
                  </a:cubicBezTo>
                  <a:cubicBezTo>
                    <a:pt x="7" y="4"/>
                    <a:pt x="2" y="6"/>
                    <a:pt x="1"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44" name="Freeform 215"/>
            <p:cNvSpPr/>
            <p:nvPr/>
          </p:nvSpPr>
          <p:spPr bwMode="auto">
            <a:xfrm>
              <a:off x="1962" y="2521"/>
              <a:ext cx="66" cy="43"/>
            </a:xfrm>
            <a:custGeom>
              <a:gdLst>
                <a:gd name="T0" fmla="*/ 1 w 28"/>
                <a:gd name="T1" fmla="*/ 1 h 18"/>
                <a:gd name="T2" fmla="*/ 8 w 28"/>
                <a:gd name="T3" fmla="*/ 0 h 18"/>
                <a:gd name="T4" fmla="*/ 28 w 28"/>
                <a:gd name="T5" fmla="*/ 13 h 18"/>
                <a:gd name="T6" fmla="*/ 18 w 28"/>
                <a:gd name="T7" fmla="*/ 15 h 18"/>
                <a:gd name="T8" fmla="*/ 19 w 28"/>
                <a:gd name="T9" fmla="*/ 17 h 18"/>
                <a:gd name="T10" fmla="*/ 7 w 28"/>
                <a:gd name="T11" fmla="*/ 13 h 18"/>
                <a:gd name="T12" fmla="*/ 3 w 28"/>
                <a:gd name="T13" fmla="*/ 14 h 18"/>
                <a:gd name="T14" fmla="*/ 1 w 28"/>
                <a:gd name="T15" fmla="*/ 12 h 18"/>
                <a:gd name="T16" fmla="*/ 0 w 28"/>
                <a:gd name="T17" fmla="*/ 8 h 18"/>
                <a:gd name="T18" fmla="*/ 1 w 28"/>
                <a:gd name="T19" fmla="*/ 6 h 18"/>
                <a:gd name="T20" fmla="*/ 4 w 28"/>
                <a:gd name="T21" fmla="*/ 10 h 18"/>
                <a:gd name="T22" fmla="*/ 6 w 28"/>
                <a:gd name="T23" fmla="*/ 6 h 18"/>
                <a:gd name="T24" fmla="*/ 1 w 28"/>
                <a:gd name="T25"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8">
                  <a:moveTo>
                    <a:pt x="1" y="1"/>
                  </a:moveTo>
                  <a:cubicBezTo>
                    <a:pt x="2" y="0"/>
                    <a:pt x="5" y="0"/>
                    <a:pt x="8" y="0"/>
                  </a:cubicBezTo>
                  <a:cubicBezTo>
                    <a:pt x="11" y="8"/>
                    <a:pt x="22" y="9"/>
                    <a:pt x="28" y="13"/>
                  </a:cubicBezTo>
                  <a:cubicBezTo>
                    <a:pt x="24" y="14"/>
                    <a:pt x="21" y="16"/>
                    <a:pt x="18" y="15"/>
                  </a:cubicBezTo>
                  <a:cubicBezTo>
                    <a:pt x="16" y="15"/>
                    <a:pt x="17" y="17"/>
                    <a:pt x="19" y="17"/>
                  </a:cubicBezTo>
                  <a:cubicBezTo>
                    <a:pt x="16" y="18"/>
                    <a:pt x="8" y="16"/>
                    <a:pt x="7" y="13"/>
                  </a:cubicBezTo>
                  <a:cubicBezTo>
                    <a:pt x="7" y="17"/>
                    <a:pt x="5" y="12"/>
                    <a:pt x="3" y="14"/>
                  </a:cubicBezTo>
                  <a:cubicBezTo>
                    <a:pt x="0" y="14"/>
                    <a:pt x="5" y="11"/>
                    <a:pt x="1" y="12"/>
                  </a:cubicBezTo>
                  <a:cubicBezTo>
                    <a:pt x="3" y="10"/>
                    <a:pt x="1" y="10"/>
                    <a:pt x="0" y="8"/>
                  </a:cubicBezTo>
                  <a:cubicBezTo>
                    <a:pt x="1" y="8"/>
                    <a:pt x="1" y="7"/>
                    <a:pt x="1" y="6"/>
                  </a:cubicBezTo>
                  <a:cubicBezTo>
                    <a:pt x="4" y="6"/>
                    <a:pt x="2" y="10"/>
                    <a:pt x="4" y="10"/>
                  </a:cubicBezTo>
                  <a:cubicBezTo>
                    <a:pt x="7" y="11"/>
                    <a:pt x="3" y="6"/>
                    <a:pt x="6" y="6"/>
                  </a:cubicBezTo>
                  <a:cubicBezTo>
                    <a:pt x="5" y="4"/>
                    <a:pt x="0" y="6"/>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45" name="Freeform 216"/>
            <p:cNvSpPr/>
            <p:nvPr/>
          </p:nvSpPr>
          <p:spPr bwMode="auto">
            <a:xfrm>
              <a:off x="1955" y="2521"/>
              <a:ext cx="23" cy="26"/>
            </a:xfrm>
            <a:custGeom>
              <a:gdLst>
                <a:gd name="T0" fmla="*/ 1 w 10"/>
                <a:gd name="T1" fmla="*/ 7 h 11"/>
                <a:gd name="T2" fmla="*/ 1 w 10"/>
                <a:gd name="T3" fmla="*/ 0 h 11"/>
                <a:gd name="T4" fmla="*/ 4 w 10"/>
                <a:gd name="T5" fmla="*/ 0 h 11"/>
                <a:gd name="T6" fmla="*/ 4 w 10"/>
                <a:gd name="T7" fmla="*/ 1 h 11"/>
                <a:gd name="T8" fmla="*/ 9 w 10"/>
                <a:gd name="T9" fmla="*/ 6 h 11"/>
                <a:gd name="T10" fmla="*/ 7 w 10"/>
                <a:gd name="T11" fmla="*/ 10 h 11"/>
                <a:gd name="T12" fmla="*/ 4 w 10"/>
                <a:gd name="T13" fmla="*/ 6 h 11"/>
                <a:gd name="T14" fmla="*/ 3 w 10"/>
                <a:gd name="T15" fmla="*/ 8 h 11"/>
                <a:gd name="T16" fmla="*/ 1 w 10"/>
                <a:gd name="T17"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7"/>
                  </a:moveTo>
                  <a:cubicBezTo>
                    <a:pt x="4" y="6"/>
                    <a:pt x="0" y="3"/>
                    <a:pt x="1" y="0"/>
                  </a:cubicBezTo>
                  <a:cubicBezTo>
                    <a:pt x="3" y="1"/>
                    <a:pt x="3" y="0"/>
                    <a:pt x="4" y="0"/>
                  </a:cubicBezTo>
                  <a:cubicBezTo>
                    <a:pt x="4" y="0"/>
                    <a:pt x="4" y="1"/>
                    <a:pt x="4" y="1"/>
                  </a:cubicBezTo>
                  <a:cubicBezTo>
                    <a:pt x="3" y="6"/>
                    <a:pt x="8" y="4"/>
                    <a:pt x="9" y="6"/>
                  </a:cubicBezTo>
                  <a:cubicBezTo>
                    <a:pt x="6" y="6"/>
                    <a:pt x="10" y="11"/>
                    <a:pt x="7" y="10"/>
                  </a:cubicBezTo>
                  <a:cubicBezTo>
                    <a:pt x="5" y="10"/>
                    <a:pt x="7" y="6"/>
                    <a:pt x="4" y="6"/>
                  </a:cubicBezTo>
                  <a:cubicBezTo>
                    <a:pt x="4" y="7"/>
                    <a:pt x="4" y="8"/>
                    <a:pt x="3" y="8"/>
                  </a:cubicBezTo>
                  <a:cubicBezTo>
                    <a:pt x="2" y="8"/>
                    <a:pt x="2" y="8"/>
                    <a:pt x="1" y="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46" name="Freeform 217"/>
            <p:cNvSpPr/>
            <p:nvPr/>
          </p:nvSpPr>
          <p:spPr bwMode="auto">
            <a:xfrm>
              <a:off x="3535" y="710"/>
              <a:ext cx="43" cy="14"/>
            </a:xfrm>
            <a:custGeom>
              <a:gdLst>
                <a:gd name="T0" fmla="*/ 18 w 18"/>
                <a:gd name="T1" fmla="*/ 3 h 6"/>
                <a:gd name="T2" fmla="*/ 0 w 18"/>
                <a:gd name="T3" fmla="*/ 6 h 6"/>
                <a:gd name="T4" fmla="*/ 2 w 18"/>
                <a:gd name="T5" fmla="*/ 0 h 6"/>
                <a:gd name="T6" fmla="*/ 18 w 18"/>
                <a:gd name="T7" fmla="*/ 3 h 6"/>
              </a:gdLst>
              <a:cxnLst>
                <a:cxn ang="0">
                  <a:pos x="T0" y="T1"/>
                </a:cxn>
                <a:cxn ang="0">
                  <a:pos x="T2" y="T3"/>
                </a:cxn>
                <a:cxn ang="0">
                  <a:pos x="T4" y="T5"/>
                </a:cxn>
                <a:cxn ang="0">
                  <a:pos x="T6" y="T7"/>
                </a:cxn>
              </a:cxnLst>
              <a:rect l="0" t="0" r="r" b="b"/>
              <a:pathLst>
                <a:path w="18" h="6">
                  <a:moveTo>
                    <a:pt x="18" y="3"/>
                  </a:moveTo>
                  <a:cubicBezTo>
                    <a:pt x="14" y="6"/>
                    <a:pt x="6" y="5"/>
                    <a:pt x="0" y="6"/>
                  </a:cubicBezTo>
                  <a:cubicBezTo>
                    <a:pt x="0" y="4"/>
                    <a:pt x="0" y="2"/>
                    <a:pt x="2" y="0"/>
                  </a:cubicBezTo>
                  <a:cubicBezTo>
                    <a:pt x="6" y="2"/>
                    <a:pt x="13" y="2"/>
                    <a:pt x="18"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47" name="Freeform 218"/>
            <p:cNvSpPr/>
            <p:nvPr/>
          </p:nvSpPr>
          <p:spPr bwMode="auto">
            <a:xfrm>
              <a:off x="1936" y="736"/>
              <a:ext cx="132" cy="33"/>
            </a:xfrm>
            <a:custGeom>
              <a:gdLst>
                <a:gd name="T0" fmla="*/ 25 w 56"/>
                <a:gd name="T1" fmla="*/ 3 h 14"/>
                <a:gd name="T2" fmla="*/ 22 w 56"/>
                <a:gd name="T3" fmla="*/ 4 h 14"/>
                <a:gd name="T4" fmla="*/ 56 w 56"/>
                <a:gd name="T5" fmla="*/ 7 h 14"/>
                <a:gd name="T6" fmla="*/ 8 w 56"/>
                <a:gd name="T7" fmla="*/ 10 h 14"/>
                <a:gd name="T8" fmla="*/ 11 w 56"/>
                <a:gd name="T9" fmla="*/ 5 h 14"/>
                <a:gd name="T10" fmla="*/ 3 w 56"/>
                <a:gd name="T11" fmla="*/ 0 h 14"/>
                <a:gd name="T12" fmla="*/ 25 w 56"/>
                <a:gd name="T13" fmla="*/ 3 h 14"/>
              </a:gdLst>
              <a:cxnLst>
                <a:cxn ang="0">
                  <a:pos x="T0" y="T1"/>
                </a:cxn>
                <a:cxn ang="0">
                  <a:pos x="T2" y="T3"/>
                </a:cxn>
                <a:cxn ang="0">
                  <a:pos x="T4" y="T5"/>
                </a:cxn>
                <a:cxn ang="0">
                  <a:pos x="T6" y="T7"/>
                </a:cxn>
                <a:cxn ang="0">
                  <a:pos x="T8" y="T9"/>
                </a:cxn>
                <a:cxn ang="0">
                  <a:pos x="T10" y="T11"/>
                </a:cxn>
                <a:cxn ang="0">
                  <a:pos x="T12" y="T13"/>
                </a:cxn>
              </a:cxnLst>
              <a:rect l="0" t="0" r="r" b="b"/>
              <a:pathLst>
                <a:path w="56" h="14">
                  <a:moveTo>
                    <a:pt x="25" y="3"/>
                  </a:moveTo>
                  <a:cubicBezTo>
                    <a:pt x="25" y="4"/>
                    <a:pt x="23" y="4"/>
                    <a:pt x="22" y="4"/>
                  </a:cubicBezTo>
                  <a:cubicBezTo>
                    <a:pt x="29" y="11"/>
                    <a:pt x="47" y="1"/>
                    <a:pt x="56" y="7"/>
                  </a:cubicBezTo>
                  <a:cubicBezTo>
                    <a:pt x="44" y="14"/>
                    <a:pt x="19" y="11"/>
                    <a:pt x="8" y="10"/>
                  </a:cubicBezTo>
                  <a:cubicBezTo>
                    <a:pt x="8" y="7"/>
                    <a:pt x="11" y="7"/>
                    <a:pt x="11" y="5"/>
                  </a:cubicBezTo>
                  <a:cubicBezTo>
                    <a:pt x="9" y="3"/>
                    <a:pt x="0" y="4"/>
                    <a:pt x="3" y="0"/>
                  </a:cubicBezTo>
                  <a:cubicBezTo>
                    <a:pt x="10" y="1"/>
                    <a:pt x="20" y="0"/>
                    <a:pt x="25"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48" name="Freeform 219"/>
            <p:cNvSpPr/>
            <p:nvPr/>
          </p:nvSpPr>
          <p:spPr bwMode="auto">
            <a:xfrm>
              <a:off x="1744" y="733"/>
              <a:ext cx="111" cy="31"/>
            </a:xfrm>
            <a:custGeom>
              <a:gdLst>
                <a:gd name="T0" fmla="*/ 15 w 47"/>
                <a:gd name="T1" fmla="*/ 3 h 13"/>
                <a:gd name="T2" fmla="*/ 26 w 47"/>
                <a:gd name="T3" fmla="*/ 8 h 13"/>
                <a:gd name="T4" fmla="*/ 42 w 47"/>
                <a:gd name="T5" fmla="*/ 1 h 13"/>
                <a:gd name="T6" fmla="*/ 40 w 47"/>
                <a:gd name="T7" fmla="*/ 5 h 13"/>
                <a:gd name="T8" fmla="*/ 47 w 47"/>
                <a:gd name="T9" fmla="*/ 6 h 13"/>
                <a:gd name="T10" fmla="*/ 8 w 47"/>
                <a:gd name="T11" fmla="*/ 12 h 13"/>
                <a:gd name="T12" fmla="*/ 3 w 47"/>
                <a:gd name="T13" fmla="*/ 10 h 13"/>
                <a:gd name="T14" fmla="*/ 6 w 47"/>
                <a:gd name="T15" fmla="*/ 9 h 13"/>
                <a:gd name="T16" fmla="*/ 11 w 47"/>
                <a:gd name="T17" fmla="*/ 8 h 13"/>
                <a:gd name="T18" fmla="*/ 9 w 47"/>
                <a:gd name="T19" fmla="*/ 5 h 13"/>
                <a:gd name="T20" fmla="*/ 15 w 47"/>
                <a:gd name="T21" fmla="*/ 5 h 13"/>
                <a:gd name="T22" fmla="*/ 15 w 47"/>
                <a:gd name="T23"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3">
                  <a:moveTo>
                    <a:pt x="15" y="3"/>
                  </a:moveTo>
                  <a:cubicBezTo>
                    <a:pt x="20" y="3"/>
                    <a:pt x="25" y="3"/>
                    <a:pt x="26" y="8"/>
                  </a:cubicBezTo>
                  <a:cubicBezTo>
                    <a:pt x="34" y="8"/>
                    <a:pt x="34" y="0"/>
                    <a:pt x="42" y="1"/>
                  </a:cubicBezTo>
                  <a:cubicBezTo>
                    <a:pt x="44" y="4"/>
                    <a:pt x="39" y="2"/>
                    <a:pt x="40" y="5"/>
                  </a:cubicBezTo>
                  <a:cubicBezTo>
                    <a:pt x="41" y="7"/>
                    <a:pt x="45" y="5"/>
                    <a:pt x="47" y="6"/>
                  </a:cubicBezTo>
                  <a:cubicBezTo>
                    <a:pt x="39" y="13"/>
                    <a:pt x="21" y="11"/>
                    <a:pt x="8" y="12"/>
                  </a:cubicBezTo>
                  <a:cubicBezTo>
                    <a:pt x="11" y="9"/>
                    <a:pt x="8" y="10"/>
                    <a:pt x="3" y="10"/>
                  </a:cubicBezTo>
                  <a:cubicBezTo>
                    <a:pt x="0" y="9"/>
                    <a:pt x="5" y="8"/>
                    <a:pt x="6" y="9"/>
                  </a:cubicBezTo>
                  <a:cubicBezTo>
                    <a:pt x="7" y="8"/>
                    <a:pt x="8" y="7"/>
                    <a:pt x="11" y="8"/>
                  </a:cubicBezTo>
                  <a:cubicBezTo>
                    <a:pt x="11" y="6"/>
                    <a:pt x="9" y="6"/>
                    <a:pt x="9" y="5"/>
                  </a:cubicBezTo>
                  <a:cubicBezTo>
                    <a:pt x="11" y="5"/>
                    <a:pt x="13" y="5"/>
                    <a:pt x="15" y="5"/>
                  </a:cubicBezTo>
                  <a:cubicBezTo>
                    <a:pt x="15" y="4"/>
                    <a:pt x="15" y="3"/>
                    <a:pt x="15"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49" name="Freeform 220"/>
            <p:cNvSpPr/>
            <p:nvPr/>
          </p:nvSpPr>
          <p:spPr bwMode="auto">
            <a:xfrm>
              <a:off x="1888" y="738"/>
              <a:ext cx="41" cy="26"/>
            </a:xfrm>
            <a:custGeom>
              <a:gdLst>
                <a:gd name="T0" fmla="*/ 5 w 17"/>
                <a:gd name="T1" fmla="*/ 0 h 11"/>
                <a:gd name="T2" fmla="*/ 17 w 17"/>
                <a:gd name="T3" fmla="*/ 0 h 11"/>
                <a:gd name="T4" fmla="*/ 0 w 17"/>
                <a:gd name="T5" fmla="*/ 6 h 11"/>
                <a:gd name="T6" fmla="*/ 3 w 17"/>
                <a:gd name="T7" fmla="*/ 6 h 11"/>
                <a:gd name="T8" fmla="*/ 7 w 17"/>
                <a:gd name="T9" fmla="*/ 6 h 11"/>
                <a:gd name="T10" fmla="*/ 5 w 17"/>
                <a:gd name="T11" fmla="*/ 0 h 11"/>
              </a:gdLst>
              <a:cxnLst>
                <a:cxn ang="0">
                  <a:pos x="T0" y="T1"/>
                </a:cxn>
                <a:cxn ang="0">
                  <a:pos x="T2" y="T3"/>
                </a:cxn>
                <a:cxn ang="0">
                  <a:pos x="T4" y="T5"/>
                </a:cxn>
                <a:cxn ang="0">
                  <a:pos x="T6" y="T7"/>
                </a:cxn>
                <a:cxn ang="0">
                  <a:pos x="T8" y="T9"/>
                </a:cxn>
                <a:cxn ang="0">
                  <a:pos x="T10" y="T11"/>
                </a:cxn>
              </a:cxnLst>
              <a:rect l="0" t="0" r="r" b="b"/>
              <a:pathLst>
                <a:path w="17" h="11">
                  <a:moveTo>
                    <a:pt x="5" y="0"/>
                  </a:moveTo>
                  <a:cubicBezTo>
                    <a:pt x="11" y="0"/>
                    <a:pt x="12" y="1"/>
                    <a:pt x="17" y="0"/>
                  </a:cubicBezTo>
                  <a:cubicBezTo>
                    <a:pt x="16" y="5"/>
                    <a:pt x="7" y="11"/>
                    <a:pt x="0" y="6"/>
                  </a:cubicBezTo>
                  <a:cubicBezTo>
                    <a:pt x="1" y="6"/>
                    <a:pt x="2" y="6"/>
                    <a:pt x="3" y="6"/>
                  </a:cubicBezTo>
                  <a:cubicBezTo>
                    <a:pt x="5" y="6"/>
                    <a:pt x="6" y="6"/>
                    <a:pt x="7" y="6"/>
                  </a:cubicBezTo>
                  <a:cubicBezTo>
                    <a:pt x="6" y="2"/>
                    <a:pt x="7" y="2"/>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50" name="Freeform 221"/>
            <p:cNvSpPr/>
            <p:nvPr/>
          </p:nvSpPr>
          <p:spPr bwMode="auto">
            <a:xfrm>
              <a:off x="3957" y="747"/>
              <a:ext cx="59" cy="12"/>
            </a:xfrm>
            <a:custGeom>
              <a:gdLst>
                <a:gd name="T0" fmla="*/ 0 w 25"/>
                <a:gd name="T1" fmla="*/ 3 h 5"/>
                <a:gd name="T2" fmla="*/ 12 w 25"/>
                <a:gd name="T3" fmla="*/ 4 h 5"/>
                <a:gd name="T4" fmla="*/ 0 w 25"/>
                <a:gd name="T5" fmla="*/ 3 h 5"/>
              </a:gdLst>
              <a:cxnLst>
                <a:cxn ang="0">
                  <a:pos x="T0" y="T1"/>
                </a:cxn>
                <a:cxn ang="0">
                  <a:pos x="T2" y="T3"/>
                </a:cxn>
                <a:cxn ang="0">
                  <a:pos x="T4" y="T5"/>
                </a:cxn>
              </a:cxnLst>
              <a:rect l="0" t="0" r="r" b="b"/>
              <a:pathLst>
                <a:path w="25" h="5">
                  <a:moveTo>
                    <a:pt x="0" y="3"/>
                  </a:moveTo>
                  <a:cubicBezTo>
                    <a:pt x="2" y="0"/>
                    <a:pt x="25" y="5"/>
                    <a:pt x="12" y="4"/>
                  </a:cubicBezTo>
                  <a:cubicBezTo>
                    <a:pt x="8" y="4"/>
                    <a:pt x="5" y="3"/>
                    <a:pt x="0"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51" name="Freeform 222"/>
            <p:cNvSpPr/>
            <p:nvPr/>
          </p:nvSpPr>
          <p:spPr bwMode="auto">
            <a:xfrm>
              <a:off x="1836" y="766"/>
              <a:ext cx="57" cy="34"/>
            </a:xfrm>
            <a:custGeom>
              <a:gdLst>
                <a:gd name="T0" fmla="*/ 24 w 24"/>
                <a:gd name="T1" fmla="*/ 0 h 14"/>
                <a:gd name="T2" fmla="*/ 24 w 24"/>
                <a:gd name="T3" fmla="*/ 3 h 14"/>
                <a:gd name="T4" fmla="*/ 9 w 24"/>
                <a:gd name="T5" fmla="*/ 14 h 14"/>
                <a:gd name="T6" fmla="*/ 0 w 24"/>
                <a:gd name="T7" fmla="*/ 6 h 14"/>
                <a:gd name="T8" fmla="*/ 8 w 24"/>
                <a:gd name="T9" fmla="*/ 3 h 14"/>
                <a:gd name="T10" fmla="*/ 24 w 24"/>
                <a:gd name="T11" fmla="*/ 0 h 14"/>
              </a:gdLst>
              <a:cxnLst>
                <a:cxn ang="0">
                  <a:pos x="T0" y="T1"/>
                </a:cxn>
                <a:cxn ang="0">
                  <a:pos x="T2" y="T3"/>
                </a:cxn>
                <a:cxn ang="0">
                  <a:pos x="T4" y="T5"/>
                </a:cxn>
                <a:cxn ang="0">
                  <a:pos x="T6" y="T7"/>
                </a:cxn>
                <a:cxn ang="0">
                  <a:pos x="T8" y="T9"/>
                </a:cxn>
                <a:cxn ang="0">
                  <a:pos x="T10" y="T11"/>
                </a:cxn>
              </a:cxnLst>
              <a:rect l="0" t="0" r="r" b="b"/>
              <a:pathLst>
                <a:path w="24" h="14">
                  <a:moveTo>
                    <a:pt x="24" y="0"/>
                  </a:moveTo>
                  <a:cubicBezTo>
                    <a:pt x="23" y="2"/>
                    <a:pt x="24" y="2"/>
                    <a:pt x="24" y="3"/>
                  </a:cubicBezTo>
                  <a:cubicBezTo>
                    <a:pt x="23" y="11"/>
                    <a:pt x="15" y="11"/>
                    <a:pt x="9" y="14"/>
                  </a:cubicBezTo>
                  <a:cubicBezTo>
                    <a:pt x="6" y="12"/>
                    <a:pt x="2" y="10"/>
                    <a:pt x="0" y="6"/>
                  </a:cubicBezTo>
                  <a:cubicBezTo>
                    <a:pt x="5" y="7"/>
                    <a:pt x="13" y="6"/>
                    <a:pt x="8" y="3"/>
                  </a:cubicBezTo>
                  <a:cubicBezTo>
                    <a:pt x="14" y="0"/>
                    <a:pt x="18" y="2"/>
                    <a:pt x="2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52" name="Freeform 223"/>
            <p:cNvSpPr/>
            <p:nvPr/>
          </p:nvSpPr>
          <p:spPr bwMode="auto">
            <a:xfrm>
              <a:off x="2033" y="766"/>
              <a:ext cx="33" cy="19"/>
            </a:xfrm>
            <a:custGeom>
              <a:gdLst>
                <a:gd name="T0" fmla="*/ 14 w 14"/>
                <a:gd name="T1" fmla="*/ 4 h 8"/>
                <a:gd name="T2" fmla="*/ 0 w 14"/>
                <a:gd name="T3" fmla="*/ 2 h 8"/>
                <a:gd name="T4" fmla="*/ 14 w 14"/>
                <a:gd name="T5" fmla="*/ 4 h 8"/>
              </a:gdLst>
              <a:cxnLst>
                <a:cxn ang="0">
                  <a:pos x="T0" y="T1"/>
                </a:cxn>
                <a:cxn ang="0">
                  <a:pos x="T2" y="T3"/>
                </a:cxn>
                <a:cxn ang="0">
                  <a:pos x="T4" y="T5"/>
                </a:cxn>
              </a:cxnLst>
              <a:rect l="0" t="0" r="r" b="b"/>
              <a:pathLst>
                <a:path w="14" h="8">
                  <a:moveTo>
                    <a:pt x="14" y="4"/>
                  </a:moveTo>
                  <a:cubicBezTo>
                    <a:pt x="12" y="6"/>
                    <a:pt x="0" y="8"/>
                    <a:pt x="0" y="2"/>
                  </a:cubicBezTo>
                  <a:cubicBezTo>
                    <a:pt x="5" y="0"/>
                    <a:pt x="11" y="2"/>
                    <a:pt x="14"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53" name="Freeform 224"/>
            <p:cNvSpPr/>
            <p:nvPr/>
          </p:nvSpPr>
          <p:spPr bwMode="auto">
            <a:xfrm>
              <a:off x="4314" y="795"/>
              <a:ext cx="31" cy="9"/>
            </a:xfrm>
            <a:custGeom>
              <a:gdLst>
                <a:gd name="T0" fmla="*/ 13 w 13"/>
                <a:gd name="T1" fmla="*/ 2 h 4"/>
                <a:gd name="T2" fmla="*/ 2 w 13"/>
                <a:gd name="T3" fmla="*/ 3 h 4"/>
                <a:gd name="T4" fmla="*/ 0 w 13"/>
                <a:gd name="T5" fmla="*/ 1 h 4"/>
                <a:gd name="T6" fmla="*/ 13 w 13"/>
                <a:gd name="T7" fmla="*/ 2 h 4"/>
              </a:gdLst>
              <a:cxnLst>
                <a:cxn ang="0">
                  <a:pos x="T0" y="T1"/>
                </a:cxn>
                <a:cxn ang="0">
                  <a:pos x="T2" y="T3"/>
                </a:cxn>
                <a:cxn ang="0">
                  <a:pos x="T4" y="T5"/>
                </a:cxn>
                <a:cxn ang="0">
                  <a:pos x="T6" y="T7"/>
                </a:cxn>
              </a:cxnLst>
              <a:rect l="0" t="0" r="r" b="b"/>
              <a:pathLst>
                <a:path w="13" h="4">
                  <a:moveTo>
                    <a:pt x="13" y="2"/>
                  </a:moveTo>
                  <a:cubicBezTo>
                    <a:pt x="11" y="3"/>
                    <a:pt x="4" y="4"/>
                    <a:pt x="2" y="3"/>
                  </a:cubicBezTo>
                  <a:cubicBezTo>
                    <a:pt x="0" y="3"/>
                    <a:pt x="0" y="2"/>
                    <a:pt x="0" y="1"/>
                  </a:cubicBezTo>
                  <a:cubicBezTo>
                    <a:pt x="4" y="1"/>
                    <a:pt x="10" y="0"/>
                    <a:pt x="13"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54" name="Freeform 225"/>
            <p:cNvSpPr/>
            <p:nvPr/>
          </p:nvSpPr>
          <p:spPr bwMode="auto">
            <a:xfrm>
              <a:off x="2232" y="809"/>
              <a:ext cx="23" cy="19"/>
            </a:xfrm>
            <a:custGeom>
              <a:gdLst>
                <a:gd name="T0" fmla="*/ 10 w 10"/>
                <a:gd name="T1" fmla="*/ 4 h 8"/>
                <a:gd name="T2" fmla="*/ 1 w 10"/>
                <a:gd name="T3" fmla="*/ 4 h 8"/>
                <a:gd name="T4" fmla="*/ 1 w 10"/>
                <a:gd name="T5" fmla="*/ 1 h 8"/>
                <a:gd name="T6" fmla="*/ 10 w 10"/>
                <a:gd name="T7" fmla="*/ 4 h 8"/>
              </a:gdLst>
              <a:cxnLst>
                <a:cxn ang="0">
                  <a:pos x="T0" y="T1"/>
                </a:cxn>
                <a:cxn ang="0">
                  <a:pos x="T2" y="T3"/>
                </a:cxn>
                <a:cxn ang="0">
                  <a:pos x="T4" y="T5"/>
                </a:cxn>
                <a:cxn ang="0">
                  <a:pos x="T6" y="T7"/>
                </a:cxn>
              </a:cxnLst>
              <a:rect l="0" t="0" r="r" b="b"/>
              <a:pathLst>
                <a:path w="10" h="8">
                  <a:moveTo>
                    <a:pt x="10" y="4"/>
                  </a:moveTo>
                  <a:cubicBezTo>
                    <a:pt x="6" y="5"/>
                    <a:pt x="3" y="8"/>
                    <a:pt x="1" y="4"/>
                  </a:cubicBezTo>
                  <a:cubicBezTo>
                    <a:pt x="0" y="3"/>
                    <a:pt x="2" y="2"/>
                    <a:pt x="1" y="1"/>
                  </a:cubicBezTo>
                  <a:cubicBezTo>
                    <a:pt x="6" y="0"/>
                    <a:pt x="10" y="0"/>
                    <a:pt x="10"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55" name="Freeform 226"/>
            <p:cNvSpPr/>
            <p:nvPr/>
          </p:nvSpPr>
          <p:spPr bwMode="auto">
            <a:xfrm>
              <a:off x="2497" y="857"/>
              <a:ext cx="99" cy="42"/>
            </a:xfrm>
            <a:custGeom>
              <a:gdLst>
                <a:gd name="T0" fmla="*/ 2 w 42"/>
                <a:gd name="T1" fmla="*/ 2 h 18"/>
                <a:gd name="T2" fmla="*/ 7 w 42"/>
                <a:gd name="T3" fmla="*/ 3 h 18"/>
                <a:gd name="T4" fmla="*/ 5 w 42"/>
                <a:gd name="T5" fmla="*/ 0 h 18"/>
                <a:gd name="T6" fmla="*/ 10 w 42"/>
                <a:gd name="T7" fmla="*/ 6 h 18"/>
                <a:gd name="T8" fmla="*/ 14 w 42"/>
                <a:gd name="T9" fmla="*/ 2 h 18"/>
                <a:gd name="T10" fmla="*/ 36 w 42"/>
                <a:gd name="T11" fmla="*/ 0 h 18"/>
                <a:gd name="T12" fmla="*/ 41 w 42"/>
                <a:gd name="T13" fmla="*/ 5 h 18"/>
                <a:gd name="T14" fmla="*/ 36 w 42"/>
                <a:gd name="T15" fmla="*/ 11 h 18"/>
                <a:gd name="T16" fmla="*/ 3 w 42"/>
                <a:gd name="T17" fmla="*/ 14 h 18"/>
                <a:gd name="T18" fmla="*/ 7 w 42"/>
                <a:gd name="T19" fmla="*/ 12 h 18"/>
                <a:gd name="T20" fmla="*/ 0 w 42"/>
                <a:gd name="T21" fmla="*/ 9 h 18"/>
                <a:gd name="T22" fmla="*/ 7 w 42"/>
                <a:gd name="T23" fmla="*/ 6 h 18"/>
                <a:gd name="T24" fmla="*/ 3 w 42"/>
                <a:gd name="T25" fmla="*/ 5 h 18"/>
                <a:gd name="T26" fmla="*/ 1 w 42"/>
                <a:gd name="T27" fmla="*/ 4 h 18"/>
                <a:gd name="T28" fmla="*/ 2 w 42"/>
                <a:gd name="T29" fmla="*/ 2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8">
                  <a:moveTo>
                    <a:pt x="2" y="2"/>
                  </a:moveTo>
                  <a:cubicBezTo>
                    <a:pt x="4" y="1"/>
                    <a:pt x="4" y="3"/>
                    <a:pt x="7" y="3"/>
                  </a:cubicBezTo>
                  <a:cubicBezTo>
                    <a:pt x="6" y="2"/>
                    <a:pt x="4" y="2"/>
                    <a:pt x="5" y="0"/>
                  </a:cubicBezTo>
                  <a:cubicBezTo>
                    <a:pt x="8" y="0"/>
                    <a:pt x="11" y="2"/>
                    <a:pt x="10" y="6"/>
                  </a:cubicBezTo>
                  <a:cubicBezTo>
                    <a:pt x="12" y="5"/>
                    <a:pt x="15" y="5"/>
                    <a:pt x="14" y="2"/>
                  </a:cubicBezTo>
                  <a:cubicBezTo>
                    <a:pt x="22" y="4"/>
                    <a:pt x="27" y="0"/>
                    <a:pt x="36" y="0"/>
                  </a:cubicBezTo>
                  <a:cubicBezTo>
                    <a:pt x="37" y="4"/>
                    <a:pt x="35" y="5"/>
                    <a:pt x="41" y="5"/>
                  </a:cubicBezTo>
                  <a:cubicBezTo>
                    <a:pt x="42" y="9"/>
                    <a:pt x="36" y="7"/>
                    <a:pt x="36" y="11"/>
                  </a:cubicBezTo>
                  <a:cubicBezTo>
                    <a:pt x="24" y="13"/>
                    <a:pt x="17" y="18"/>
                    <a:pt x="3" y="14"/>
                  </a:cubicBezTo>
                  <a:cubicBezTo>
                    <a:pt x="2" y="11"/>
                    <a:pt x="5" y="12"/>
                    <a:pt x="7" y="12"/>
                  </a:cubicBezTo>
                  <a:cubicBezTo>
                    <a:pt x="6" y="10"/>
                    <a:pt x="4" y="9"/>
                    <a:pt x="0" y="9"/>
                  </a:cubicBezTo>
                  <a:cubicBezTo>
                    <a:pt x="1" y="7"/>
                    <a:pt x="6" y="8"/>
                    <a:pt x="7" y="6"/>
                  </a:cubicBezTo>
                  <a:cubicBezTo>
                    <a:pt x="6" y="4"/>
                    <a:pt x="4" y="5"/>
                    <a:pt x="3" y="5"/>
                  </a:cubicBezTo>
                  <a:cubicBezTo>
                    <a:pt x="3" y="4"/>
                    <a:pt x="2" y="3"/>
                    <a:pt x="1" y="4"/>
                  </a:cubicBezTo>
                  <a:cubicBezTo>
                    <a:pt x="1" y="3"/>
                    <a:pt x="2" y="2"/>
                    <a:pt x="2"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56" name="Freeform 227"/>
            <p:cNvSpPr/>
            <p:nvPr/>
          </p:nvSpPr>
          <p:spPr bwMode="auto">
            <a:xfrm>
              <a:off x="1879" y="864"/>
              <a:ext cx="71" cy="33"/>
            </a:xfrm>
            <a:custGeom>
              <a:gdLst>
                <a:gd name="T0" fmla="*/ 16 w 30"/>
                <a:gd name="T1" fmla="*/ 0 h 14"/>
                <a:gd name="T2" fmla="*/ 25 w 30"/>
                <a:gd name="T3" fmla="*/ 5 h 14"/>
                <a:gd name="T4" fmla="*/ 30 w 30"/>
                <a:gd name="T5" fmla="*/ 12 h 14"/>
                <a:gd name="T6" fmla="*/ 6 w 30"/>
                <a:gd name="T7" fmla="*/ 14 h 14"/>
                <a:gd name="T8" fmla="*/ 0 w 30"/>
                <a:gd name="T9" fmla="*/ 12 h 14"/>
                <a:gd name="T10" fmla="*/ 16 w 30"/>
                <a:gd name="T11" fmla="*/ 0 h 14"/>
              </a:gdLst>
              <a:cxnLst>
                <a:cxn ang="0">
                  <a:pos x="T0" y="T1"/>
                </a:cxn>
                <a:cxn ang="0">
                  <a:pos x="T2" y="T3"/>
                </a:cxn>
                <a:cxn ang="0">
                  <a:pos x="T4" y="T5"/>
                </a:cxn>
                <a:cxn ang="0">
                  <a:pos x="T6" y="T7"/>
                </a:cxn>
                <a:cxn ang="0">
                  <a:pos x="T8" y="T9"/>
                </a:cxn>
                <a:cxn ang="0">
                  <a:pos x="T10" y="T11"/>
                </a:cxn>
              </a:cxnLst>
              <a:rect l="0" t="0" r="r" b="b"/>
              <a:pathLst>
                <a:path w="30" h="14">
                  <a:moveTo>
                    <a:pt x="16" y="0"/>
                  </a:moveTo>
                  <a:cubicBezTo>
                    <a:pt x="14" y="6"/>
                    <a:pt x="23" y="2"/>
                    <a:pt x="25" y="5"/>
                  </a:cubicBezTo>
                  <a:cubicBezTo>
                    <a:pt x="21" y="12"/>
                    <a:pt x="28" y="8"/>
                    <a:pt x="30" y="12"/>
                  </a:cubicBezTo>
                  <a:cubicBezTo>
                    <a:pt x="19" y="11"/>
                    <a:pt x="15" y="10"/>
                    <a:pt x="6" y="14"/>
                  </a:cubicBezTo>
                  <a:cubicBezTo>
                    <a:pt x="4" y="13"/>
                    <a:pt x="5" y="11"/>
                    <a:pt x="0" y="12"/>
                  </a:cubicBezTo>
                  <a:cubicBezTo>
                    <a:pt x="5" y="8"/>
                    <a:pt x="9" y="2"/>
                    <a:pt x="1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57" name="Freeform 228"/>
            <p:cNvSpPr/>
            <p:nvPr/>
          </p:nvSpPr>
          <p:spPr bwMode="auto">
            <a:xfrm>
              <a:off x="1898" y="897"/>
              <a:ext cx="26" cy="14"/>
            </a:xfrm>
            <a:custGeom>
              <a:gdLst>
                <a:gd name="T0" fmla="*/ 11 w 11"/>
                <a:gd name="T1" fmla="*/ 2 h 6"/>
                <a:gd name="T2" fmla="*/ 0 w 11"/>
                <a:gd name="T3" fmla="*/ 5 h 6"/>
                <a:gd name="T4" fmla="*/ 11 w 11"/>
                <a:gd name="T5" fmla="*/ 2 h 6"/>
              </a:gdLst>
              <a:cxnLst>
                <a:cxn ang="0">
                  <a:pos x="T0" y="T1"/>
                </a:cxn>
                <a:cxn ang="0">
                  <a:pos x="T2" y="T3"/>
                </a:cxn>
                <a:cxn ang="0">
                  <a:pos x="T4" y="T5"/>
                </a:cxn>
              </a:cxnLst>
              <a:rect l="0" t="0" r="r" b="b"/>
              <a:pathLst>
                <a:path w="11" h="6">
                  <a:moveTo>
                    <a:pt x="11" y="2"/>
                  </a:moveTo>
                  <a:cubicBezTo>
                    <a:pt x="10" y="6"/>
                    <a:pt x="5" y="5"/>
                    <a:pt x="0" y="5"/>
                  </a:cubicBezTo>
                  <a:cubicBezTo>
                    <a:pt x="3" y="3"/>
                    <a:pt x="8" y="0"/>
                    <a:pt x="11"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58" name="Freeform 229"/>
            <p:cNvSpPr/>
            <p:nvPr/>
          </p:nvSpPr>
          <p:spPr bwMode="auto">
            <a:xfrm>
              <a:off x="1127" y="958"/>
              <a:ext cx="33" cy="24"/>
            </a:xfrm>
            <a:custGeom>
              <a:gdLst>
                <a:gd name="T0" fmla="*/ 14 w 14"/>
                <a:gd name="T1" fmla="*/ 6 h 10"/>
                <a:gd name="T2" fmla="*/ 0 w 14"/>
                <a:gd name="T3" fmla="*/ 10 h 10"/>
                <a:gd name="T4" fmla="*/ 14 w 14"/>
                <a:gd name="T5" fmla="*/ 6 h 10"/>
              </a:gdLst>
              <a:cxnLst>
                <a:cxn ang="0">
                  <a:pos x="T0" y="T1"/>
                </a:cxn>
                <a:cxn ang="0">
                  <a:pos x="T2" y="T3"/>
                </a:cxn>
                <a:cxn ang="0">
                  <a:pos x="T4" y="T5"/>
                </a:cxn>
              </a:cxnLst>
              <a:rect l="0" t="0" r="r" b="b"/>
              <a:pathLst>
                <a:path w="14" h="10">
                  <a:moveTo>
                    <a:pt x="14" y="6"/>
                  </a:moveTo>
                  <a:cubicBezTo>
                    <a:pt x="8" y="6"/>
                    <a:pt x="6" y="10"/>
                    <a:pt x="0" y="10"/>
                  </a:cubicBezTo>
                  <a:cubicBezTo>
                    <a:pt x="0" y="4"/>
                    <a:pt x="13" y="0"/>
                    <a:pt x="14"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59" name="Freeform 230"/>
            <p:cNvSpPr/>
            <p:nvPr/>
          </p:nvSpPr>
          <p:spPr bwMode="auto">
            <a:xfrm>
              <a:off x="1008" y="989"/>
              <a:ext cx="36" cy="15"/>
            </a:xfrm>
            <a:custGeom>
              <a:gdLst>
                <a:gd name="T0" fmla="*/ 15 w 15"/>
                <a:gd name="T1" fmla="*/ 0 h 6"/>
                <a:gd name="T2" fmla="*/ 0 w 15"/>
                <a:gd name="T3" fmla="*/ 6 h 6"/>
                <a:gd name="T4" fmla="*/ 15 w 15"/>
                <a:gd name="T5" fmla="*/ 0 h 6"/>
              </a:gdLst>
              <a:cxnLst>
                <a:cxn ang="0">
                  <a:pos x="T0" y="T1"/>
                </a:cxn>
                <a:cxn ang="0">
                  <a:pos x="T2" y="T3"/>
                </a:cxn>
                <a:cxn ang="0">
                  <a:pos x="T4" y="T5"/>
                </a:cxn>
              </a:cxnLst>
              <a:rect l="0" t="0" r="r" b="b"/>
              <a:pathLst>
                <a:path w="15" h="6">
                  <a:moveTo>
                    <a:pt x="15" y="0"/>
                  </a:moveTo>
                  <a:cubicBezTo>
                    <a:pt x="13" y="5"/>
                    <a:pt x="6" y="5"/>
                    <a:pt x="0" y="6"/>
                  </a:cubicBezTo>
                  <a:cubicBezTo>
                    <a:pt x="5" y="4"/>
                    <a:pt x="10" y="2"/>
                    <a:pt x="1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60" name="Freeform 231"/>
            <p:cNvSpPr/>
            <p:nvPr/>
          </p:nvSpPr>
          <p:spPr bwMode="auto">
            <a:xfrm>
              <a:off x="2598" y="999"/>
              <a:ext cx="57" cy="52"/>
            </a:xfrm>
            <a:custGeom>
              <a:gdLst>
                <a:gd name="T0" fmla="*/ 10 w 24"/>
                <a:gd name="T1" fmla="*/ 6 h 22"/>
                <a:gd name="T2" fmla="*/ 15 w 24"/>
                <a:gd name="T3" fmla="*/ 0 h 22"/>
                <a:gd name="T4" fmla="*/ 24 w 24"/>
                <a:gd name="T5" fmla="*/ 6 h 22"/>
                <a:gd name="T6" fmla="*/ 20 w 24"/>
                <a:gd name="T7" fmla="*/ 8 h 22"/>
                <a:gd name="T8" fmla="*/ 0 w 24"/>
                <a:gd name="T9" fmla="*/ 20 h 22"/>
                <a:gd name="T10" fmla="*/ 6 w 24"/>
                <a:gd name="T11" fmla="*/ 13 h 22"/>
                <a:gd name="T12" fmla="*/ 2 w 24"/>
                <a:gd name="T13" fmla="*/ 12 h 22"/>
                <a:gd name="T14" fmla="*/ 2 w 24"/>
                <a:gd name="T15" fmla="*/ 11 h 22"/>
                <a:gd name="T16" fmla="*/ 3 w 24"/>
                <a:gd name="T17" fmla="*/ 11 h 22"/>
                <a:gd name="T18" fmla="*/ 5 w 24"/>
                <a:gd name="T19" fmla="*/ 7 h 22"/>
                <a:gd name="T20" fmla="*/ 10 w 24"/>
                <a:gd name="T21" fmla="*/ 6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2">
                  <a:moveTo>
                    <a:pt x="10" y="6"/>
                  </a:moveTo>
                  <a:cubicBezTo>
                    <a:pt x="10" y="3"/>
                    <a:pt x="13" y="3"/>
                    <a:pt x="15" y="0"/>
                  </a:cubicBezTo>
                  <a:cubicBezTo>
                    <a:pt x="19" y="1"/>
                    <a:pt x="24" y="2"/>
                    <a:pt x="24" y="6"/>
                  </a:cubicBezTo>
                  <a:cubicBezTo>
                    <a:pt x="23" y="7"/>
                    <a:pt x="22" y="7"/>
                    <a:pt x="20" y="8"/>
                  </a:cubicBezTo>
                  <a:cubicBezTo>
                    <a:pt x="23" y="21"/>
                    <a:pt x="8" y="22"/>
                    <a:pt x="0" y="20"/>
                  </a:cubicBezTo>
                  <a:cubicBezTo>
                    <a:pt x="2" y="17"/>
                    <a:pt x="4" y="15"/>
                    <a:pt x="6" y="13"/>
                  </a:cubicBezTo>
                  <a:cubicBezTo>
                    <a:pt x="6" y="11"/>
                    <a:pt x="3" y="12"/>
                    <a:pt x="2" y="12"/>
                  </a:cubicBezTo>
                  <a:cubicBezTo>
                    <a:pt x="2" y="11"/>
                    <a:pt x="2" y="11"/>
                    <a:pt x="2" y="11"/>
                  </a:cubicBezTo>
                  <a:cubicBezTo>
                    <a:pt x="2" y="11"/>
                    <a:pt x="3" y="11"/>
                    <a:pt x="3" y="11"/>
                  </a:cubicBezTo>
                  <a:cubicBezTo>
                    <a:pt x="4" y="10"/>
                    <a:pt x="3" y="7"/>
                    <a:pt x="5" y="7"/>
                  </a:cubicBezTo>
                  <a:cubicBezTo>
                    <a:pt x="6" y="6"/>
                    <a:pt x="10" y="8"/>
                    <a:pt x="10"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61" name="Freeform 232"/>
            <p:cNvSpPr/>
            <p:nvPr/>
          </p:nvSpPr>
          <p:spPr bwMode="auto">
            <a:xfrm>
              <a:off x="2975" y="1276"/>
              <a:ext cx="33" cy="12"/>
            </a:xfrm>
            <a:custGeom>
              <a:gdLst>
                <a:gd name="T0" fmla="*/ 14 w 14"/>
                <a:gd name="T1" fmla="*/ 1 h 5"/>
                <a:gd name="T2" fmla="*/ 1 w 14"/>
                <a:gd name="T3" fmla="*/ 1 h 5"/>
                <a:gd name="T4" fmla="*/ 14 w 14"/>
                <a:gd name="T5" fmla="*/ 1 h 5"/>
              </a:gdLst>
              <a:cxnLst>
                <a:cxn ang="0">
                  <a:pos x="T0" y="T1"/>
                </a:cxn>
                <a:cxn ang="0">
                  <a:pos x="T2" y="T3"/>
                </a:cxn>
                <a:cxn ang="0">
                  <a:pos x="T4" y="T5"/>
                </a:cxn>
              </a:cxnLst>
              <a:rect l="0" t="0" r="r" b="b"/>
              <a:pathLst>
                <a:path w="14" h="5">
                  <a:moveTo>
                    <a:pt x="14" y="1"/>
                  </a:moveTo>
                  <a:cubicBezTo>
                    <a:pt x="10" y="5"/>
                    <a:pt x="6" y="1"/>
                    <a:pt x="1" y="1"/>
                  </a:cubicBezTo>
                  <a:cubicBezTo>
                    <a:pt x="0" y="0"/>
                    <a:pt x="12" y="0"/>
                    <a:pt x="14"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62" name="Freeform 233"/>
            <p:cNvSpPr/>
            <p:nvPr/>
          </p:nvSpPr>
          <p:spPr bwMode="auto">
            <a:xfrm>
              <a:off x="4264" y="1290"/>
              <a:ext cx="31" cy="27"/>
            </a:xfrm>
            <a:custGeom>
              <a:gdLst>
                <a:gd name="T0" fmla="*/ 3 w 13"/>
                <a:gd name="T1" fmla="*/ 2 h 11"/>
                <a:gd name="T2" fmla="*/ 10 w 13"/>
                <a:gd name="T3" fmla="*/ 1 h 11"/>
                <a:gd name="T4" fmla="*/ 10 w 13"/>
                <a:gd name="T5" fmla="*/ 2 h 11"/>
                <a:gd name="T6" fmla="*/ 11 w 13"/>
                <a:gd name="T7" fmla="*/ 6 h 11"/>
                <a:gd name="T8" fmla="*/ 7 w 13"/>
                <a:gd name="T9" fmla="*/ 10 h 11"/>
                <a:gd name="T10" fmla="*/ 1 w 13"/>
                <a:gd name="T11" fmla="*/ 7 h 11"/>
                <a:gd name="T12" fmla="*/ 3 w 13"/>
                <a:gd name="T13" fmla="*/ 2 h 11"/>
              </a:gdLst>
              <a:cxnLst>
                <a:cxn ang="0">
                  <a:pos x="T0" y="T1"/>
                </a:cxn>
                <a:cxn ang="0">
                  <a:pos x="T2" y="T3"/>
                </a:cxn>
                <a:cxn ang="0">
                  <a:pos x="T4" y="T5"/>
                </a:cxn>
                <a:cxn ang="0">
                  <a:pos x="T6" y="T7"/>
                </a:cxn>
                <a:cxn ang="0">
                  <a:pos x="T8" y="T9"/>
                </a:cxn>
                <a:cxn ang="0">
                  <a:pos x="T10" y="T11"/>
                </a:cxn>
                <a:cxn ang="0">
                  <a:pos x="T12" y="T13"/>
                </a:cxn>
              </a:cxnLst>
              <a:rect l="0" t="0" r="r" b="b"/>
              <a:pathLst>
                <a:path w="13" h="11">
                  <a:moveTo>
                    <a:pt x="3" y="2"/>
                  </a:moveTo>
                  <a:cubicBezTo>
                    <a:pt x="6" y="5"/>
                    <a:pt x="7" y="0"/>
                    <a:pt x="10" y="1"/>
                  </a:cubicBezTo>
                  <a:cubicBezTo>
                    <a:pt x="10" y="1"/>
                    <a:pt x="10" y="2"/>
                    <a:pt x="10" y="2"/>
                  </a:cubicBezTo>
                  <a:cubicBezTo>
                    <a:pt x="13" y="2"/>
                    <a:pt x="13" y="5"/>
                    <a:pt x="11" y="6"/>
                  </a:cubicBezTo>
                  <a:cubicBezTo>
                    <a:pt x="11" y="8"/>
                    <a:pt x="6" y="5"/>
                    <a:pt x="7" y="10"/>
                  </a:cubicBezTo>
                  <a:cubicBezTo>
                    <a:pt x="3" y="11"/>
                    <a:pt x="4" y="6"/>
                    <a:pt x="1" y="7"/>
                  </a:cubicBezTo>
                  <a:cubicBezTo>
                    <a:pt x="0" y="4"/>
                    <a:pt x="3" y="5"/>
                    <a:pt x="3"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63" name="Freeform 234"/>
            <p:cNvSpPr/>
            <p:nvPr/>
          </p:nvSpPr>
          <p:spPr bwMode="auto">
            <a:xfrm>
              <a:off x="4155" y="1421"/>
              <a:ext cx="29" cy="47"/>
            </a:xfrm>
            <a:custGeom>
              <a:gdLst>
                <a:gd name="T0" fmla="*/ 9 w 12"/>
                <a:gd name="T1" fmla="*/ 0 h 20"/>
                <a:gd name="T2" fmla="*/ 8 w 12"/>
                <a:gd name="T3" fmla="*/ 20 h 20"/>
                <a:gd name="T4" fmla="*/ 9 w 12"/>
                <a:gd name="T5" fmla="*/ 0 h 20"/>
              </a:gdLst>
              <a:cxnLst>
                <a:cxn ang="0">
                  <a:pos x="T0" y="T1"/>
                </a:cxn>
                <a:cxn ang="0">
                  <a:pos x="T2" y="T3"/>
                </a:cxn>
                <a:cxn ang="0">
                  <a:pos x="T4" y="T5"/>
                </a:cxn>
              </a:cxnLst>
              <a:rect l="0" t="0" r="r" b="b"/>
              <a:pathLst>
                <a:path w="12" h="20">
                  <a:moveTo>
                    <a:pt x="9" y="0"/>
                  </a:moveTo>
                  <a:cubicBezTo>
                    <a:pt x="12" y="6"/>
                    <a:pt x="8" y="13"/>
                    <a:pt x="8" y="20"/>
                  </a:cubicBezTo>
                  <a:cubicBezTo>
                    <a:pt x="2" y="17"/>
                    <a:pt x="0" y="1"/>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64" name="Freeform 235"/>
            <p:cNvSpPr/>
            <p:nvPr/>
          </p:nvSpPr>
          <p:spPr bwMode="auto">
            <a:xfrm>
              <a:off x="1654" y="1423"/>
              <a:ext cx="128" cy="78"/>
            </a:xfrm>
            <a:custGeom>
              <a:gdLst>
                <a:gd name="T0" fmla="*/ 54 w 54"/>
                <a:gd name="T1" fmla="*/ 29 h 33"/>
                <a:gd name="T2" fmla="*/ 35 w 54"/>
                <a:gd name="T3" fmla="*/ 31 h 33"/>
                <a:gd name="T4" fmla="*/ 39 w 54"/>
                <a:gd name="T5" fmla="*/ 28 h 33"/>
                <a:gd name="T6" fmla="*/ 31 w 54"/>
                <a:gd name="T7" fmla="*/ 21 h 33"/>
                <a:gd name="T8" fmla="*/ 16 w 54"/>
                <a:gd name="T9" fmla="*/ 14 h 33"/>
                <a:gd name="T10" fmla="*/ 0 w 54"/>
                <a:gd name="T11" fmla="*/ 20 h 33"/>
                <a:gd name="T12" fmla="*/ 54 w 54"/>
                <a:gd name="T13" fmla="*/ 29 h 33"/>
              </a:gdLst>
              <a:cxnLst>
                <a:cxn ang="0">
                  <a:pos x="T0" y="T1"/>
                </a:cxn>
                <a:cxn ang="0">
                  <a:pos x="T2" y="T3"/>
                </a:cxn>
                <a:cxn ang="0">
                  <a:pos x="T4" y="T5"/>
                </a:cxn>
                <a:cxn ang="0">
                  <a:pos x="T6" y="T7"/>
                </a:cxn>
                <a:cxn ang="0">
                  <a:pos x="T8" y="T9"/>
                </a:cxn>
                <a:cxn ang="0">
                  <a:pos x="T10" y="T11"/>
                </a:cxn>
                <a:cxn ang="0">
                  <a:pos x="T12" y="T13"/>
                </a:cxn>
              </a:cxnLst>
              <a:rect l="0" t="0" r="r" b="b"/>
              <a:pathLst>
                <a:path w="54" h="33">
                  <a:moveTo>
                    <a:pt x="54" y="29"/>
                  </a:moveTo>
                  <a:cubicBezTo>
                    <a:pt x="51" y="33"/>
                    <a:pt x="42" y="31"/>
                    <a:pt x="35" y="31"/>
                  </a:cubicBezTo>
                  <a:cubicBezTo>
                    <a:pt x="36" y="29"/>
                    <a:pt x="38" y="29"/>
                    <a:pt x="39" y="28"/>
                  </a:cubicBezTo>
                  <a:cubicBezTo>
                    <a:pt x="35" y="27"/>
                    <a:pt x="31" y="26"/>
                    <a:pt x="31" y="21"/>
                  </a:cubicBezTo>
                  <a:cubicBezTo>
                    <a:pt x="25" y="20"/>
                    <a:pt x="15" y="19"/>
                    <a:pt x="16" y="14"/>
                  </a:cubicBezTo>
                  <a:cubicBezTo>
                    <a:pt x="9" y="14"/>
                    <a:pt x="7" y="20"/>
                    <a:pt x="0" y="20"/>
                  </a:cubicBezTo>
                  <a:cubicBezTo>
                    <a:pt x="15" y="0"/>
                    <a:pt x="41" y="21"/>
                    <a:pt x="54" y="2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65" name="Freeform 236"/>
            <p:cNvSpPr/>
            <p:nvPr/>
          </p:nvSpPr>
          <p:spPr bwMode="auto">
            <a:xfrm>
              <a:off x="1865" y="1511"/>
              <a:ext cx="21" cy="19"/>
            </a:xfrm>
            <a:custGeom>
              <a:gdLst>
                <a:gd name="T0" fmla="*/ 0 w 9"/>
                <a:gd name="T1" fmla="*/ 4 h 8"/>
                <a:gd name="T2" fmla="*/ 9 w 9"/>
                <a:gd name="T3" fmla="*/ 3 h 8"/>
                <a:gd name="T4" fmla="*/ 0 w 9"/>
                <a:gd name="T5" fmla="*/ 4 h 8"/>
              </a:gdLst>
              <a:cxnLst>
                <a:cxn ang="0">
                  <a:pos x="T0" y="T1"/>
                </a:cxn>
                <a:cxn ang="0">
                  <a:pos x="T2" y="T3"/>
                </a:cxn>
                <a:cxn ang="0">
                  <a:pos x="T4" y="T5"/>
                </a:cxn>
              </a:cxnLst>
              <a:rect l="0" t="0" r="r" b="b"/>
              <a:pathLst>
                <a:path w="9" h="8">
                  <a:moveTo>
                    <a:pt x="0" y="4"/>
                  </a:moveTo>
                  <a:cubicBezTo>
                    <a:pt x="0" y="0"/>
                    <a:pt x="6" y="4"/>
                    <a:pt x="9" y="3"/>
                  </a:cubicBezTo>
                  <a:cubicBezTo>
                    <a:pt x="9" y="6"/>
                    <a:pt x="0" y="8"/>
                    <a:pt x="0"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66" name="Freeform 237"/>
            <p:cNvSpPr/>
            <p:nvPr/>
          </p:nvSpPr>
          <p:spPr bwMode="auto">
            <a:xfrm>
              <a:off x="4174" y="1511"/>
              <a:ext cx="38" cy="95"/>
            </a:xfrm>
            <a:custGeom>
              <a:gdLst>
                <a:gd name="T0" fmla="*/ 11 w 16"/>
                <a:gd name="T1" fmla="*/ 30 h 40"/>
                <a:gd name="T2" fmla="*/ 11 w 16"/>
                <a:gd name="T3" fmla="*/ 40 h 40"/>
                <a:gd name="T4" fmla="*/ 7 w 16"/>
                <a:gd name="T5" fmla="*/ 26 h 40"/>
                <a:gd name="T6" fmla="*/ 0 w 16"/>
                <a:gd name="T7" fmla="*/ 16 h 40"/>
                <a:gd name="T8" fmla="*/ 3 w 16"/>
                <a:gd name="T9" fmla="*/ 17 h 40"/>
                <a:gd name="T10" fmla="*/ 3 w 16"/>
                <a:gd name="T11" fmla="*/ 1 h 40"/>
                <a:gd name="T12" fmla="*/ 11 w 16"/>
                <a:gd name="T13" fmla="*/ 3 h 40"/>
                <a:gd name="T14" fmla="*/ 9 w 16"/>
                <a:gd name="T15" fmla="*/ 19 h 40"/>
                <a:gd name="T16" fmla="*/ 12 w 16"/>
                <a:gd name="T17" fmla="*/ 28 h 40"/>
                <a:gd name="T18" fmla="*/ 11 w 16"/>
                <a:gd name="T19" fmla="*/ 3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0">
                  <a:moveTo>
                    <a:pt x="11" y="30"/>
                  </a:moveTo>
                  <a:cubicBezTo>
                    <a:pt x="8" y="33"/>
                    <a:pt x="12" y="36"/>
                    <a:pt x="11" y="40"/>
                  </a:cubicBezTo>
                  <a:cubicBezTo>
                    <a:pt x="7" y="37"/>
                    <a:pt x="4" y="32"/>
                    <a:pt x="7" y="26"/>
                  </a:cubicBezTo>
                  <a:cubicBezTo>
                    <a:pt x="3" y="27"/>
                    <a:pt x="1" y="21"/>
                    <a:pt x="0" y="16"/>
                  </a:cubicBezTo>
                  <a:cubicBezTo>
                    <a:pt x="1" y="16"/>
                    <a:pt x="2" y="17"/>
                    <a:pt x="3" y="17"/>
                  </a:cubicBezTo>
                  <a:cubicBezTo>
                    <a:pt x="2" y="13"/>
                    <a:pt x="2" y="4"/>
                    <a:pt x="3" y="1"/>
                  </a:cubicBezTo>
                  <a:cubicBezTo>
                    <a:pt x="7" y="0"/>
                    <a:pt x="7" y="4"/>
                    <a:pt x="11" y="3"/>
                  </a:cubicBezTo>
                  <a:cubicBezTo>
                    <a:pt x="12" y="10"/>
                    <a:pt x="16" y="16"/>
                    <a:pt x="9" y="19"/>
                  </a:cubicBezTo>
                  <a:cubicBezTo>
                    <a:pt x="10" y="22"/>
                    <a:pt x="12" y="25"/>
                    <a:pt x="12" y="28"/>
                  </a:cubicBezTo>
                  <a:cubicBezTo>
                    <a:pt x="12" y="29"/>
                    <a:pt x="11" y="29"/>
                    <a:pt x="11" y="3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67" name="Freeform 238"/>
            <p:cNvSpPr/>
            <p:nvPr/>
          </p:nvSpPr>
          <p:spPr bwMode="auto">
            <a:xfrm>
              <a:off x="4236" y="1601"/>
              <a:ext cx="19" cy="19"/>
            </a:xfrm>
            <a:custGeom>
              <a:gdLst>
                <a:gd name="T0" fmla="*/ 6 w 8"/>
                <a:gd name="T1" fmla="*/ 0 h 8"/>
                <a:gd name="T2" fmla="*/ 8 w 8"/>
                <a:gd name="T3" fmla="*/ 8 h 8"/>
                <a:gd name="T4" fmla="*/ 0 w 8"/>
                <a:gd name="T5" fmla="*/ 0 h 8"/>
                <a:gd name="T6" fmla="*/ 6 w 8"/>
                <a:gd name="T7" fmla="*/ 0 h 8"/>
              </a:gdLst>
              <a:cxnLst>
                <a:cxn ang="0">
                  <a:pos x="T0" y="T1"/>
                </a:cxn>
                <a:cxn ang="0">
                  <a:pos x="T2" y="T3"/>
                </a:cxn>
                <a:cxn ang="0">
                  <a:pos x="T4" y="T5"/>
                </a:cxn>
                <a:cxn ang="0">
                  <a:pos x="T6" y="T7"/>
                </a:cxn>
              </a:cxnLst>
              <a:rect l="0" t="0" r="r" b="b"/>
              <a:pathLst>
                <a:path w="8" h="8">
                  <a:moveTo>
                    <a:pt x="6" y="0"/>
                  </a:moveTo>
                  <a:cubicBezTo>
                    <a:pt x="6" y="3"/>
                    <a:pt x="8" y="4"/>
                    <a:pt x="8" y="8"/>
                  </a:cubicBezTo>
                  <a:cubicBezTo>
                    <a:pt x="3" y="8"/>
                    <a:pt x="2" y="3"/>
                    <a:pt x="0" y="0"/>
                  </a:cubicBezTo>
                  <a:cubicBezTo>
                    <a:pt x="2" y="0"/>
                    <a:pt x="4" y="0"/>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68" name="Freeform 239"/>
            <p:cNvSpPr/>
            <p:nvPr/>
          </p:nvSpPr>
          <p:spPr bwMode="auto">
            <a:xfrm>
              <a:off x="3684" y="1641"/>
              <a:ext cx="31" cy="55"/>
            </a:xfrm>
            <a:custGeom>
              <a:gdLst>
                <a:gd name="T0" fmla="*/ 12 w 13"/>
                <a:gd name="T1" fmla="*/ 19 h 23"/>
                <a:gd name="T2" fmla="*/ 4 w 13"/>
                <a:gd name="T3" fmla="*/ 23 h 23"/>
                <a:gd name="T4" fmla="*/ 4 w 13"/>
                <a:gd name="T5" fmla="*/ 0 h 23"/>
                <a:gd name="T6" fmla="*/ 12 w 13"/>
                <a:gd name="T7" fmla="*/ 19 h 23"/>
              </a:gdLst>
              <a:cxnLst>
                <a:cxn ang="0">
                  <a:pos x="T0" y="T1"/>
                </a:cxn>
                <a:cxn ang="0">
                  <a:pos x="T2" y="T3"/>
                </a:cxn>
                <a:cxn ang="0">
                  <a:pos x="T4" y="T5"/>
                </a:cxn>
                <a:cxn ang="0">
                  <a:pos x="T6" y="T7"/>
                </a:cxn>
              </a:cxnLst>
              <a:rect l="0" t="0" r="r" b="b"/>
              <a:pathLst>
                <a:path w="13" h="23">
                  <a:moveTo>
                    <a:pt x="12" y="19"/>
                  </a:moveTo>
                  <a:cubicBezTo>
                    <a:pt x="10" y="21"/>
                    <a:pt x="8" y="23"/>
                    <a:pt x="4" y="23"/>
                  </a:cubicBezTo>
                  <a:cubicBezTo>
                    <a:pt x="0" y="17"/>
                    <a:pt x="0" y="3"/>
                    <a:pt x="4" y="0"/>
                  </a:cubicBezTo>
                  <a:cubicBezTo>
                    <a:pt x="7" y="6"/>
                    <a:pt x="13" y="10"/>
                    <a:pt x="12" y="1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69" name="Freeform 240"/>
            <p:cNvSpPr/>
            <p:nvPr/>
          </p:nvSpPr>
          <p:spPr bwMode="auto">
            <a:xfrm>
              <a:off x="1543" y="1776"/>
              <a:ext cx="14" cy="22"/>
            </a:xfrm>
            <a:custGeom>
              <a:gdLst>
                <a:gd name="T0" fmla="*/ 6 w 6"/>
                <a:gd name="T1" fmla="*/ 2 h 9"/>
                <a:gd name="T2" fmla="*/ 2 w 6"/>
                <a:gd name="T3" fmla="*/ 8 h 9"/>
                <a:gd name="T4" fmla="*/ 1 w 6"/>
                <a:gd name="T5" fmla="*/ 1 h 9"/>
                <a:gd name="T6" fmla="*/ 6 w 6"/>
                <a:gd name="T7" fmla="*/ 2 h 9"/>
              </a:gdLst>
              <a:cxnLst>
                <a:cxn ang="0">
                  <a:pos x="T0" y="T1"/>
                </a:cxn>
                <a:cxn ang="0">
                  <a:pos x="T2" y="T3"/>
                </a:cxn>
                <a:cxn ang="0">
                  <a:pos x="T4" y="T5"/>
                </a:cxn>
                <a:cxn ang="0">
                  <a:pos x="T6" y="T7"/>
                </a:cxn>
              </a:cxnLst>
              <a:rect l="0" t="0" r="r" b="b"/>
              <a:pathLst>
                <a:path w="6" h="9">
                  <a:moveTo>
                    <a:pt x="6" y="2"/>
                  </a:moveTo>
                  <a:cubicBezTo>
                    <a:pt x="3" y="3"/>
                    <a:pt x="6" y="9"/>
                    <a:pt x="2" y="8"/>
                  </a:cubicBezTo>
                  <a:cubicBezTo>
                    <a:pt x="2" y="5"/>
                    <a:pt x="0" y="4"/>
                    <a:pt x="1" y="1"/>
                  </a:cubicBezTo>
                  <a:cubicBezTo>
                    <a:pt x="4" y="0"/>
                    <a:pt x="3" y="3"/>
                    <a:pt x="6"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70" name="Freeform 241"/>
            <p:cNvSpPr/>
            <p:nvPr/>
          </p:nvSpPr>
          <p:spPr bwMode="auto">
            <a:xfrm>
              <a:off x="4288" y="1812"/>
              <a:ext cx="42" cy="24"/>
            </a:xfrm>
            <a:custGeom>
              <a:gdLst>
                <a:gd name="T0" fmla="*/ 18 w 18"/>
                <a:gd name="T1" fmla="*/ 10 h 10"/>
                <a:gd name="T2" fmla="*/ 0 w 18"/>
                <a:gd name="T3" fmla="*/ 7 h 10"/>
                <a:gd name="T4" fmla="*/ 18 w 18"/>
                <a:gd name="T5" fmla="*/ 10 h 10"/>
              </a:gdLst>
              <a:cxnLst>
                <a:cxn ang="0">
                  <a:pos x="T0" y="T1"/>
                </a:cxn>
                <a:cxn ang="0">
                  <a:pos x="T2" y="T3"/>
                </a:cxn>
                <a:cxn ang="0">
                  <a:pos x="T4" y="T5"/>
                </a:cxn>
              </a:cxnLst>
              <a:rect l="0" t="0" r="r" b="b"/>
              <a:pathLst>
                <a:path w="18" h="10">
                  <a:moveTo>
                    <a:pt x="18" y="10"/>
                  </a:moveTo>
                  <a:cubicBezTo>
                    <a:pt x="12" y="8"/>
                    <a:pt x="6" y="2"/>
                    <a:pt x="0" y="7"/>
                  </a:cubicBezTo>
                  <a:cubicBezTo>
                    <a:pt x="2" y="0"/>
                    <a:pt x="18" y="2"/>
                    <a:pt x="18" y="1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71" name="Freeform 242"/>
            <p:cNvSpPr/>
            <p:nvPr/>
          </p:nvSpPr>
          <p:spPr bwMode="auto">
            <a:xfrm>
              <a:off x="4546" y="1838"/>
              <a:ext cx="52" cy="40"/>
            </a:xfrm>
            <a:custGeom>
              <a:gdLst>
                <a:gd name="T0" fmla="*/ 22 w 22"/>
                <a:gd name="T1" fmla="*/ 0 h 17"/>
                <a:gd name="T2" fmla="*/ 0 w 22"/>
                <a:gd name="T3" fmla="*/ 8 h 17"/>
                <a:gd name="T4" fmla="*/ 14 w 22"/>
                <a:gd name="T5" fmla="*/ 7 h 17"/>
                <a:gd name="T6" fmla="*/ 17 w 22"/>
                <a:gd name="T7" fmla="*/ 0 h 17"/>
                <a:gd name="T8" fmla="*/ 22 w 22"/>
                <a:gd name="T9" fmla="*/ 0 h 17"/>
              </a:gdLst>
              <a:cxnLst>
                <a:cxn ang="0">
                  <a:pos x="T0" y="T1"/>
                </a:cxn>
                <a:cxn ang="0">
                  <a:pos x="T2" y="T3"/>
                </a:cxn>
                <a:cxn ang="0">
                  <a:pos x="T4" y="T5"/>
                </a:cxn>
                <a:cxn ang="0">
                  <a:pos x="T6" y="T7"/>
                </a:cxn>
                <a:cxn ang="0">
                  <a:pos x="T8" y="T9"/>
                </a:cxn>
              </a:cxnLst>
              <a:rect l="0" t="0" r="r" b="b"/>
              <a:pathLst>
                <a:path w="22" h="17">
                  <a:moveTo>
                    <a:pt x="22" y="0"/>
                  </a:moveTo>
                  <a:cubicBezTo>
                    <a:pt x="21" y="9"/>
                    <a:pt x="6" y="17"/>
                    <a:pt x="0" y="8"/>
                  </a:cubicBezTo>
                  <a:cubicBezTo>
                    <a:pt x="8" y="9"/>
                    <a:pt x="9" y="4"/>
                    <a:pt x="14" y="7"/>
                  </a:cubicBezTo>
                  <a:cubicBezTo>
                    <a:pt x="17" y="6"/>
                    <a:pt x="18" y="4"/>
                    <a:pt x="17" y="0"/>
                  </a:cubicBezTo>
                  <a:cubicBezTo>
                    <a:pt x="19" y="0"/>
                    <a:pt x="20" y="0"/>
                    <a:pt x="22"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72" name="Freeform 243"/>
            <p:cNvSpPr/>
            <p:nvPr/>
          </p:nvSpPr>
          <p:spPr bwMode="auto">
            <a:xfrm>
              <a:off x="4006" y="1859"/>
              <a:ext cx="128" cy="53"/>
            </a:xfrm>
            <a:custGeom>
              <a:gdLst>
                <a:gd name="T0" fmla="*/ 53 w 54"/>
                <a:gd name="T1" fmla="*/ 15 h 22"/>
                <a:gd name="T2" fmla="*/ 54 w 54"/>
                <a:gd name="T3" fmla="*/ 15 h 22"/>
                <a:gd name="T4" fmla="*/ 47 w 54"/>
                <a:gd name="T5" fmla="*/ 18 h 22"/>
                <a:gd name="T6" fmla="*/ 0 w 54"/>
                <a:gd name="T7" fmla="*/ 7 h 22"/>
                <a:gd name="T8" fmla="*/ 4 w 54"/>
                <a:gd name="T9" fmla="*/ 1 h 22"/>
                <a:gd name="T10" fmla="*/ 18 w 54"/>
                <a:gd name="T11" fmla="*/ 7 h 22"/>
                <a:gd name="T12" fmla="*/ 29 w 54"/>
                <a:gd name="T13" fmla="*/ 5 h 22"/>
                <a:gd name="T14" fmla="*/ 45 w 54"/>
                <a:gd name="T15" fmla="*/ 8 h 22"/>
                <a:gd name="T16" fmla="*/ 40 w 54"/>
                <a:gd name="T17" fmla="*/ 10 h 22"/>
                <a:gd name="T18" fmla="*/ 44 w 54"/>
                <a:gd name="T19" fmla="*/ 13 h 22"/>
                <a:gd name="T20" fmla="*/ 48 w 54"/>
                <a:gd name="T21" fmla="*/ 15 h 22"/>
                <a:gd name="T22" fmla="*/ 53 w 54"/>
                <a:gd name="T23" fmla="*/ 15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2">
                  <a:moveTo>
                    <a:pt x="53" y="15"/>
                  </a:moveTo>
                  <a:cubicBezTo>
                    <a:pt x="53" y="15"/>
                    <a:pt x="54" y="15"/>
                    <a:pt x="54" y="15"/>
                  </a:cubicBezTo>
                  <a:cubicBezTo>
                    <a:pt x="53" y="22"/>
                    <a:pt x="49" y="14"/>
                    <a:pt x="47" y="18"/>
                  </a:cubicBezTo>
                  <a:cubicBezTo>
                    <a:pt x="32" y="14"/>
                    <a:pt x="13" y="14"/>
                    <a:pt x="0" y="7"/>
                  </a:cubicBezTo>
                  <a:cubicBezTo>
                    <a:pt x="2" y="6"/>
                    <a:pt x="3" y="4"/>
                    <a:pt x="4" y="1"/>
                  </a:cubicBezTo>
                  <a:cubicBezTo>
                    <a:pt x="8" y="4"/>
                    <a:pt x="16" y="0"/>
                    <a:pt x="18" y="7"/>
                  </a:cubicBezTo>
                  <a:cubicBezTo>
                    <a:pt x="23" y="6"/>
                    <a:pt x="27" y="10"/>
                    <a:pt x="29" y="5"/>
                  </a:cubicBezTo>
                  <a:cubicBezTo>
                    <a:pt x="34" y="6"/>
                    <a:pt x="38" y="9"/>
                    <a:pt x="45" y="8"/>
                  </a:cubicBezTo>
                  <a:cubicBezTo>
                    <a:pt x="45" y="9"/>
                    <a:pt x="42" y="10"/>
                    <a:pt x="40" y="10"/>
                  </a:cubicBezTo>
                  <a:cubicBezTo>
                    <a:pt x="39" y="13"/>
                    <a:pt x="42" y="13"/>
                    <a:pt x="44" y="13"/>
                  </a:cubicBezTo>
                  <a:cubicBezTo>
                    <a:pt x="48" y="12"/>
                    <a:pt x="47" y="14"/>
                    <a:pt x="48" y="15"/>
                  </a:cubicBezTo>
                  <a:cubicBezTo>
                    <a:pt x="50" y="15"/>
                    <a:pt x="51" y="15"/>
                    <a:pt x="53" y="1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73" name="Freeform 244"/>
            <p:cNvSpPr/>
            <p:nvPr/>
          </p:nvSpPr>
          <p:spPr bwMode="auto">
            <a:xfrm>
              <a:off x="4186" y="1883"/>
              <a:ext cx="40" cy="29"/>
            </a:xfrm>
            <a:custGeom>
              <a:gdLst>
                <a:gd name="T0" fmla="*/ 15 w 17"/>
                <a:gd name="T1" fmla="*/ 5 h 12"/>
                <a:gd name="T2" fmla="*/ 0 w 17"/>
                <a:gd name="T3" fmla="*/ 9 h 12"/>
                <a:gd name="T4" fmla="*/ 15 w 17"/>
                <a:gd name="T5" fmla="*/ 5 h 12"/>
              </a:gdLst>
              <a:cxnLst>
                <a:cxn ang="0">
                  <a:pos x="T0" y="T1"/>
                </a:cxn>
                <a:cxn ang="0">
                  <a:pos x="T2" y="T3"/>
                </a:cxn>
                <a:cxn ang="0">
                  <a:pos x="T4" y="T5"/>
                </a:cxn>
              </a:cxnLst>
              <a:rect l="0" t="0" r="r" b="b"/>
              <a:pathLst>
                <a:path w="17" h="12">
                  <a:moveTo>
                    <a:pt x="15" y="5"/>
                  </a:moveTo>
                  <a:cubicBezTo>
                    <a:pt x="17" y="10"/>
                    <a:pt x="6" y="9"/>
                    <a:pt x="0" y="9"/>
                  </a:cubicBezTo>
                  <a:cubicBezTo>
                    <a:pt x="1" y="0"/>
                    <a:pt x="12" y="12"/>
                    <a:pt x="15"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74" name="Freeform 245"/>
            <p:cNvSpPr/>
            <p:nvPr/>
          </p:nvSpPr>
          <p:spPr bwMode="auto">
            <a:xfrm>
              <a:off x="4229" y="1897"/>
              <a:ext cx="49" cy="29"/>
            </a:xfrm>
            <a:custGeom>
              <a:gdLst>
                <a:gd name="T0" fmla="*/ 21 w 21"/>
                <a:gd name="T1" fmla="*/ 0 h 12"/>
                <a:gd name="T2" fmla="*/ 0 w 21"/>
                <a:gd name="T3" fmla="*/ 12 h 12"/>
                <a:gd name="T4" fmla="*/ 21 w 21"/>
                <a:gd name="T5" fmla="*/ 0 h 12"/>
              </a:gdLst>
              <a:cxnLst>
                <a:cxn ang="0">
                  <a:pos x="T0" y="T1"/>
                </a:cxn>
                <a:cxn ang="0">
                  <a:pos x="T2" y="T3"/>
                </a:cxn>
                <a:cxn ang="0">
                  <a:pos x="T4" y="T5"/>
                </a:cxn>
              </a:cxnLst>
              <a:rect l="0" t="0" r="r" b="b"/>
              <a:pathLst>
                <a:path w="21" h="12">
                  <a:moveTo>
                    <a:pt x="21" y="0"/>
                  </a:moveTo>
                  <a:cubicBezTo>
                    <a:pt x="14" y="4"/>
                    <a:pt x="9" y="9"/>
                    <a:pt x="0" y="12"/>
                  </a:cubicBezTo>
                  <a:cubicBezTo>
                    <a:pt x="3" y="4"/>
                    <a:pt x="11" y="1"/>
                    <a:pt x="2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75" name="Freeform 246"/>
            <p:cNvSpPr/>
            <p:nvPr/>
          </p:nvSpPr>
          <p:spPr bwMode="auto">
            <a:xfrm>
              <a:off x="4879" y="2025"/>
              <a:ext cx="17" cy="17"/>
            </a:xfrm>
            <a:custGeom>
              <a:gdLst>
                <a:gd name="T0" fmla="*/ 7 w 7"/>
                <a:gd name="T1" fmla="*/ 0 h 7"/>
                <a:gd name="T2" fmla="*/ 6 w 7"/>
                <a:gd name="T3" fmla="*/ 6 h 7"/>
                <a:gd name="T4" fmla="*/ 0 w 7"/>
                <a:gd name="T5" fmla="*/ 5 h 7"/>
                <a:gd name="T6" fmla="*/ 7 w 7"/>
                <a:gd name="T7" fmla="*/ 0 h 7"/>
              </a:gdLst>
              <a:cxnLst>
                <a:cxn ang="0">
                  <a:pos x="T0" y="T1"/>
                </a:cxn>
                <a:cxn ang="0">
                  <a:pos x="T2" y="T3"/>
                </a:cxn>
                <a:cxn ang="0">
                  <a:pos x="T4" y="T5"/>
                </a:cxn>
                <a:cxn ang="0">
                  <a:pos x="T6" y="T7"/>
                </a:cxn>
              </a:cxnLst>
              <a:rect l="0" t="0" r="r" b="b"/>
              <a:pathLst>
                <a:path w="7" h="7">
                  <a:moveTo>
                    <a:pt x="7" y="0"/>
                  </a:moveTo>
                  <a:cubicBezTo>
                    <a:pt x="7" y="3"/>
                    <a:pt x="7" y="5"/>
                    <a:pt x="6" y="6"/>
                  </a:cubicBezTo>
                  <a:cubicBezTo>
                    <a:pt x="3" y="7"/>
                    <a:pt x="2" y="5"/>
                    <a:pt x="0" y="5"/>
                  </a:cubicBezTo>
                  <a:cubicBezTo>
                    <a:pt x="1" y="2"/>
                    <a:pt x="2" y="0"/>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76" name="Freeform 247"/>
            <p:cNvSpPr/>
            <p:nvPr/>
          </p:nvSpPr>
          <p:spPr bwMode="auto">
            <a:xfrm>
              <a:off x="4354" y="2353"/>
              <a:ext cx="50" cy="49"/>
            </a:xfrm>
            <a:custGeom>
              <a:gdLst>
                <a:gd name="T0" fmla="*/ 5 w 21"/>
                <a:gd name="T1" fmla="*/ 0 h 21"/>
                <a:gd name="T2" fmla="*/ 21 w 21"/>
                <a:gd name="T3" fmla="*/ 1 h 21"/>
                <a:gd name="T4" fmla="*/ 12 w 21"/>
                <a:gd name="T5" fmla="*/ 17 h 21"/>
                <a:gd name="T6" fmla="*/ 0 w 21"/>
                <a:gd name="T7" fmla="*/ 19 h 21"/>
                <a:gd name="T8" fmla="*/ 5 w 21"/>
                <a:gd name="T9" fmla="*/ 0 h 21"/>
              </a:gdLst>
              <a:cxnLst>
                <a:cxn ang="0">
                  <a:pos x="T0" y="T1"/>
                </a:cxn>
                <a:cxn ang="0">
                  <a:pos x="T2" y="T3"/>
                </a:cxn>
                <a:cxn ang="0">
                  <a:pos x="T4" y="T5"/>
                </a:cxn>
                <a:cxn ang="0">
                  <a:pos x="T6" y="T7"/>
                </a:cxn>
                <a:cxn ang="0">
                  <a:pos x="T8" y="T9"/>
                </a:cxn>
              </a:cxnLst>
              <a:rect l="0" t="0" r="r" b="b"/>
              <a:pathLst>
                <a:path w="21" h="21">
                  <a:moveTo>
                    <a:pt x="5" y="0"/>
                  </a:moveTo>
                  <a:cubicBezTo>
                    <a:pt x="9" y="5"/>
                    <a:pt x="15" y="4"/>
                    <a:pt x="21" y="1"/>
                  </a:cubicBezTo>
                  <a:cubicBezTo>
                    <a:pt x="21" y="9"/>
                    <a:pt x="13" y="10"/>
                    <a:pt x="12" y="17"/>
                  </a:cubicBezTo>
                  <a:cubicBezTo>
                    <a:pt x="7" y="12"/>
                    <a:pt x="7" y="21"/>
                    <a:pt x="0" y="19"/>
                  </a:cubicBezTo>
                  <a:cubicBezTo>
                    <a:pt x="1" y="14"/>
                    <a:pt x="1" y="5"/>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77" name="Freeform 248"/>
            <p:cNvSpPr/>
            <p:nvPr/>
          </p:nvSpPr>
          <p:spPr bwMode="auto">
            <a:xfrm>
              <a:off x="4562" y="2353"/>
              <a:ext cx="138" cy="102"/>
            </a:xfrm>
            <a:custGeom>
              <a:gdLst>
                <a:gd name="T0" fmla="*/ 53 w 58"/>
                <a:gd name="T1" fmla="*/ 0 h 43"/>
                <a:gd name="T2" fmla="*/ 52 w 58"/>
                <a:gd name="T3" fmla="*/ 4 h 43"/>
                <a:gd name="T4" fmla="*/ 58 w 58"/>
                <a:gd name="T5" fmla="*/ 3 h 43"/>
                <a:gd name="T6" fmla="*/ 41 w 58"/>
                <a:gd name="T7" fmla="*/ 21 h 43"/>
                <a:gd name="T8" fmla="*/ 0 w 58"/>
                <a:gd name="T9" fmla="*/ 34 h 43"/>
                <a:gd name="T10" fmla="*/ 53 w 58"/>
                <a:gd name="T11" fmla="*/ 0 h 43"/>
              </a:gdLst>
              <a:cxnLst>
                <a:cxn ang="0">
                  <a:pos x="T0" y="T1"/>
                </a:cxn>
                <a:cxn ang="0">
                  <a:pos x="T2" y="T3"/>
                </a:cxn>
                <a:cxn ang="0">
                  <a:pos x="T4" y="T5"/>
                </a:cxn>
                <a:cxn ang="0">
                  <a:pos x="T6" y="T7"/>
                </a:cxn>
                <a:cxn ang="0">
                  <a:pos x="T8" y="T9"/>
                </a:cxn>
                <a:cxn ang="0">
                  <a:pos x="T10" y="T11"/>
                </a:cxn>
              </a:cxnLst>
              <a:rect l="0" t="0" r="r" b="b"/>
              <a:pathLst>
                <a:path w="57" h="43">
                  <a:moveTo>
                    <a:pt x="53" y="0"/>
                  </a:moveTo>
                  <a:cubicBezTo>
                    <a:pt x="53" y="2"/>
                    <a:pt x="52" y="2"/>
                    <a:pt x="52" y="4"/>
                  </a:cubicBezTo>
                  <a:cubicBezTo>
                    <a:pt x="53" y="7"/>
                    <a:pt x="55" y="2"/>
                    <a:pt x="58" y="3"/>
                  </a:cubicBezTo>
                  <a:cubicBezTo>
                    <a:pt x="56" y="12"/>
                    <a:pt x="41" y="12"/>
                    <a:pt x="41" y="21"/>
                  </a:cubicBezTo>
                  <a:cubicBezTo>
                    <a:pt x="23" y="21"/>
                    <a:pt x="18" y="43"/>
                    <a:pt x="0" y="34"/>
                  </a:cubicBezTo>
                  <a:cubicBezTo>
                    <a:pt x="15" y="20"/>
                    <a:pt x="37" y="13"/>
                    <a:pt x="53"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78" name="Freeform 255"/>
            <p:cNvSpPr/>
            <p:nvPr/>
          </p:nvSpPr>
          <p:spPr bwMode="auto">
            <a:xfrm>
              <a:off x="4070" y="2130"/>
              <a:ext cx="12" cy="23"/>
            </a:xfrm>
            <a:custGeom>
              <a:gdLst>
                <a:gd name="T0" fmla="*/ 4 w 5"/>
                <a:gd name="T1" fmla="*/ 0 h 10"/>
                <a:gd name="T2" fmla="*/ 2 w 5"/>
                <a:gd name="T3" fmla="*/ 5 h 10"/>
                <a:gd name="T4" fmla="*/ 1 w 5"/>
                <a:gd name="T5" fmla="*/ 10 h 10"/>
                <a:gd name="T6" fmla="*/ 0 w 5"/>
                <a:gd name="T7" fmla="*/ 7 h 10"/>
                <a:gd name="T8" fmla="*/ 4 w 5"/>
                <a:gd name="T9" fmla="*/ 0 h 10"/>
              </a:gdLst>
              <a:cxnLst>
                <a:cxn ang="0">
                  <a:pos x="T0" y="T1"/>
                </a:cxn>
                <a:cxn ang="0">
                  <a:pos x="T2" y="T3"/>
                </a:cxn>
                <a:cxn ang="0">
                  <a:pos x="T4" y="T5"/>
                </a:cxn>
                <a:cxn ang="0">
                  <a:pos x="T6" y="T7"/>
                </a:cxn>
                <a:cxn ang="0">
                  <a:pos x="T8" y="T9"/>
                </a:cxn>
              </a:cxnLst>
              <a:rect l="0" t="0" r="r" b="b"/>
              <a:pathLst>
                <a:path w="5" h="10">
                  <a:moveTo>
                    <a:pt x="4" y="0"/>
                  </a:moveTo>
                  <a:cubicBezTo>
                    <a:pt x="4" y="4"/>
                    <a:pt x="5" y="9"/>
                    <a:pt x="2" y="5"/>
                  </a:cubicBezTo>
                  <a:cubicBezTo>
                    <a:pt x="2" y="7"/>
                    <a:pt x="3" y="10"/>
                    <a:pt x="1" y="10"/>
                  </a:cubicBezTo>
                  <a:cubicBezTo>
                    <a:pt x="1" y="9"/>
                    <a:pt x="1" y="8"/>
                    <a:pt x="0" y="7"/>
                  </a:cubicBezTo>
                  <a:cubicBezTo>
                    <a:pt x="2" y="5"/>
                    <a:pt x="3" y="3"/>
                    <a:pt x="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sp>
          <p:nvSpPr>
            <p:cNvPr id="479" name="Freeform 256"/>
            <p:cNvSpPr/>
            <p:nvPr/>
          </p:nvSpPr>
          <p:spPr bwMode="auto">
            <a:xfrm>
              <a:off x="4222" y="1765"/>
              <a:ext cx="23" cy="2"/>
            </a:xfrm>
            <a:custGeom>
              <a:gdLst>
                <a:gd name="T0" fmla="*/ 0 w 10"/>
                <a:gd name="T1" fmla="*/ 0 h 1"/>
                <a:gd name="T2" fmla="*/ 10 w 10"/>
                <a:gd name="T3" fmla="*/ 0 h 1"/>
                <a:gd name="T4" fmla="*/ 0 w 10"/>
                <a:gd name="T5" fmla="*/ 0 h 1"/>
              </a:gdLst>
              <a:cxnLst>
                <a:cxn ang="0">
                  <a:pos x="T0" y="T1"/>
                </a:cxn>
                <a:cxn ang="0">
                  <a:pos x="T2" y="T3"/>
                </a:cxn>
                <a:cxn ang="0">
                  <a:pos x="T4" y="T5"/>
                </a:cxn>
              </a:cxnLst>
              <a:rect l="0" t="0" r="r" b="b"/>
              <a:pathLst>
                <a:path w="10" h="1">
                  <a:moveTo>
                    <a:pt x="0" y="0"/>
                  </a:moveTo>
                  <a:cubicBezTo>
                    <a:pt x="3" y="0"/>
                    <a:pt x="7" y="0"/>
                    <a:pt x="10" y="0"/>
                  </a:cubicBezTo>
                  <a:cubicBezTo>
                    <a:pt x="9" y="1"/>
                    <a:pt x="1" y="1"/>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Calibri Light" panose="020f0302020204030204" pitchFamily="34" charset="0"/>
                <a:ea typeface="Roboto Light" panose="02000000000000000000" pitchFamily="2" charset="0"/>
              </a:endParaRPr>
            </a:p>
          </p:txBody>
        </p:sp>
      </p:grpSp>
      <p:grpSp>
        <p:nvGrpSpPr>
          <p:cNvPr id="658" name="Group 657"/>
          <p:cNvGrpSpPr/>
          <p:nvPr userDrawn="1"/>
        </p:nvGrpSpPr>
        <p:grpSpPr>
          <a:xfrm>
            <a:off x="4081713" y="2238937"/>
            <a:ext cx="970792" cy="970792"/>
            <a:chOff x="6642359" y="2288663"/>
            <a:chExt cx="397894" cy="397894"/>
          </a:xfrm>
        </p:grpSpPr>
        <p:sp>
          <p:nvSpPr>
            <p:cNvPr id="659" name="Oval 70"/>
            <p:cNvSpPr>
              <a:spLocks noChangeArrowheads="1"/>
            </p:cNvSpPr>
            <p:nvPr userDrawn="1"/>
          </p:nvSpPr>
          <p:spPr bwMode="auto">
            <a:xfrm>
              <a:off x="6642359" y="2288663"/>
              <a:ext cx="397894" cy="397894"/>
            </a:xfrm>
            <a:prstGeom prst="ellipse">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60" name="Oval 71"/>
            <p:cNvSpPr>
              <a:spLocks noChangeArrowheads="1"/>
            </p:cNvSpPr>
            <p:nvPr userDrawn="1"/>
          </p:nvSpPr>
          <p:spPr bwMode="auto">
            <a:xfrm>
              <a:off x="6705392" y="2351696"/>
              <a:ext cx="271828" cy="27182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61" name="Freeform 72"/>
            <p:cNvSpPr/>
            <p:nvPr userDrawn="1"/>
          </p:nvSpPr>
          <p:spPr bwMode="auto">
            <a:xfrm>
              <a:off x="6697512" y="2343816"/>
              <a:ext cx="287588" cy="287588"/>
            </a:xfrm>
            <a:custGeom>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251">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grpSp>
        <p:nvGrpSpPr>
          <p:cNvPr id="662" name="Group 661"/>
          <p:cNvGrpSpPr/>
          <p:nvPr userDrawn="1"/>
        </p:nvGrpSpPr>
        <p:grpSpPr>
          <a:xfrm>
            <a:off x="845696" y="2182797"/>
            <a:ext cx="747132" cy="747132"/>
            <a:chOff x="6642359" y="2288663"/>
            <a:chExt cx="397894" cy="397894"/>
          </a:xfrm>
        </p:grpSpPr>
        <p:sp>
          <p:nvSpPr>
            <p:cNvPr id="663" name="Oval 70"/>
            <p:cNvSpPr>
              <a:spLocks noChangeArrowheads="1"/>
            </p:cNvSpPr>
            <p:nvPr userDrawn="1"/>
          </p:nvSpPr>
          <p:spPr bwMode="auto">
            <a:xfrm>
              <a:off x="6642359" y="2288663"/>
              <a:ext cx="397894" cy="397894"/>
            </a:xfrm>
            <a:prstGeom prst="ellipse">
              <a:avLst/>
            </a:prstGeom>
            <a:solidFill>
              <a:schemeClr val="accent5">
                <a:alpha val="20000"/>
              </a:schemeClr>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64" name="Oval 71"/>
            <p:cNvSpPr>
              <a:spLocks noChangeArrowheads="1"/>
            </p:cNvSpPr>
            <p:nvPr userDrawn="1"/>
          </p:nvSpPr>
          <p:spPr bwMode="auto">
            <a:xfrm>
              <a:off x="6705392" y="2351696"/>
              <a:ext cx="271828" cy="271828"/>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65" name="Freeform 72"/>
            <p:cNvSpPr/>
            <p:nvPr userDrawn="1"/>
          </p:nvSpPr>
          <p:spPr bwMode="auto">
            <a:xfrm>
              <a:off x="6697512" y="2343816"/>
              <a:ext cx="287588" cy="287588"/>
            </a:xfrm>
            <a:custGeom>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251">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grpSp>
        <p:nvGrpSpPr>
          <p:cNvPr id="666" name="Group 665"/>
          <p:cNvGrpSpPr/>
          <p:nvPr userDrawn="1"/>
        </p:nvGrpSpPr>
        <p:grpSpPr>
          <a:xfrm>
            <a:off x="2890889" y="2101430"/>
            <a:ext cx="611436" cy="611436"/>
            <a:chOff x="6642359" y="2288663"/>
            <a:chExt cx="397894" cy="397894"/>
          </a:xfrm>
        </p:grpSpPr>
        <p:sp>
          <p:nvSpPr>
            <p:cNvPr id="667" name="Oval 70"/>
            <p:cNvSpPr>
              <a:spLocks noChangeArrowheads="1"/>
            </p:cNvSpPr>
            <p:nvPr userDrawn="1"/>
          </p:nvSpPr>
          <p:spPr bwMode="auto">
            <a:xfrm>
              <a:off x="6642359" y="2288663"/>
              <a:ext cx="397894" cy="397894"/>
            </a:xfrm>
            <a:prstGeom prst="ellipse">
              <a:avLst/>
            </a:prstGeom>
            <a:solidFill>
              <a:schemeClr val="accent3">
                <a:alpha val="20000"/>
              </a:schemeClr>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68" name="Oval 71"/>
            <p:cNvSpPr>
              <a:spLocks noChangeArrowheads="1"/>
            </p:cNvSpPr>
            <p:nvPr userDrawn="1"/>
          </p:nvSpPr>
          <p:spPr bwMode="auto">
            <a:xfrm>
              <a:off x="6705392" y="2351696"/>
              <a:ext cx="271828" cy="27182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69" name="Freeform 72"/>
            <p:cNvSpPr/>
            <p:nvPr userDrawn="1"/>
          </p:nvSpPr>
          <p:spPr bwMode="auto">
            <a:xfrm>
              <a:off x="6697512" y="2343816"/>
              <a:ext cx="287588" cy="287588"/>
            </a:xfrm>
            <a:custGeom>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251">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grpSp>
        <p:nvGrpSpPr>
          <p:cNvPr id="670" name="Group 669"/>
          <p:cNvGrpSpPr/>
          <p:nvPr userDrawn="1"/>
        </p:nvGrpSpPr>
        <p:grpSpPr>
          <a:xfrm>
            <a:off x="5210274" y="3791665"/>
            <a:ext cx="316290" cy="316290"/>
            <a:chOff x="6642359" y="2288663"/>
            <a:chExt cx="397894" cy="397894"/>
          </a:xfrm>
        </p:grpSpPr>
        <p:sp>
          <p:nvSpPr>
            <p:cNvPr id="671" name="Oval 70"/>
            <p:cNvSpPr>
              <a:spLocks noChangeArrowheads="1"/>
            </p:cNvSpPr>
            <p:nvPr userDrawn="1"/>
          </p:nvSpPr>
          <p:spPr bwMode="auto">
            <a:xfrm>
              <a:off x="6642359" y="2288663"/>
              <a:ext cx="397894" cy="397894"/>
            </a:xfrm>
            <a:prstGeom prst="ellipse">
              <a:avLst/>
            </a:prstGeom>
            <a:solidFill>
              <a:schemeClr val="accent5">
                <a:alpha val="20000"/>
              </a:schemeClr>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72" name="Oval 71"/>
            <p:cNvSpPr>
              <a:spLocks noChangeArrowheads="1"/>
            </p:cNvSpPr>
            <p:nvPr userDrawn="1"/>
          </p:nvSpPr>
          <p:spPr bwMode="auto">
            <a:xfrm>
              <a:off x="6705392" y="2351696"/>
              <a:ext cx="271828" cy="271828"/>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73" name="Freeform 72"/>
            <p:cNvSpPr/>
            <p:nvPr userDrawn="1"/>
          </p:nvSpPr>
          <p:spPr bwMode="auto">
            <a:xfrm>
              <a:off x="6697512" y="2343816"/>
              <a:ext cx="287588" cy="287588"/>
            </a:xfrm>
            <a:custGeom>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251">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grpSp>
        <p:nvGrpSpPr>
          <p:cNvPr id="674" name="Group 673"/>
          <p:cNvGrpSpPr/>
          <p:nvPr userDrawn="1"/>
        </p:nvGrpSpPr>
        <p:grpSpPr>
          <a:xfrm>
            <a:off x="2765212" y="2934784"/>
            <a:ext cx="316290" cy="316290"/>
            <a:chOff x="6642359" y="2288663"/>
            <a:chExt cx="397894" cy="397894"/>
          </a:xfrm>
        </p:grpSpPr>
        <p:sp>
          <p:nvSpPr>
            <p:cNvPr id="675" name="Oval 70"/>
            <p:cNvSpPr>
              <a:spLocks noChangeArrowheads="1"/>
            </p:cNvSpPr>
            <p:nvPr userDrawn="1"/>
          </p:nvSpPr>
          <p:spPr bwMode="auto">
            <a:xfrm>
              <a:off x="6642359" y="2288663"/>
              <a:ext cx="397894" cy="397894"/>
            </a:xfrm>
            <a:prstGeom prst="ellipse">
              <a:avLst/>
            </a:pr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76" name="Oval 71"/>
            <p:cNvSpPr>
              <a:spLocks noChangeArrowheads="1"/>
            </p:cNvSpPr>
            <p:nvPr userDrawn="1"/>
          </p:nvSpPr>
          <p:spPr bwMode="auto">
            <a:xfrm>
              <a:off x="6705392" y="2351696"/>
              <a:ext cx="271828" cy="271828"/>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77" name="Freeform 72"/>
            <p:cNvSpPr/>
            <p:nvPr userDrawn="1"/>
          </p:nvSpPr>
          <p:spPr bwMode="auto">
            <a:xfrm>
              <a:off x="6697512" y="2343816"/>
              <a:ext cx="287588" cy="287588"/>
            </a:xfrm>
            <a:custGeom>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251">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grpSp>
        <p:nvGrpSpPr>
          <p:cNvPr id="678" name="Group 677"/>
          <p:cNvGrpSpPr/>
          <p:nvPr userDrawn="1"/>
        </p:nvGrpSpPr>
        <p:grpSpPr>
          <a:xfrm>
            <a:off x="1799906" y="3512440"/>
            <a:ext cx="316290" cy="316290"/>
            <a:chOff x="6642359" y="2288663"/>
            <a:chExt cx="397894" cy="397894"/>
          </a:xfrm>
        </p:grpSpPr>
        <p:sp>
          <p:nvSpPr>
            <p:cNvPr id="679" name="Oval 70"/>
            <p:cNvSpPr>
              <a:spLocks noChangeArrowheads="1"/>
            </p:cNvSpPr>
            <p:nvPr userDrawn="1"/>
          </p:nvSpPr>
          <p:spPr bwMode="auto">
            <a:xfrm>
              <a:off x="6642359" y="2288663"/>
              <a:ext cx="397894" cy="397894"/>
            </a:xfrm>
            <a:prstGeom prst="ellipse">
              <a:avLst/>
            </a:prstGeom>
            <a:solidFill>
              <a:schemeClr val="accent5">
                <a:alpha val="20000"/>
              </a:schemeClr>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80" name="Oval 71"/>
            <p:cNvSpPr>
              <a:spLocks noChangeArrowheads="1"/>
            </p:cNvSpPr>
            <p:nvPr userDrawn="1"/>
          </p:nvSpPr>
          <p:spPr bwMode="auto">
            <a:xfrm>
              <a:off x="6705392" y="2351696"/>
              <a:ext cx="271828" cy="271828"/>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81" name="Freeform 72"/>
            <p:cNvSpPr/>
            <p:nvPr userDrawn="1"/>
          </p:nvSpPr>
          <p:spPr bwMode="auto">
            <a:xfrm>
              <a:off x="6697512" y="2343816"/>
              <a:ext cx="287588" cy="287588"/>
            </a:xfrm>
            <a:custGeom>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251">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sp>
        <p:nvSpPr>
          <p:cNvPr id="682" name="Rectangle 681"/>
          <p:cNvSpPr/>
          <p:nvPr userDrawn="1"/>
        </p:nvSpPr>
        <p:spPr>
          <a:xfrm>
            <a:off x="6369304" y="3576039"/>
            <a:ext cx="2163135" cy="504035"/>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Calibri Light" pitchFamily="34" charset="0"/>
              <a:ea typeface="Roboto Light" panose="02000000000000000000" pitchFamily="2" charset="0"/>
            </a:endParaRPr>
          </a:p>
        </p:txBody>
      </p:sp>
      <p:sp>
        <p:nvSpPr>
          <p:cNvPr id="683" name="Rectangle 682"/>
          <p:cNvSpPr/>
          <p:nvPr userDrawn="1"/>
        </p:nvSpPr>
        <p:spPr>
          <a:xfrm>
            <a:off x="6369304" y="4080075"/>
            <a:ext cx="2163135"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Calibri Light" panose="020f0302020204030204" pitchFamily="34" charset="0"/>
              <a:ea typeface="Roboto Light" panose="02000000000000000000" pitchFamily="2" charset="0"/>
            </a:endParaRPr>
          </a:p>
        </p:txBody>
      </p:sp>
      <p:sp>
        <p:nvSpPr>
          <p:cNvPr id="684" name="Rectangle 683"/>
          <p:cNvSpPr/>
          <p:nvPr userDrawn="1"/>
        </p:nvSpPr>
        <p:spPr>
          <a:xfrm>
            <a:off x="6369304" y="2567969"/>
            <a:ext cx="2163135" cy="504035"/>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Calibri Light" panose="020f0302020204030204" pitchFamily="34" charset="0"/>
              <a:ea typeface="Roboto Light" panose="02000000000000000000" pitchFamily="2" charset="0"/>
            </a:endParaRPr>
          </a:p>
        </p:txBody>
      </p:sp>
      <p:sp>
        <p:nvSpPr>
          <p:cNvPr id="685" name="Rectangle 684"/>
          <p:cNvSpPr/>
          <p:nvPr userDrawn="1"/>
        </p:nvSpPr>
        <p:spPr>
          <a:xfrm>
            <a:off x="6369304" y="3072004"/>
            <a:ext cx="2163135"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Calibri Light" panose="020f0302020204030204" pitchFamily="34" charset="0"/>
              <a:ea typeface="Roboto Light" panose="02000000000000000000" pitchFamily="2" charset="0"/>
            </a:endParaRPr>
          </a:p>
        </p:txBody>
      </p:sp>
      <p:sp>
        <p:nvSpPr>
          <p:cNvPr id="686" name="Rectangle 685"/>
          <p:cNvSpPr/>
          <p:nvPr userDrawn="1"/>
        </p:nvSpPr>
        <p:spPr>
          <a:xfrm>
            <a:off x="6369304" y="2063499"/>
            <a:ext cx="2163135"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Calibri Light" panose="020f0302020204030204" pitchFamily="34" charset="0"/>
              <a:ea typeface="Roboto Light" panose="02000000000000000000" pitchFamily="2" charset="0"/>
            </a:endParaRPr>
          </a:p>
        </p:txBody>
      </p:sp>
      <p:sp>
        <p:nvSpPr>
          <p:cNvPr id="687" name="Rectangle 686"/>
          <p:cNvSpPr/>
          <p:nvPr userDrawn="1"/>
        </p:nvSpPr>
        <p:spPr>
          <a:xfrm>
            <a:off x="6369304" y="1631472"/>
            <a:ext cx="2163135" cy="432027"/>
          </a:xfrm>
          <a:prstGeom prst="rect">
            <a:avLst/>
          </a:prstGeom>
          <a:solidFill>
            <a:schemeClr val="accent4"/>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noProof="0">
              <a:solidFill>
                <a:schemeClr val="bg1"/>
              </a:solidFill>
              <a:latin typeface="Calibri Light" pitchFamily="34" charset="0"/>
              <a:ea typeface="Roboto Light" panose="02000000000000000000" pitchFamily="2" charset="0"/>
            </a:endParaRPr>
          </a:p>
        </p:txBody>
      </p:sp>
      <p:sp>
        <p:nvSpPr>
          <p:cNvPr id="688" name="Rectangle 687"/>
          <p:cNvSpPr/>
          <p:nvPr userDrawn="1"/>
        </p:nvSpPr>
        <p:spPr>
          <a:xfrm>
            <a:off x="6366926" y="3576039"/>
            <a:ext cx="2173276" cy="504035"/>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Calibri Light" panose="020f0302020204030204" pitchFamily="34" charset="0"/>
              <a:ea typeface="Roboto Light" panose="02000000000000000000" pitchFamily="2" charset="0"/>
            </a:endParaRPr>
          </a:p>
        </p:txBody>
      </p:sp>
      <p:sp>
        <p:nvSpPr>
          <p:cNvPr id="689" name="Rectangle 688"/>
          <p:cNvSpPr/>
          <p:nvPr userDrawn="1"/>
        </p:nvSpPr>
        <p:spPr>
          <a:xfrm>
            <a:off x="6366926" y="4080075"/>
            <a:ext cx="2173276"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Calibri Light" panose="020f0302020204030204" pitchFamily="34" charset="0"/>
              <a:ea typeface="Roboto Light" panose="02000000000000000000" pitchFamily="2" charset="0"/>
            </a:endParaRPr>
          </a:p>
        </p:txBody>
      </p:sp>
      <p:sp>
        <p:nvSpPr>
          <p:cNvPr id="690" name="Rectangle 689"/>
          <p:cNvSpPr/>
          <p:nvPr userDrawn="1"/>
        </p:nvSpPr>
        <p:spPr>
          <a:xfrm>
            <a:off x="6366926" y="2567969"/>
            <a:ext cx="2173276" cy="504035"/>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Calibri Light" panose="020f0302020204030204" pitchFamily="34" charset="0"/>
              <a:ea typeface="Roboto Light" panose="02000000000000000000" pitchFamily="2" charset="0"/>
            </a:endParaRPr>
          </a:p>
        </p:txBody>
      </p:sp>
      <p:sp>
        <p:nvSpPr>
          <p:cNvPr id="691" name="Rectangle 690"/>
          <p:cNvSpPr/>
          <p:nvPr userDrawn="1"/>
        </p:nvSpPr>
        <p:spPr>
          <a:xfrm>
            <a:off x="6366926" y="3072004"/>
            <a:ext cx="2173276"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Calibri Light" panose="020f0302020204030204" pitchFamily="34" charset="0"/>
              <a:ea typeface="Roboto Light" panose="02000000000000000000" pitchFamily="2" charset="0"/>
            </a:endParaRPr>
          </a:p>
        </p:txBody>
      </p:sp>
      <p:sp>
        <p:nvSpPr>
          <p:cNvPr id="692" name="Rectangle 691"/>
          <p:cNvSpPr/>
          <p:nvPr userDrawn="1"/>
        </p:nvSpPr>
        <p:spPr>
          <a:xfrm>
            <a:off x="6366926" y="2063499"/>
            <a:ext cx="2173276"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Calibri Light" panose="020f0302020204030204" pitchFamily="34" charset="0"/>
              <a:ea typeface="Roboto Light" panose="02000000000000000000" pitchFamily="2" charset="0"/>
            </a:endParaRPr>
          </a:p>
        </p:txBody>
      </p:sp>
      <p:sp>
        <p:nvSpPr>
          <p:cNvPr id="693" name="Text Placeholder 4"/>
          <p:cNvSpPr>
            <a:spLocks noGrp="1"/>
          </p:cNvSpPr>
          <p:nvPr>
            <p:ph type="body" sz="quarter" idx="52" hasCustomPrompt="1"/>
          </p:nvPr>
        </p:nvSpPr>
        <p:spPr>
          <a:xfrm>
            <a:off x="6369304" y="1631471"/>
            <a:ext cx="2163136" cy="432027"/>
          </a:xfrm>
        </p:spPr>
        <p:txBody>
          <a:bodyPr anchor="ctr">
            <a:noAutofit/>
          </a:bodyPr>
          <a:lstStyle>
            <a:lvl1pPr marL="0" indent="0" algn="ctr">
              <a:buNone/>
              <a:defRPr sz="1600" baseline="0">
                <a:solidFill>
                  <a:schemeClr val="bg1"/>
                </a:solidFill>
                <a:latin typeface="Calibri Light" panose="020f0302020204030204" pitchFamily="34" charset="0"/>
                <a:ea typeface="Roboto Light" panose="02000000000000000000" pitchFamily="2" charset="0"/>
              </a:defRPr>
            </a:lvl1pPr>
          </a:lstStyle>
          <a:p>
            <a:r>
              <a:rPr lang="en-US" smtClean="0"/>
              <a:t>Description</a:t>
            </a:r>
            <a:endParaRPr lang="en-US" noProof="0"/>
          </a:p>
        </p:txBody>
      </p:sp>
      <p:sp>
        <p:nvSpPr>
          <p:cNvPr id="694" name="Text Placeholder 4"/>
          <p:cNvSpPr>
            <a:spLocks noGrp="1"/>
          </p:cNvSpPr>
          <p:nvPr>
            <p:ph type="body" sz="quarter" idx="53" hasCustomPrompt="1"/>
          </p:nvPr>
        </p:nvSpPr>
        <p:spPr>
          <a:xfrm>
            <a:off x="6373489" y="2569374"/>
            <a:ext cx="2150778" cy="507392"/>
          </a:xfrm>
        </p:spPr>
        <p:txBody>
          <a:bodyPr anchor="ctr">
            <a:normAutofit/>
          </a:bodyPr>
          <a:lstStyle>
            <a:lvl1pPr marL="0" indent="0" algn="ctr">
              <a:buNone/>
              <a:defRPr sz="1600" baseline="0">
                <a:solidFill>
                  <a:schemeClr val="tx1"/>
                </a:solidFill>
                <a:latin typeface="Calibri Light" panose="020f0302020204030204" pitchFamily="34" charset="0"/>
                <a:ea typeface="Roboto Light" panose="02000000000000000000" pitchFamily="2" charset="0"/>
              </a:defRPr>
            </a:lvl1pPr>
          </a:lstStyle>
          <a:p>
            <a:r>
              <a:rPr lang="en-US" noProof="0" smtClean="0"/>
              <a:t>Your text</a:t>
            </a:r>
            <a:endParaRPr lang="en-US" noProof="0"/>
          </a:p>
        </p:txBody>
      </p:sp>
      <p:sp>
        <p:nvSpPr>
          <p:cNvPr id="695" name="Text Placeholder 4"/>
          <p:cNvSpPr>
            <a:spLocks noGrp="1"/>
          </p:cNvSpPr>
          <p:nvPr>
            <p:ph type="body" sz="quarter" idx="54" hasCustomPrompt="1"/>
          </p:nvPr>
        </p:nvSpPr>
        <p:spPr>
          <a:xfrm>
            <a:off x="6372200" y="3072004"/>
            <a:ext cx="2150778" cy="507392"/>
          </a:xfrm>
        </p:spPr>
        <p:txBody>
          <a:bodyPr anchor="ctr">
            <a:normAutofit/>
          </a:bodyPr>
          <a:lstStyle>
            <a:lvl1pPr marL="0" indent="0" algn="ctr">
              <a:buNone/>
              <a:defRPr sz="1600">
                <a:solidFill>
                  <a:schemeClr val="tx1"/>
                </a:solidFill>
                <a:latin typeface="Calibri Light" panose="020f0302020204030204" pitchFamily="34" charset="0"/>
                <a:ea typeface="Roboto Light" panose="02000000000000000000" pitchFamily="2" charset="0"/>
              </a:defRPr>
            </a:lvl1pPr>
          </a:lstStyle>
          <a:p>
            <a:r>
              <a:rPr lang="en-US" noProof="0" smtClean="0"/>
              <a:t>Lorem ipsum</a:t>
            </a:r>
            <a:endParaRPr lang="en-US" noProof="0"/>
          </a:p>
        </p:txBody>
      </p:sp>
      <p:sp>
        <p:nvSpPr>
          <p:cNvPr id="696" name="Text Placeholder 4"/>
          <p:cNvSpPr>
            <a:spLocks noGrp="1"/>
          </p:cNvSpPr>
          <p:nvPr>
            <p:ph type="body" sz="quarter" idx="55" hasCustomPrompt="1"/>
          </p:nvPr>
        </p:nvSpPr>
        <p:spPr>
          <a:xfrm>
            <a:off x="6372200" y="3572682"/>
            <a:ext cx="2150778" cy="507392"/>
          </a:xfrm>
        </p:spPr>
        <p:txBody>
          <a:bodyPr anchor="ctr">
            <a:normAutofit/>
          </a:bodyPr>
          <a:lstStyle>
            <a:lvl1pPr marL="0" indent="0" algn="ctr">
              <a:buNone/>
              <a:defRPr sz="1600">
                <a:solidFill>
                  <a:schemeClr val="tx1"/>
                </a:solidFill>
                <a:latin typeface="Calibri Light" panose="020f0302020204030204" pitchFamily="34" charset="0"/>
                <a:ea typeface="Roboto Light" panose="02000000000000000000" pitchFamily="2" charset="0"/>
              </a:defRPr>
            </a:lvl1pPr>
          </a:lstStyle>
          <a:p>
            <a:r>
              <a:rPr lang="en-US" noProof="0" smtClean="0"/>
              <a:t>Your text</a:t>
            </a:r>
            <a:endParaRPr lang="en-US" noProof="0"/>
          </a:p>
        </p:txBody>
      </p:sp>
      <p:sp>
        <p:nvSpPr>
          <p:cNvPr id="697" name="Text Placeholder 4"/>
          <p:cNvSpPr>
            <a:spLocks noGrp="1"/>
          </p:cNvSpPr>
          <p:nvPr>
            <p:ph type="body" sz="quarter" idx="56" hasCustomPrompt="1"/>
          </p:nvPr>
        </p:nvSpPr>
        <p:spPr>
          <a:xfrm>
            <a:off x="6372200" y="4080075"/>
            <a:ext cx="2150778" cy="507392"/>
          </a:xfrm>
        </p:spPr>
        <p:txBody>
          <a:bodyPr anchor="ctr">
            <a:normAutofit/>
          </a:bodyPr>
          <a:lstStyle>
            <a:lvl1pPr marL="0" indent="0" algn="ctr">
              <a:buNone/>
              <a:defRPr sz="1600">
                <a:solidFill>
                  <a:schemeClr val="tx1"/>
                </a:solidFill>
                <a:latin typeface="Calibri Light" panose="020f0302020204030204" pitchFamily="34" charset="0"/>
                <a:ea typeface="Roboto Light" panose="02000000000000000000" pitchFamily="2" charset="0"/>
              </a:defRPr>
            </a:lvl1pPr>
          </a:lstStyle>
          <a:p>
            <a:r>
              <a:rPr lang="en-US" noProof="0" smtClean="0"/>
              <a:t>Lorem ipsum</a:t>
            </a:r>
            <a:endParaRPr lang="en-US" noProof="0"/>
          </a:p>
        </p:txBody>
      </p:sp>
      <p:sp>
        <p:nvSpPr>
          <p:cNvPr id="698" name="Text Placeholder 4"/>
          <p:cNvSpPr>
            <a:spLocks noGrp="1"/>
          </p:cNvSpPr>
          <p:nvPr>
            <p:ph type="body" sz="quarter" idx="57" hasCustomPrompt="1"/>
          </p:nvPr>
        </p:nvSpPr>
        <p:spPr>
          <a:xfrm>
            <a:off x="6372200" y="2063499"/>
            <a:ext cx="2150778" cy="507392"/>
          </a:xfrm>
        </p:spPr>
        <p:txBody>
          <a:bodyPr anchor="ctr">
            <a:normAutofit/>
          </a:bodyPr>
          <a:lstStyle>
            <a:lvl1pPr marL="0" indent="0" algn="ctr">
              <a:buNone/>
              <a:defRPr sz="1600" baseline="0">
                <a:solidFill>
                  <a:schemeClr val="tx1"/>
                </a:solidFill>
                <a:latin typeface="Calibri Light" panose="020f0302020204030204" pitchFamily="34" charset="0"/>
                <a:ea typeface="Roboto Light" panose="02000000000000000000" pitchFamily="2" charset="0"/>
              </a:defRPr>
            </a:lvl1pPr>
          </a:lstStyle>
          <a:p>
            <a:r>
              <a:rPr lang="en-US" noProof="0" smtClean="0"/>
              <a:t>Lorem ipsum</a:t>
            </a:r>
            <a:endParaRPr lang="en-US" noProof="0"/>
          </a:p>
        </p:txBody>
      </p:sp>
    </p:spTree>
    <p:extLst>
      <p:ext uri="{BB962C8B-B14F-4D97-AF65-F5344CB8AC3E}">
        <p14:creationId val="1248012486"/>
      </p:ext>
    </p:extLst>
  </p:cSld>
  <p:clrMapOvr>
    <a:masterClrMapping/>
  </p:clrMapOvr>
  <mc:AlternateContent>
    <mc:Choice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25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250"/>
                                  </p:stCondLst>
                                  <p:childTnLst>
                                    <p:set>
                                      <p:cBhvr>
                                        <p:cTn id="9" dur="1" fill="hold">
                                          <p:stCondLst>
                                            <p:cond delay="0"/>
                                          </p:stCondLst>
                                        </p:cTn>
                                        <p:tgtEl>
                                          <p:spTgt spid="658"/>
                                        </p:tgtEl>
                                        <p:attrNameLst>
                                          <p:attrName>style.visibility</p:attrName>
                                        </p:attrNameLst>
                                      </p:cBhvr>
                                      <p:to>
                                        <p:strVal val="visible"/>
                                      </p:to>
                                    </p:set>
                                    <p:animEffect transition="in" filter="fade">
                                      <p:cBhvr>
                                        <p:cTn id="10" dur="500"/>
                                        <p:tgtEl>
                                          <p:spTgt spid="658"/>
                                        </p:tgtEl>
                                      </p:cBhvr>
                                    </p:animEffect>
                                  </p:childTnLst>
                                </p:cTn>
                              </p:par>
                              <p:par>
                                <p:cTn id="11" presetID="10" presetClass="entr" presetSubtype="0" fill="hold" nodeType="withEffect">
                                  <p:stCondLst>
                                    <p:cond delay="500"/>
                                  </p:stCondLst>
                                  <p:childTnLst>
                                    <p:set>
                                      <p:cBhvr>
                                        <p:cTn id="12" dur="1" fill="hold">
                                          <p:stCondLst>
                                            <p:cond delay="0"/>
                                          </p:stCondLst>
                                        </p:cTn>
                                        <p:tgtEl>
                                          <p:spTgt spid="666"/>
                                        </p:tgtEl>
                                        <p:attrNameLst>
                                          <p:attrName>style.visibility</p:attrName>
                                        </p:attrNameLst>
                                      </p:cBhvr>
                                      <p:to>
                                        <p:strVal val="visible"/>
                                      </p:to>
                                    </p:set>
                                    <p:animEffect transition="in" filter="fade">
                                      <p:cBhvr>
                                        <p:cTn id="13" dur="500"/>
                                        <p:tgtEl>
                                          <p:spTgt spid="666"/>
                                        </p:tgtEl>
                                      </p:cBhvr>
                                    </p:animEffect>
                                  </p:childTnLst>
                                </p:cTn>
                              </p:par>
                              <p:par>
                                <p:cTn id="14" presetID="10" presetClass="entr" presetSubtype="0" fill="hold" nodeType="withEffect">
                                  <p:stCondLst>
                                    <p:cond delay="250"/>
                                  </p:stCondLst>
                                  <p:childTnLst>
                                    <p:set>
                                      <p:cBhvr>
                                        <p:cTn id="15" dur="1" fill="hold">
                                          <p:stCondLst>
                                            <p:cond delay="0"/>
                                          </p:stCondLst>
                                        </p:cTn>
                                        <p:tgtEl>
                                          <p:spTgt spid="670"/>
                                        </p:tgtEl>
                                        <p:attrNameLst>
                                          <p:attrName>style.visibility</p:attrName>
                                        </p:attrNameLst>
                                      </p:cBhvr>
                                      <p:to>
                                        <p:strVal val="visible"/>
                                      </p:to>
                                    </p:set>
                                    <p:animEffect transition="in" filter="fade">
                                      <p:cBhvr>
                                        <p:cTn id="16" dur="500"/>
                                        <p:tgtEl>
                                          <p:spTgt spid="670"/>
                                        </p:tgtEl>
                                      </p:cBhvr>
                                    </p:animEffect>
                                  </p:childTnLst>
                                </p:cTn>
                              </p:par>
                              <p:par>
                                <p:cTn id="17" presetID="10" presetClass="entr" presetSubtype="0" fill="hold" nodeType="withEffect">
                                  <p:stCondLst>
                                    <p:cond delay="500"/>
                                  </p:stCondLst>
                                  <p:childTnLst>
                                    <p:set>
                                      <p:cBhvr>
                                        <p:cTn id="18" dur="1" fill="hold">
                                          <p:stCondLst>
                                            <p:cond delay="0"/>
                                          </p:stCondLst>
                                        </p:cTn>
                                        <p:tgtEl>
                                          <p:spTgt spid="678"/>
                                        </p:tgtEl>
                                        <p:attrNameLst>
                                          <p:attrName>style.visibility</p:attrName>
                                        </p:attrNameLst>
                                      </p:cBhvr>
                                      <p:to>
                                        <p:strVal val="visible"/>
                                      </p:to>
                                    </p:set>
                                    <p:animEffect transition="in" filter="fade">
                                      <p:cBhvr>
                                        <p:cTn id="19" dur="500"/>
                                        <p:tgtEl>
                                          <p:spTgt spid="678"/>
                                        </p:tgtEl>
                                      </p:cBhvr>
                                    </p:animEffect>
                                  </p:childTnLst>
                                </p:cTn>
                              </p:par>
                              <p:par>
                                <p:cTn id="20" presetID="10" presetClass="entr" presetSubtype="0" fill="hold" nodeType="withEffect">
                                  <p:stCondLst>
                                    <p:cond delay="750"/>
                                  </p:stCondLst>
                                  <p:childTnLst>
                                    <p:set>
                                      <p:cBhvr>
                                        <p:cTn id="21" dur="1" fill="hold">
                                          <p:stCondLst>
                                            <p:cond delay="0"/>
                                          </p:stCondLst>
                                        </p:cTn>
                                        <p:tgtEl>
                                          <p:spTgt spid="674"/>
                                        </p:tgtEl>
                                        <p:attrNameLst>
                                          <p:attrName>style.visibility</p:attrName>
                                        </p:attrNameLst>
                                      </p:cBhvr>
                                      <p:to>
                                        <p:strVal val="visible"/>
                                      </p:to>
                                    </p:set>
                                    <p:animEffect transition="in" filter="fade">
                                      <p:cBhvr>
                                        <p:cTn id="22" dur="500"/>
                                        <p:tgtEl>
                                          <p:spTgt spid="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Goals Checklist">
    <p:spTree>
      <p:nvGrpSpPr>
        <p:cNvPr id="1" name=""/>
        <p:cNvGrpSpPr/>
        <p:nvPr/>
      </p:nvGrpSpPr>
      <p:grpSpPr>
        <a:xfrm>
          <a:off x="0" y="0"/>
          <a:ext cx="0" cy="0"/>
        </a:xfrm>
      </p:grpSpPr>
      <p:sp>
        <p:nvSpPr>
          <p:cNvPr id="4" name="Date Placeholder 3"/>
          <p:cNvSpPr>
            <a:spLocks noGrp="1"/>
          </p:cNvSpPr>
          <p:nvPr userDrawn="1">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userDrawn="1">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userDrawn="1">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32" name="Title 1"/>
          <p:cNvSpPr>
            <a:spLocks noGrp="1"/>
          </p:cNvSpPr>
          <p:nvPr userDrawn="1">
            <p:ph type="title" hasCustomPrompt="1"/>
          </p:nvPr>
        </p:nvSpPr>
        <p:spPr>
          <a:xfrm>
            <a:off x="457200" y="205978"/>
            <a:ext cx="8229600" cy="709588"/>
          </a:xfrm>
        </p:spPr>
        <p:txBody>
          <a:bodyPr>
            <a:normAutofit/>
          </a:bodyPr>
          <a:lstStyle>
            <a:lvl1pPr algn="l">
              <a:defRPr sz="4000" baseline="0">
                <a:solidFill>
                  <a:schemeClr val="tx2"/>
                </a:solidFill>
                <a:latin typeface="Calibri Light" panose="020f0302020204030204" pitchFamily="34" charset="0"/>
              </a:defRPr>
            </a:lvl1pPr>
          </a:lstStyle>
          <a:p>
            <a:r>
              <a:rPr lang="en-US" smtClean="0"/>
              <a:t>Goals Checklist</a:t>
            </a:r>
            <a:endParaRPr lang="en-US"/>
          </a:p>
        </p:txBody>
      </p:sp>
      <p:sp>
        <p:nvSpPr>
          <p:cNvPr id="33" name="Text Placeholder 7"/>
          <p:cNvSpPr>
            <a:spLocks noGrp="1"/>
          </p:cNvSpPr>
          <p:nvPr userDrawn="1">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grpSp>
        <p:nvGrpSpPr>
          <p:cNvPr id="3" name="Group 2"/>
          <p:cNvGrpSpPr/>
          <p:nvPr userDrawn="1"/>
        </p:nvGrpSpPr>
        <p:grpSpPr>
          <a:xfrm>
            <a:off x="3184229" y="1762854"/>
            <a:ext cx="2766754" cy="2768460"/>
            <a:chOff x="3184229" y="1762854"/>
            <a:chExt cx="2766754" cy="2768460"/>
          </a:xfrm>
        </p:grpSpPr>
        <p:sp>
          <p:nvSpPr>
            <p:cNvPr id="128" name="Oval 5"/>
            <p:cNvSpPr>
              <a:spLocks noChangeArrowheads="1"/>
            </p:cNvSpPr>
            <p:nvPr userDrawn="1"/>
          </p:nvSpPr>
          <p:spPr bwMode="auto">
            <a:xfrm>
              <a:off x="3204723" y="1783348"/>
              <a:ext cx="2727473" cy="2727471"/>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9" name="Freeform 6"/>
            <p:cNvSpPr>
              <a:spLocks noEditPoints="1"/>
            </p:cNvSpPr>
            <p:nvPr userDrawn="1"/>
          </p:nvSpPr>
          <p:spPr bwMode="auto">
            <a:xfrm>
              <a:off x="3184229" y="1762854"/>
              <a:ext cx="2766754" cy="2768460"/>
            </a:xfrm>
            <a:custGeom>
              <a:gdLst>
                <a:gd name="T0" fmla="*/ 733 w 1467"/>
                <a:gd name="T1" fmla="*/ 1468 h 1468"/>
                <a:gd name="T2" fmla="*/ 214 w 1467"/>
                <a:gd name="T3" fmla="*/ 1253 h 1468"/>
                <a:gd name="T4" fmla="*/ 0 w 1467"/>
                <a:gd name="T5" fmla="*/ 734 h 1468"/>
                <a:gd name="T6" fmla="*/ 214 w 1467"/>
                <a:gd name="T7" fmla="*/ 215 h 1468"/>
                <a:gd name="T8" fmla="*/ 733 w 1467"/>
                <a:gd name="T9" fmla="*/ 0 h 1468"/>
                <a:gd name="T10" fmla="*/ 1252 w 1467"/>
                <a:gd name="T11" fmla="*/ 215 h 1468"/>
                <a:gd name="T12" fmla="*/ 1467 w 1467"/>
                <a:gd name="T13" fmla="*/ 734 h 1468"/>
                <a:gd name="T14" fmla="*/ 1252 w 1467"/>
                <a:gd name="T15" fmla="*/ 1253 h 1468"/>
                <a:gd name="T16" fmla="*/ 733 w 1467"/>
                <a:gd name="T17" fmla="*/ 1468 h 1468"/>
                <a:gd name="T18" fmla="*/ 733 w 1467"/>
                <a:gd name="T19" fmla="*/ 21 h 1468"/>
                <a:gd name="T20" fmla="*/ 20 w 1467"/>
                <a:gd name="T21" fmla="*/ 734 h 1468"/>
                <a:gd name="T22" fmla="*/ 733 w 1467"/>
                <a:gd name="T23" fmla="*/ 1447 h 1468"/>
                <a:gd name="T24" fmla="*/ 1446 w 1467"/>
                <a:gd name="T25" fmla="*/ 734 h 1468"/>
                <a:gd name="T26" fmla="*/ 733 w 1467"/>
                <a:gd name="T27" fmla="*/ 21 h 14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7" h="1468">
                  <a:moveTo>
                    <a:pt x="733" y="1468"/>
                  </a:moveTo>
                  <a:cubicBezTo>
                    <a:pt x="537" y="1468"/>
                    <a:pt x="353" y="1392"/>
                    <a:pt x="214" y="1253"/>
                  </a:cubicBezTo>
                  <a:cubicBezTo>
                    <a:pt x="76" y="1114"/>
                    <a:pt x="0" y="930"/>
                    <a:pt x="0" y="734"/>
                  </a:cubicBezTo>
                  <a:cubicBezTo>
                    <a:pt x="0" y="538"/>
                    <a:pt x="76" y="354"/>
                    <a:pt x="214" y="215"/>
                  </a:cubicBezTo>
                  <a:cubicBezTo>
                    <a:pt x="353" y="76"/>
                    <a:pt x="537" y="0"/>
                    <a:pt x="733" y="0"/>
                  </a:cubicBezTo>
                  <a:cubicBezTo>
                    <a:pt x="929" y="0"/>
                    <a:pt x="1114" y="76"/>
                    <a:pt x="1252" y="215"/>
                  </a:cubicBezTo>
                  <a:cubicBezTo>
                    <a:pt x="1391" y="354"/>
                    <a:pt x="1467" y="538"/>
                    <a:pt x="1467" y="734"/>
                  </a:cubicBezTo>
                  <a:cubicBezTo>
                    <a:pt x="1467" y="930"/>
                    <a:pt x="1391" y="1114"/>
                    <a:pt x="1252" y="1253"/>
                  </a:cubicBezTo>
                  <a:cubicBezTo>
                    <a:pt x="1114" y="1392"/>
                    <a:pt x="929" y="1468"/>
                    <a:pt x="733" y="1468"/>
                  </a:cubicBezTo>
                  <a:close/>
                  <a:moveTo>
                    <a:pt x="733" y="21"/>
                  </a:moveTo>
                  <a:cubicBezTo>
                    <a:pt x="340" y="21"/>
                    <a:pt x="20" y="341"/>
                    <a:pt x="20" y="734"/>
                  </a:cubicBezTo>
                  <a:cubicBezTo>
                    <a:pt x="20" y="1127"/>
                    <a:pt x="340" y="1447"/>
                    <a:pt x="733" y="1447"/>
                  </a:cubicBezTo>
                  <a:cubicBezTo>
                    <a:pt x="1126" y="1447"/>
                    <a:pt x="1446" y="1127"/>
                    <a:pt x="1446" y="734"/>
                  </a:cubicBezTo>
                  <a:cubicBezTo>
                    <a:pt x="1446" y="341"/>
                    <a:pt x="1126" y="21"/>
                    <a:pt x="733" y="21"/>
                  </a:cubicBezTo>
                  <a:close/>
                </a:path>
              </a:pathLst>
            </a:custGeom>
            <a:solidFill>
              <a:srgbClr val="E9F2F3"/>
            </a:solidFill>
            <a:ln>
              <a:noFill/>
            </a:ln>
            <a:extLst/>
          </p:spPr>
          <p:txBody>
            <a:bodyPr vert="horz" wrap="square" lIns="91440" tIns="45720" rIns="91440" bIns="45720" numCol="1" anchor="t" anchorCtr="0" compatLnSpc="1">
              <a:prstTxWarp prst="textNoShape">
                <a:avLst/>
              </a:prstTxWarp>
            </a:bodyPr>
            <a:lstStyle/>
            <a:p>
              <a:endParaRPr lang="en-US" noProof="0"/>
            </a:p>
          </p:txBody>
        </p:sp>
        <p:sp>
          <p:nvSpPr>
            <p:cNvPr id="130" name="Freeform 7"/>
            <p:cNvSpPr>
              <a:spLocks noEditPoints="1"/>
            </p:cNvSpPr>
            <p:nvPr userDrawn="1"/>
          </p:nvSpPr>
          <p:spPr bwMode="auto">
            <a:xfrm>
              <a:off x="3878479" y="2301688"/>
              <a:ext cx="1378253" cy="1733490"/>
            </a:xfrm>
            <a:custGeom>
              <a:gdLst>
                <a:gd name="T0" fmla="*/ 681 w 731"/>
                <a:gd name="T1" fmla="*/ 0 h 919"/>
                <a:gd name="T2" fmla="*/ 51 w 731"/>
                <a:gd name="T3" fmla="*/ 0 h 919"/>
                <a:gd name="T4" fmla="*/ 0 w 731"/>
                <a:gd name="T5" fmla="*/ 51 h 919"/>
                <a:gd name="T6" fmla="*/ 0 w 731"/>
                <a:gd name="T7" fmla="*/ 867 h 919"/>
                <a:gd name="T8" fmla="*/ 51 w 731"/>
                <a:gd name="T9" fmla="*/ 919 h 919"/>
                <a:gd name="T10" fmla="*/ 681 w 731"/>
                <a:gd name="T11" fmla="*/ 919 h 919"/>
                <a:gd name="T12" fmla="*/ 731 w 731"/>
                <a:gd name="T13" fmla="*/ 867 h 919"/>
                <a:gd name="T14" fmla="*/ 731 w 731"/>
                <a:gd name="T15" fmla="*/ 51 h 919"/>
                <a:gd name="T16" fmla="*/ 681 w 731"/>
                <a:gd name="T17" fmla="*/ 0 h 919"/>
                <a:gd name="T18" fmla="*/ 684 w 731"/>
                <a:gd name="T19" fmla="*/ 870 h 919"/>
                <a:gd name="T20" fmla="*/ 49 w 731"/>
                <a:gd name="T21" fmla="*/ 870 h 919"/>
                <a:gd name="T22" fmla="*/ 49 w 731"/>
                <a:gd name="T23" fmla="*/ 44 h 919"/>
                <a:gd name="T24" fmla="*/ 684 w 731"/>
                <a:gd name="T25" fmla="*/ 44 h 919"/>
                <a:gd name="T26" fmla="*/ 684 w 731"/>
                <a:gd name="T27" fmla="*/ 870 h 919"/>
                <a:gd name="T28" fmla="*/ 684 w 731"/>
                <a:gd name="T29" fmla="*/ 870 h 9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1" h="919">
                  <a:moveTo>
                    <a:pt x="681" y="0"/>
                  </a:moveTo>
                  <a:cubicBezTo>
                    <a:pt x="51" y="0"/>
                    <a:pt x="51" y="0"/>
                    <a:pt x="51" y="0"/>
                  </a:cubicBezTo>
                  <a:cubicBezTo>
                    <a:pt x="23" y="0"/>
                    <a:pt x="0" y="22"/>
                    <a:pt x="0" y="51"/>
                  </a:cubicBezTo>
                  <a:cubicBezTo>
                    <a:pt x="0" y="867"/>
                    <a:pt x="0" y="867"/>
                    <a:pt x="0" y="867"/>
                  </a:cubicBezTo>
                  <a:cubicBezTo>
                    <a:pt x="0" y="895"/>
                    <a:pt x="23" y="919"/>
                    <a:pt x="51" y="919"/>
                  </a:cubicBezTo>
                  <a:cubicBezTo>
                    <a:pt x="681" y="919"/>
                    <a:pt x="681" y="919"/>
                    <a:pt x="681" y="919"/>
                  </a:cubicBezTo>
                  <a:cubicBezTo>
                    <a:pt x="709" y="919"/>
                    <a:pt x="731" y="895"/>
                    <a:pt x="731" y="867"/>
                  </a:cubicBezTo>
                  <a:cubicBezTo>
                    <a:pt x="731" y="51"/>
                    <a:pt x="731" y="51"/>
                    <a:pt x="731" y="51"/>
                  </a:cubicBezTo>
                  <a:cubicBezTo>
                    <a:pt x="731" y="22"/>
                    <a:pt x="709" y="0"/>
                    <a:pt x="681" y="0"/>
                  </a:cubicBezTo>
                  <a:close/>
                  <a:moveTo>
                    <a:pt x="684" y="870"/>
                  </a:moveTo>
                  <a:cubicBezTo>
                    <a:pt x="49" y="870"/>
                    <a:pt x="49" y="870"/>
                    <a:pt x="49" y="870"/>
                  </a:cubicBezTo>
                  <a:cubicBezTo>
                    <a:pt x="49" y="44"/>
                    <a:pt x="49" y="44"/>
                    <a:pt x="49" y="44"/>
                  </a:cubicBezTo>
                  <a:cubicBezTo>
                    <a:pt x="684" y="44"/>
                    <a:pt x="684" y="44"/>
                    <a:pt x="684" y="44"/>
                  </a:cubicBezTo>
                  <a:cubicBezTo>
                    <a:pt x="684" y="870"/>
                    <a:pt x="684" y="870"/>
                    <a:pt x="684" y="870"/>
                  </a:cubicBezTo>
                  <a:cubicBezTo>
                    <a:pt x="684" y="870"/>
                    <a:pt x="684" y="870"/>
                    <a:pt x="684" y="87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noProof="0"/>
            </a:p>
          </p:txBody>
        </p:sp>
        <p:sp>
          <p:nvSpPr>
            <p:cNvPr id="131" name="Freeform 8"/>
            <p:cNvSpPr/>
            <p:nvPr userDrawn="1"/>
          </p:nvSpPr>
          <p:spPr bwMode="auto">
            <a:xfrm>
              <a:off x="3968997" y="2382811"/>
              <a:ext cx="1221983" cy="1586613"/>
            </a:xfrm>
            <a:custGeom>
              <a:gdLst>
                <a:gd name="T0" fmla="*/ 0 w 1431"/>
                <a:gd name="T1" fmla="*/ 0 h 1858"/>
                <a:gd name="T2" fmla="*/ 1431 w 1431"/>
                <a:gd name="T3" fmla="*/ 0 h 1858"/>
                <a:gd name="T4" fmla="*/ 1431 w 1431"/>
                <a:gd name="T5" fmla="*/ 1858 h 1858"/>
                <a:gd name="T6" fmla="*/ 0 w 1431"/>
                <a:gd name="T7" fmla="*/ 1858 h 1858"/>
                <a:gd name="T8" fmla="*/ 0 w 1431"/>
                <a:gd name="T9" fmla="*/ 0 h 1858"/>
                <a:gd name="T10" fmla="*/ 0 w 1431"/>
                <a:gd name="T11" fmla="*/ 0 h 1858"/>
              </a:gdLst>
              <a:cxnLst>
                <a:cxn ang="0">
                  <a:pos x="T0" y="T1"/>
                </a:cxn>
                <a:cxn ang="0">
                  <a:pos x="T2" y="T3"/>
                </a:cxn>
                <a:cxn ang="0">
                  <a:pos x="T4" y="T5"/>
                </a:cxn>
                <a:cxn ang="0">
                  <a:pos x="T6" y="T7"/>
                </a:cxn>
                <a:cxn ang="0">
                  <a:pos x="T8" y="T9"/>
                </a:cxn>
                <a:cxn ang="0">
                  <a:pos x="T10" y="T11"/>
                </a:cxn>
              </a:cxnLst>
              <a:rect l="0" t="0" r="r" b="b"/>
              <a:pathLst>
                <a:path w="1431" h="1858">
                  <a:moveTo>
                    <a:pt x="0" y="0"/>
                  </a:moveTo>
                  <a:lnTo>
                    <a:pt x="1431" y="0"/>
                  </a:lnTo>
                  <a:lnTo>
                    <a:pt x="1431" y="1858"/>
                  </a:lnTo>
                  <a:lnTo>
                    <a:pt x="0" y="1858"/>
                  </a:lnTo>
                  <a:lnTo>
                    <a:pt x="0" y="0"/>
                  </a:lnTo>
                  <a:lnTo>
                    <a:pt x="0" y="0"/>
                  </a:lnTo>
                  <a:close/>
                </a:path>
              </a:pathLst>
            </a:custGeom>
            <a:solidFill>
              <a:srgbClr val="BFBFB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2" name="Freeform 9"/>
            <p:cNvSpPr/>
            <p:nvPr userDrawn="1"/>
          </p:nvSpPr>
          <p:spPr bwMode="auto">
            <a:xfrm>
              <a:off x="3964727" y="2375980"/>
              <a:ext cx="1220275" cy="1585759"/>
            </a:xfrm>
            <a:custGeom>
              <a:gdLst>
                <a:gd name="T0" fmla="*/ 0 w 1429"/>
                <a:gd name="T1" fmla="*/ 0 h 1857"/>
                <a:gd name="T2" fmla="*/ 1429 w 1429"/>
                <a:gd name="T3" fmla="*/ 0 h 1857"/>
                <a:gd name="T4" fmla="*/ 1429 w 1429"/>
                <a:gd name="T5" fmla="*/ 1857 h 1857"/>
                <a:gd name="T6" fmla="*/ 0 w 1429"/>
                <a:gd name="T7" fmla="*/ 1857 h 1857"/>
                <a:gd name="T8" fmla="*/ 0 w 1429"/>
                <a:gd name="T9" fmla="*/ 0 h 1857"/>
                <a:gd name="T10" fmla="*/ 0 w 1429"/>
                <a:gd name="T11" fmla="*/ 0 h 1857"/>
              </a:gdLst>
              <a:cxnLst>
                <a:cxn ang="0">
                  <a:pos x="T0" y="T1"/>
                </a:cxn>
                <a:cxn ang="0">
                  <a:pos x="T2" y="T3"/>
                </a:cxn>
                <a:cxn ang="0">
                  <a:pos x="T4" y="T5"/>
                </a:cxn>
                <a:cxn ang="0">
                  <a:pos x="T6" y="T7"/>
                </a:cxn>
                <a:cxn ang="0">
                  <a:pos x="T8" y="T9"/>
                </a:cxn>
                <a:cxn ang="0">
                  <a:pos x="T10" y="T11"/>
                </a:cxn>
              </a:cxnLst>
              <a:rect l="0" t="0" r="r" b="b"/>
              <a:pathLst>
                <a:path w="1429" h="1857">
                  <a:moveTo>
                    <a:pt x="0" y="0"/>
                  </a:moveTo>
                  <a:lnTo>
                    <a:pt x="1429" y="0"/>
                  </a:lnTo>
                  <a:lnTo>
                    <a:pt x="1429" y="1857"/>
                  </a:lnTo>
                  <a:lnTo>
                    <a:pt x="0" y="1857"/>
                  </a:lnTo>
                  <a:lnTo>
                    <a:pt x="0" y="0"/>
                  </a:lnTo>
                  <a:lnTo>
                    <a:pt x="0" y="0"/>
                  </a:lnTo>
                  <a:close/>
                </a:path>
              </a:pathLst>
            </a:custGeom>
            <a:solidFill>
              <a:srgbClr val="E2E2E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3" name="Freeform 10"/>
            <p:cNvSpPr/>
            <p:nvPr userDrawn="1"/>
          </p:nvSpPr>
          <p:spPr bwMode="auto">
            <a:xfrm>
              <a:off x="3959603" y="2370002"/>
              <a:ext cx="1220275" cy="1588321"/>
            </a:xfrm>
            <a:custGeom>
              <a:gdLst>
                <a:gd name="T0" fmla="*/ 0 w 1429"/>
                <a:gd name="T1" fmla="*/ 0 h 1860"/>
                <a:gd name="T2" fmla="*/ 1429 w 1429"/>
                <a:gd name="T3" fmla="*/ 0 h 1860"/>
                <a:gd name="T4" fmla="*/ 1429 w 1429"/>
                <a:gd name="T5" fmla="*/ 1860 h 1860"/>
                <a:gd name="T6" fmla="*/ 0 w 1429"/>
                <a:gd name="T7" fmla="*/ 1860 h 1860"/>
                <a:gd name="T8" fmla="*/ 0 w 1429"/>
                <a:gd name="T9" fmla="*/ 0 h 1860"/>
                <a:gd name="T10" fmla="*/ 0 w 1429"/>
                <a:gd name="T11" fmla="*/ 0 h 1860"/>
              </a:gdLst>
              <a:cxnLst>
                <a:cxn ang="0">
                  <a:pos x="T0" y="T1"/>
                </a:cxn>
                <a:cxn ang="0">
                  <a:pos x="T2" y="T3"/>
                </a:cxn>
                <a:cxn ang="0">
                  <a:pos x="T4" y="T5"/>
                </a:cxn>
                <a:cxn ang="0">
                  <a:pos x="T6" y="T7"/>
                </a:cxn>
                <a:cxn ang="0">
                  <a:pos x="T8" y="T9"/>
                </a:cxn>
                <a:cxn ang="0">
                  <a:pos x="T10" y="T11"/>
                </a:cxn>
              </a:cxnLst>
              <a:rect l="0" t="0" r="r" b="b"/>
              <a:pathLst>
                <a:path w="1429" h="1860">
                  <a:moveTo>
                    <a:pt x="0" y="0"/>
                  </a:moveTo>
                  <a:lnTo>
                    <a:pt x="1429" y="0"/>
                  </a:lnTo>
                  <a:lnTo>
                    <a:pt x="1429" y="1860"/>
                  </a:lnTo>
                  <a:lnTo>
                    <a:pt x="0" y="1860"/>
                  </a:lnTo>
                  <a:lnTo>
                    <a:pt x="0"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4" name="Freeform 11"/>
            <p:cNvSpPr/>
            <p:nvPr userDrawn="1"/>
          </p:nvSpPr>
          <p:spPr bwMode="auto">
            <a:xfrm>
              <a:off x="4243964" y="2241912"/>
              <a:ext cx="648992" cy="134068"/>
            </a:xfrm>
            <a:custGeom>
              <a:gdLst>
                <a:gd name="T0" fmla="*/ 344 w 344"/>
                <a:gd name="T1" fmla="*/ 71 h 71"/>
                <a:gd name="T2" fmla="*/ 0 w 344"/>
                <a:gd name="T3" fmla="*/ 71 h 71"/>
                <a:gd name="T4" fmla="*/ 19 w 344"/>
                <a:gd name="T5" fmla="*/ 27 h 71"/>
                <a:gd name="T6" fmla="*/ 73 w 344"/>
                <a:gd name="T7" fmla="*/ 0 h 71"/>
                <a:gd name="T8" fmla="*/ 272 w 344"/>
                <a:gd name="T9" fmla="*/ 0 h 71"/>
                <a:gd name="T10" fmla="*/ 325 w 344"/>
                <a:gd name="T11" fmla="*/ 27 h 71"/>
                <a:gd name="T12" fmla="*/ 344 w 344"/>
                <a:gd name="T13" fmla="*/ 71 h 71"/>
              </a:gdLst>
              <a:cxnLst>
                <a:cxn ang="0">
                  <a:pos x="T0" y="T1"/>
                </a:cxn>
                <a:cxn ang="0">
                  <a:pos x="T2" y="T3"/>
                </a:cxn>
                <a:cxn ang="0">
                  <a:pos x="T4" y="T5"/>
                </a:cxn>
                <a:cxn ang="0">
                  <a:pos x="T6" y="T7"/>
                </a:cxn>
                <a:cxn ang="0">
                  <a:pos x="T8" y="T9"/>
                </a:cxn>
                <a:cxn ang="0">
                  <a:pos x="T10" y="T11"/>
                </a:cxn>
                <a:cxn ang="0">
                  <a:pos x="T12" y="T13"/>
                </a:cxn>
              </a:cxnLst>
              <a:rect l="0" t="0" r="r" b="b"/>
              <a:pathLst>
                <a:path w="344" h="71">
                  <a:moveTo>
                    <a:pt x="344" y="71"/>
                  </a:moveTo>
                  <a:cubicBezTo>
                    <a:pt x="0" y="71"/>
                    <a:pt x="0" y="71"/>
                    <a:pt x="0" y="71"/>
                  </a:cubicBezTo>
                  <a:cubicBezTo>
                    <a:pt x="0" y="58"/>
                    <a:pt x="7" y="41"/>
                    <a:pt x="19" y="27"/>
                  </a:cubicBezTo>
                  <a:cubicBezTo>
                    <a:pt x="33" y="12"/>
                    <a:pt x="51" y="0"/>
                    <a:pt x="73" y="0"/>
                  </a:cubicBezTo>
                  <a:cubicBezTo>
                    <a:pt x="272" y="0"/>
                    <a:pt x="272" y="0"/>
                    <a:pt x="272" y="0"/>
                  </a:cubicBezTo>
                  <a:cubicBezTo>
                    <a:pt x="293" y="0"/>
                    <a:pt x="311" y="12"/>
                    <a:pt x="325" y="27"/>
                  </a:cubicBezTo>
                  <a:cubicBezTo>
                    <a:pt x="337" y="41"/>
                    <a:pt x="344" y="58"/>
                    <a:pt x="344" y="71"/>
                  </a:cubicBezTo>
                  <a:close/>
                </a:path>
              </a:pathLst>
            </a:custGeom>
            <a:solidFill>
              <a:srgbClr val="CCCCC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5" name="Freeform 12"/>
            <p:cNvSpPr/>
            <p:nvPr userDrawn="1"/>
          </p:nvSpPr>
          <p:spPr bwMode="auto">
            <a:xfrm>
              <a:off x="4243964" y="2375980"/>
              <a:ext cx="648992" cy="28180"/>
            </a:xfrm>
            <a:custGeom>
              <a:gdLst>
                <a:gd name="T0" fmla="*/ 0 w 760"/>
                <a:gd name="T1" fmla="*/ 0 h 33"/>
                <a:gd name="T2" fmla="*/ 760 w 760"/>
                <a:gd name="T3" fmla="*/ 0 h 33"/>
                <a:gd name="T4" fmla="*/ 760 w 760"/>
                <a:gd name="T5" fmla="*/ 33 h 33"/>
                <a:gd name="T6" fmla="*/ 0 w 760"/>
                <a:gd name="T7" fmla="*/ 33 h 33"/>
                <a:gd name="T8" fmla="*/ 0 w 760"/>
                <a:gd name="T9" fmla="*/ 0 h 33"/>
                <a:gd name="T10" fmla="*/ 0 w 760"/>
                <a:gd name="T11" fmla="*/ 0 h 33"/>
              </a:gdLst>
              <a:cxnLst>
                <a:cxn ang="0">
                  <a:pos x="T0" y="T1"/>
                </a:cxn>
                <a:cxn ang="0">
                  <a:pos x="T2" y="T3"/>
                </a:cxn>
                <a:cxn ang="0">
                  <a:pos x="T4" y="T5"/>
                </a:cxn>
                <a:cxn ang="0">
                  <a:pos x="T6" y="T7"/>
                </a:cxn>
                <a:cxn ang="0">
                  <a:pos x="T8" y="T9"/>
                </a:cxn>
                <a:cxn ang="0">
                  <a:pos x="T10" y="T11"/>
                </a:cxn>
              </a:cxnLst>
              <a:rect l="0" t="0" r="r" b="b"/>
              <a:pathLst>
                <a:path w="760" h="33">
                  <a:moveTo>
                    <a:pt x="0" y="0"/>
                  </a:moveTo>
                  <a:lnTo>
                    <a:pt x="760" y="0"/>
                  </a:lnTo>
                  <a:lnTo>
                    <a:pt x="760" y="33"/>
                  </a:lnTo>
                  <a:lnTo>
                    <a:pt x="0" y="33"/>
                  </a:lnTo>
                  <a:lnTo>
                    <a:pt x="0" y="0"/>
                  </a:lnTo>
                  <a:lnTo>
                    <a:pt x="0" y="0"/>
                  </a:lnTo>
                  <a:close/>
                </a:path>
              </a:pathLst>
            </a:custGeom>
            <a:solidFill>
              <a:srgbClr val="E2E2E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6" name="Freeform 13"/>
            <p:cNvSpPr>
              <a:spLocks noEditPoints="1"/>
            </p:cNvSpPr>
            <p:nvPr userDrawn="1"/>
          </p:nvSpPr>
          <p:spPr bwMode="auto">
            <a:xfrm>
              <a:off x="4498437" y="2098451"/>
              <a:ext cx="140046" cy="143461"/>
            </a:xfrm>
            <a:custGeom>
              <a:gdLst>
                <a:gd name="T0" fmla="*/ 37 w 74"/>
                <a:gd name="T1" fmla="*/ 0 h 76"/>
                <a:gd name="T2" fmla="*/ 0 w 74"/>
                <a:gd name="T3" fmla="*/ 38 h 76"/>
                <a:gd name="T4" fmla="*/ 0 w 74"/>
                <a:gd name="T5" fmla="*/ 76 h 76"/>
                <a:gd name="T6" fmla="*/ 74 w 74"/>
                <a:gd name="T7" fmla="*/ 76 h 76"/>
                <a:gd name="T8" fmla="*/ 74 w 74"/>
                <a:gd name="T9" fmla="*/ 38 h 76"/>
                <a:gd name="T10" fmla="*/ 37 w 74"/>
                <a:gd name="T11" fmla="*/ 0 h 76"/>
                <a:gd name="T12" fmla="*/ 37 w 74"/>
                <a:gd name="T13" fmla="*/ 61 h 76"/>
                <a:gd name="T14" fmla="*/ 14 w 74"/>
                <a:gd name="T15" fmla="*/ 38 h 76"/>
                <a:gd name="T16" fmla="*/ 37 w 74"/>
                <a:gd name="T17" fmla="*/ 15 h 76"/>
                <a:gd name="T18" fmla="*/ 60 w 74"/>
                <a:gd name="T19" fmla="*/ 38 h 76"/>
                <a:gd name="T20" fmla="*/ 37 w 74"/>
                <a:gd name="T21" fmla="*/ 61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6">
                  <a:moveTo>
                    <a:pt x="37" y="0"/>
                  </a:moveTo>
                  <a:cubicBezTo>
                    <a:pt x="16" y="0"/>
                    <a:pt x="0" y="17"/>
                    <a:pt x="0" y="38"/>
                  </a:cubicBezTo>
                  <a:cubicBezTo>
                    <a:pt x="0" y="76"/>
                    <a:pt x="0" y="76"/>
                    <a:pt x="0" y="76"/>
                  </a:cubicBezTo>
                  <a:cubicBezTo>
                    <a:pt x="74" y="76"/>
                    <a:pt x="74" y="76"/>
                    <a:pt x="74" y="76"/>
                  </a:cubicBezTo>
                  <a:cubicBezTo>
                    <a:pt x="74" y="38"/>
                    <a:pt x="74" y="38"/>
                    <a:pt x="74" y="38"/>
                  </a:cubicBezTo>
                  <a:cubicBezTo>
                    <a:pt x="74" y="17"/>
                    <a:pt x="58" y="0"/>
                    <a:pt x="37" y="0"/>
                  </a:cubicBezTo>
                  <a:close/>
                  <a:moveTo>
                    <a:pt x="37" y="61"/>
                  </a:moveTo>
                  <a:cubicBezTo>
                    <a:pt x="24" y="61"/>
                    <a:pt x="14" y="51"/>
                    <a:pt x="14" y="38"/>
                  </a:cubicBezTo>
                  <a:cubicBezTo>
                    <a:pt x="14" y="26"/>
                    <a:pt x="24" y="15"/>
                    <a:pt x="37" y="15"/>
                  </a:cubicBezTo>
                  <a:cubicBezTo>
                    <a:pt x="50" y="15"/>
                    <a:pt x="60" y="26"/>
                    <a:pt x="60" y="38"/>
                  </a:cubicBezTo>
                  <a:cubicBezTo>
                    <a:pt x="60" y="51"/>
                    <a:pt x="50" y="61"/>
                    <a:pt x="37" y="61"/>
                  </a:cubicBezTo>
                  <a:close/>
                </a:path>
              </a:pathLst>
            </a:custGeom>
            <a:solidFill>
              <a:srgbClr val="CCCCC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7" name="Freeform 14"/>
            <p:cNvSpPr/>
            <p:nvPr userDrawn="1"/>
          </p:nvSpPr>
          <p:spPr bwMode="auto">
            <a:xfrm>
              <a:off x="3910075" y="2330721"/>
              <a:ext cx="2001627" cy="2161312"/>
            </a:xfrm>
            <a:custGeom>
              <a:gdLst>
                <a:gd name="T0" fmla="*/ 1061 w 1061"/>
                <a:gd name="T1" fmla="*/ 433 h 1146"/>
                <a:gd name="T2" fmla="*/ 348 w 1061"/>
                <a:gd name="T3" fmla="*/ 1146 h 1146"/>
                <a:gd name="T4" fmla="*/ 248 w 1061"/>
                <a:gd name="T5" fmla="*/ 1139 h 1146"/>
                <a:gd name="T6" fmla="*/ 0 w 1061"/>
                <a:gd name="T7" fmla="*/ 891 h 1146"/>
                <a:gd name="T8" fmla="*/ 33 w 1061"/>
                <a:gd name="T9" fmla="*/ 904 h 1146"/>
                <a:gd name="T10" fmla="*/ 664 w 1061"/>
                <a:gd name="T11" fmla="*/ 904 h 1146"/>
                <a:gd name="T12" fmla="*/ 714 w 1061"/>
                <a:gd name="T13" fmla="*/ 852 h 1146"/>
                <a:gd name="T14" fmla="*/ 714 w 1061"/>
                <a:gd name="T15" fmla="*/ 36 h 1146"/>
                <a:gd name="T16" fmla="*/ 699 w 1061"/>
                <a:gd name="T17" fmla="*/ 0 h 1146"/>
                <a:gd name="T18" fmla="*/ 699 w 1061"/>
                <a:gd name="T19" fmla="*/ 0 h 1146"/>
                <a:gd name="T20" fmla="*/ 1056 w 1061"/>
                <a:gd name="T21" fmla="*/ 355 h 1146"/>
                <a:gd name="T22" fmla="*/ 1061 w 1061"/>
                <a:gd name="T23" fmla="*/ 433 h 1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1" h="1146">
                  <a:moveTo>
                    <a:pt x="1061" y="433"/>
                  </a:moveTo>
                  <a:cubicBezTo>
                    <a:pt x="1061" y="826"/>
                    <a:pt x="741" y="1146"/>
                    <a:pt x="348" y="1146"/>
                  </a:cubicBezTo>
                  <a:cubicBezTo>
                    <a:pt x="314" y="1146"/>
                    <a:pt x="281" y="1144"/>
                    <a:pt x="248" y="1139"/>
                  </a:cubicBezTo>
                  <a:cubicBezTo>
                    <a:pt x="0" y="891"/>
                    <a:pt x="0" y="891"/>
                    <a:pt x="0" y="891"/>
                  </a:cubicBezTo>
                  <a:cubicBezTo>
                    <a:pt x="9" y="899"/>
                    <a:pt x="20" y="904"/>
                    <a:pt x="33" y="904"/>
                  </a:cubicBezTo>
                  <a:cubicBezTo>
                    <a:pt x="664" y="904"/>
                    <a:pt x="664" y="904"/>
                    <a:pt x="664" y="904"/>
                  </a:cubicBezTo>
                  <a:cubicBezTo>
                    <a:pt x="692" y="904"/>
                    <a:pt x="714" y="880"/>
                    <a:pt x="714" y="852"/>
                  </a:cubicBezTo>
                  <a:cubicBezTo>
                    <a:pt x="714" y="36"/>
                    <a:pt x="714" y="36"/>
                    <a:pt x="714" y="36"/>
                  </a:cubicBezTo>
                  <a:cubicBezTo>
                    <a:pt x="714" y="21"/>
                    <a:pt x="709" y="8"/>
                    <a:pt x="699" y="0"/>
                  </a:cubicBezTo>
                  <a:cubicBezTo>
                    <a:pt x="699" y="0"/>
                    <a:pt x="699" y="0"/>
                    <a:pt x="699" y="0"/>
                  </a:cubicBezTo>
                  <a:cubicBezTo>
                    <a:pt x="1056" y="355"/>
                    <a:pt x="1056" y="355"/>
                    <a:pt x="1056" y="355"/>
                  </a:cubicBezTo>
                  <a:cubicBezTo>
                    <a:pt x="1059" y="381"/>
                    <a:pt x="1061" y="407"/>
                    <a:pt x="1061" y="433"/>
                  </a:cubicBezTo>
                  <a:close/>
                </a:path>
              </a:pathLst>
            </a:custGeom>
            <a:solidFill>
              <a:schemeClr val="accent1">
                <a:lumMod val="90000"/>
              </a:schemeClr>
            </a:solidFill>
            <a:ln>
              <a:noFill/>
            </a:ln>
            <a:extLst/>
          </p:spPr>
          <p:txBody>
            <a:bodyPr vert="horz" wrap="square" lIns="91440" tIns="45720" rIns="91440" bIns="45720" numCol="1" anchor="t" anchorCtr="0" compatLnSpc="1">
              <a:prstTxWarp prst="textNoShape">
                <a:avLst/>
              </a:prstTxWarp>
            </a:bodyPr>
            <a:lstStyle/>
            <a:p>
              <a:endParaRPr lang="en-US" noProof="0"/>
            </a:p>
          </p:txBody>
        </p:sp>
        <p:sp>
          <p:nvSpPr>
            <p:cNvPr id="138" name="Oval 15"/>
            <p:cNvSpPr>
              <a:spLocks noChangeArrowheads="1"/>
            </p:cNvSpPr>
            <p:nvPr userDrawn="1"/>
          </p:nvSpPr>
          <p:spPr bwMode="auto">
            <a:xfrm>
              <a:off x="4524909" y="2126631"/>
              <a:ext cx="87102" cy="87101"/>
            </a:xfrm>
            <a:prstGeom prst="ellipse">
              <a:avLst/>
            </a:prstGeom>
            <a:solidFill>
              <a:schemeClr val="accent1">
                <a:lumMod val="75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9" name="Freeform 16"/>
            <p:cNvSpPr/>
            <p:nvPr userDrawn="1"/>
          </p:nvSpPr>
          <p:spPr bwMode="auto">
            <a:xfrm>
              <a:off x="4624820" y="2126631"/>
              <a:ext cx="115281" cy="115281"/>
            </a:xfrm>
            <a:custGeom>
              <a:gdLst>
                <a:gd name="T0" fmla="*/ 8 w 61"/>
                <a:gd name="T1" fmla="*/ 61 h 61"/>
                <a:gd name="T2" fmla="*/ 8 w 61"/>
                <a:gd name="T3" fmla="*/ 23 h 61"/>
                <a:gd name="T4" fmla="*/ 0 w 61"/>
                <a:gd name="T5" fmla="*/ 0 h 61"/>
                <a:gd name="T6" fmla="*/ 61 w 61"/>
                <a:gd name="T7" fmla="*/ 61 h 61"/>
                <a:gd name="T8" fmla="*/ 8 w 61"/>
                <a:gd name="T9" fmla="*/ 61 h 61"/>
                <a:gd name="T10" fmla="*/ 8 w 61"/>
                <a:gd name="T11" fmla="*/ 61 h 61"/>
              </a:gdLst>
              <a:cxnLst>
                <a:cxn ang="0">
                  <a:pos x="T0" y="T1"/>
                </a:cxn>
                <a:cxn ang="0">
                  <a:pos x="T2" y="T3"/>
                </a:cxn>
                <a:cxn ang="0">
                  <a:pos x="T4" y="T5"/>
                </a:cxn>
                <a:cxn ang="0">
                  <a:pos x="T6" y="T7"/>
                </a:cxn>
                <a:cxn ang="0">
                  <a:pos x="T8" y="T9"/>
                </a:cxn>
                <a:cxn ang="0">
                  <a:pos x="T10" y="T11"/>
                </a:cxn>
              </a:cxnLst>
              <a:rect l="0" t="0" r="r" b="b"/>
              <a:pathLst>
                <a:path w="61" h="61">
                  <a:moveTo>
                    <a:pt x="8" y="61"/>
                  </a:moveTo>
                  <a:cubicBezTo>
                    <a:pt x="8" y="23"/>
                    <a:pt x="8" y="23"/>
                    <a:pt x="8" y="23"/>
                  </a:cubicBezTo>
                  <a:cubicBezTo>
                    <a:pt x="8" y="15"/>
                    <a:pt x="5" y="6"/>
                    <a:pt x="0" y="0"/>
                  </a:cubicBezTo>
                  <a:cubicBezTo>
                    <a:pt x="61" y="61"/>
                    <a:pt x="61" y="61"/>
                    <a:pt x="61" y="61"/>
                  </a:cubicBezTo>
                  <a:cubicBezTo>
                    <a:pt x="8" y="61"/>
                    <a:pt x="8" y="61"/>
                    <a:pt x="8" y="61"/>
                  </a:cubicBezTo>
                  <a:cubicBezTo>
                    <a:pt x="8" y="61"/>
                    <a:pt x="8" y="61"/>
                    <a:pt x="8" y="61"/>
                  </a:cubicBezTo>
                  <a:close/>
                </a:path>
              </a:pathLst>
            </a:custGeom>
            <a:solidFill>
              <a:schemeClr val="accent1">
                <a:lumMod val="75000"/>
              </a:schemeClr>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nvGrpSpPr>
            <p:cNvPr id="2" name="Group 1"/>
            <p:cNvGrpSpPr/>
            <p:nvPr userDrawn="1"/>
          </p:nvGrpSpPr>
          <p:grpSpPr>
            <a:xfrm>
              <a:off x="4167110" y="2644970"/>
              <a:ext cx="814656" cy="1010206"/>
              <a:chOff x="4167110" y="2644970"/>
              <a:chExt cx="814656" cy="1010206"/>
            </a:xfrm>
            <a:solidFill>
              <a:schemeClr val="accent5"/>
            </a:solidFill>
          </p:grpSpPr>
          <p:sp>
            <p:nvSpPr>
              <p:cNvPr id="140" name="Freeform 17"/>
              <p:cNvSpPr>
                <a:spLocks noEditPoints="1"/>
              </p:cNvSpPr>
              <p:nvPr userDrawn="1"/>
            </p:nvSpPr>
            <p:spPr bwMode="auto">
              <a:xfrm>
                <a:off x="4167110" y="2702183"/>
                <a:ext cx="150293" cy="157978"/>
              </a:xfrm>
              <a:custGeom>
                <a:gdLst>
                  <a:gd name="T0" fmla="*/ 176 w 176"/>
                  <a:gd name="T1" fmla="*/ 185 h 185"/>
                  <a:gd name="T2" fmla="*/ 0 w 176"/>
                  <a:gd name="T3" fmla="*/ 185 h 185"/>
                  <a:gd name="T4" fmla="*/ 0 w 176"/>
                  <a:gd name="T5" fmla="*/ 0 h 185"/>
                  <a:gd name="T6" fmla="*/ 176 w 176"/>
                  <a:gd name="T7" fmla="*/ 0 h 185"/>
                  <a:gd name="T8" fmla="*/ 176 w 176"/>
                  <a:gd name="T9" fmla="*/ 185 h 185"/>
                  <a:gd name="T10" fmla="*/ 17 w 176"/>
                  <a:gd name="T11" fmla="*/ 168 h 185"/>
                  <a:gd name="T12" fmla="*/ 159 w 176"/>
                  <a:gd name="T13" fmla="*/ 168 h 185"/>
                  <a:gd name="T14" fmla="*/ 159 w 176"/>
                  <a:gd name="T15" fmla="*/ 17 h 185"/>
                  <a:gd name="T16" fmla="*/ 17 w 176"/>
                  <a:gd name="T17" fmla="*/ 17 h 185"/>
                  <a:gd name="T18" fmla="*/ 17 w 176"/>
                  <a:gd name="T19" fmla="*/ 16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85">
                    <a:moveTo>
                      <a:pt x="176" y="185"/>
                    </a:moveTo>
                    <a:lnTo>
                      <a:pt x="0" y="185"/>
                    </a:lnTo>
                    <a:lnTo>
                      <a:pt x="0" y="0"/>
                    </a:lnTo>
                    <a:lnTo>
                      <a:pt x="176" y="0"/>
                    </a:lnTo>
                    <a:lnTo>
                      <a:pt x="176" y="185"/>
                    </a:lnTo>
                    <a:close/>
                    <a:moveTo>
                      <a:pt x="17" y="168"/>
                    </a:moveTo>
                    <a:lnTo>
                      <a:pt x="159" y="168"/>
                    </a:lnTo>
                    <a:lnTo>
                      <a:pt x="159" y="17"/>
                    </a:lnTo>
                    <a:lnTo>
                      <a:pt x="17" y="17"/>
                    </a:lnTo>
                    <a:lnTo>
                      <a:pt x="17" y="16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1" name="Rectangle 18"/>
              <p:cNvSpPr>
                <a:spLocks noChangeArrowheads="1"/>
              </p:cNvSpPr>
              <p:nvPr userDrawn="1"/>
            </p:nvSpPr>
            <p:spPr bwMode="auto">
              <a:xfrm>
                <a:off x="4453179" y="2777330"/>
                <a:ext cx="528587" cy="17933"/>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2" name="Rectangle 19"/>
              <p:cNvSpPr>
                <a:spLocks noChangeArrowheads="1"/>
              </p:cNvSpPr>
              <p:nvPr userDrawn="1"/>
            </p:nvSpPr>
            <p:spPr bwMode="auto">
              <a:xfrm>
                <a:off x="4453179" y="2845645"/>
                <a:ext cx="528587" cy="17933"/>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3" name="Rectangle 20"/>
              <p:cNvSpPr>
                <a:spLocks noChangeArrowheads="1"/>
              </p:cNvSpPr>
              <p:nvPr userDrawn="1"/>
            </p:nvSpPr>
            <p:spPr bwMode="auto">
              <a:xfrm>
                <a:off x="4453179" y="2702183"/>
                <a:ext cx="264720" cy="17933"/>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4" name="Freeform 21"/>
              <p:cNvSpPr/>
              <p:nvPr userDrawn="1"/>
            </p:nvSpPr>
            <p:spPr bwMode="auto">
              <a:xfrm>
                <a:off x="4184189" y="2644970"/>
                <a:ext cx="216900" cy="171641"/>
              </a:xfrm>
              <a:custGeom>
                <a:gdLst>
                  <a:gd name="T0" fmla="*/ 33 w 115"/>
                  <a:gd name="T1" fmla="*/ 91 h 91"/>
                  <a:gd name="T2" fmla="*/ 26 w 115"/>
                  <a:gd name="T3" fmla="*/ 89 h 91"/>
                  <a:gd name="T4" fmla="*/ 4 w 115"/>
                  <a:gd name="T5" fmla="*/ 66 h 91"/>
                  <a:gd name="T6" fmla="*/ 4 w 115"/>
                  <a:gd name="T7" fmla="*/ 54 h 91"/>
                  <a:gd name="T8" fmla="*/ 16 w 115"/>
                  <a:gd name="T9" fmla="*/ 54 h 91"/>
                  <a:gd name="T10" fmla="*/ 33 w 115"/>
                  <a:gd name="T11" fmla="*/ 70 h 91"/>
                  <a:gd name="T12" fmla="*/ 99 w 115"/>
                  <a:gd name="T13" fmla="*/ 4 h 91"/>
                  <a:gd name="T14" fmla="*/ 111 w 115"/>
                  <a:gd name="T15" fmla="*/ 4 h 91"/>
                  <a:gd name="T16" fmla="*/ 111 w 115"/>
                  <a:gd name="T17" fmla="*/ 17 h 91"/>
                  <a:gd name="T18" fmla="*/ 39 w 115"/>
                  <a:gd name="T19" fmla="*/ 89 h 91"/>
                  <a:gd name="T20" fmla="*/ 33 w 115"/>
                  <a:gd name="T21" fmla="*/ 91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91">
                    <a:moveTo>
                      <a:pt x="33" y="91"/>
                    </a:moveTo>
                    <a:cubicBezTo>
                      <a:pt x="30" y="91"/>
                      <a:pt x="28" y="91"/>
                      <a:pt x="26" y="89"/>
                    </a:cubicBezTo>
                    <a:cubicBezTo>
                      <a:pt x="4" y="66"/>
                      <a:pt x="4" y="66"/>
                      <a:pt x="4" y="66"/>
                    </a:cubicBezTo>
                    <a:cubicBezTo>
                      <a:pt x="0" y="63"/>
                      <a:pt x="0" y="57"/>
                      <a:pt x="4" y="54"/>
                    </a:cubicBezTo>
                    <a:cubicBezTo>
                      <a:pt x="7" y="50"/>
                      <a:pt x="13" y="50"/>
                      <a:pt x="16" y="54"/>
                    </a:cubicBezTo>
                    <a:cubicBezTo>
                      <a:pt x="33" y="70"/>
                      <a:pt x="33" y="70"/>
                      <a:pt x="33" y="70"/>
                    </a:cubicBezTo>
                    <a:cubicBezTo>
                      <a:pt x="99" y="4"/>
                      <a:pt x="99" y="4"/>
                      <a:pt x="99" y="4"/>
                    </a:cubicBezTo>
                    <a:cubicBezTo>
                      <a:pt x="102" y="0"/>
                      <a:pt x="108" y="0"/>
                      <a:pt x="111" y="4"/>
                    </a:cubicBezTo>
                    <a:cubicBezTo>
                      <a:pt x="115" y="7"/>
                      <a:pt x="115" y="13"/>
                      <a:pt x="111" y="17"/>
                    </a:cubicBezTo>
                    <a:cubicBezTo>
                      <a:pt x="39" y="89"/>
                      <a:pt x="39" y="89"/>
                      <a:pt x="39" y="89"/>
                    </a:cubicBezTo>
                    <a:cubicBezTo>
                      <a:pt x="37" y="91"/>
                      <a:pt x="35" y="91"/>
                      <a:pt x="33" y="9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5" name="Freeform 22"/>
              <p:cNvSpPr>
                <a:spLocks noEditPoints="1"/>
              </p:cNvSpPr>
              <p:nvPr userDrawn="1"/>
            </p:nvSpPr>
            <p:spPr bwMode="auto">
              <a:xfrm>
                <a:off x="4167110" y="2966050"/>
                <a:ext cx="150293" cy="157978"/>
              </a:xfrm>
              <a:custGeom>
                <a:gdLst>
                  <a:gd name="T0" fmla="*/ 176 w 176"/>
                  <a:gd name="T1" fmla="*/ 185 h 185"/>
                  <a:gd name="T2" fmla="*/ 0 w 176"/>
                  <a:gd name="T3" fmla="*/ 185 h 185"/>
                  <a:gd name="T4" fmla="*/ 0 w 176"/>
                  <a:gd name="T5" fmla="*/ 0 h 185"/>
                  <a:gd name="T6" fmla="*/ 176 w 176"/>
                  <a:gd name="T7" fmla="*/ 0 h 185"/>
                  <a:gd name="T8" fmla="*/ 176 w 176"/>
                  <a:gd name="T9" fmla="*/ 185 h 185"/>
                  <a:gd name="T10" fmla="*/ 17 w 176"/>
                  <a:gd name="T11" fmla="*/ 168 h 185"/>
                  <a:gd name="T12" fmla="*/ 159 w 176"/>
                  <a:gd name="T13" fmla="*/ 168 h 185"/>
                  <a:gd name="T14" fmla="*/ 159 w 176"/>
                  <a:gd name="T15" fmla="*/ 18 h 185"/>
                  <a:gd name="T16" fmla="*/ 17 w 176"/>
                  <a:gd name="T17" fmla="*/ 18 h 185"/>
                  <a:gd name="T18" fmla="*/ 17 w 176"/>
                  <a:gd name="T19" fmla="*/ 16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85">
                    <a:moveTo>
                      <a:pt x="176" y="185"/>
                    </a:moveTo>
                    <a:lnTo>
                      <a:pt x="0" y="185"/>
                    </a:lnTo>
                    <a:lnTo>
                      <a:pt x="0" y="0"/>
                    </a:lnTo>
                    <a:lnTo>
                      <a:pt x="176" y="0"/>
                    </a:lnTo>
                    <a:lnTo>
                      <a:pt x="176" y="185"/>
                    </a:lnTo>
                    <a:close/>
                    <a:moveTo>
                      <a:pt x="17" y="168"/>
                    </a:moveTo>
                    <a:lnTo>
                      <a:pt x="159" y="168"/>
                    </a:lnTo>
                    <a:lnTo>
                      <a:pt x="159" y="18"/>
                    </a:lnTo>
                    <a:lnTo>
                      <a:pt x="17" y="18"/>
                    </a:lnTo>
                    <a:lnTo>
                      <a:pt x="17" y="16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6" name="Rectangle 23"/>
              <p:cNvSpPr>
                <a:spLocks noChangeArrowheads="1"/>
              </p:cNvSpPr>
              <p:nvPr userDrawn="1"/>
            </p:nvSpPr>
            <p:spPr bwMode="auto">
              <a:xfrm>
                <a:off x="4453179" y="3041196"/>
                <a:ext cx="528587" cy="17933"/>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7" name="Rectangle 24"/>
              <p:cNvSpPr>
                <a:spLocks noChangeArrowheads="1"/>
              </p:cNvSpPr>
              <p:nvPr userDrawn="1"/>
            </p:nvSpPr>
            <p:spPr bwMode="auto">
              <a:xfrm>
                <a:off x="4453179" y="3109511"/>
                <a:ext cx="528587" cy="17933"/>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8" name="Rectangle 25"/>
              <p:cNvSpPr>
                <a:spLocks noChangeArrowheads="1"/>
              </p:cNvSpPr>
              <p:nvPr userDrawn="1"/>
            </p:nvSpPr>
            <p:spPr bwMode="auto">
              <a:xfrm>
                <a:off x="4453179" y="2966050"/>
                <a:ext cx="264720" cy="17933"/>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9" name="Freeform 26"/>
              <p:cNvSpPr/>
              <p:nvPr userDrawn="1"/>
            </p:nvSpPr>
            <p:spPr bwMode="auto">
              <a:xfrm>
                <a:off x="4184189" y="2907128"/>
                <a:ext cx="216900" cy="171641"/>
              </a:xfrm>
              <a:custGeom>
                <a:gdLst>
                  <a:gd name="T0" fmla="*/ 33 w 115"/>
                  <a:gd name="T1" fmla="*/ 91 h 91"/>
                  <a:gd name="T2" fmla="*/ 26 w 115"/>
                  <a:gd name="T3" fmla="*/ 89 h 91"/>
                  <a:gd name="T4" fmla="*/ 4 w 115"/>
                  <a:gd name="T5" fmla="*/ 66 h 91"/>
                  <a:gd name="T6" fmla="*/ 4 w 115"/>
                  <a:gd name="T7" fmla="*/ 53 h 91"/>
                  <a:gd name="T8" fmla="*/ 16 w 115"/>
                  <a:gd name="T9" fmla="*/ 53 h 91"/>
                  <a:gd name="T10" fmla="*/ 33 w 115"/>
                  <a:gd name="T11" fmla="*/ 70 h 91"/>
                  <a:gd name="T12" fmla="*/ 99 w 115"/>
                  <a:gd name="T13" fmla="*/ 4 h 91"/>
                  <a:gd name="T14" fmla="*/ 111 w 115"/>
                  <a:gd name="T15" fmla="*/ 4 h 91"/>
                  <a:gd name="T16" fmla="*/ 111 w 115"/>
                  <a:gd name="T17" fmla="*/ 16 h 91"/>
                  <a:gd name="T18" fmla="*/ 39 w 115"/>
                  <a:gd name="T19" fmla="*/ 89 h 91"/>
                  <a:gd name="T20" fmla="*/ 33 w 115"/>
                  <a:gd name="T21" fmla="*/ 91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91">
                    <a:moveTo>
                      <a:pt x="33" y="91"/>
                    </a:moveTo>
                    <a:cubicBezTo>
                      <a:pt x="30" y="91"/>
                      <a:pt x="28" y="90"/>
                      <a:pt x="26" y="89"/>
                    </a:cubicBezTo>
                    <a:cubicBezTo>
                      <a:pt x="4" y="66"/>
                      <a:pt x="4" y="66"/>
                      <a:pt x="4" y="66"/>
                    </a:cubicBezTo>
                    <a:cubicBezTo>
                      <a:pt x="0" y="62"/>
                      <a:pt x="0" y="57"/>
                      <a:pt x="4" y="53"/>
                    </a:cubicBezTo>
                    <a:cubicBezTo>
                      <a:pt x="7" y="50"/>
                      <a:pt x="13" y="50"/>
                      <a:pt x="16" y="53"/>
                    </a:cubicBezTo>
                    <a:cubicBezTo>
                      <a:pt x="33" y="70"/>
                      <a:pt x="33" y="70"/>
                      <a:pt x="33" y="70"/>
                    </a:cubicBezTo>
                    <a:cubicBezTo>
                      <a:pt x="99" y="4"/>
                      <a:pt x="99" y="4"/>
                      <a:pt x="99" y="4"/>
                    </a:cubicBezTo>
                    <a:cubicBezTo>
                      <a:pt x="102" y="0"/>
                      <a:pt x="108" y="0"/>
                      <a:pt x="111" y="4"/>
                    </a:cubicBezTo>
                    <a:cubicBezTo>
                      <a:pt x="115" y="7"/>
                      <a:pt x="115" y="13"/>
                      <a:pt x="111" y="16"/>
                    </a:cubicBezTo>
                    <a:cubicBezTo>
                      <a:pt x="39" y="89"/>
                      <a:pt x="39" y="89"/>
                      <a:pt x="39" y="89"/>
                    </a:cubicBezTo>
                    <a:cubicBezTo>
                      <a:pt x="37" y="90"/>
                      <a:pt x="35" y="91"/>
                      <a:pt x="33" y="9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50" name="Freeform 27"/>
              <p:cNvSpPr>
                <a:spLocks noEditPoints="1"/>
              </p:cNvSpPr>
              <p:nvPr userDrawn="1"/>
            </p:nvSpPr>
            <p:spPr bwMode="auto">
              <a:xfrm>
                <a:off x="4167110" y="3229916"/>
                <a:ext cx="150293" cy="158832"/>
              </a:xfrm>
              <a:custGeom>
                <a:gdLst>
                  <a:gd name="T0" fmla="*/ 176 w 176"/>
                  <a:gd name="T1" fmla="*/ 186 h 186"/>
                  <a:gd name="T2" fmla="*/ 0 w 176"/>
                  <a:gd name="T3" fmla="*/ 186 h 186"/>
                  <a:gd name="T4" fmla="*/ 0 w 176"/>
                  <a:gd name="T5" fmla="*/ 0 h 186"/>
                  <a:gd name="T6" fmla="*/ 176 w 176"/>
                  <a:gd name="T7" fmla="*/ 0 h 186"/>
                  <a:gd name="T8" fmla="*/ 176 w 176"/>
                  <a:gd name="T9" fmla="*/ 186 h 186"/>
                  <a:gd name="T10" fmla="*/ 17 w 176"/>
                  <a:gd name="T11" fmla="*/ 168 h 186"/>
                  <a:gd name="T12" fmla="*/ 159 w 176"/>
                  <a:gd name="T13" fmla="*/ 168 h 186"/>
                  <a:gd name="T14" fmla="*/ 159 w 176"/>
                  <a:gd name="T15" fmla="*/ 18 h 186"/>
                  <a:gd name="T16" fmla="*/ 17 w 176"/>
                  <a:gd name="T17" fmla="*/ 18 h 186"/>
                  <a:gd name="T18" fmla="*/ 17 w 176"/>
                  <a:gd name="T19" fmla="*/ 168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86">
                    <a:moveTo>
                      <a:pt x="176" y="186"/>
                    </a:moveTo>
                    <a:lnTo>
                      <a:pt x="0" y="186"/>
                    </a:lnTo>
                    <a:lnTo>
                      <a:pt x="0" y="0"/>
                    </a:lnTo>
                    <a:lnTo>
                      <a:pt x="176" y="0"/>
                    </a:lnTo>
                    <a:lnTo>
                      <a:pt x="176" y="186"/>
                    </a:lnTo>
                    <a:close/>
                    <a:moveTo>
                      <a:pt x="17" y="168"/>
                    </a:moveTo>
                    <a:lnTo>
                      <a:pt x="159" y="168"/>
                    </a:lnTo>
                    <a:lnTo>
                      <a:pt x="159" y="18"/>
                    </a:lnTo>
                    <a:lnTo>
                      <a:pt x="17" y="18"/>
                    </a:lnTo>
                    <a:lnTo>
                      <a:pt x="17" y="16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51" name="Rectangle 28"/>
              <p:cNvSpPr>
                <a:spLocks noChangeArrowheads="1"/>
              </p:cNvSpPr>
              <p:nvPr userDrawn="1"/>
            </p:nvSpPr>
            <p:spPr bwMode="auto">
              <a:xfrm>
                <a:off x="4453179" y="3305062"/>
                <a:ext cx="528587" cy="17933"/>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52" name="Rectangle 29"/>
              <p:cNvSpPr>
                <a:spLocks noChangeArrowheads="1"/>
              </p:cNvSpPr>
              <p:nvPr userDrawn="1"/>
            </p:nvSpPr>
            <p:spPr bwMode="auto">
              <a:xfrm>
                <a:off x="4453179" y="3373377"/>
                <a:ext cx="528587" cy="17933"/>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53" name="Rectangle 30"/>
              <p:cNvSpPr>
                <a:spLocks noChangeArrowheads="1"/>
              </p:cNvSpPr>
              <p:nvPr userDrawn="1"/>
            </p:nvSpPr>
            <p:spPr bwMode="auto">
              <a:xfrm>
                <a:off x="4453179" y="3229916"/>
                <a:ext cx="264720" cy="17933"/>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54" name="Freeform 31"/>
              <p:cNvSpPr/>
              <p:nvPr userDrawn="1"/>
            </p:nvSpPr>
            <p:spPr bwMode="auto">
              <a:xfrm>
                <a:off x="4184189" y="3173556"/>
                <a:ext cx="216900" cy="171641"/>
              </a:xfrm>
              <a:custGeom>
                <a:gdLst>
                  <a:gd name="T0" fmla="*/ 33 w 115"/>
                  <a:gd name="T1" fmla="*/ 91 h 91"/>
                  <a:gd name="T2" fmla="*/ 26 w 115"/>
                  <a:gd name="T3" fmla="*/ 88 h 91"/>
                  <a:gd name="T4" fmla="*/ 4 w 115"/>
                  <a:gd name="T5" fmla="*/ 65 h 91"/>
                  <a:gd name="T6" fmla="*/ 4 w 115"/>
                  <a:gd name="T7" fmla="*/ 53 h 91"/>
                  <a:gd name="T8" fmla="*/ 16 w 115"/>
                  <a:gd name="T9" fmla="*/ 53 h 91"/>
                  <a:gd name="T10" fmla="*/ 33 w 115"/>
                  <a:gd name="T11" fmla="*/ 69 h 91"/>
                  <a:gd name="T12" fmla="*/ 99 w 115"/>
                  <a:gd name="T13" fmla="*/ 3 h 91"/>
                  <a:gd name="T14" fmla="*/ 111 w 115"/>
                  <a:gd name="T15" fmla="*/ 3 h 91"/>
                  <a:gd name="T16" fmla="*/ 111 w 115"/>
                  <a:gd name="T17" fmla="*/ 16 h 91"/>
                  <a:gd name="T18" fmla="*/ 39 w 115"/>
                  <a:gd name="T19" fmla="*/ 88 h 91"/>
                  <a:gd name="T20" fmla="*/ 33 w 115"/>
                  <a:gd name="T21" fmla="*/ 91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91">
                    <a:moveTo>
                      <a:pt x="33" y="91"/>
                    </a:moveTo>
                    <a:cubicBezTo>
                      <a:pt x="30" y="91"/>
                      <a:pt x="28" y="90"/>
                      <a:pt x="26" y="88"/>
                    </a:cubicBezTo>
                    <a:cubicBezTo>
                      <a:pt x="4" y="65"/>
                      <a:pt x="4" y="65"/>
                      <a:pt x="4" y="65"/>
                    </a:cubicBezTo>
                    <a:cubicBezTo>
                      <a:pt x="0" y="62"/>
                      <a:pt x="0" y="56"/>
                      <a:pt x="4" y="53"/>
                    </a:cubicBezTo>
                    <a:cubicBezTo>
                      <a:pt x="7" y="49"/>
                      <a:pt x="13" y="49"/>
                      <a:pt x="16" y="53"/>
                    </a:cubicBezTo>
                    <a:cubicBezTo>
                      <a:pt x="33" y="69"/>
                      <a:pt x="33" y="69"/>
                      <a:pt x="33" y="69"/>
                    </a:cubicBezTo>
                    <a:cubicBezTo>
                      <a:pt x="99" y="3"/>
                      <a:pt x="99" y="3"/>
                      <a:pt x="99" y="3"/>
                    </a:cubicBezTo>
                    <a:cubicBezTo>
                      <a:pt x="102" y="0"/>
                      <a:pt x="108" y="0"/>
                      <a:pt x="111" y="3"/>
                    </a:cubicBezTo>
                    <a:cubicBezTo>
                      <a:pt x="115" y="7"/>
                      <a:pt x="115" y="12"/>
                      <a:pt x="111" y="16"/>
                    </a:cubicBezTo>
                    <a:cubicBezTo>
                      <a:pt x="39" y="88"/>
                      <a:pt x="39" y="88"/>
                      <a:pt x="39" y="88"/>
                    </a:cubicBezTo>
                    <a:cubicBezTo>
                      <a:pt x="37" y="90"/>
                      <a:pt x="35" y="91"/>
                      <a:pt x="33" y="9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55" name="Freeform 32"/>
              <p:cNvSpPr>
                <a:spLocks noEditPoints="1"/>
              </p:cNvSpPr>
              <p:nvPr userDrawn="1"/>
            </p:nvSpPr>
            <p:spPr bwMode="auto">
              <a:xfrm>
                <a:off x="4167110" y="3493782"/>
                <a:ext cx="150293" cy="158832"/>
              </a:xfrm>
              <a:custGeom>
                <a:gdLst>
                  <a:gd name="T0" fmla="*/ 176 w 176"/>
                  <a:gd name="T1" fmla="*/ 186 h 186"/>
                  <a:gd name="T2" fmla="*/ 0 w 176"/>
                  <a:gd name="T3" fmla="*/ 186 h 186"/>
                  <a:gd name="T4" fmla="*/ 0 w 176"/>
                  <a:gd name="T5" fmla="*/ 0 h 186"/>
                  <a:gd name="T6" fmla="*/ 176 w 176"/>
                  <a:gd name="T7" fmla="*/ 0 h 186"/>
                  <a:gd name="T8" fmla="*/ 176 w 176"/>
                  <a:gd name="T9" fmla="*/ 186 h 186"/>
                  <a:gd name="T10" fmla="*/ 17 w 176"/>
                  <a:gd name="T11" fmla="*/ 168 h 186"/>
                  <a:gd name="T12" fmla="*/ 159 w 176"/>
                  <a:gd name="T13" fmla="*/ 168 h 186"/>
                  <a:gd name="T14" fmla="*/ 159 w 176"/>
                  <a:gd name="T15" fmla="*/ 18 h 186"/>
                  <a:gd name="T16" fmla="*/ 17 w 176"/>
                  <a:gd name="T17" fmla="*/ 18 h 186"/>
                  <a:gd name="T18" fmla="*/ 17 w 176"/>
                  <a:gd name="T19" fmla="*/ 168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86">
                    <a:moveTo>
                      <a:pt x="176" y="186"/>
                    </a:moveTo>
                    <a:lnTo>
                      <a:pt x="0" y="186"/>
                    </a:lnTo>
                    <a:lnTo>
                      <a:pt x="0" y="0"/>
                    </a:lnTo>
                    <a:lnTo>
                      <a:pt x="176" y="0"/>
                    </a:lnTo>
                    <a:lnTo>
                      <a:pt x="176" y="186"/>
                    </a:lnTo>
                    <a:close/>
                    <a:moveTo>
                      <a:pt x="17" y="168"/>
                    </a:moveTo>
                    <a:lnTo>
                      <a:pt x="159" y="168"/>
                    </a:lnTo>
                    <a:lnTo>
                      <a:pt x="159" y="18"/>
                    </a:lnTo>
                    <a:lnTo>
                      <a:pt x="17" y="18"/>
                    </a:lnTo>
                    <a:lnTo>
                      <a:pt x="17" y="16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56" name="Rectangle 33"/>
              <p:cNvSpPr>
                <a:spLocks noChangeArrowheads="1"/>
              </p:cNvSpPr>
              <p:nvPr userDrawn="1"/>
            </p:nvSpPr>
            <p:spPr bwMode="auto">
              <a:xfrm>
                <a:off x="4453179" y="3569782"/>
                <a:ext cx="528587" cy="17933"/>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57" name="Rectangle 34"/>
              <p:cNvSpPr>
                <a:spLocks noChangeArrowheads="1"/>
              </p:cNvSpPr>
              <p:nvPr userDrawn="1"/>
            </p:nvSpPr>
            <p:spPr bwMode="auto">
              <a:xfrm>
                <a:off x="4453179" y="3637243"/>
                <a:ext cx="528587" cy="17933"/>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58" name="Rectangle 35"/>
              <p:cNvSpPr>
                <a:spLocks noChangeArrowheads="1"/>
              </p:cNvSpPr>
              <p:nvPr userDrawn="1"/>
            </p:nvSpPr>
            <p:spPr bwMode="auto">
              <a:xfrm>
                <a:off x="4453179" y="3493782"/>
                <a:ext cx="264720" cy="17933"/>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59" name="Freeform 36"/>
              <p:cNvSpPr/>
              <p:nvPr userDrawn="1"/>
            </p:nvSpPr>
            <p:spPr bwMode="auto">
              <a:xfrm>
                <a:off x="4184189" y="3434006"/>
                <a:ext cx="216900" cy="171641"/>
              </a:xfrm>
              <a:custGeom>
                <a:gdLst>
                  <a:gd name="T0" fmla="*/ 33 w 115"/>
                  <a:gd name="T1" fmla="*/ 91 h 91"/>
                  <a:gd name="T2" fmla="*/ 26 w 115"/>
                  <a:gd name="T3" fmla="*/ 89 h 91"/>
                  <a:gd name="T4" fmla="*/ 4 w 115"/>
                  <a:gd name="T5" fmla="*/ 66 h 91"/>
                  <a:gd name="T6" fmla="*/ 4 w 115"/>
                  <a:gd name="T7" fmla="*/ 54 h 91"/>
                  <a:gd name="T8" fmla="*/ 16 w 115"/>
                  <a:gd name="T9" fmla="*/ 54 h 91"/>
                  <a:gd name="T10" fmla="*/ 33 w 115"/>
                  <a:gd name="T11" fmla="*/ 70 h 91"/>
                  <a:gd name="T12" fmla="*/ 99 w 115"/>
                  <a:gd name="T13" fmla="*/ 4 h 91"/>
                  <a:gd name="T14" fmla="*/ 111 w 115"/>
                  <a:gd name="T15" fmla="*/ 4 h 91"/>
                  <a:gd name="T16" fmla="*/ 111 w 115"/>
                  <a:gd name="T17" fmla="*/ 17 h 91"/>
                  <a:gd name="T18" fmla="*/ 39 w 115"/>
                  <a:gd name="T19" fmla="*/ 89 h 91"/>
                  <a:gd name="T20" fmla="*/ 33 w 115"/>
                  <a:gd name="T21" fmla="*/ 91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91">
                    <a:moveTo>
                      <a:pt x="33" y="91"/>
                    </a:moveTo>
                    <a:cubicBezTo>
                      <a:pt x="30" y="91"/>
                      <a:pt x="28" y="91"/>
                      <a:pt x="26" y="89"/>
                    </a:cubicBezTo>
                    <a:cubicBezTo>
                      <a:pt x="4" y="66"/>
                      <a:pt x="4" y="66"/>
                      <a:pt x="4" y="66"/>
                    </a:cubicBezTo>
                    <a:cubicBezTo>
                      <a:pt x="0" y="63"/>
                      <a:pt x="0" y="57"/>
                      <a:pt x="4" y="54"/>
                    </a:cubicBezTo>
                    <a:cubicBezTo>
                      <a:pt x="7" y="50"/>
                      <a:pt x="13" y="50"/>
                      <a:pt x="16" y="54"/>
                    </a:cubicBezTo>
                    <a:cubicBezTo>
                      <a:pt x="33" y="70"/>
                      <a:pt x="33" y="70"/>
                      <a:pt x="33" y="70"/>
                    </a:cubicBezTo>
                    <a:cubicBezTo>
                      <a:pt x="99" y="4"/>
                      <a:pt x="99" y="4"/>
                      <a:pt x="99" y="4"/>
                    </a:cubicBezTo>
                    <a:cubicBezTo>
                      <a:pt x="102" y="0"/>
                      <a:pt x="108" y="0"/>
                      <a:pt x="111" y="4"/>
                    </a:cubicBezTo>
                    <a:cubicBezTo>
                      <a:pt x="115" y="7"/>
                      <a:pt x="115" y="13"/>
                      <a:pt x="111" y="17"/>
                    </a:cubicBezTo>
                    <a:cubicBezTo>
                      <a:pt x="39" y="89"/>
                      <a:pt x="39" y="89"/>
                      <a:pt x="39" y="89"/>
                    </a:cubicBezTo>
                    <a:cubicBezTo>
                      <a:pt x="37" y="91"/>
                      <a:pt x="35" y="91"/>
                      <a:pt x="33" y="9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sp>
        <p:nvSpPr>
          <p:cNvPr id="160" name="Rectangle 159"/>
          <p:cNvSpPr/>
          <p:nvPr userDrawn="1"/>
        </p:nvSpPr>
        <p:spPr>
          <a:xfrm>
            <a:off x="627072" y="3576546"/>
            <a:ext cx="2163135" cy="504035"/>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61" name="Rectangle 160"/>
          <p:cNvSpPr/>
          <p:nvPr userDrawn="1"/>
        </p:nvSpPr>
        <p:spPr>
          <a:xfrm>
            <a:off x="627072" y="4080582"/>
            <a:ext cx="2163135"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62" name="Rectangle 161"/>
          <p:cNvSpPr/>
          <p:nvPr userDrawn="1"/>
        </p:nvSpPr>
        <p:spPr>
          <a:xfrm>
            <a:off x="627072" y="2568476"/>
            <a:ext cx="2163135" cy="504035"/>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63" name="Rectangle 162"/>
          <p:cNvSpPr/>
          <p:nvPr userDrawn="1"/>
        </p:nvSpPr>
        <p:spPr>
          <a:xfrm>
            <a:off x="627072" y="3072511"/>
            <a:ext cx="2163135"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64" name="Rectangle 163"/>
          <p:cNvSpPr/>
          <p:nvPr userDrawn="1"/>
        </p:nvSpPr>
        <p:spPr>
          <a:xfrm>
            <a:off x="627072" y="2064006"/>
            <a:ext cx="2163135"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65" name="Rectangle 164"/>
          <p:cNvSpPr/>
          <p:nvPr userDrawn="1"/>
        </p:nvSpPr>
        <p:spPr>
          <a:xfrm>
            <a:off x="627072" y="1631979"/>
            <a:ext cx="2163135" cy="432027"/>
          </a:xfrm>
          <a:prstGeom prst="rect">
            <a:avLst/>
          </a:prstGeom>
          <a:solidFill>
            <a:schemeClr val="accent4"/>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noProof="0">
              <a:solidFill>
                <a:schemeClr val="bg1"/>
              </a:solidFill>
              <a:latin typeface="Roboto Light" panose="02000000000000000000" pitchFamily="2" charset="0"/>
              <a:ea typeface="Roboto Light" panose="02000000000000000000" pitchFamily="2" charset="0"/>
            </a:endParaRPr>
          </a:p>
        </p:txBody>
      </p:sp>
      <p:sp>
        <p:nvSpPr>
          <p:cNvPr id="166" name="Rectangle 165"/>
          <p:cNvSpPr/>
          <p:nvPr userDrawn="1"/>
        </p:nvSpPr>
        <p:spPr>
          <a:xfrm>
            <a:off x="624694" y="3576546"/>
            <a:ext cx="2173276" cy="504035"/>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67" name="Rectangle 166"/>
          <p:cNvSpPr/>
          <p:nvPr userDrawn="1"/>
        </p:nvSpPr>
        <p:spPr>
          <a:xfrm>
            <a:off x="624694" y="4080582"/>
            <a:ext cx="2173276"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68" name="Rectangle 167"/>
          <p:cNvSpPr/>
          <p:nvPr userDrawn="1"/>
        </p:nvSpPr>
        <p:spPr>
          <a:xfrm>
            <a:off x="624694" y="2568476"/>
            <a:ext cx="2173276" cy="504035"/>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69" name="Rectangle 168"/>
          <p:cNvSpPr/>
          <p:nvPr userDrawn="1"/>
        </p:nvSpPr>
        <p:spPr>
          <a:xfrm>
            <a:off x="624694" y="3072511"/>
            <a:ext cx="2173276"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70" name="Rectangle 169"/>
          <p:cNvSpPr/>
          <p:nvPr userDrawn="1"/>
        </p:nvSpPr>
        <p:spPr>
          <a:xfrm>
            <a:off x="624694" y="2064006"/>
            <a:ext cx="2173276"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71" name="Text Placeholder 4"/>
          <p:cNvSpPr>
            <a:spLocks noGrp="1"/>
          </p:cNvSpPr>
          <p:nvPr userDrawn="1">
            <p:ph type="body" sz="quarter" idx="45" hasCustomPrompt="1"/>
          </p:nvPr>
        </p:nvSpPr>
        <p:spPr>
          <a:xfrm>
            <a:off x="620813" y="1631978"/>
            <a:ext cx="2173276" cy="432027"/>
          </a:xfrm>
        </p:spPr>
        <p:txBody>
          <a:bodyPr anchor="ctr">
            <a:noAutofit/>
          </a:bodyPr>
          <a:lstStyle>
            <a:lvl1pPr marL="0" indent="0" algn="ctr">
              <a:buNone/>
              <a:defRPr sz="1600" baseline="0">
                <a:solidFill>
                  <a:schemeClr val="bg1"/>
                </a:solidFill>
                <a:latin typeface="Roboto Light" panose="02000000000000000000" pitchFamily="2" charset="0"/>
                <a:ea typeface="Roboto Light" panose="02000000000000000000" pitchFamily="2" charset="0"/>
              </a:defRPr>
            </a:lvl1pPr>
          </a:lstStyle>
          <a:p>
            <a:r>
              <a:rPr lang="en-US" noProof="0" smtClean="0"/>
              <a:t>Short term</a:t>
            </a:r>
            <a:endParaRPr lang="en-US" noProof="0"/>
          </a:p>
        </p:txBody>
      </p:sp>
      <p:sp>
        <p:nvSpPr>
          <p:cNvPr id="172" name="Text Placeholder 4"/>
          <p:cNvSpPr>
            <a:spLocks noGrp="1"/>
          </p:cNvSpPr>
          <p:nvPr userDrawn="1">
            <p:ph type="body" sz="quarter" idx="47" hasCustomPrompt="1"/>
          </p:nvPr>
        </p:nvSpPr>
        <p:spPr>
          <a:xfrm>
            <a:off x="631257" y="2569881"/>
            <a:ext cx="2150778" cy="507392"/>
          </a:xfrm>
        </p:spPr>
        <p:txBody>
          <a:bodyPr anchor="ctr">
            <a:normAutofit/>
          </a:bodyPr>
          <a:lstStyle>
            <a:lvl1pPr marL="0" indent="0" algn="ctr">
              <a:buNone/>
              <a:defRPr sz="1600" baseline="0">
                <a:solidFill>
                  <a:schemeClr val="accent6"/>
                </a:solidFill>
                <a:latin typeface="Roboto Light" panose="02000000000000000000" pitchFamily="2" charset="0"/>
                <a:ea typeface="Roboto Light" panose="02000000000000000000" pitchFamily="2" charset="0"/>
              </a:defRPr>
            </a:lvl1pPr>
          </a:lstStyle>
          <a:p>
            <a:r>
              <a:rPr lang="en-US" noProof="0" smtClean="0"/>
              <a:t>Your text</a:t>
            </a:r>
            <a:endParaRPr lang="en-US" noProof="0"/>
          </a:p>
        </p:txBody>
      </p:sp>
      <p:sp>
        <p:nvSpPr>
          <p:cNvPr id="173" name="Text Placeholder 4"/>
          <p:cNvSpPr>
            <a:spLocks noGrp="1"/>
          </p:cNvSpPr>
          <p:nvPr userDrawn="1">
            <p:ph type="body" sz="quarter" idx="48" hasCustomPrompt="1"/>
          </p:nvPr>
        </p:nvSpPr>
        <p:spPr>
          <a:xfrm>
            <a:off x="629968" y="3072511"/>
            <a:ext cx="2150778" cy="507392"/>
          </a:xfrm>
        </p:spPr>
        <p:txBody>
          <a:bodyPr anchor="ctr">
            <a:normAutofit/>
          </a:bodyPr>
          <a:lstStyle>
            <a:lvl1pPr marL="0" indent="0" algn="ctr">
              <a:buNone/>
              <a:defRPr sz="1600">
                <a:solidFill>
                  <a:schemeClr val="accent6"/>
                </a:solidFill>
                <a:latin typeface="Roboto Light" panose="02000000000000000000" pitchFamily="2" charset="0"/>
                <a:ea typeface="Roboto Light" panose="02000000000000000000" pitchFamily="2" charset="0"/>
              </a:defRPr>
            </a:lvl1pPr>
          </a:lstStyle>
          <a:p>
            <a:r>
              <a:rPr lang="en-US" noProof="0" smtClean="0"/>
              <a:t>Lorem ipsum</a:t>
            </a:r>
            <a:endParaRPr lang="en-US" noProof="0"/>
          </a:p>
        </p:txBody>
      </p:sp>
      <p:sp>
        <p:nvSpPr>
          <p:cNvPr id="174" name="Text Placeholder 4"/>
          <p:cNvSpPr>
            <a:spLocks noGrp="1"/>
          </p:cNvSpPr>
          <p:nvPr userDrawn="1">
            <p:ph type="body" sz="quarter" idx="49" hasCustomPrompt="1"/>
          </p:nvPr>
        </p:nvSpPr>
        <p:spPr>
          <a:xfrm>
            <a:off x="629968" y="3573189"/>
            <a:ext cx="2150778" cy="507392"/>
          </a:xfrm>
        </p:spPr>
        <p:txBody>
          <a:bodyPr anchor="ctr">
            <a:normAutofit/>
          </a:bodyPr>
          <a:lstStyle>
            <a:lvl1pPr marL="0" indent="0" algn="ctr">
              <a:buNone/>
              <a:defRPr sz="1600">
                <a:solidFill>
                  <a:schemeClr val="accent6"/>
                </a:solidFill>
                <a:latin typeface="Roboto Light" panose="02000000000000000000" pitchFamily="2" charset="0"/>
                <a:ea typeface="Roboto Light" panose="02000000000000000000" pitchFamily="2" charset="0"/>
              </a:defRPr>
            </a:lvl1pPr>
          </a:lstStyle>
          <a:p>
            <a:r>
              <a:rPr lang="en-US" noProof="0" smtClean="0"/>
              <a:t>Your text</a:t>
            </a:r>
            <a:endParaRPr lang="en-US" noProof="0"/>
          </a:p>
        </p:txBody>
      </p:sp>
      <p:sp>
        <p:nvSpPr>
          <p:cNvPr id="175" name="Text Placeholder 4"/>
          <p:cNvSpPr>
            <a:spLocks noGrp="1"/>
          </p:cNvSpPr>
          <p:nvPr userDrawn="1">
            <p:ph type="body" sz="quarter" idx="50" hasCustomPrompt="1"/>
          </p:nvPr>
        </p:nvSpPr>
        <p:spPr>
          <a:xfrm>
            <a:off x="629968" y="4080582"/>
            <a:ext cx="2150778" cy="507392"/>
          </a:xfrm>
        </p:spPr>
        <p:txBody>
          <a:bodyPr anchor="ctr">
            <a:normAutofit/>
          </a:bodyPr>
          <a:lstStyle>
            <a:lvl1pPr marL="0" indent="0" algn="ctr">
              <a:buNone/>
              <a:defRPr sz="1600">
                <a:solidFill>
                  <a:schemeClr val="accent6"/>
                </a:solidFill>
                <a:latin typeface="Roboto Light" panose="02000000000000000000" pitchFamily="2" charset="0"/>
                <a:ea typeface="Roboto Light" panose="02000000000000000000" pitchFamily="2" charset="0"/>
              </a:defRPr>
            </a:lvl1pPr>
          </a:lstStyle>
          <a:p>
            <a:r>
              <a:rPr lang="en-US" noProof="0" smtClean="0"/>
              <a:t>Lorem ipsum</a:t>
            </a:r>
            <a:endParaRPr lang="en-US" noProof="0"/>
          </a:p>
        </p:txBody>
      </p:sp>
      <p:sp>
        <p:nvSpPr>
          <p:cNvPr id="176" name="Text Placeholder 4"/>
          <p:cNvSpPr>
            <a:spLocks noGrp="1"/>
          </p:cNvSpPr>
          <p:nvPr userDrawn="1">
            <p:ph type="body" sz="quarter" idx="51" hasCustomPrompt="1"/>
          </p:nvPr>
        </p:nvSpPr>
        <p:spPr>
          <a:xfrm>
            <a:off x="629968" y="2064006"/>
            <a:ext cx="2150778" cy="507392"/>
          </a:xfrm>
        </p:spPr>
        <p:txBody>
          <a:bodyPr anchor="ctr">
            <a:normAutofit/>
          </a:bodyPr>
          <a:lstStyle>
            <a:lvl1pPr marL="0" indent="0" algn="ctr">
              <a:buNone/>
              <a:defRPr sz="1600" baseline="0">
                <a:solidFill>
                  <a:schemeClr val="accent6"/>
                </a:solidFill>
                <a:latin typeface="Roboto Light" panose="02000000000000000000" pitchFamily="2" charset="0"/>
                <a:ea typeface="Roboto Light" panose="02000000000000000000" pitchFamily="2" charset="0"/>
              </a:defRPr>
            </a:lvl1pPr>
          </a:lstStyle>
          <a:p>
            <a:r>
              <a:rPr lang="en-US" noProof="0" smtClean="0"/>
              <a:t>Lorem ipsum</a:t>
            </a:r>
            <a:endParaRPr lang="en-US" noProof="0"/>
          </a:p>
        </p:txBody>
      </p:sp>
      <p:sp>
        <p:nvSpPr>
          <p:cNvPr id="177" name="Rectangle 176"/>
          <p:cNvSpPr/>
          <p:nvPr userDrawn="1"/>
        </p:nvSpPr>
        <p:spPr>
          <a:xfrm>
            <a:off x="6369304" y="3576546"/>
            <a:ext cx="2163135" cy="504035"/>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78" name="Rectangle 177"/>
          <p:cNvSpPr/>
          <p:nvPr userDrawn="1"/>
        </p:nvSpPr>
        <p:spPr>
          <a:xfrm>
            <a:off x="6369304" y="4080582"/>
            <a:ext cx="2163135"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79" name="Rectangle 178"/>
          <p:cNvSpPr/>
          <p:nvPr userDrawn="1"/>
        </p:nvSpPr>
        <p:spPr>
          <a:xfrm>
            <a:off x="6369304" y="2568476"/>
            <a:ext cx="2163135" cy="504035"/>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80" name="Rectangle 179"/>
          <p:cNvSpPr/>
          <p:nvPr userDrawn="1"/>
        </p:nvSpPr>
        <p:spPr>
          <a:xfrm>
            <a:off x="6369304" y="3072511"/>
            <a:ext cx="2163135"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81" name="Rectangle 180"/>
          <p:cNvSpPr/>
          <p:nvPr userDrawn="1"/>
        </p:nvSpPr>
        <p:spPr>
          <a:xfrm>
            <a:off x="6369304" y="2064006"/>
            <a:ext cx="2163135"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82" name="Rectangle 181"/>
          <p:cNvSpPr/>
          <p:nvPr userDrawn="1"/>
        </p:nvSpPr>
        <p:spPr>
          <a:xfrm>
            <a:off x="6369304" y="1631979"/>
            <a:ext cx="2163135" cy="432027"/>
          </a:xfrm>
          <a:prstGeom prst="rect">
            <a:avLst/>
          </a:prstGeom>
          <a:solidFill>
            <a:schemeClr val="accent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noProof="0">
              <a:solidFill>
                <a:schemeClr val="bg1"/>
              </a:solidFill>
              <a:latin typeface="Roboto Light" panose="02000000000000000000" pitchFamily="2" charset="0"/>
              <a:ea typeface="Roboto Light" panose="02000000000000000000" pitchFamily="2" charset="0"/>
            </a:endParaRPr>
          </a:p>
        </p:txBody>
      </p:sp>
      <p:sp>
        <p:nvSpPr>
          <p:cNvPr id="183" name="Rectangle 182"/>
          <p:cNvSpPr/>
          <p:nvPr userDrawn="1"/>
        </p:nvSpPr>
        <p:spPr>
          <a:xfrm>
            <a:off x="6366926" y="3576546"/>
            <a:ext cx="2173276" cy="504035"/>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84" name="Rectangle 183"/>
          <p:cNvSpPr/>
          <p:nvPr userDrawn="1"/>
        </p:nvSpPr>
        <p:spPr>
          <a:xfrm>
            <a:off x="6366926" y="4080582"/>
            <a:ext cx="2173276"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85" name="Rectangle 184"/>
          <p:cNvSpPr/>
          <p:nvPr userDrawn="1"/>
        </p:nvSpPr>
        <p:spPr>
          <a:xfrm>
            <a:off x="6366926" y="2568476"/>
            <a:ext cx="2173276" cy="504035"/>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86" name="Rectangle 185"/>
          <p:cNvSpPr/>
          <p:nvPr userDrawn="1"/>
        </p:nvSpPr>
        <p:spPr>
          <a:xfrm>
            <a:off x="6366926" y="3072511"/>
            <a:ext cx="2173276"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tx1"/>
              </a:solidFill>
              <a:latin typeface="Roboto Light" panose="02000000000000000000" pitchFamily="2" charset="0"/>
              <a:ea typeface="Roboto Light" panose="02000000000000000000" pitchFamily="2" charset="0"/>
            </a:endParaRPr>
          </a:p>
        </p:txBody>
      </p:sp>
      <p:sp>
        <p:nvSpPr>
          <p:cNvPr id="187" name="Rectangle 186"/>
          <p:cNvSpPr/>
          <p:nvPr userDrawn="1"/>
        </p:nvSpPr>
        <p:spPr>
          <a:xfrm>
            <a:off x="6366926" y="2064006"/>
            <a:ext cx="2173276" cy="504035"/>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6"/>
              </a:solidFill>
              <a:latin typeface="Roboto Light" panose="02000000000000000000" pitchFamily="2" charset="0"/>
              <a:ea typeface="Roboto Light" panose="02000000000000000000" pitchFamily="2" charset="0"/>
            </a:endParaRPr>
          </a:p>
        </p:txBody>
      </p:sp>
      <p:sp>
        <p:nvSpPr>
          <p:cNvPr id="188" name="Text Placeholder 4"/>
          <p:cNvSpPr>
            <a:spLocks noGrp="1"/>
          </p:cNvSpPr>
          <p:nvPr userDrawn="1">
            <p:ph type="body" sz="quarter" idx="52" hasCustomPrompt="1"/>
          </p:nvPr>
        </p:nvSpPr>
        <p:spPr>
          <a:xfrm>
            <a:off x="6363045" y="1631978"/>
            <a:ext cx="2173276" cy="432027"/>
          </a:xfrm>
        </p:spPr>
        <p:txBody>
          <a:bodyPr anchor="ctr">
            <a:noAutofit/>
          </a:bodyPr>
          <a:lstStyle>
            <a:lvl1pPr marL="0" indent="0" algn="ctr">
              <a:buNone/>
              <a:defRPr sz="1600" baseline="0">
                <a:solidFill>
                  <a:schemeClr val="bg1"/>
                </a:solidFill>
                <a:latin typeface="Roboto Light" panose="02000000000000000000" pitchFamily="2" charset="0"/>
                <a:ea typeface="Roboto Light" panose="02000000000000000000" pitchFamily="2" charset="0"/>
              </a:defRPr>
            </a:lvl1pPr>
          </a:lstStyle>
          <a:p>
            <a:r>
              <a:rPr lang="en-US" noProof="0" smtClean="0"/>
              <a:t>Long term</a:t>
            </a:r>
            <a:endParaRPr lang="en-US" noProof="0"/>
          </a:p>
        </p:txBody>
      </p:sp>
      <p:sp>
        <p:nvSpPr>
          <p:cNvPr id="189" name="Text Placeholder 4"/>
          <p:cNvSpPr>
            <a:spLocks noGrp="1"/>
          </p:cNvSpPr>
          <p:nvPr userDrawn="1">
            <p:ph type="body" sz="quarter" idx="53" hasCustomPrompt="1"/>
          </p:nvPr>
        </p:nvSpPr>
        <p:spPr>
          <a:xfrm>
            <a:off x="6373489" y="2569881"/>
            <a:ext cx="2150778" cy="507392"/>
          </a:xfrm>
        </p:spPr>
        <p:txBody>
          <a:bodyPr anchor="ctr">
            <a:normAutofit/>
          </a:bodyPr>
          <a:lstStyle>
            <a:lvl1pPr marL="0" indent="0" algn="ctr">
              <a:buNone/>
              <a:defRPr sz="1600" baseline="0">
                <a:solidFill>
                  <a:schemeClr val="accent6"/>
                </a:solidFill>
                <a:latin typeface="Roboto Light" panose="02000000000000000000" pitchFamily="2" charset="0"/>
                <a:ea typeface="Roboto Light" panose="02000000000000000000" pitchFamily="2" charset="0"/>
              </a:defRPr>
            </a:lvl1pPr>
          </a:lstStyle>
          <a:p>
            <a:r>
              <a:rPr lang="en-US" noProof="0" smtClean="0"/>
              <a:t>Your text</a:t>
            </a:r>
            <a:endParaRPr lang="en-US" noProof="0"/>
          </a:p>
        </p:txBody>
      </p:sp>
      <p:sp>
        <p:nvSpPr>
          <p:cNvPr id="190" name="Text Placeholder 4"/>
          <p:cNvSpPr>
            <a:spLocks noGrp="1"/>
          </p:cNvSpPr>
          <p:nvPr userDrawn="1">
            <p:ph type="body" sz="quarter" idx="54" hasCustomPrompt="1"/>
          </p:nvPr>
        </p:nvSpPr>
        <p:spPr>
          <a:xfrm>
            <a:off x="6372200" y="3072511"/>
            <a:ext cx="2150778" cy="507392"/>
          </a:xfrm>
        </p:spPr>
        <p:txBody>
          <a:bodyPr anchor="ctr">
            <a:normAutofit/>
          </a:bodyPr>
          <a:lstStyle>
            <a:lvl1pPr marL="0" indent="0" algn="ctr">
              <a:buNone/>
              <a:defRPr sz="1600">
                <a:solidFill>
                  <a:schemeClr val="accent6"/>
                </a:solidFill>
                <a:latin typeface="Roboto Light" panose="02000000000000000000" pitchFamily="2" charset="0"/>
                <a:ea typeface="Roboto Light" panose="02000000000000000000" pitchFamily="2" charset="0"/>
              </a:defRPr>
            </a:lvl1pPr>
          </a:lstStyle>
          <a:p>
            <a:r>
              <a:rPr lang="en-US" noProof="0" smtClean="0"/>
              <a:t>Lorem ipsum</a:t>
            </a:r>
            <a:endParaRPr lang="en-US" noProof="0"/>
          </a:p>
        </p:txBody>
      </p:sp>
      <p:sp>
        <p:nvSpPr>
          <p:cNvPr id="191" name="Text Placeholder 4"/>
          <p:cNvSpPr>
            <a:spLocks noGrp="1"/>
          </p:cNvSpPr>
          <p:nvPr userDrawn="1">
            <p:ph type="body" sz="quarter" idx="55" hasCustomPrompt="1"/>
          </p:nvPr>
        </p:nvSpPr>
        <p:spPr>
          <a:xfrm>
            <a:off x="6372200" y="3573189"/>
            <a:ext cx="2150778" cy="507392"/>
          </a:xfrm>
        </p:spPr>
        <p:txBody>
          <a:bodyPr anchor="ctr">
            <a:normAutofit/>
          </a:bodyPr>
          <a:lstStyle>
            <a:lvl1pPr marL="0" indent="0" algn="ctr">
              <a:buNone/>
              <a:defRPr sz="1600">
                <a:solidFill>
                  <a:schemeClr val="accent6"/>
                </a:solidFill>
                <a:latin typeface="Roboto Light" panose="02000000000000000000" pitchFamily="2" charset="0"/>
                <a:ea typeface="Roboto Light" panose="02000000000000000000" pitchFamily="2" charset="0"/>
              </a:defRPr>
            </a:lvl1pPr>
          </a:lstStyle>
          <a:p>
            <a:r>
              <a:rPr lang="en-US" noProof="0" smtClean="0"/>
              <a:t>Your text</a:t>
            </a:r>
            <a:endParaRPr lang="en-US" noProof="0"/>
          </a:p>
        </p:txBody>
      </p:sp>
      <p:sp>
        <p:nvSpPr>
          <p:cNvPr id="192" name="Text Placeholder 4"/>
          <p:cNvSpPr>
            <a:spLocks noGrp="1"/>
          </p:cNvSpPr>
          <p:nvPr userDrawn="1">
            <p:ph type="body" sz="quarter" idx="56" hasCustomPrompt="1"/>
          </p:nvPr>
        </p:nvSpPr>
        <p:spPr>
          <a:xfrm>
            <a:off x="6372200" y="4080582"/>
            <a:ext cx="2150778" cy="507392"/>
          </a:xfrm>
        </p:spPr>
        <p:txBody>
          <a:bodyPr anchor="ctr">
            <a:normAutofit/>
          </a:bodyPr>
          <a:lstStyle>
            <a:lvl1pPr marL="0" indent="0" algn="ctr">
              <a:buNone/>
              <a:defRPr sz="1600">
                <a:solidFill>
                  <a:schemeClr val="accent6"/>
                </a:solidFill>
                <a:latin typeface="Roboto Light" panose="02000000000000000000" pitchFamily="2" charset="0"/>
                <a:ea typeface="Roboto Light" panose="02000000000000000000" pitchFamily="2" charset="0"/>
              </a:defRPr>
            </a:lvl1pPr>
          </a:lstStyle>
          <a:p>
            <a:r>
              <a:rPr lang="en-US" noProof="0" smtClean="0"/>
              <a:t>Lorem ipsum</a:t>
            </a:r>
            <a:endParaRPr lang="en-US" noProof="0"/>
          </a:p>
        </p:txBody>
      </p:sp>
      <p:sp>
        <p:nvSpPr>
          <p:cNvPr id="193" name="Text Placeholder 4"/>
          <p:cNvSpPr>
            <a:spLocks noGrp="1"/>
          </p:cNvSpPr>
          <p:nvPr userDrawn="1">
            <p:ph type="body" sz="quarter" idx="57" hasCustomPrompt="1"/>
          </p:nvPr>
        </p:nvSpPr>
        <p:spPr>
          <a:xfrm>
            <a:off x="6372200" y="2064006"/>
            <a:ext cx="2150778" cy="507392"/>
          </a:xfrm>
        </p:spPr>
        <p:txBody>
          <a:bodyPr anchor="ctr">
            <a:normAutofit/>
          </a:bodyPr>
          <a:lstStyle>
            <a:lvl1pPr marL="0" indent="0" algn="ctr">
              <a:buNone/>
              <a:defRPr sz="1600" baseline="0">
                <a:solidFill>
                  <a:schemeClr val="accent6"/>
                </a:solidFill>
                <a:latin typeface="Roboto Light" panose="02000000000000000000" pitchFamily="2" charset="0"/>
                <a:ea typeface="Roboto Light" panose="02000000000000000000" pitchFamily="2" charset="0"/>
              </a:defRPr>
            </a:lvl1pPr>
          </a:lstStyle>
          <a:p>
            <a:r>
              <a:rPr lang="en-US" noProof="0" smtClean="0"/>
              <a:t>Lorem ipsum</a:t>
            </a:r>
            <a:endParaRPr lang="en-US" noProof="0"/>
          </a:p>
        </p:txBody>
      </p:sp>
    </p:spTree>
    <p:extLst>
      <p:ext uri="{BB962C8B-B14F-4D97-AF65-F5344CB8AC3E}">
        <p14:creationId val="1358983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1"/>
                                        </p:tgtEl>
                                        <p:attrNameLst>
                                          <p:attrName>style.visibility</p:attrName>
                                        </p:attrNameLst>
                                      </p:cBhvr>
                                      <p:to>
                                        <p:strVal val="visible"/>
                                      </p:to>
                                    </p:set>
                                    <p:animEffect transition="in" filter="fade">
                                      <p:cBhvr>
                                        <p:cTn id="10" dur="500"/>
                                        <p:tgtEl>
                                          <p:spTgt spid="1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2"/>
                                        </p:tgtEl>
                                        <p:attrNameLst>
                                          <p:attrName>style.visibility</p:attrName>
                                        </p:attrNameLst>
                                      </p:cBhvr>
                                      <p:to>
                                        <p:strVal val="visible"/>
                                      </p:to>
                                    </p:set>
                                    <p:animEffect transition="in" filter="fade">
                                      <p:cBhvr>
                                        <p:cTn id="13" dur="500"/>
                                        <p:tgtEl>
                                          <p:spTgt spid="1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3"/>
                                        </p:tgtEl>
                                        <p:attrNameLst>
                                          <p:attrName>style.visibility</p:attrName>
                                        </p:attrNameLst>
                                      </p:cBhvr>
                                      <p:to>
                                        <p:strVal val="visible"/>
                                      </p:to>
                                    </p:set>
                                    <p:animEffect transition="in" filter="fade">
                                      <p:cBhvr>
                                        <p:cTn id="16" dur="500"/>
                                        <p:tgtEl>
                                          <p:spTgt spid="1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fade">
                                      <p:cBhvr>
                                        <p:cTn id="19" dur="500"/>
                                        <p:tgtEl>
                                          <p:spTgt spid="1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500"/>
                                        <p:tgtEl>
                                          <p:spTgt spid="1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6"/>
                                        </p:tgtEl>
                                        <p:attrNameLst>
                                          <p:attrName>style.visibility</p:attrName>
                                        </p:attrNameLst>
                                      </p:cBhvr>
                                      <p:to>
                                        <p:strVal val="visible"/>
                                      </p:to>
                                    </p:set>
                                    <p:animEffect transition="in" filter="fade">
                                      <p:cBhvr>
                                        <p:cTn id="25" dur="500"/>
                                        <p:tgtEl>
                                          <p:spTgt spid="16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fade">
                                      <p:cBhvr>
                                        <p:cTn id="28" dur="500"/>
                                        <p:tgtEl>
                                          <p:spTgt spid="16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8"/>
                                        </p:tgtEl>
                                        <p:attrNameLst>
                                          <p:attrName>style.visibility</p:attrName>
                                        </p:attrNameLst>
                                      </p:cBhvr>
                                      <p:to>
                                        <p:strVal val="visible"/>
                                      </p:to>
                                    </p:set>
                                    <p:animEffect transition="in" filter="fade">
                                      <p:cBhvr>
                                        <p:cTn id="31" dur="500"/>
                                        <p:tgtEl>
                                          <p:spTgt spid="16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9"/>
                                        </p:tgtEl>
                                        <p:attrNameLst>
                                          <p:attrName>style.visibility</p:attrName>
                                        </p:attrNameLst>
                                      </p:cBhvr>
                                      <p:to>
                                        <p:strVal val="visible"/>
                                      </p:to>
                                    </p:set>
                                    <p:animEffect transition="in" filter="fade">
                                      <p:cBhvr>
                                        <p:cTn id="34" dur="500"/>
                                        <p:tgtEl>
                                          <p:spTgt spid="16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0"/>
                                        </p:tgtEl>
                                        <p:attrNameLst>
                                          <p:attrName>style.visibility</p:attrName>
                                        </p:attrNameLst>
                                      </p:cBhvr>
                                      <p:to>
                                        <p:strVal val="visible"/>
                                      </p:to>
                                    </p:set>
                                    <p:animEffect transition="in" filter="fade">
                                      <p:cBhvr>
                                        <p:cTn id="37" dur="500"/>
                                        <p:tgtEl>
                                          <p:spTgt spid="17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1">
                                            <p:txEl>
                                              <p:pRg st="0" end="0"/>
                                            </p:txEl>
                                          </p:spTgt>
                                        </p:tgtEl>
                                        <p:attrNameLst>
                                          <p:attrName>style.visibility</p:attrName>
                                        </p:attrNameLst>
                                      </p:cBhvr>
                                      <p:to>
                                        <p:strVal val="visible"/>
                                      </p:to>
                                    </p:set>
                                    <p:animEffect transition="in" filter="fade">
                                      <p:cBhvr>
                                        <p:cTn id="40" dur="500"/>
                                        <p:tgtEl>
                                          <p:spTgt spid="171">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2">
                                            <p:txEl>
                                              <p:pRg st="0" end="0"/>
                                            </p:txEl>
                                          </p:spTgt>
                                        </p:tgtEl>
                                        <p:attrNameLst>
                                          <p:attrName>style.visibility</p:attrName>
                                        </p:attrNameLst>
                                      </p:cBhvr>
                                      <p:to>
                                        <p:strVal val="visible"/>
                                      </p:to>
                                    </p:set>
                                    <p:animEffect transition="in" filter="fade">
                                      <p:cBhvr>
                                        <p:cTn id="43" dur="500"/>
                                        <p:tgtEl>
                                          <p:spTgt spid="172">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3">
                                            <p:txEl>
                                              <p:pRg st="0" end="0"/>
                                            </p:txEl>
                                          </p:spTgt>
                                        </p:tgtEl>
                                        <p:attrNameLst>
                                          <p:attrName>style.visibility</p:attrName>
                                        </p:attrNameLst>
                                      </p:cBhvr>
                                      <p:to>
                                        <p:strVal val="visible"/>
                                      </p:to>
                                    </p:set>
                                    <p:animEffect transition="in" filter="fade">
                                      <p:cBhvr>
                                        <p:cTn id="46" dur="500"/>
                                        <p:tgtEl>
                                          <p:spTgt spid="173">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4">
                                            <p:txEl>
                                              <p:pRg st="0" end="0"/>
                                            </p:txEl>
                                          </p:spTgt>
                                        </p:tgtEl>
                                        <p:attrNameLst>
                                          <p:attrName>style.visibility</p:attrName>
                                        </p:attrNameLst>
                                      </p:cBhvr>
                                      <p:to>
                                        <p:strVal val="visible"/>
                                      </p:to>
                                    </p:set>
                                    <p:animEffect transition="in" filter="fade">
                                      <p:cBhvr>
                                        <p:cTn id="49" dur="500"/>
                                        <p:tgtEl>
                                          <p:spTgt spid="174">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5">
                                            <p:txEl>
                                              <p:pRg st="0" end="0"/>
                                            </p:txEl>
                                          </p:spTgt>
                                        </p:tgtEl>
                                        <p:attrNameLst>
                                          <p:attrName>style.visibility</p:attrName>
                                        </p:attrNameLst>
                                      </p:cBhvr>
                                      <p:to>
                                        <p:strVal val="visible"/>
                                      </p:to>
                                    </p:set>
                                    <p:animEffect transition="in" filter="fade">
                                      <p:cBhvr>
                                        <p:cTn id="52" dur="500"/>
                                        <p:tgtEl>
                                          <p:spTgt spid="175">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6">
                                            <p:txEl>
                                              <p:pRg st="0" end="0"/>
                                            </p:txEl>
                                          </p:spTgt>
                                        </p:tgtEl>
                                        <p:attrNameLst>
                                          <p:attrName>style.visibility</p:attrName>
                                        </p:attrNameLst>
                                      </p:cBhvr>
                                      <p:to>
                                        <p:strVal val="visible"/>
                                      </p:to>
                                    </p:set>
                                    <p:animEffect transition="in" filter="fade">
                                      <p:cBhvr>
                                        <p:cTn id="55" dur="500"/>
                                        <p:tgtEl>
                                          <p:spTgt spid="176">
                                            <p:txEl>
                                              <p:pRg st="0" end="0"/>
                                            </p:txEl>
                                          </p:spTgt>
                                        </p:tgtEl>
                                      </p:cBhvr>
                                    </p:animEffect>
                                  </p:childTnLst>
                                </p:cTn>
                              </p:par>
                            </p:childTnLst>
                          </p:cTn>
                        </p:par>
                      </p:childTnLst>
                    </p:cTn>
                  </p:par>
                  <p:par>
                    <p:cTn id="56" fill="hold" nodeType="clickPar">
                      <p:stCondLst>
                        <p:cond delay="indefinite"/>
                      </p:stCondLst>
                      <p:childTnLst>
                        <p:par>
                          <p:cTn id="57" fill="hold" nodeType="after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8"/>
                                        </p:tgtEl>
                                        <p:attrNameLst>
                                          <p:attrName>style.visibility</p:attrName>
                                        </p:attrNameLst>
                                      </p:cBhvr>
                                      <p:to>
                                        <p:strVal val="visible"/>
                                      </p:to>
                                    </p:set>
                                    <p:animEffect transition="in" filter="fade">
                                      <p:cBhvr>
                                        <p:cTn id="63" dur="500"/>
                                        <p:tgtEl>
                                          <p:spTgt spid="17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9"/>
                                        </p:tgtEl>
                                        <p:attrNameLst>
                                          <p:attrName>style.visibility</p:attrName>
                                        </p:attrNameLst>
                                      </p:cBhvr>
                                      <p:to>
                                        <p:strVal val="visible"/>
                                      </p:to>
                                    </p:set>
                                    <p:animEffect transition="in" filter="fade">
                                      <p:cBhvr>
                                        <p:cTn id="66" dur="500"/>
                                        <p:tgtEl>
                                          <p:spTgt spid="17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fade">
                                      <p:cBhvr>
                                        <p:cTn id="69" dur="500"/>
                                        <p:tgtEl>
                                          <p:spTgt spid="18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Effect transition="in" filter="fade">
                                      <p:cBhvr>
                                        <p:cTn id="75" dur="500"/>
                                        <p:tgtEl>
                                          <p:spTgt spid="18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3"/>
                                        </p:tgtEl>
                                        <p:attrNameLst>
                                          <p:attrName>style.visibility</p:attrName>
                                        </p:attrNameLst>
                                      </p:cBhvr>
                                      <p:to>
                                        <p:strVal val="visible"/>
                                      </p:to>
                                    </p:set>
                                    <p:animEffect transition="in" filter="fade">
                                      <p:cBhvr>
                                        <p:cTn id="78" dur="500"/>
                                        <p:tgtEl>
                                          <p:spTgt spid="18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4"/>
                                        </p:tgtEl>
                                        <p:attrNameLst>
                                          <p:attrName>style.visibility</p:attrName>
                                        </p:attrNameLst>
                                      </p:cBhvr>
                                      <p:to>
                                        <p:strVal val="visible"/>
                                      </p:to>
                                    </p:set>
                                    <p:animEffect transition="in" filter="fade">
                                      <p:cBhvr>
                                        <p:cTn id="81" dur="500"/>
                                        <p:tgtEl>
                                          <p:spTgt spid="18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5"/>
                                        </p:tgtEl>
                                        <p:attrNameLst>
                                          <p:attrName>style.visibility</p:attrName>
                                        </p:attrNameLst>
                                      </p:cBhvr>
                                      <p:to>
                                        <p:strVal val="visible"/>
                                      </p:to>
                                    </p:set>
                                    <p:animEffect transition="in" filter="fade">
                                      <p:cBhvr>
                                        <p:cTn id="84" dur="500"/>
                                        <p:tgtEl>
                                          <p:spTgt spid="18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86"/>
                                        </p:tgtEl>
                                        <p:attrNameLst>
                                          <p:attrName>style.visibility</p:attrName>
                                        </p:attrNameLst>
                                      </p:cBhvr>
                                      <p:to>
                                        <p:strVal val="visible"/>
                                      </p:to>
                                    </p:set>
                                    <p:animEffect transition="in" filter="fade">
                                      <p:cBhvr>
                                        <p:cTn id="87" dur="500"/>
                                        <p:tgtEl>
                                          <p:spTgt spid="18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7"/>
                                        </p:tgtEl>
                                        <p:attrNameLst>
                                          <p:attrName>style.visibility</p:attrName>
                                        </p:attrNameLst>
                                      </p:cBhvr>
                                      <p:to>
                                        <p:strVal val="visible"/>
                                      </p:to>
                                    </p:set>
                                    <p:animEffect transition="in" filter="fade">
                                      <p:cBhvr>
                                        <p:cTn id="90" dur="500"/>
                                        <p:tgtEl>
                                          <p:spTgt spid="18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88">
                                            <p:txEl>
                                              <p:pRg st="0" end="0"/>
                                            </p:txEl>
                                          </p:spTgt>
                                        </p:tgtEl>
                                        <p:attrNameLst>
                                          <p:attrName>style.visibility</p:attrName>
                                        </p:attrNameLst>
                                      </p:cBhvr>
                                      <p:to>
                                        <p:strVal val="visible"/>
                                      </p:to>
                                    </p:set>
                                    <p:animEffect transition="in" filter="fade">
                                      <p:cBhvr>
                                        <p:cTn id="93" dur="500"/>
                                        <p:tgtEl>
                                          <p:spTgt spid="188">
                                            <p:txEl>
                                              <p:pRg st="0" end="0"/>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9">
                                            <p:txEl>
                                              <p:pRg st="0" end="0"/>
                                            </p:txEl>
                                          </p:spTgt>
                                        </p:tgtEl>
                                        <p:attrNameLst>
                                          <p:attrName>style.visibility</p:attrName>
                                        </p:attrNameLst>
                                      </p:cBhvr>
                                      <p:to>
                                        <p:strVal val="visible"/>
                                      </p:to>
                                    </p:set>
                                    <p:animEffect transition="in" filter="fade">
                                      <p:cBhvr>
                                        <p:cTn id="96" dur="500"/>
                                        <p:tgtEl>
                                          <p:spTgt spid="189">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90">
                                            <p:txEl>
                                              <p:pRg st="0" end="0"/>
                                            </p:txEl>
                                          </p:spTgt>
                                        </p:tgtEl>
                                        <p:attrNameLst>
                                          <p:attrName>style.visibility</p:attrName>
                                        </p:attrNameLst>
                                      </p:cBhvr>
                                      <p:to>
                                        <p:strVal val="visible"/>
                                      </p:to>
                                    </p:set>
                                    <p:animEffect transition="in" filter="fade">
                                      <p:cBhvr>
                                        <p:cTn id="99" dur="500"/>
                                        <p:tgtEl>
                                          <p:spTgt spid="190">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91">
                                            <p:txEl>
                                              <p:pRg st="0" end="0"/>
                                            </p:txEl>
                                          </p:spTgt>
                                        </p:tgtEl>
                                        <p:attrNameLst>
                                          <p:attrName>style.visibility</p:attrName>
                                        </p:attrNameLst>
                                      </p:cBhvr>
                                      <p:to>
                                        <p:strVal val="visible"/>
                                      </p:to>
                                    </p:set>
                                    <p:animEffect transition="in" filter="fade">
                                      <p:cBhvr>
                                        <p:cTn id="102" dur="500"/>
                                        <p:tgtEl>
                                          <p:spTgt spid="191">
                                            <p:txEl>
                                              <p:pRg st="0" end="0"/>
                                            </p:tx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92">
                                            <p:txEl>
                                              <p:pRg st="0" end="0"/>
                                            </p:txEl>
                                          </p:spTgt>
                                        </p:tgtEl>
                                        <p:attrNameLst>
                                          <p:attrName>style.visibility</p:attrName>
                                        </p:attrNameLst>
                                      </p:cBhvr>
                                      <p:to>
                                        <p:strVal val="visible"/>
                                      </p:to>
                                    </p:set>
                                    <p:animEffect transition="in" filter="fade">
                                      <p:cBhvr>
                                        <p:cTn id="105" dur="500"/>
                                        <p:tgtEl>
                                          <p:spTgt spid="192">
                                            <p:txEl>
                                              <p:pRg st="0" end="0"/>
                                            </p:tx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93">
                                            <p:txEl>
                                              <p:pRg st="0" end="0"/>
                                            </p:txEl>
                                          </p:spTgt>
                                        </p:tgtEl>
                                        <p:attrNameLst>
                                          <p:attrName>style.visibility</p:attrName>
                                        </p:attrNameLst>
                                      </p:cBhvr>
                                      <p:to>
                                        <p:strVal val="visible"/>
                                      </p:to>
                                    </p:set>
                                    <p:animEffect transition="in" filter="fade">
                                      <p:cBhvr>
                                        <p:cTn id="108" dur="500"/>
                                        <p:tgtEl>
                                          <p:spTgt spid="1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build="p">
        <p:tmplLst>
          <p:tmpl lvl="1">
            <p:tnLst>
              <p:par>
                <p:cTn presetID="10" presetClass="entr" presetSubtype="0" fill="hold" nodeType="withEffect">
                  <p:stCondLst>
                    <p:cond delay="0"/>
                  </p:stCondLst>
                  <p:childTnLst>
                    <p:set>
                      <p:cBhvr>
                        <p:cTn dur="1" fill="hold">
                          <p:stCondLst>
                            <p:cond delay="0"/>
                          </p:stCondLst>
                        </p:cTn>
                        <p:tgtEl>
                          <p:spTgt spid="171"/>
                        </p:tgtEl>
                        <p:attrNameLst>
                          <p:attrName>style.visibility</p:attrName>
                        </p:attrNameLst>
                      </p:cBhvr>
                      <p:to>
                        <p:strVal val="visible"/>
                      </p:to>
                    </p:set>
                    <p:animEffect transition="in" filter="fade">
                      <p:cBhvr>
                        <p:cTn dur="500"/>
                        <p:tgtEl>
                          <p:spTgt spid="171"/>
                        </p:tgtEl>
                      </p:cBhvr>
                    </p:animEffect>
                  </p:childTnLst>
                </p:cTn>
              </p:par>
            </p:tnLst>
          </p:tmpl>
        </p:tmplLst>
      </p:bldP>
      <p:bldP spid="172" grpId="0" build="p">
        <p:tmplLst>
          <p:tmpl lvl="1">
            <p:tnLst>
              <p:par>
                <p:cTn presetID="10" presetClass="entr" presetSubtype="0" fill="hold" nodeType="withEffect">
                  <p:stCondLst>
                    <p:cond delay="0"/>
                  </p:stCondLst>
                  <p:childTnLst>
                    <p:set>
                      <p:cBhvr>
                        <p:cTn dur="1" fill="hold">
                          <p:stCondLst>
                            <p:cond delay="0"/>
                          </p:stCondLst>
                        </p:cTn>
                        <p:tgtEl>
                          <p:spTgt spid="172"/>
                        </p:tgtEl>
                        <p:attrNameLst>
                          <p:attrName>style.visibility</p:attrName>
                        </p:attrNameLst>
                      </p:cBhvr>
                      <p:to>
                        <p:strVal val="visible"/>
                      </p:to>
                    </p:set>
                    <p:animEffect transition="in" filter="fade">
                      <p:cBhvr>
                        <p:cTn dur="500"/>
                        <p:tgtEl>
                          <p:spTgt spid="172"/>
                        </p:tgtEl>
                      </p:cBhvr>
                    </p:animEffect>
                  </p:childTnLst>
                </p:cTn>
              </p:par>
            </p:tnLst>
          </p:tmpl>
        </p:tmplLst>
      </p:bldP>
      <p:bldP spid="173" grpId="0" build="p">
        <p:tmplLst>
          <p:tmpl lvl="1">
            <p:tnLst>
              <p:par>
                <p:cTn presetID="10" presetClass="entr" presetSubtype="0" fill="hold" nodeType="withEffect">
                  <p:stCondLst>
                    <p:cond delay="0"/>
                  </p:stCondLst>
                  <p:childTnLst>
                    <p:set>
                      <p:cBhvr>
                        <p:cTn dur="1" fill="hold">
                          <p:stCondLst>
                            <p:cond delay="0"/>
                          </p:stCondLst>
                        </p:cTn>
                        <p:tgtEl>
                          <p:spTgt spid="173"/>
                        </p:tgtEl>
                        <p:attrNameLst>
                          <p:attrName>style.visibility</p:attrName>
                        </p:attrNameLst>
                      </p:cBhvr>
                      <p:to>
                        <p:strVal val="visible"/>
                      </p:to>
                    </p:set>
                    <p:animEffect transition="in" filter="fade">
                      <p:cBhvr>
                        <p:cTn dur="500"/>
                        <p:tgtEl>
                          <p:spTgt spid="173"/>
                        </p:tgtEl>
                      </p:cBhvr>
                    </p:animEffect>
                  </p:childTnLst>
                </p:cTn>
              </p:par>
            </p:tnLst>
          </p:tmpl>
        </p:tmplLst>
      </p:bldP>
      <p:bldP spid="174" grpId="0" build="p">
        <p:tmplLst>
          <p:tmpl lvl="1">
            <p:tnLst>
              <p:par>
                <p:cTn presetID="10" presetClass="entr" presetSubtype="0" fill="hold" nodeType="withEffect">
                  <p:stCondLst>
                    <p:cond delay="0"/>
                  </p:stCondLst>
                  <p:childTnLst>
                    <p:set>
                      <p:cBhvr>
                        <p:cTn dur="1" fill="hold">
                          <p:stCondLst>
                            <p:cond delay="0"/>
                          </p:stCondLst>
                        </p:cTn>
                        <p:tgtEl>
                          <p:spTgt spid="174"/>
                        </p:tgtEl>
                        <p:attrNameLst>
                          <p:attrName>style.visibility</p:attrName>
                        </p:attrNameLst>
                      </p:cBhvr>
                      <p:to>
                        <p:strVal val="visible"/>
                      </p:to>
                    </p:set>
                    <p:animEffect transition="in" filter="fade">
                      <p:cBhvr>
                        <p:cTn dur="500"/>
                        <p:tgtEl>
                          <p:spTgt spid="174"/>
                        </p:tgtEl>
                      </p:cBhvr>
                    </p:animEffect>
                  </p:childTnLst>
                </p:cTn>
              </p:par>
            </p:tnLst>
          </p:tmpl>
        </p:tmplLst>
      </p:bldP>
      <p:bldP spid="175" grpId="0" build="p">
        <p:tmplLst>
          <p:tmpl lvl="1">
            <p:tnLst>
              <p:par>
                <p:cTn presetID="10" presetClass="entr" presetSubtype="0" fill="hold" nodeType="withEffect">
                  <p:stCondLst>
                    <p:cond delay="0"/>
                  </p:stCondLst>
                  <p:childTnLst>
                    <p:set>
                      <p:cBhvr>
                        <p:cTn dur="1" fill="hold">
                          <p:stCondLst>
                            <p:cond delay="0"/>
                          </p:stCondLst>
                        </p:cTn>
                        <p:tgtEl>
                          <p:spTgt spid="175"/>
                        </p:tgtEl>
                        <p:attrNameLst>
                          <p:attrName>style.visibility</p:attrName>
                        </p:attrNameLst>
                      </p:cBhvr>
                      <p:to>
                        <p:strVal val="visible"/>
                      </p:to>
                    </p:set>
                    <p:animEffect transition="in" filter="fade">
                      <p:cBhvr>
                        <p:cTn dur="500"/>
                        <p:tgtEl>
                          <p:spTgt spid="175"/>
                        </p:tgtEl>
                      </p:cBhvr>
                    </p:animEffect>
                  </p:childTnLst>
                </p:cTn>
              </p:par>
            </p:tnLst>
          </p:tmpl>
        </p:tmplLst>
      </p:bldP>
      <p:bldP spid="176" grpId="0" build="p">
        <p:tmplLst>
          <p:tmpl lvl="1">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500"/>
                        <p:tgtEl>
                          <p:spTgt spid="176"/>
                        </p:tgtEl>
                      </p:cBhvr>
                    </p:animEffect>
                  </p:childTnLst>
                </p:cTn>
              </p:par>
            </p:tnLst>
          </p:tmpl>
        </p:tmplLst>
      </p:bldP>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build="p">
        <p:tmplLst>
          <p:tmpl lvl="1">
            <p:tnLst>
              <p:par>
                <p:cTn presetID="10" presetClass="entr" presetSubtype="0" fill="hold" nodeType="withEffect">
                  <p:stCondLst>
                    <p:cond delay="0"/>
                  </p:stCondLst>
                  <p:childTnLst>
                    <p:set>
                      <p:cBhvr>
                        <p:cTn dur="1" fill="hold">
                          <p:stCondLst>
                            <p:cond delay="0"/>
                          </p:stCondLst>
                        </p:cTn>
                        <p:tgtEl>
                          <p:spTgt spid="188"/>
                        </p:tgtEl>
                        <p:attrNameLst>
                          <p:attrName>style.visibility</p:attrName>
                        </p:attrNameLst>
                      </p:cBhvr>
                      <p:to>
                        <p:strVal val="visible"/>
                      </p:to>
                    </p:set>
                    <p:animEffect transition="in" filter="fade">
                      <p:cBhvr>
                        <p:cTn dur="500"/>
                        <p:tgtEl>
                          <p:spTgt spid="188"/>
                        </p:tgtEl>
                      </p:cBhvr>
                    </p:animEffect>
                  </p:childTnLst>
                </p:cTn>
              </p:par>
            </p:tnLst>
          </p:tmpl>
        </p:tmplLst>
      </p:bldP>
      <p:bldP spid="189" grpId="0" build="p">
        <p:tmplLst>
          <p:tmpl lvl="1">
            <p:tnLst>
              <p:par>
                <p:cTn presetID="10" presetClass="entr" presetSubtype="0" fill="hold" nodeType="withEffect">
                  <p:stCondLst>
                    <p:cond delay="0"/>
                  </p:stCondLst>
                  <p:childTnLst>
                    <p:set>
                      <p:cBhvr>
                        <p:cTn dur="1" fill="hold">
                          <p:stCondLst>
                            <p:cond delay="0"/>
                          </p:stCondLst>
                        </p:cTn>
                        <p:tgtEl>
                          <p:spTgt spid="189"/>
                        </p:tgtEl>
                        <p:attrNameLst>
                          <p:attrName>style.visibility</p:attrName>
                        </p:attrNameLst>
                      </p:cBhvr>
                      <p:to>
                        <p:strVal val="visible"/>
                      </p:to>
                    </p:set>
                    <p:animEffect transition="in" filter="fade">
                      <p:cBhvr>
                        <p:cTn dur="500"/>
                        <p:tgtEl>
                          <p:spTgt spid="189"/>
                        </p:tgtEl>
                      </p:cBhvr>
                    </p:animEffect>
                  </p:childTnLst>
                </p:cTn>
              </p:par>
            </p:tnLst>
          </p:tmpl>
        </p:tmplLst>
      </p:bldP>
      <p:bldP spid="190" grpId="0" build="p">
        <p:tmplLst>
          <p:tmpl lvl="1">
            <p:tnLst>
              <p:par>
                <p:cTn presetID="10" presetClass="entr" presetSubtype="0" fill="hold" nodeType="withEffect">
                  <p:stCondLst>
                    <p:cond delay="0"/>
                  </p:stCondLst>
                  <p:childTnLst>
                    <p:set>
                      <p:cBhvr>
                        <p:cTn dur="1" fill="hold">
                          <p:stCondLst>
                            <p:cond delay="0"/>
                          </p:stCondLst>
                        </p:cTn>
                        <p:tgtEl>
                          <p:spTgt spid="190"/>
                        </p:tgtEl>
                        <p:attrNameLst>
                          <p:attrName>style.visibility</p:attrName>
                        </p:attrNameLst>
                      </p:cBhvr>
                      <p:to>
                        <p:strVal val="visible"/>
                      </p:to>
                    </p:set>
                    <p:animEffect transition="in" filter="fade">
                      <p:cBhvr>
                        <p:cTn dur="500"/>
                        <p:tgtEl>
                          <p:spTgt spid="190"/>
                        </p:tgtEl>
                      </p:cBhvr>
                    </p:animEffect>
                  </p:childTnLst>
                </p:cTn>
              </p:par>
            </p:tnLst>
          </p:tmpl>
        </p:tmplLst>
      </p:bldP>
      <p:bldP spid="191" grpId="0" build="p">
        <p:tmplLst>
          <p:tmpl lvl="1">
            <p:tnLst>
              <p:par>
                <p:cTn presetID="10" presetClass="entr" presetSubtype="0" fill="hold" nodeType="withEffect">
                  <p:stCondLst>
                    <p:cond delay="0"/>
                  </p:stCondLst>
                  <p:childTnLst>
                    <p:set>
                      <p:cBhvr>
                        <p:cTn dur="1" fill="hold">
                          <p:stCondLst>
                            <p:cond delay="0"/>
                          </p:stCondLst>
                        </p:cTn>
                        <p:tgtEl>
                          <p:spTgt spid="191"/>
                        </p:tgtEl>
                        <p:attrNameLst>
                          <p:attrName>style.visibility</p:attrName>
                        </p:attrNameLst>
                      </p:cBhvr>
                      <p:to>
                        <p:strVal val="visible"/>
                      </p:to>
                    </p:set>
                    <p:animEffect transition="in" filter="fade">
                      <p:cBhvr>
                        <p:cTn dur="500"/>
                        <p:tgtEl>
                          <p:spTgt spid="191"/>
                        </p:tgtEl>
                      </p:cBhvr>
                    </p:animEffect>
                  </p:childTnLst>
                </p:cTn>
              </p:par>
            </p:tnLst>
          </p:tmpl>
        </p:tmplLst>
      </p:bldP>
      <p:bldP spid="192" grpId="0" build="p">
        <p:tmplLst>
          <p:tmpl lvl="1">
            <p:tnLst>
              <p:par>
                <p:cTn presetID="10" presetClass="entr" presetSubtype="0" fill="hold" nodeType="withEffect">
                  <p:stCondLst>
                    <p:cond delay="0"/>
                  </p:stCondLst>
                  <p:childTnLst>
                    <p:set>
                      <p:cBhvr>
                        <p:cTn dur="1" fill="hold">
                          <p:stCondLst>
                            <p:cond delay="0"/>
                          </p:stCondLst>
                        </p:cTn>
                        <p:tgtEl>
                          <p:spTgt spid="192"/>
                        </p:tgtEl>
                        <p:attrNameLst>
                          <p:attrName>style.visibility</p:attrName>
                        </p:attrNameLst>
                      </p:cBhvr>
                      <p:to>
                        <p:strVal val="visible"/>
                      </p:to>
                    </p:set>
                    <p:animEffect transition="in" filter="fade">
                      <p:cBhvr>
                        <p:cTn dur="500"/>
                        <p:tgtEl>
                          <p:spTgt spid="192"/>
                        </p:tgtEl>
                      </p:cBhvr>
                    </p:animEffect>
                  </p:childTnLst>
                </p:cTn>
              </p:par>
            </p:tnLst>
          </p:tmpl>
        </p:tmplLst>
      </p:bldP>
      <p:bldP spid="193" grpId="0" build="p">
        <p:tmplLst>
          <p:tmpl lvl="1">
            <p:tnLst>
              <p:par>
                <p:cTn presetID="10" presetClass="entr" presetSubtype="0" fill="hold" nodeType="withEffect">
                  <p:stCondLst>
                    <p:cond delay="0"/>
                  </p:stCondLst>
                  <p:childTnLst>
                    <p:set>
                      <p:cBhvr>
                        <p:cTn dur="1" fill="hold">
                          <p:stCondLst>
                            <p:cond delay="0"/>
                          </p:stCondLst>
                        </p:cTn>
                        <p:tgtEl>
                          <p:spTgt spid="193"/>
                        </p:tgtEl>
                        <p:attrNameLst>
                          <p:attrName>style.visibility</p:attrName>
                        </p:attrNameLst>
                      </p:cBhvr>
                      <p:to>
                        <p:strVal val="visible"/>
                      </p:to>
                    </p:set>
                    <p:animEffect transition="in" filter="fade">
                      <p:cBhvr>
                        <p:cTn dur="500"/>
                        <p:tgtEl>
                          <p:spTgt spid="19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Chart">
    <p:spTree>
      <p:nvGrpSpPr>
        <p:cNvPr id="1" name=""/>
        <p:cNvGrpSpPr/>
        <p:nvPr/>
      </p:nvGrpSpPr>
      <p:grpSpPr>
        <a:xfrm>
          <a:off x="0" y="0"/>
          <a:ext cx="0" cy="0"/>
        </a:xfrm>
      </p:grpSpPr>
      <p:sp>
        <p:nvSpPr>
          <p:cNvPr id="180" name="Rectangle 6"/>
          <p:cNvSpPr>
            <a:spLocks noChangeArrowheads="1"/>
          </p:cNvSpPr>
          <p:nvPr userDrawn="1"/>
        </p:nvSpPr>
        <p:spPr bwMode="auto">
          <a:xfrm>
            <a:off x="4501529" y="1491630"/>
            <a:ext cx="936000" cy="431420"/>
          </a:xfrm>
          <a:prstGeom prst="rect">
            <a:avLst/>
          </a:prstGeom>
          <a:solidFill>
            <a:schemeClr val="accent1">
              <a:lumMod val="90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itchFamily="34" charset="0"/>
              <a:ea typeface="Roboto Condensed Light" panose="02000000000000000000" pitchFamily="2" charset="0"/>
            </a:endParaRPr>
          </a:p>
        </p:txBody>
      </p:sp>
      <p:sp>
        <p:nvSpPr>
          <p:cNvPr id="181" name="Rectangle 63"/>
          <p:cNvSpPr>
            <a:spLocks noChangeArrowheads="1"/>
          </p:cNvSpPr>
          <p:nvPr userDrawn="1"/>
        </p:nvSpPr>
        <p:spPr bwMode="auto">
          <a:xfrm>
            <a:off x="6367762" y="1492495"/>
            <a:ext cx="936000" cy="431420"/>
          </a:xfrm>
          <a:prstGeom prst="rect">
            <a:avLst/>
          </a:prstGeom>
          <a:solidFill>
            <a:schemeClr val="accent4"/>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82" name="Rectangle 51"/>
          <p:cNvSpPr>
            <a:spLocks noChangeArrowheads="1"/>
          </p:cNvSpPr>
          <p:nvPr userDrawn="1"/>
        </p:nvSpPr>
        <p:spPr bwMode="auto">
          <a:xfrm>
            <a:off x="5437530" y="1491630"/>
            <a:ext cx="936000" cy="431420"/>
          </a:xfrm>
          <a:prstGeom prst="rect">
            <a:avLst/>
          </a:prstGeom>
          <a:solidFill>
            <a:schemeClr val="accent2">
              <a:lumMod val="7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83" name="Rectangle 51"/>
          <p:cNvSpPr>
            <a:spLocks noChangeArrowheads="1"/>
          </p:cNvSpPr>
          <p:nvPr userDrawn="1"/>
        </p:nvSpPr>
        <p:spPr bwMode="auto">
          <a:xfrm>
            <a:off x="7303762" y="1491630"/>
            <a:ext cx="936000" cy="431420"/>
          </a:xfrm>
          <a:prstGeom prst="rect">
            <a:avLst/>
          </a:prstGeom>
          <a:solidFill>
            <a:schemeClr val="accent5"/>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4" name="Date Placeholder 3"/>
          <p:cNvSpPr>
            <a:spLocks noGrp="1"/>
          </p:cNvSpPr>
          <p:nvPr userDrawn="1">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t>9/22/2018</a:t>
            </a:fld>
            <a:endParaRPr lang="en-US"/>
          </a:p>
        </p:txBody>
      </p:sp>
      <p:sp>
        <p:nvSpPr>
          <p:cNvPr id="5" name="Footer Placeholder 4"/>
          <p:cNvSpPr>
            <a:spLocks noGrp="1"/>
          </p:cNvSpPr>
          <p:nvPr userDrawn="1">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userDrawn="1">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t>‹#›</a:t>
            </a:fld>
            <a:endParaRPr lang="en-US"/>
          </a:p>
        </p:txBody>
      </p:sp>
      <p:sp>
        <p:nvSpPr>
          <p:cNvPr id="32" name="Title 1"/>
          <p:cNvSpPr>
            <a:spLocks noGrp="1"/>
          </p:cNvSpPr>
          <p:nvPr userDrawn="1">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Comparison Chart</a:t>
            </a:r>
            <a:endParaRPr lang="en-US"/>
          </a:p>
        </p:txBody>
      </p:sp>
      <p:sp>
        <p:nvSpPr>
          <p:cNvPr id="33" name="Text Placeholder 7"/>
          <p:cNvSpPr>
            <a:spLocks noGrp="1"/>
          </p:cNvSpPr>
          <p:nvPr userDrawn="1">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sp>
        <p:nvSpPr>
          <p:cNvPr id="35" name="Freeform 5"/>
          <p:cNvSpPr/>
          <p:nvPr userDrawn="1"/>
        </p:nvSpPr>
        <p:spPr bwMode="auto">
          <a:xfrm>
            <a:off x="683575" y="1923050"/>
            <a:ext cx="3817954" cy="272240"/>
          </a:xfrm>
          <a:custGeom>
            <a:gdLst>
              <a:gd name="T0" fmla="*/ 6551 w 6551"/>
              <a:gd name="T1" fmla="*/ 0 h 614"/>
              <a:gd name="T2" fmla="*/ 6551 w 6551"/>
              <a:gd name="T3" fmla="*/ 614 h 614"/>
              <a:gd name="T4" fmla="*/ 74 w 6551"/>
              <a:gd name="T5" fmla="*/ 614 h 614"/>
              <a:gd name="T6" fmla="*/ 0 w 6551"/>
              <a:gd name="T7" fmla="*/ 540 h 614"/>
              <a:gd name="T8" fmla="*/ 0 w 6551"/>
              <a:gd name="T9" fmla="*/ 74 h 614"/>
              <a:gd name="T10" fmla="*/ 74 w 6551"/>
              <a:gd name="T11" fmla="*/ 0 h 614"/>
              <a:gd name="T12" fmla="*/ 6551 w 6551"/>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6551" h="614">
                <a:moveTo>
                  <a:pt x="6551" y="0"/>
                </a:moveTo>
                <a:cubicBezTo>
                  <a:pt x="6551" y="614"/>
                  <a:pt x="6551" y="614"/>
                  <a:pt x="6551" y="614"/>
                </a:cubicBezTo>
                <a:cubicBezTo>
                  <a:pt x="74" y="614"/>
                  <a:pt x="74" y="614"/>
                  <a:pt x="74" y="614"/>
                </a:cubicBezTo>
                <a:cubicBezTo>
                  <a:pt x="33" y="614"/>
                  <a:pt x="0" y="581"/>
                  <a:pt x="0" y="540"/>
                </a:cubicBezTo>
                <a:cubicBezTo>
                  <a:pt x="0" y="74"/>
                  <a:pt x="0" y="74"/>
                  <a:pt x="0" y="74"/>
                </a:cubicBezTo>
                <a:cubicBezTo>
                  <a:pt x="0" y="34"/>
                  <a:pt x="33" y="0"/>
                  <a:pt x="74" y="0"/>
                </a:cubicBezTo>
                <a:lnTo>
                  <a:pt x="6551" y="0"/>
                </a:lnTo>
                <a:close/>
              </a:path>
            </a:pathLst>
          </a:custGeom>
          <a:solidFill>
            <a:schemeClr val="accent1"/>
          </a:solidFill>
          <a:ln w="6" cap="flat">
            <a:solidFill>
              <a:srgbClr val="FFFFFF"/>
            </a:solidFill>
            <a:prstDash val="solid"/>
            <a:miter lim="800000"/>
          </a:ln>
        </p:spPr>
        <p:txBody>
          <a:bodyPr vert="horz" wrap="square" lIns="180000" tIns="45720" rIns="91440" bIns="45720" numCol="1" anchor="ctr" anchorCtr="0" compatLnSpc="1">
            <a:prstTxWarp prst="textNoShape">
              <a:avLst/>
            </a:prstTxWarp>
          </a:bodyPr>
          <a:lstStyle/>
          <a:p>
            <a:endParaRPr lang="en-US" sz="1400">
              <a:solidFill>
                <a:schemeClr val="accent1">
                  <a:lumMod val="50000"/>
                </a:schemeClr>
              </a:solidFill>
              <a:latin typeface="Calibri Light" pitchFamily="34" charset="0"/>
            </a:endParaRPr>
          </a:p>
        </p:txBody>
      </p:sp>
      <p:sp>
        <p:nvSpPr>
          <p:cNvPr id="47" name="Freeform 17"/>
          <p:cNvSpPr/>
          <p:nvPr userDrawn="1"/>
        </p:nvSpPr>
        <p:spPr bwMode="auto">
          <a:xfrm>
            <a:off x="683575" y="2195290"/>
            <a:ext cx="3817954" cy="273320"/>
          </a:xfrm>
          <a:custGeom>
            <a:gdLst>
              <a:gd name="T0" fmla="*/ 6551 w 6551"/>
              <a:gd name="T1" fmla="*/ 0 h 614"/>
              <a:gd name="T2" fmla="*/ 6551 w 6551"/>
              <a:gd name="T3" fmla="*/ 614 h 614"/>
              <a:gd name="T4" fmla="*/ 74 w 6551"/>
              <a:gd name="T5" fmla="*/ 614 h 614"/>
              <a:gd name="T6" fmla="*/ 0 w 6551"/>
              <a:gd name="T7" fmla="*/ 540 h 614"/>
              <a:gd name="T8" fmla="*/ 0 w 6551"/>
              <a:gd name="T9" fmla="*/ 74 h 614"/>
              <a:gd name="T10" fmla="*/ 74 w 6551"/>
              <a:gd name="T11" fmla="*/ 0 h 614"/>
              <a:gd name="T12" fmla="*/ 6551 w 6551"/>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6551" h="614">
                <a:moveTo>
                  <a:pt x="6551" y="0"/>
                </a:moveTo>
                <a:cubicBezTo>
                  <a:pt x="6551" y="614"/>
                  <a:pt x="6551" y="614"/>
                  <a:pt x="6551" y="614"/>
                </a:cubicBezTo>
                <a:cubicBezTo>
                  <a:pt x="74" y="614"/>
                  <a:pt x="74" y="614"/>
                  <a:pt x="74" y="614"/>
                </a:cubicBezTo>
                <a:cubicBezTo>
                  <a:pt x="33" y="614"/>
                  <a:pt x="0" y="581"/>
                  <a:pt x="0" y="540"/>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ln>
        </p:spPr>
        <p:txBody>
          <a:bodyPr vert="horz" wrap="square" lIns="180000" tIns="45720" rIns="91440" bIns="45720" numCol="1" anchor="ctr" anchorCtr="0" compatLnSpc="1">
            <a:prstTxWarp prst="textNoShape">
              <a:avLst/>
            </a:prstTxWarp>
          </a:bodyPr>
          <a:lstStyle/>
          <a:p>
            <a:endParaRPr lang="en-US" sz="1400">
              <a:solidFill>
                <a:schemeClr val="accent1">
                  <a:lumMod val="50000"/>
                </a:schemeClr>
              </a:solidFill>
              <a:latin typeface="Calibri Light" panose="020f0302020204030204" pitchFamily="34" charset="0"/>
            </a:endParaRPr>
          </a:p>
        </p:txBody>
      </p:sp>
      <p:sp>
        <p:nvSpPr>
          <p:cNvPr id="49" name="Freeform 19"/>
          <p:cNvSpPr/>
          <p:nvPr/>
        </p:nvSpPr>
        <p:spPr bwMode="auto">
          <a:xfrm>
            <a:off x="683575" y="2468610"/>
            <a:ext cx="3817954" cy="271160"/>
          </a:xfrm>
          <a:custGeom>
            <a:gdLst>
              <a:gd name="T0" fmla="*/ 6551 w 6551"/>
              <a:gd name="T1" fmla="*/ 0 h 613"/>
              <a:gd name="T2" fmla="*/ 6551 w 6551"/>
              <a:gd name="T3" fmla="*/ 613 h 613"/>
              <a:gd name="T4" fmla="*/ 74 w 6551"/>
              <a:gd name="T5" fmla="*/ 613 h 613"/>
              <a:gd name="T6" fmla="*/ 0 w 6551"/>
              <a:gd name="T7" fmla="*/ 539 h 613"/>
              <a:gd name="T8" fmla="*/ 0 w 6551"/>
              <a:gd name="T9" fmla="*/ 74 h 613"/>
              <a:gd name="T10" fmla="*/ 74 w 6551"/>
              <a:gd name="T11" fmla="*/ 0 h 613"/>
              <a:gd name="T12" fmla="*/ 6551 w 6551"/>
              <a:gd name="T13" fmla="*/ 0 h 613"/>
            </a:gdLst>
            <a:cxnLst>
              <a:cxn ang="0">
                <a:pos x="T0" y="T1"/>
              </a:cxn>
              <a:cxn ang="0">
                <a:pos x="T2" y="T3"/>
              </a:cxn>
              <a:cxn ang="0">
                <a:pos x="T4" y="T5"/>
              </a:cxn>
              <a:cxn ang="0">
                <a:pos x="T6" y="T7"/>
              </a:cxn>
              <a:cxn ang="0">
                <a:pos x="T8" y="T9"/>
              </a:cxn>
              <a:cxn ang="0">
                <a:pos x="T10" y="T11"/>
              </a:cxn>
              <a:cxn ang="0">
                <a:pos x="T12" y="T13"/>
              </a:cxn>
            </a:cxnLst>
            <a:rect l="0" t="0" r="r" b="b"/>
            <a:pathLst>
              <a:path w="6551" h="613">
                <a:moveTo>
                  <a:pt x="6551" y="0"/>
                </a:moveTo>
                <a:cubicBezTo>
                  <a:pt x="6551" y="613"/>
                  <a:pt x="6551" y="613"/>
                  <a:pt x="6551" y="613"/>
                </a:cubicBezTo>
                <a:cubicBezTo>
                  <a:pt x="74" y="613"/>
                  <a:pt x="74" y="613"/>
                  <a:pt x="74" y="613"/>
                </a:cubicBezTo>
                <a:cubicBezTo>
                  <a:pt x="33" y="613"/>
                  <a:pt x="0" y="580"/>
                  <a:pt x="0" y="539"/>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ln>
        </p:spPr>
        <p:txBody>
          <a:bodyPr vert="horz" wrap="square" lIns="180000" tIns="45720" rIns="91440" bIns="45720" numCol="1" anchor="ctr" anchorCtr="0" compatLnSpc="1">
            <a:prstTxWarp prst="textNoShape">
              <a:avLst/>
            </a:prstTxWarp>
          </a:bodyPr>
          <a:lstStyle/>
          <a:p>
            <a:endParaRPr lang="en-US" sz="1400">
              <a:solidFill>
                <a:schemeClr val="accent1">
                  <a:lumMod val="50000"/>
                </a:schemeClr>
              </a:solidFill>
              <a:latin typeface="Calibri Light" panose="020f0302020204030204" pitchFamily="34" charset="0"/>
            </a:endParaRPr>
          </a:p>
        </p:txBody>
      </p:sp>
      <p:sp>
        <p:nvSpPr>
          <p:cNvPr id="50" name="Freeform 20"/>
          <p:cNvSpPr/>
          <p:nvPr/>
        </p:nvSpPr>
        <p:spPr bwMode="auto">
          <a:xfrm>
            <a:off x="683575" y="2739769"/>
            <a:ext cx="3817954" cy="273320"/>
          </a:xfrm>
          <a:custGeom>
            <a:gdLst>
              <a:gd name="T0" fmla="*/ 6551 w 6551"/>
              <a:gd name="T1" fmla="*/ 0 h 614"/>
              <a:gd name="T2" fmla="*/ 6551 w 6551"/>
              <a:gd name="T3" fmla="*/ 614 h 614"/>
              <a:gd name="T4" fmla="*/ 74 w 6551"/>
              <a:gd name="T5" fmla="*/ 614 h 614"/>
              <a:gd name="T6" fmla="*/ 0 w 6551"/>
              <a:gd name="T7" fmla="*/ 540 h 614"/>
              <a:gd name="T8" fmla="*/ 0 w 6551"/>
              <a:gd name="T9" fmla="*/ 74 h 614"/>
              <a:gd name="T10" fmla="*/ 74 w 6551"/>
              <a:gd name="T11" fmla="*/ 0 h 614"/>
              <a:gd name="T12" fmla="*/ 6551 w 6551"/>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6551" h="614">
                <a:moveTo>
                  <a:pt x="6551" y="0"/>
                </a:moveTo>
                <a:cubicBezTo>
                  <a:pt x="6551" y="614"/>
                  <a:pt x="6551" y="614"/>
                  <a:pt x="6551" y="614"/>
                </a:cubicBezTo>
                <a:cubicBezTo>
                  <a:pt x="74" y="614"/>
                  <a:pt x="74" y="614"/>
                  <a:pt x="74" y="614"/>
                </a:cubicBezTo>
                <a:cubicBezTo>
                  <a:pt x="33" y="614"/>
                  <a:pt x="0" y="581"/>
                  <a:pt x="0" y="540"/>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ln>
        </p:spPr>
        <p:txBody>
          <a:bodyPr vert="horz" wrap="square" lIns="180000" tIns="45720" rIns="91440" bIns="45720" numCol="1" anchor="ctr" anchorCtr="0" compatLnSpc="1">
            <a:prstTxWarp prst="textNoShape">
              <a:avLst/>
            </a:prstTxWarp>
          </a:bodyPr>
          <a:lstStyle/>
          <a:p>
            <a:endParaRPr lang="en-US" sz="1400">
              <a:solidFill>
                <a:schemeClr val="accent1">
                  <a:lumMod val="50000"/>
                </a:schemeClr>
              </a:solidFill>
              <a:latin typeface="Calibri Light" panose="020f0302020204030204" pitchFamily="34" charset="0"/>
            </a:endParaRPr>
          </a:p>
        </p:txBody>
      </p:sp>
      <p:sp>
        <p:nvSpPr>
          <p:cNvPr id="51" name="Freeform 21"/>
          <p:cNvSpPr/>
          <p:nvPr/>
        </p:nvSpPr>
        <p:spPr bwMode="auto">
          <a:xfrm>
            <a:off x="683575" y="3013090"/>
            <a:ext cx="3817954" cy="272240"/>
          </a:xfrm>
          <a:custGeom>
            <a:gdLst>
              <a:gd name="T0" fmla="*/ 6551 w 6551"/>
              <a:gd name="T1" fmla="*/ 0 h 614"/>
              <a:gd name="T2" fmla="*/ 6551 w 6551"/>
              <a:gd name="T3" fmla="*/ 614 h 614"/>
              <a:gd name="T4" fmla="*/ 74 w 6551"/>
              <a:gd name="T5" fmla="*/ 614 h 614"/>
              <a:gd name="T6" fmla="*/ 0 w 6551"/>
              <a:gd name="T7" fmla="*/ 540 h 614"/>
              <a:gd name="T8" fmla="*/ 0 w 6551"/>
              <a:gd name="T9" fmla="*/ 74 h 614"/>
              <a:gd name="T10" fmla="*/ 74 w 6551"/>
              <a:gd name="T11" fmla="*/ 0 h 614"/>
              <a:gd name="T12" fmla="*/ 6551 w 6551"/>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6551" h="614">
                <a:moveTo>
                  <a:pt x="6551" y="0"/>
                </a:moveTo>
                <a:cubicBezTo>
                  <a:pt x="6551" y="614"/>
                  <a:pt x="6551" y="614"/>
                  <a:pt x="6551" y="614"/>
                </a:cubicBezTo>
                <a:cubicBezTo>
                  <a:pt x="74" y="614"/>
                  <a:pt x="74" y="614"/>
                  <a:pt x="74" y="614"/>
                </a:cubicBezTo>
                <a:cubicBezTo>
                  <a:pt x="33" y="614"/>
                  <a:pt x="0" y="580"/>
                  <a:pt x="0" y="540"/>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ln>
        </p:spPr>
        <p:txBody>
          <a:bodyPr vert="horz" wrap="square" lIns="180000" tIns="45720" rIns="91440" bIns="45720" numCol="1" anchor="ctr" anchorCtr="0" compatLnSpc="1">
            <a:prstTxWarp prst="textNoShape">
              <a:avLst/>
            </a:prstTxWarp>
          </a:bodyPr>
          <a:lstStyle/>
          <a:p>
            <a:endParaRPr lang="en-US" sz="1400">
              <a:solidFill>
                <a:schemeClr val="accent1">
                  <a:lumMod val="50000"/>
                </a:schemeClr>
              </a:solidFill>
              <a:latin typeface="Calibri Light" panose="020f0302020204030204" pitchFamily="34" charset="0"/>
            </a:endParaRPr>
          </a:p>
        </p:txBody>
      </p:sp>
      <p:sp>
        <p:nvSpPr>
          <p:cNvPr id="52" name="Freeform 22"/>
          <p:cNvSpPr/>
          <p:nvPr/>
        </p:nvSpPr>
        <p:spPr bwMode="auto">
          <a:xfrm>
            <a:off x="683575" y="3285330"/>
            <a:ext cx="3817954" cy="271160"/>
          </a:xfrm>
          <a:custGeom>
            <a:gdLst>
              <a:gd name="T0" fmla="*/ 6551 w 6551"/>
              <a:gd name="T1" fmla="*/ 0 h 613"/>
              <a:gd name="T2" fmla="*/ 6551 w 6551"/>
              <a:gd name="T3" fmla="*/ 613 h 613"/>
              <a:gd name="T4" fmla="*/ 74 w 6551"/>
              <a:gd name="T5" fmla="*/ 613 h 613"/>
              <a:gd name="T6" fmla="*/ 0 w 6551"/>
              <a:gd name="T7" fmla="*/ 539 h 613"/>
              <a:gd name="T8" fmla="*/ 0 w 6551"/>
              <a:gd name="T9" fmla="*/ 74 h 613"/>
              <a:gd name="T10" fmla="*/ 74 w 6551"/>
              <a:gd name="T11" fmla="*/ 0 h 613"/>
              <a:gd name="T12" fmla="*/ 6551 w 6551"/>
              <a:gd name="T13" fmla="*/ 0 h 613"/>
            </a:gdLst>
            <a:cxnLst>
              <a:cxn ang="0">
                <a:pos x="T0" y="T1"/>
              </a:cxn>
              <a:cxn ang="0">
                <a:pos x="T2" y="T3"/>
              </a:cxn>
              <a:cxn ang="0">
                <a:pos x="T4" y="T5"/>
              </a:cxn>
              <a:cxn ang="0">
                <a:pos x="T6" y="T7"/>
              </a:cxn>
              <a:cxn ang="0">
                <a:pos x="T8" y="T9"/>
              </a:cxn>
              <a:cxn ang="0">
                <a:pos x="T10" y="T11"/>
              </a:cxn>
              <a:cxn ang="0">
                <a:pos x="T12" y="T13"/>
              </a:cxn>
            </a:cxnLst>
            <a:rect l="0" t="0" r="r" b="b"/>
            <a:pathLst>
              <a:path w="6551" h="613">
                <a:moveTo>
                  <a:pt x="6551" y="0"/>
                </a:moveTo>
                <a:cubicBezTo>
                  <a:pt x="6551" y="613"/>
                  <a:pt x="6551" y="613"/>
                  <a:pt x="6551" y="613"/>
                </a:cubicBezTo>
                <a:cubicBezTo>
                  <a:pt x="74" y="613"/>
                  <a:pt x="74" y="613"/>
                  <a:pt x="74" y="613"/>
                </a:cubicBezTo>
                <a:cubicBezTo>
                  <a:pt x="33" y="613"/>
                  <a:pt x="0" y="580"/>
                  <a:pt x="0" y="539"/>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ln>
        </p:spPr>
        <p:txBody>
          <a:bodyPr vert="horz" wrap="square" lIns="180000" tIns="45720" rIns="91440" bIns="45720" numCol="1" anchor="ctr" anchorCtr="0" compatLnSpc="1">
            <a:prstTxWarp prst="textNoShape">
              <a:avLst/>
            </a:prstTxWarp>
          </a:bodyPr>
          <a:lstStyle/>
          <a:p>
            <a:endParaRPr lang="en-US" sz="1400">
              <a:solidFill>
                <a:schemeClr val="accent1">
                  <a:lumMod val="50000"/>
                </a:schemeClr>
              </a:solidFill>
              <a:latin typeface="Calibri Light" panose="020f0302020204030204" pitchFamily="34" charset="0"/>
            </a:endParaRPr>
          </a:p>
        </p:txBody>
      </p:sp>
      <p:sp>
        <p:nvSpPr>
          <p:cNvPr id="53" name="Freeform 23"/>
          <p:cNvSpPr/>
          <p:nvPr/>
        </p:nvSpPr>
        <p:spPr bwMode="auto">
          <a:xfrm>
            <a:off x="683575" y="3556489"/>
            <a:ext cx="3817954" cy="273320"/>
          </a:xfrm>
          <a:custGeom>
            <a:gdLst>
              <a:gd name="T0" fmla="*/ 6551 w 6551"/>
              <a:gd name="T1" fmla="*/ 0 h 614"/>
              <a:gd name="T2" fmla="*/ 6551 w 6551"/>
              <a:gd name="T3" fmla="*/ 614 h 614"/>
              <a:gd name="T4" fmla="*/ 74 w 6551"/>
              <a:gd name="T5" fmla="*/ 614 h 614"/>
              <a:gd name="T6" fmla="*/ 0 w 6551"/>
              <a:gd name="T7" fmla="*/ 540 h 614"/>
              <a:gd name="T8" fmla="*/ 0 w 6551"/>
              <a:gd name="T9" fmla="*/ 74 h 614"/>
              <a:gd name="T10" fmla="*/ 74 w 6551"/>
              <a:gd name="T11" fmla="*/ 0 h 614"/>
              <a:gd name="T12" fmla="*/ 6551 w 6551"/>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6551" h="614">
                <a:moveTo>
                  <a:pt x="6551" y="0"/>
                </a:moveTo>
                <a:cubicBezTo>
                  <a:pt x="6551" y="614"/>
                  <a:pt x="6551" y="614"/>
                  <a:pt x="6551" y="614"/>
                </a:cubicBezTo>
                <a:cubicBezTo>
                  <a:pt x="74" y="614"/>
                  <a:pt x="74" y="614"/>
                  <a:pt x="74" y="614"/>
                </a:cubicBezTo>
                <a:cubicBezTo>
                  <a:pt x="33" y="614"/>
                  <a:pt x="0" y="581"/>
                  <a:pt x="0" y="540"/>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ln>
        </p:spPr>
        <p:txBody>
          <a:bodyPr vert="horz" wrap="square" lIns="180000" tIns="45720" rIns="91440" bIns="45720" numCol="1" anchor="ctr" anchorCtr="0" compatLnSpc="1">
            <a:prstTxWarp prst="textNoShape">
              <a:avLst/>
            </a:prstTxWarp>
          </a:bodyPr>
          <a:lstStyle/>
          <a:p>
            <a:endParaRPr lang="en-US" sz="1400">
              <a:solidFill>
                <a:schemeClr val="accent1">
                  <a:lumMod val="50000"/>
                </a:schemeClr>
              </a:solidFill>
              <a:latin typeface="Calibri Light" panose="020f0302020204030204" pitchFamily="34" charset="0"/>
            </a:endParaRPr>
          </a:p>
        </p:txBody>
      </p:sp>
      <p:sp>
        <p:nvSpPr>
          <p:cNvPr id="54" name="Freeform 24"/>
          <p:cNvSpPr/>
          <p:nvPr/>
        </p:nvSpPr>
        <p:spPr bwMode="auto">
          <a:xfrm>
            <a:off x="683575" y="3829809"/>
            <a:ext cx="3817954" cy="271160"/>
          </a:xfrm>
          <a:custGeom>
            <a:gdLst>
              <a:gd name="T0" fmla="*/ 6551 w 6551"/>
              <a:gd name="T1" fmla="*/ 0 h 613"/>
              <a:gd name="T2" fmla="*/ 6551 w 6551"/>
              <a:gd name="T3" fmla="*/ 613 h 613"/>
              <a:gd name="T4" fmla="*/ 74 w 6551"/>
              <a:gd name="T5" fmla="*/ 613 h 613"/>
              <a:gd name="T6" fmla="*/ 0 w 6551"/>
              <a:gd name="T7" fmla="*/ 539 h 613"/>
              <a:gd name="T8" fmla="*/ 0 w 6551"/>
              <a:gd name="T9" fmla="*/ 74 h 613"/>
              <a:gd name="T10" fmla="*/ 74 w 6551"/>
              <a:gd name="T11" fmla="*/ 0 h 613"/>
              <a:gd name="T12" fmla="*/ 6551 w 6551"/>
              <a:gd name="T13" fmla="*/ 0 h 613"/>
            </a:gdLst>
            <a:cxnLst>
              <a:cxn ang="0">
                <a:pos x="T0" y="T1"/>
              </a:cxn>
              <a:cxn ang="0">
                <a:pos x="T2" y="T3"/>
              </a:cxn>
              <a:cxn ang="0">
                <a:pos x="T4" y="T5"/>
              </a:cxn>
              <a:cxn ang="0">
                <a:pos x="T6" y="T7"/>
              </a:cxn>
              <a:cxn ang="0">
                <a:pos x="T8" y="T9"/>
              </a:cxn>
              <a:cxn ang="0">
                <a:pos x="T10" y="T11"/>
              </a:cxn>
              <a:cxn ang="0">
                <a:pos x="T12" y="T13"/>
              </a:cxn>
            </a:cxnLst>
            <a:rect l="0" t="0" r="r" b="b"/>
            <a:pathLst>
              <a:path w="6551" h="613">
                <a:moveTo>
                  <a:pt x="6551" y="0"/>
                </a:moveTo>
                <a:cubicBezTo>
                  <a:pt x="6551" y="613"/>
                  <a:pt x="6551" y="613"/>
                  <a:pt x="6551" y="613"/>
                </a:cubicBezTo>
                <a:cubicBezTo>
                  <a:pt x="74" y="613"/>
                  <a:pt x="74" y="613"/>
                  <a:pt x="74" y="613"/>
                </a:cubicBezTo>
                <a:cubicBezTo>
                  <a:pt x="33" y="613"/>
                  <a:pt x="0" y="580"/>
                  <a:pt x="0" y="539"/>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ln>
        </p:spPr>
        <p:txBody>
          <a:bodyPr vert="horz" wrap="square" lIns="180000" tIns="45720" rIns="91440" bIns="45720" numCol="1" anchor="ctr" anchorCtr="0" compatLnSpc="1">
            <a:prstTxWarp prst="textNoShape">
              <a:avLst/>
            </a:prstTxWarp>
          </a:bodyPr>
          <a:lstStyle/>
          <a:p>
            <a:endParaRPr lang="en-US" sz="1400">
              <a:solidFill>
                <a:schemeClr val="accent1">
                  <a:lumMod val="50000"/>
                </a:schemeClr>
              </a:solidFill>
              <a:latin typeface="Calibri Light" panose="020f0302020204030204" pitchFamily="34" charset="0"/>
            </a:endParaRPr>
          </a:p>
        </p:txBody>
      </p:sp>
      <p:sp>
        <p:nvSpPr>
          <p:cNvPr id="56" name="Freeform 26"/>
          <p:cNvSpPr/>
          <p:nvPr/>
        </p:nvSpPr>
        <p:spPr bwMode="auto">
          <a:xfrm>
            <a:off x="683575" y="4100969"/>
            <a:ext cx="3817954" cy="273320"/>
          </a:xfrm>
          <a:custGeom>
            <a:gdLst>
              <a:gd name="T0" fmla="*/ 6551 w 6551"/>
              <a:gd name="T1" fmla="*/ 0 h 614"/>
              <a:gd name="T2" fmla="*/ 6551 w 6551"/>
              <a:gd name="T3" fmla="*/ 614 h 614"/>
              <a:gd name="T4" fmla="*/ 74 w 6551"/>
              <a:gd name="T5" fmla="*/ 614 h 614"/>
              <a:gd name="T6" fmla="*/ 0 w 6551"/>
              <a:gd name="T7" fmla="*/ 540 h 614"/>
              <a:gd name="T8" fmla="*/ 0 w 6551"/>
              <a:gd name="T9" fmla="*/ 74 h 614"/>
              <a:gd name="T10" fmla="*/ 74 w 6551"/>
              <a:gd name="T11" fmla="*/ 0 h 614"/>
              <a:gd name="T12" fmla="*/ 6551 w 6551"/>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6551" h="614">
                <a:moveTo>
                  <a:pt x="6551" y="0"/>
                </a:moveTo>
                <a:cubicBezTo>
                  <a:pt x="6551" y="614"/>
                  <a:pt x="6551" y="614"/>
                  <a:pt x="6551" y="614"/>
                </a:cubicBezTo>
                <a:cubicBezTo>
                  <a:pt x="74" y="614"/>
                  <a:pt x="74" y="614"/>
                  <a:pt x="74" y="614"/>
                </a:cubicBezTo>
                <a:cubicBezTo>
                  <a:pt x="33" y="614"/>
                  <a:pt x="0" y="581"/>
                  <a:pt x="0" y="540"/>
                </a:cubicBezTo>
                <a:cubicBezTo>
                  <a:pt x="0" y="74"/>
                  <a:pt x="0" y="74"/>
                  <a:pt x="0" y="74"/>
                </a:cubicBezTo>
                <a:cubicBezTo>
                  <a:pt x="0" y="34"/>
                  <a:pt x="33" y="0"/>
                  <a:pt x="74" y="0"/>
                </a:cubicBezTo>
                <a:lnTo>
                  <a:pt x="6551" y="0"/>
                </a:lnTo>
                <a:close/>
              </a:path>
            </a:pathLst>
          </a:custGeom>
          <a:solidFill>
            <a:schemeClr val="accent1"/>
          </a:solidFill>
          <a:ln w="6" cap="flat">
            <a:solidFill>
              <a:srgbClr val="FFFFFF"/>
            </a:solidFill>
            <a:prstDash val="solid"/>
            <a:miter lim="800000"/>
          </a:ln>
        </p:spPr>
        <p:txBody>
          <a:bodyPr vert="horz" wrap="square" lIns="180000" tIns="45720" rIns="91440" bIns="45720" numCol="1" anchor="ctr" anchorCtr="0" compatLnSpc="1">
            <a:prstTxWarp prst="textNoShape">
              <a:avLst/>
            </a:prstTxWarp>
          </a:bodyPr>
          <a:lstStyle/>
          <a:p>
            <a:endParaRPr lang="en-US" sz="1400">
              <a:solidFill>
                <a:schemeClr val="accent1">
                  <a:lumMod val="50000"/>
                </a:schemeClr>
              </a:solidFill>
              <a:latin typeface="Calibri Light" panose="020f0302020204030204" pitchFamily="34" charset="0"/>
            </a:endParaRPr>
          </a:p>
        </p:txBody>
      </p:sp>
      <p:sp>
        <p:nvSpPr>
          <p:cNvPr id="58" name="Freeform 28"/>
          <p:cNvSpPr/>
          <p:nvPr/>
        </p:nvSpPr>
        <p:spPr bwMode="auto">
          <a:xfrm>
            <a:off x="683575" y="4374289"/>
            <a:ext cx="3817954" cy="272240"/>
          </a:xfrm>
          <a:custGeom>
            <a:gdLst>
              <a:gd name="T0" fmla="*/ 6551 w 6551"/>
              <a:gd name="T1" fmla="*/ 0 h 614"/>
              <a:gd name="T2" fmla="*/ 6551 w 6551"/>
              <a:gd name="T3" fmla="*/ 614 h 614"/>
              <a:gd name="T4" fmla="*/ 74 w 6551"/>
              <a:gd name="T5" fmla="*/ 614 h 614"/>
              <a:gd name="T6" fmla="*/ 0 w 6551"/>
              <a:gd name="T7" fmla="*/ 540 h 614"/>
              <a:gd name="T8" fmla="*/ 0 w 6551"/>
              <a:gd name="T9" fmla="*/ 74 h 614"/>
              <a:gd name="T10" fmla="*/ 74 w 6551"/>
              <a:gd name="T11" fmla="*/ 0 h 614"/>
              <a:gd name="T12" fmla="*/ 6551 w 6551"/>
              <a:gd name="T13" fmla="*/ 0 h 614"/>
            </a:gdLst>
            <a:cxnLst>
              <a:cxn ang="0">
                <a:pos x="T0" y="T1"/>
              </a:cxn>
              <a:cxn ang="0">
                <a:pos x="T2" y="T3"/>
              </a:cxn>
              <a:cxn ang="0">
                <a:pos x="T4" y="T5"/>
              </a:cxn>
              <a:cxn ang="0">
                <a:pos x="T6" y="T7"/>
              </a:cxn>
              <a:cxn ang="0">
                <a:pos x="T8" y="T9"/>
              </a:cxn>
              <a:cxn ang="0">
                <a:pos x="T10" y="T11"/>
              </a:cxn>
              <a:cxn ang="0">
                <a:pos x="T12" y="T13"/>
              </a:cxn>
            </a:cxnLst>
            <a:rect l="0" t="0" r="r" b="b"/>
            <a:pathLst>
              <a:path w="6551" h="614">
                <a:moveTo>
                  <a:pt x="6551" y="0"/>
                </a:moveTo>
                <a:cubicBezTo>
                  <a:pt x="6551" y="614"/>
                  <a:pt x="6551" y="614"/>
                  <a:pt x="6551" y="614"/>
                </a:cubicBezTo>
                <a:cubicBezTo>
                  <a:pt x="74" y="614"/>
                  <a:pt x="74" y="614"/>
                  <a:pt x="74" y="614"/>
                </a:cubicBezTo>
                <a:cubicBezTo>
                  <a:pt x="33" y="614"/>
                  <a:pt x="0" y="581"/>
                  <a:pt x="0" y="540"/>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ln>
        </p:spPr>
        <p:txBody>
          <a:bodyPr vert="horz" wrap="square" lIns="180000" tIns="45720" rIns="91440" bIns="45720" numCol="1" anchor="ctr" anchorCtr="0" compatLnSpc="1">
            <a:prstTxWarp prst="textNoShape">
              <a:avLst/>
            </a:prstTxWarp>
          </a:bodyPr>
          <a:lstStyle/>
          <a:p>
            <a:endParaRPr lang="en-US" sz="1400">
              <a:solidFill>
                <a:schemeClr val="accent1">
                  <a:lumMod val="50000"/>
                </a:schemeClr>
              </a:solidFill>
              <a:latin typeface="Calibri Light" panose="020f0302020204030204" pitchFamily="34" charset="0"/>
            </a:endParaRPr>
          </a:p>
        </p:txBody>
      </p:sp>
      <p:sp>
        <p:nvSpPr>
          <p:cNvPr id="60" name="Line 30"/>
          <p:cNvSpPr>
            <a:spLocks noChangeShapeType="1"/>
          </p:cNvSpPr>
          <p:nvPr/>
        </p:nvSpPr>
        <p:spPr bwMode="auto">
          <a:xfrm flipH="1">
            <a:off x="3206767" y="4646529"/>
            <a:ext cx="0" cy="0"/>
          </a:xfrm>
          <a:prstGeom prst="line">
            <a:avLst/>
          </a:prstGeom>
          <a:noFill/>
          <a:ln w="6" cap="flat">
            <a:solidFill>
              <a:srgbClr val="FFFFFF"/>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1" name="Line 31"/>
          <p:cNvSpPr>
            <a:spLocks noChangeShapeType="1"/>
          </p:cNvSpPr>
          <p:nvPr/>
        </p:nvSpPr>
        <p:spPr bwMode="auto">
          <a:xfrm flipH="1">
            <a:off x="3530765" y="4646529"/>
            <a:ext cx="0" cy="0"/>
          </a:xfrm>
          <a:prstGeom prst="line">
            <a:avLst/>
          </a:prstGeom>
          <a:noFill/>
          <a:ln w="6" cap="flat">
            <a:solidFill>
              <a:srgbClr val="FFFFFF"/>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2" name="Line 32"/>
          <p:cNvSpPr>
            <a:spLocks noChangeShapeType="1"/>
          </p:cNvSpPr>
          <p:nvPr/>
        </p:nvSpPr>
        <p:spPr bwMode="auto">
          <a:xfrm flipH="1">
            <a:off x="3854764" y="4646529"/>
            <a:ext cx="0" cy="0"/>
          </a:xfrm>
          <a:prstGeom prst="line">
            <a:avLst/>
          </a:prstGeom>
          <a:noFill/>
          <a:ln w="6" cap="flat">
            <a:solidFill>
              <a:srgbClr val="FFFFFF"/>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3" name="Line 33"/>
          <p:cNvSpPr>
            <a:spLocks noChangeShapeType="1"/>
          </p:cNvSpPr>
          <p:nvPr/>
        </p:nvSpPr>
        <p:spPr bwMode="auto">
          <a:xfrm flipH="1">
            <a:off x="4177530" y="4646529"/>
            <a:ext cx="0" cy="0"/>
          </a:xfrm>
          <a:prstGeom prst="line">
            <a:avLst/>
          </a:prstGeom>
          <a:noFill/>
          <a:ln w="6" cap="flat">
            <a:solidFill>
              <a:srgbClr val="FFFFFF"/>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64" name="Line 34"/>
          <p:cNvSpPr>
            <a:spLocks noChangeShapeType="1"/>
          </p:cNvSpPr>
          <p:nvPr/>
        </p:nvSpPr>
        <p:spPr bwMode="auto">
          <a:xfrm flipH="1">
            <a:off x="4177530" y="1650810"/>
            <a:ext cx="0" cy="0"/>
          </a:xfrm>
          <a:prstGeom prst="line">
            <a:avLst/>
          </a:prstGeom>
          <a:noFill/>
          <a:ln w="6" cap="flat">
            <a:solidFill>
              <a:srgbClr val="FFFFFF"/>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76" name="Line 46"/>
          <p:cNvSpPr>
            <a:spLocks noChangeShapeType="1"/>
          </p:cNvSpPr>
          <p:nvPr userDrawn="1"/>
        </p:nvSpPr>
        <p:spPr bwMode="auto">
          <a:xfrm flipH="1">
            <a:off x="7591795" y="1650810"/>
            <a:ext cx="0" cy="0"/>
          </a:xfrm>
          <a:prstGeom prst="line">
            <a:avLst/>
          </a:prstGeom>
          <a:noFill/>
          <a:ln w="6" cap="flat">
            <a:solidFill>
              <a:srgbClr val="FFFFFF"/>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92" name="Line 62"/>
          <p:cNvSpPr>
            <a:spLocks noChangeShapeType="1"/>
          </p:cNvSpPr>
          <p:nvPr userDrawn="1"/>
        </p:nvSpPr>
        <p:spPr bwMode="auto">
          <a:xfrm flipH="1">
            <a:off x="7591795" y="1650810"/>
            <a:ext cx="0" cy="0"/>
          </a:xfrm>
          <a:prstGeom prst="line">
            <a:avLst/>
          </a:prstGeom>
          <a:noFill/>
          <a:ln w="6" cap="flat">
            <a:solidFill>
              <a:srgbClr val="FFFFFF"/>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04" name="Line 74"/>
          <p:cNvSpPr>
            <a:spLocks noChangeShapeType="1"/>
          </p:cNvSpPr>
          <p:nvPr userDrawn="1"/>
        </p:nvSpPr>
        <p:spPr bwMode="auto">
          <a:xfrm flipH="1">
            <a:off x="7914562" y="1650810"/>
            <a:ext cx="0" cy="0"/>
          </a:xfrm>
          <a:prstGeom prst="line">
            <a:avLst/>
          </a:prstGeom>
          <a:noFill/>
          <a:ln w="6" cap="flat">
            <a:solidFill>
              <a:srgbClr val="FFFFFF"/>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05" name="Line 75"/>
          <p:cNvSpPr>
            <a:spLocks noChangeShapeType="1"/>
          </p:cNvSpPr>
          <p:nvPr userDrawn="1"/>
        </p:nvSpPr>
        <p:spPr bwMode="auto">
          <a:xfrm flipH="1">
            <a:off x="8238560" y="1650810"/>
            <a:ext cx="0" cy="0"/>
          </a:xfrm>
          <a:prstGeom prst="line">
            <a:avLst/>
          </a:prstGeom>
          <a:noFill/>
          <a:ln w="6" cap="flat">
            <a:solidFill>
              <a:srgbClr val="FFFFFF"/>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06" name="Line 76"/>
          <p:cNvSpPr>
            <a:spLocks noChangeShapeType="1"/>
          </p:cNvSpPr>
          <p:nvPr userDrawn="1"/>
        </p:nvSpPr>
        <p:spPr bwMode="auto">
          <a:xfrm flipH="1">
            <a:off x="8238560" y="1650810"/>
            <a:ext cx="0" cy="0"/>
          </a:xfrm>
          <a:prstGeom prst="line">
            <a:avLst/>
          </a:prstGeom>
          <a:noFill/>
          <a:ln w="6" cap="flat">
            <a:solidFill>
              <a:srgbClr val="FFFFFF"/>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07" name="Line 77"/>
          <p:cNvSpPr>
            <a:spLocks noChangeShapeType="1"/>
          </p:cNvSpPr>
          <p:nvPr userDrawn="1"/>
        </p:nvSpPr>
        <p:spPr bwMode="auto">
          <a:xfrm flipH="1">
            <a:off x="813901" y="1285536"/>
            <a:ext cx="0" cy="0"/>
          </a:xfrm>
          <a:prstGeom prst="line">
            <a:avLst/>
          </a:prstGeom>
          <a:noFill/>
          <a:ln w="6" cap="flat">
            <a:solidFill>
              <a:srgbClr val="FFFFFF"/>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43" name="Text Placeholder 142"/>
          <p:cNvSpPr>
            <a:spLocks noGrp="1"/>
          </p:cNvSpPr>
          <p:nvPr userDrawn="1">
            <p:ph type="body" sz="quarter" idx="14" hasCustomPrompt="1"/>
          </p:nvPr>
        </p:nvSpPr>
        <p:spPr>
          <a:xfrm>
            <a:off x="683568" y="1922463"/>
            <a:ext cx="3817920" cy="273050"/>
          </a:xfrm>
          <a:solidFill>
            <a:schemeClr val="bg1">
              <a:lumMod val="95000"/>
            </a:schemeClr>
          </a:solidFill>
          <a:ln w="19050">
            <a:solidFill>
              <a:schemeClr val="bg1"/>
            </a:solidFill>
          </a:ln>
        </p:spPr>
        <p:txBody>
          <a:bodyPr vert="horz" lIns="91440" tIns="45720" rIns="91440" bIns="45720" rtlCol="0" anchor="ctr">
            <a:noAutofit/>
          </a:bodyPr>
          <a:lstStyle>
            <a:lvl1pPr>
              <a:defRPr lang="en-US" sz="1400" b="0" baseline="0">
                <a:latin typeface="Calibri Light" panose="020f0302020204030204" pitchFamily="34" charset="0"/>
                <a:ea typeface="Roboto Condensed Light" panose="02000000000000000000" pitchFamily="2" charset="0"/>
              </a:defRPr>
            </a:lvl1pPr>
          </a:lstStyle>
          <a:p>
            <a:pPr marL="0" lvl="0" indent="0">
              <a:buNone/>
            </a:pPr>
            <a:r>
              <a:rPr lang="en-US" smtClean="0"/>
              <a:t>Feature 1</a:t>
            </a:r>
            <a:endParaRPr lang="en-US"/>
          </a:p>
        </p:txBody>
      </p:sp>
      <p:sp>
        <p:nvSpPr>
          <p:cNvPr id="145" name="Text Placeholder 142"/>
          <p:cNvSpPr>
            <a:spLocks noGrp="1"/>
          </p:cNvSpPr>
          <p:nvPr userDrawn="1">
            <p:ph type="body" sz="quarter" idx="15" hasCustomPrompt="1"/>
          </p:nvPr>
        </p:nvSpPr>
        <p:spPr>
          <a:xfrm>
            <a:off x="683575" y="2196425"/>
            <a:ext cx="3817920" cy="273050"/>
          </a:xfrm>
          <a:solidFill>
            <a:srgbClr val="FBFBFB"/>
          </a:solidFill>
          <a:ln w="19050">
            <a:solidFill>
              <a:schemeClr val="bg1"/>
            </a:solidFill>
          </a:ln>
        </p:spPr>
        <p:txBody>
          <a:bodyPr vert="horz" lIns="91440" tIns="45720" rIns="91440" bIns="45720" rtlCol="0" anchor="ctr">
            <a:noAutofit/>
          </a:bodyPr>
          <a:lstStyle>
            <a:lvl1pPr>
              <a:defRPr lang="en-US" sz="1400" b="0" baseline="0">
                <a:latin typeface="Calibri Light" panose="020f0302020204030204" pitchFamily="34" charset="0"/>
                <a:ea typeface="Roboto Condensed Light" panose="02000000000000000000" pitchFamily="2" charset="0"/>
              </a:defRPr>
            </a:lvl1pPr>
          </a:lstStyle>
          <a:p>
            <a:pPr marL="0" lvl="0" indent="0">
              <a:buNone/>
            </a:pPr>
            <a:r>
              <a:rPr lang="en-US" smtClean="0"/>
              <a:t>Feature 2</a:t>
            </a:r>
            <a:endParaRPr lang="en-US"/>
          </a:p>
        </p:txBody>
      </p:sp>
      <p:sp>
        <p:nvSpPr>
          <p:cNvPr id="146" name="Text Placeholder 142"/>
          <p:cNvSpPr>
            <a:spLocks noGrp="1"/>
          </p:cNvSpPr>
          <p:nvPr userDrawn="1">
            <p:ph type="body" sz="quarter" idx="16" hasCustomPrompt="1"/>
          </p:nvPr>
        </p:nvSpPr>
        <p:spPr>
          <a:xfrm>
            <a:off x="683572" y="2467133"/>
            <a:ext cx="3817920" cy="273050"/>
          </a:xfrm>
          <a:solidFill>
            <a:schemeClr val="bg1">
              <a:lumMod val="95000"/>
            </a:schemeClr>
          </a:solidFill>
          <a:ln w="19050">
            <a:solidFill>
              <a:schemeClr val="bg1"/>
            </a:solidFill>
          </a:ln>
        </p:spPr>
        <p:txBody>
          <a:bodyPr vert="horz" lIns="91440" tIns="45720" rIns="91440" bIns="45720" rtlCol="0" anchor="ctr">
            <a:noAutofit/>
          </a:bodyPr>
          <a:lstStyle>
            <a:lvl1pPr>
              <a:defRPr lang="en-US" sz="1400" b="0" baseline="0">
                <a:latin typeface="Calibri Light" panose="020f0302020204030204" pitchFamily="34" charset="0"/>
                <a:ea typeface="Roboto Condensed Light" panose="02000000000000000000" pitchFamily="2" charset="0"/>
              </a:defRPr>
            </a:lvl1pPr>
          </a:lstStyle>
          <a:p>
            <a:pPr marL="0" lvl="0" indent="0">
              <a:buNone/>
            </a:pPr>
            <a:r>
              <a:rPr lang="en-US" smtClean="0"/>
              <a:t>Feature 3</a:t>
            </a:r>
            <a:endParaRPr lang="en-US"/>
          </a:p>
        </p:txBody>
      </p:sp>
      <p:sp>
        <p:nvSpPr>
          <p:cNvPr id="147" name="Text Placeholder 142"/>
          <p:cNvSpPr>
            <a:spLocks noGrp="1"/>
          </p:cNvSpPr>
          <p:nvPr userDrawn="1">
            <p:ph type="body" sz="quarter" idx="17" hasCustomPrompt="1"/>
          </p:nvPr>
        </p:nvSpPr>
        <p:spPr>
          <a:xfrm>
            <a:off x="683568" y="2739468"/>
            <a:ext cx="3817920" cy="273050"/>
          </a:xfrm>
          <a:solidFill>
            <a:srgbClr val="FBFBFB"/>
          </a:solidFill>
          <a:ln w="19050">
            <a:solidFill>
              <a:schemeClr val="bg1"/>
            </a:solidFill>
          </a:ln>
        </p:spPr>
        <p:txBody>
          <a:bodyPr vert="horz" lIns="91440" tIns="45720" rIns="91440" bIns="45720" rtlCol="0" anchor="ctr">
            <a:noAutofit/>
          </a:bodyPr>
          <a:lstStyle>
            <a:lvl1pPr>
              <a:defRPr lang="en-US" sz="1400" b="0" baseline="0">
                <a:latin typeface="Calibri Light" panose="020f0302020204030204" pitchFamily="34" charset="0"/>
                <a:ea typeface="Roboto Condensed Light" panose="02000000000000000000" pitchFamily="2" charset="0"/>
              </a:defRPr>
            </a:lvl1pPr>
          </a:lstStyle>
          <a:p>
            <a:pPr marL="0" lvl="0" indent="0">
              <a:buNone/>
            </a:pPr>
            <a:r>
              <a:rPr lang="en-US" smtClean="0"/>
              <a:t>Feature 4</a:t>
            </a:r>
            <a:endParaRPr lang="en-US"/>
          </a:p>
        </p:txBody>
      </p:sp>
      <p:sp>
        <p:nvSpPr>
          <p:cNvPr id="148" name="Text Placeholder 142"/>
          <p:cNvSpPr>
            <a:spLocks noGrp="1"/>
          </p:cNvSpPr>
          <p:nvPr userDrawn="1">
            <p:ph type="body" sz="quarter" idx="18" hasCustomPrompt="1"/>
          </p:nvPr>
        </p:nvSpPr>
        <p:spPr>
          <a:xfrm>
            <a:off x="683572" y="3011803"/>
            <a:ext cx="3817920" cy="273050"/>
          </a:xfrm>
          <a:solidFill>
            <a:schemeClr val="bg1">
              <a:lumMod val="95000"/>
            </a:schemeClr>
          </a:solidFill>
          <a:ln w="19050">
            <a:solidFill>
              <a:schemeClr val="bg1"/>
            </a:solidFill>
          </a:ln>
        </p:spPr>
        <p:txBody>
          <a:bodyPr vert="horz" lIns="91440" tIns="45720" rIns="91440" bIns="45720" rtlCol="0" anchor="ctr">
            <a:noAutofit/>
          </a:bodyPr>
          <a:lstStyle>
            <a:lvl1pPr>
              <a:defRPr lang="en-US" sz="1400" b="0" baseline="0">
                <a:latin typeface="Calibri Light" panose="020f0302020204030204" pitchFamily="34" charset="0"/>
                <a:ea typeface="Roboto Condensed Light" panose="02000000000000000000" pitchFamily="2" charset="0"/>
              </a:defRPr>
            </a:lvl1pPr>
          </a:lstStyle>
          <a:p>
            <a:pPr marL="0" lvl="0" indent="0">
              <a:buNone/>
            </a:pPr>
            <a:r>
              <a:rPr lang="en-US" smtClean="0"/>
              <a:t>Feature 5</a:t>
            </a:r>
            <a:endParaRPr lang="en-US"/>
          </a:p>
        </p:txBody>
      </p:sp>
      <p:sp>
        <p:nvSpPr>
          <p:cNvPr id="149" name="Text Placeholder 142"/>
          <p:cNvSpPr>
            <a:spLocks noGrp="1"/>
          </p:cNvSpPr>
          <p:nvPr userDrawn="1">
            <p:ph type="body" sz="quarter" idx="19" hasCustomPrompt="1"/>
          </p:nvPr>
        </p:nvSpPr>
        <p:spPr>
          <a:xfrm>
            <a:off x="683572" y="3284138"/>
            <a:ext cx="3817920" cy="273050"/>
          </a:xfrm>
          <a:solidFill>
            <a:srgbClr val="FBFBFB"/>
          </a:solidFill>
          <a:ln w="19050">
            <a:solidFill>
              <a:schemeClr val="bg1"/>
            </a:solidFill>
          </a:ln>
        </p:spPr>
        <p:txBody>
          <a:bodyPr vert="horz" lIns="91440" tIns="45720" rIns="91440" bIns="45720" rtlCol="0" anchor="ctr">
            <a:noAutofit/>
          </a:bodyPr>
          <a:lstStyle>
            <a:lvl1pPr>
              <a:defRPr lang="en-US" sz="1400" b="0" baseline="0">
                <a:latin typeface="Calibri Light" panose="020f0302020204030204" pitchFamily="34" charset="0"/>
                <a:ea typeface="Roboto Condensed Light" panose="02000000000000000000" pitchFamily="2" charset="0"/>
              </a:defRPr>
            </a:lvl1pPr>
          </a:lstStyle>
          <a:p>
            <a:pPr marL="0" lvl="0" indent="0">
              <a:buNone/>
            </a:pPr>
            <a:r>
              <a:rPr lang="en-US" smtClean="0"/>
              <a:t>Feature 6</a:t>
            </a:r>
            <a:endParaRPr lang="en-US"/>
          </a:p>
        </p:txBody>
      </p:sp>
      <p:sp>
        <p:nvSpPr>
          <p:cNvPr id="150" name="Text Placeholder 142"/>
          <p:cNvSpPr>
            <a:spLocks noGrp="1"/>
          </p:cNvSpPr>
          <p:nvPr userDrawn="1">
            <p:ph type="body" sz="quarter" idx="20" hasCustomPrompt="1"/>
          </p:nvPr>
        </p:nvSpPr>
        <p:spPr>
          <a:xfrm>
            <a:off x="683572" y="3556473"/>
            <a:ext cx="3817920" cy="273050"/>
          </a:xfrm>
          <a:solidFill>
            <a:schemeClr val="bg1">
              <a:lumMod val="95000"/>
            </a:schemeClr>
          </a:solidFill>
          <a:ln w="19050">
            <a:solidFill>
              <a:schemeClr val="bg1"/>
            </a:solidFill>
          </a:ln>
        </p:spPr>
        <p:txBody>
          <a:bodyPr vert="horz" lIns="91440" tIns="45720" rIns="91440" bIns="45720" rtlCol="0" anchor="ctr">
            <a:noAutofit/>
          </a:bodyPr>
          <a:lstStyle>
            <a:lvl1pPr>
              <a:defRPr lang="en-US" sz="1400" b="0" baseline="0">
                <a:latin typeface="Calibri Light" panose="020f0302020204030204" pitchFamily="34" charset="0"/>
                <a:ea typeface="Roboto Condensed Light" panose="02000000000000000000" pitchFamily="2" charset="0"/>
              </a:defRPr>
            </a:lvl1pPr>
          </a:lstStyle>
          <a:p>
            <a:pPr marL="0" lvl="0" indent="0">
              <a:buNone/>
            </a:pPr>
            <a:r>
              <a:rPr lang="en-US" smtClean="0"/>
              <a:t>Feature 7</a:t>
            </a:r>
            <a:endParaRPr lang="en-US"/>
          </a:p>
        </p:txBody>
      </p:sp>
      <p:sp>
        <p:nvSpPr>
          <p:cNvPr id="151" name="Text Placeholder 142"/>
          <p:cNvSpPr>
            <a:spLocks noGrp="1"/>
          </p:cNvSpPr>
          <p:nvPr userDrawn="1">
            <p:ph type="body" sz="quarter" idx="21" hasCustomPrompt="1"/>
          </p:nvPr>
        </p:nvSpPr>
        <p:spPr>
          <a:xfrm>
            <a:off x="683568" y="3828808"/>
            <a:ext cx="3817920" cy="273050"/>
          </a:xfrm>
          <a:solidFill>
            <a:srgbClr val="FBFBFB"/>
          </a:solidFill>
          <a:ln w="19050">
            <a:solidFill>
              <a:schemeClr val="bg1"/>
            </a:solidFill>
          </a:ln>
        </p:spPr>
        <p:txBody>
          <a:bodyPr vert="horz" lIns="91440" tIns="45720" rIns="91440" bIns="45720" rtlCol="0" anchor="ctr">
            <a:noAutofit/>
          </a:bodyPr>
          <a:lstStyle>
            <a:lvl1pPr>
              <a:defRPr lang="en-US" sz="1400" b="0" baseline="0">
                <a:latin typeface="Calibri Light" panose="020f0302020204030204" pitchFamily="34" charset="0"/>
                <a:ea typeface="Roboto Condensed Light" panose="02000000000000000000" pitchFamily="2" charset="0"/>
              </a:defRPr>
            </a:lvl1pPr>
          </a:lstStyle>
          <a:p>
            <a:pPr marL="0" lvl="0" indent="0">
              <a:buNone/>
            </a:pPr>
            <a:r>
              <a:rPr lang="en-US" smtClean="0"/>
              <a:t>Feature 8</a:t>
            </a:r>
            <a:endParaRPr lang="en-US"/>
          </a:p>
        </p:txBody>
      </p:sp>
      <p:sp>
        <p:nvSpPr>
          <p:cNvPr id="152" name="Text Placeholder 142"/>
          <p:cNvSpPr>
            <a:spLocks noGrp="1"/>
          </p:cNvSpPr>
          <p:nvPr userDrawn="1">
            <p:ph type="body" sz="quarter" idx="22" hasCustomPrompt="1"/>
          </p:nvPr>
        </p:nvSpPr>
        <p:spPr>
          <a:xfrm>
            <a:off x="683572" y="4101143"/>
            <a:ext cx="3817920" cy="273050"/>
          </a:xfrm>
          <a:solidFill>
            <a:schemeClr val="bg1">
              <a:lumMod val="95000"/>
            </a:schemeClr>
          </a:solidFill>
          <a:ln w="19050">
            <a:solidFill>
              <a:schemeClr val="bg1"/>
            </a:solidFill>
          </a:ln>
        </p:spPr>
        <p:txBody>
          <a:bodyPr vert="horz" lIns="91440" tIns="45720" rIns="91440" bIns="45720" rtlCol="0" anchor="ctr">
            <a:noAutofit/>
          </a:bodyPr>
          <a:lstStyle>
            <a:lvl1pPr>
              <a:defRPr lang="en-US" sz="1400" b="0" baseline="0">
                <a:latin typeface="Calibri Light" panose="020f0302020204030204" pitchFamily="34" charset="0"/>
                <a:ea typeface="Roboto Condensed Light" panose="02000000000000000000" pitchFamily="2" charset="0"/>
              </a:defRPr>
            </a:lvl1pPr>
          </a:lstStyle>
          <a:p>
            <a:pPr marL="0" lvl="0" indent="0">
              <a:buNone/>
            </a:pPr>
            <a:r>
              <a:rPr lang="en-US" smtClean="0"/>
              <a:t>Feature 9</a:t>
            </a:r>
            <a:endParaRPr lang="en-US"/>
          </a:p>
        </p:txBody>
      </p:sp>
      <p:sp>
        <p:nvSpPr>
          <p:cNvPr id="153" name="Text Placeholder 142"/>
          <p:cNvSpPr>
            <a:spLocks noGrp="1"/>
          </p:cNvSpPr>
          <p:nvPr userDrawn="1">
            <p:ph type="body" sz="quarter" idx="23" hasCustomPrompt="1"/>
          </p:nvPr>
        </p:nvSpPr>
        <p:spPr>
          <a:xfrm>
            <a:off x="683572" y="4373479"/>
            <a:ext cx="3817920" cy="273050"/>
          </a:xfrm>
          <a:solidFill>
            <a:srgbClr val="FBFBFB"/>
          </a:solidFill>
          <a:ln w="19050">
            <a:solidFill>
              <a:schemeClr val="bg1"/>
            </a:solidFill>
          </a:ln>
        </p:spPr>
        <p:txBody>
          <a:bodyPr vert="horz" lIns="91440" tIns="45720" rIns="91440" bIns="45720" rtlCol="0" anchor="ctr">
            <a:noAutofit/>
          </a:bodyPr>
          <a:lstStyle>
            <a:lvl1pPr>
              <a:defRPr lang="en-US" sz="1400" b="0" baseline="0">
                <a:latin typeface="Calibri Light" panose="020f0302020204030204" pitchFamily="34" charset="0"/>
                <a:ea typeface="Roboto Condensed Light" panose="02000000000000000000" pitchFamily="2" charset="0"/>
              </a:defRPr>
            </a:lvl1pPr>
          </a:lstStyle>
          <a:p>
            <a:pPr marL="0" lvl="0" indent="0">
              <a:buNone/>
            </a:pPr>
            <a:r>
              <a:rPr lang="en-US" smtClean="0"/>
              <a:t>Feature 10</a:t>
            </a:r>
            <a:endParaRPr lang="en-US"/>
          </a:p>
        </p:txBody>
      </p:sp>
      <p:sp>
        <p:nvSpPr>
          <p:cNvPr id="174" name="Text Placeholder 173"/>
          <p:cNvSpPr>
            <a:spLocks noGrp="1"/>
          </p:cNvSpPr>
          <p:nvPr userDrawn="1">
            <p:ph type="body" sz="quarter" idx="24" hasCustomPrompt="1"/>
          </p:nvPr>
        </p:nvSpPr>
        <p:spPr>
          <a:xfrm>
            <a:off x="4502150" y="1492250"/>
            <a:ext cx="935038" cy="430213"/>
          </a:xfrm>
        </p:spPr>
        <p:txBody>
          <a:bodyPr anchor="ctr">
            <a:normAutofit/>
          </a:bodyPr>
          <a:lstStyle>
            <a:lvl1pPr marL="0" indent="0" algn="ctr">
              <a:buNone/>
              <a:defRPr sz="1500" baseline="0">
                <a:solidFill>
                  <a:schemeClr val="bg1"/>
                </a:solidFill>
                <a:latin typeface="Calibri Light" panose="020f0302020204030204" pitchFamily="34" charset="0"/>
              </a:defRPr>
            </a:lvl1pPr>
          </a:lstStyle>
          <a:p>
            <a:pPr lvl="0"/>
            <a:r>
              <a:rPr lang="en-US" smtClean="0"/>
              <a:t>Item 01</a:t>
            </a:r>
            <a:endParaRPr lang="en-US"/>
          </a:p>
        </p:txBody>
      </p:sp>
      <p:sp>
        <p:nvSpPr>
          <p:cNvPr id="175" name="Text Placeholder 173"/>
          <p:cNvSpPr>
            <a:spLocks noGrp="1"/>
          </p:cNvSpPr>
          <p:nvPr userDrawn="1">
            <p:ph type="body" sz="quarter" idx="25" hasCustomPrompt="1"/>
          </p:nvPr>
        </p:nvSpPr>
        <p:spPr>
          <a:xfrm>
            <a:off x="5447130" y="1492250"/>
            <a:ext cx="920632" cy="430213"/>
          </a:xfrm>
        </p:spPr>
        <p:txBody>
          <a:bodyPr anchor="ctr">
            <a:normAutofit/>
          </a:bodyPr>
          <a:lstStyle>
            <a:lvl1pPr marL="0" indent="0" algn="ctr">
              <a:buNone/>
              <a:defRPr sz="1500" baseline="0">
                <a:solidFill>
                  <a:schemeClr val="bg1"/>
                </a:solidFill>
                <a:latin typeface="Calibri Light" panose="020f0302020204030204" pitchFamily="34" charset="0"/>
              </a:defRPr>
            </a:lvl1pPr>
          </a:lstStyle>
          <a:p>
            <a:pPr lvl="0"/>
            <a:r>
              <a:rPr lang="en-US" smtClean="0"/>
              <a:t>Item 02</a:t>
            </a:r>
            <a:endParaRPr lang="en-US"/>
          </a:p>
        </p:txBody>
      </p:sp>
      <p:sp>
        <p:nvSpPr>
          <p:cNvPr id="176" name="Text Placeholder 173"/>
          <p:cNvSpPr>
            <a:spLocks noGrp="1"/>
          </p:cNvSpPr>
          <p:nvPr userDrawn="1">
            <p:ph type="body" sz="quarter" idx="26" hasCustomPrompt="1"/>
          </p:nvPr>
        </p:nvSpPr>
        <p:spPr>
          <a:xfrm>
            <a:off x="6375447" y="1492250"/>
            <a:ext cx="920632" cy="430213"/>
          </a:xfrm>
        </p:spPr>
        <p:txBody>
          <a:bodyPr anchor="ctr">
            <a:normAutofit/>
          </a:bodyPr>
          <a:lstStyle>
            <a:lvl1pPr marL="0" indent="0" algn="ctr">
              <a:buNone/>
              <a:defRPr sz="1500" baseline="0">
                <a:solidFill>
                  <a:schemeClr val="bg1"/>
                </a:solidFill>
                <a:latin typeface="Calibri Light" panose="020f0302020204030204" pitchFamily="34" charset="0"/>
              </a:defRPr>
            </a:lvl1pPr>
          </a:lstStyle>
          <a:p>
            <a:pPr lvl="0"/>
            <a:r>
              <a:rPr lang="en-US" smtClean="0"/>
              <a:t>Item 03</a:t>
            </a:r>
            <a:endParaRPr lang="en-US"/>
          </a:p>
        </p:txBody>
      </p:sp>
      <p:sp>
        <p:nvSpPr>
          <p:cNvPr id="177" name="Text Placeholder 173"/>
          <p:cNvSpPr>
            <a:spLocks noGrp="1"/>
          </p:cNvSpPr>
          <p:nvPr>
            <p:ph type="body" sz="quarter" idx="27" hasCustomPrompt="1"/>
          </p:nvPr>
        </p:nvSpPr>
        <p:spPr>
          <a:xfrm>
            <a:off x="7310846" y="1492250"/>
            <a:ext cx="920632" cy="430213"/>
          </a:xfrm>
        </p:spPr>
        <p:txBody>
          <a:bodyPr anchor="ctr">
            <a:normAutofit/>
          </a:bodyPr>
          <a:lstStyle>
            <a:lvl1pPr marL="0" indent="0" algn="ctr">
              <a:buNone/>
              <a:defRPr sz="1500" baseline="0">
                <a:solidFill>
                  <a:schemeClr val="bg1"/>
                </a:solidFill>
                <a:latin typeface="Calibri Light" panose="020f0302020204030204" pitchFamily="34" charset="0"/>
              </a:defRPr>
            </a:lvl1pPr>
          </a:lstStyle>
          <a:p>
            <a:pPr lvl="0"/>
            <a:r>
              <a:rPr lang="en-US" smtClean="0"/>
              <a:t>Item 04</a:t>
            </a:r>
            <a:endParaRPr lang="en-US"/>
          </a:p>
        </p:txBody>
      </p:sp>
      <p:sp>
        <p:nvSpPr>
          <p:cNvPr id="113" name="Rectangle 6"/>
          <p:cNvSpPr>
            <a:spLocks noChangeArrowheads="1"/>
          </p:cNvSpPr>
          <p:nvPr userDrawn="1"/>
        </p:nvSpPr>
        <p:spPr bwMode="auto">
          <a:xfrm>
            <a:off x="4501529" y="1923050"/>
            <a:ext cx="936000" cy="27224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14" name="Line 36"/>
          <p:cNvSpPr>
            <a:spLocks noChangeShapeType="1"/>
          </p:cNvSpPr>
          <p:nvPr userDrawn="1"/>
        </p:nvSpPr>
        <p:spPr bwMode="auto">
          <a:xfrm>
            <a:off x="4501530" y="4646529"/>
            <a:ext cx="936000" cy="0"/>
          </a:xfrm>
          <a:prstGeom prst="line">
            <a:avLst/>
          </a:prstGeom>
          <a:noFill/>
          <a:ln w="6" cap="flat">
            <a:solidFill>
              <a:srgbClr val="FFFFFF"/>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15" name="Line 37"/>
          <p:cNvSpPr>
            <a:spLocks noChangeShapeType="1"/>
          </p:cNvSpPr>
          <p:nvPr userDrawn="1"/>
        </p:nvSpPr>
        <p:spPr bwMode="auto">
          <a:xfrm>
            <a:off x="4825528" y="4646529"/>
            <a:ext cx="936000" cy="0"/>
          </a:xfrm>
          <a:prstGeom prst="line">
            <a:avLst/>
          </a:prstGeom>
          <a:noFill/>
          <a:ln w="6" cap="flat">
            <a:solidFill>
              <a:srgbClr val="FFFFFF"/>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16" name="Rectangle 18"/>
          <p:cNvSpPr>
            <a:spLocks noChangeArrowheads="1"/>
          </p:cNvSpPr>
          <p:nvPr userDrawn="1"/>
        </p:nvSpPr>
        <p:spPr bwMode="auto">
          <a:xfrm>
            <a:off x="4501529" y="2195290"/>
            <a:ext cx="936000" cy="273320"/>
          </a:xfrm>
          <a:prstGeom prst="rect">
            <a:avLst/>
          </a:prstGeom>
          <a:solidFill>
            <a:srgbClr val="FBFBFB"/>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17" name="Rectangle 25"/>
          <p:cNvSpPr>
            <a:spLocks noChangeArrowheads="1"/>
          </p:cNvSpPr>
          <p:nvPr userDrawn="1"/>
        </p:nvSpPr>
        <p:spPr bwMode="auto">
          <a:xfrm>
            <a:off x="4501529" y="3829809"/>
            <a:ext cx="936000" cy="271160"/>
          </a:xfrm>
          <a:prstGeom prst="rect">
            <a:avLst/>
          </a:prstGeom>
          <a:solidFill>
            <a:srgbClr val="FBFBFB"/>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18" name="Rectangle 29"/>
          <p:cNvSpPr>
            <a:spLocks noChangeArrowheads="1"/>
          </p:cNvSpPr>
          <p:nvPr userDrawn="1"/>
        </p:nvSpPr>
        <p:spPr bwMode="auto">
          <a:xfrm>
            <a:off x="4501529" y="4374289"/>
            <a:ext cx="936000" cy="272240"/>
          </a:xfrm>
          <a:prstGeom prst="rect">
            <a:avLst/>
          </a:prstGeom>
          <a:solidFill>
            <a:srgbClr val="FBFBFB"/>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19" name="Rectangle 42"/>
          <p:cNvSpPr>
            <a:spLocks noChangeArrowheads="1"/>
          </p:cNvSpPr>
          <p:nvPr userDrawn="1"/>
        </p:nvSpPr>
        <p:spPr bwMode="auto">
          <a:xfrm>
            <a:off x="4501529" y="2739769"/>
            <a:ext cx="936000" cy="273320"/>
          </a:xfrm>
          <a:prstGeom prst="rect">
            <a:avLst/>
          </a:prstGeom>
          <a:solidFill>
            <a:srgbClr val="FBFBFB"/>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20" name="Rectangle 44"/>
          <p:cNvSpPr>
            <a:spLocks noChangeArrowheads="1"/>
          </p:cNvSpPr>
          <p:nvPr userDrawn="1"/>
        </p:nvSpPr>
        <p:spPr bwMode="auto">
          <a:xfrm>
            <a:off x="4501529" y="3285330"/>
            <a:ext cx="936000" cy="271160"/>
          </a:xfrm>
          <a:prstGeom prst="rect">
            <a:avLst/>
          </a:prstGeom>
          <a:solidFill>
            <a:srgbClr val="FBFBFB"/>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21" name="Rectangle 64"/>
          <p:cNvSpPr>
            <a:spLocks noChangeArrowheads="1"/>
          </p:cNvSpPr>
          <p:nvPr userDrawn="1"/>
        </p:nvSpPr>
        <p:spPr bwMode="auto">
          <a:xfrm>
            <a:off x="6367762" y="2195290"/>
            <a:ext cx="936000" cy="273320"/>
          </a:xfrm>
          <a:prstGeom prst="rect">
            <a:avLst/>
          </a:prstGeom>
          <a:solidFill>
            <a:srgbClr val="FBFBFB"/>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22" name="Rectangle 65"/>
          <p:cNvSpPr>
            <a:spLocks noChangeArrowheads="1"/>
          </p:cNvSpPr>
          <p:nvPr userDrawn="1"/>
        </p:nvSpPr>
        <p:spPr bwMode="auto">
          <a:xfrm>
            <a:off x="6367762" y="3829809"/>
            <a:ext cx="936000" cy="271160"/>
          </a:xfrm>
          <a:prstGeom prst="rect">
            <a:avLst/>
          </a:prstGeom>
          <a:solidFill>
            <a:srgbClr val="FBFBFB"/>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23" name="Rectangle 67"/>
          <p:cNvSpPr>
            <a:spLocks noChangeArrowheads="1"/>
          </p:cNvSpPr>
          <p:nvPr userDrawn="1"/>
        </p:nvSpPr>
        <p:spPr bwMode="auto">
          <a:xfrm>
            <a:off x="6367762" y="4374289"/>
            <a:ext cx="936000" cy="272240"/>
          </a:xfrm>
          <a:prstGeom prst="rect">
            <a:avLst/>
          </a:prstGeom>
          <a:solidFill>
            <a:srgbClr val="FBFBFB"/>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24" name="Rectangle 70"/>
          <p:cNvSpPr>
            <a:spLocks noChangeArrowheads="1"/>
          </p:cNvSpPr>
          <p:nvPr userDrawn="1"/>
        </p:nvSpPr>
        <p:spPr bwMode="auto">
          <a:xfrm>
            <a:off x="6367762" y="2739769"/>
            <a:ext cx="936000" cy="273320"/>
          </a:xfrm>
          <a:prstGeom prst="rect">
            <a:avLst/>
          </a:prstGeom>
          <a:solidFill>
            <a:srgbClr val="FBFBFB"/>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25" name="Rectangle 72"/>
          <p:cNvSpPr>
            <a:spLocks noChangeArrowheads="1"/>
          </p:cNvSpPr>
          <p:nvPr userDrawn="1"/>
        </p:nvSpPr>
        <p:spPr bwMode="auto">
          <a:xfrm>
            <a:off x="6367762" y="3285330"/>
            <a:ext cx="936000" cy="271160"/>
          </a:xfrm>
          <a:prstGeom prst="rect">
            <a:avLst/>
          </a:prstGeom>
          <a:solidFill>
            <a:srgbClr val="FBFBFB"/>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26" name="Rectangle 27"/>
          <p:cNvSpPr>
            <a:spLocks noChangeArrowheads="1"/>
          </p:cNvSpPr>
          <p:nvPr userDrawn="1"/>
        </p:nvSpPr>
        <p:spPr bwMode="auto">
          <a:xfrm>
            <a:off x="4501529" y="4101834"/>
            <a:ext cx="936000" cy="27332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27" name="Rectangle 41"/>
          <p:cNvSpPr>
            <a:spLocks noChangeArrowheads="1"/>
          </p:cNvSpPr>
          <p:nvPr userDrawn="1"/>
        </p:nvSpPr>
        <p:spPr bwMode="auto">
          <a:xfrm>
            <a:off x="4501529" y="2469475"/>
            <a:ext cx="936000" cy="27116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28" name="Rectangle 43"/>
          <p:cNvSpPr>
            <a:spLocks noChangeArrowheads="1"/>
          </p:cNvSpPr>
          <p:nvPr userDrawn="1"/>
        </p:nvSpPr>
        <p:spPr bwMode="auto">
          <a:xfrm>
            <a:off x="4501529" y="3013955"/>
            <a:ext cx="936000" cy="27224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29" name="Rectangle 45"/>
          <p:cNvSpPr>
            <a:spLocks noChangeArrowheads="1"/>
          </p:cNvSpPr>
          <p:nvPr userDrawn="1"/>
        </p:nvSpPr>
        <p:spPr bwMode="auto">
          <a:xfrm>
            <a:off x="4501529" y="3557354"/>
            <a:ext cx="936000" cy="27332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30" name="Rectangle 63"/>
          <p:cNvSpPr>
            <a:spLocks noChangeArrowheads="1"/>
          </p:cNvSpPr>
          <p:nvPr userDrawn="1"/>
        </p:nvSpPr>
        <p:spPr bwMode="auto">
          <a:xfrm>
            <a:off x="6367762" y="1923915"/>
            <a:ext cx="936000" cy="27224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31" name="Rectangle 66"/>
          <p:cNvSpPr>
            <a:spLocks noChangeArrowheads="1"/>
          </p:cNvSpPr>
          <p:nvPr userDrawn="1"/>
        </p:nvSpPr>
        <p:spPr bwMode="auto">
          <a:xfrm>
            <a:off x="6367762" y="4101834"/>
            <a:ext cx="936000" cy="27332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32" name="Rectangle 69"/>
          <p:cNvSpPr>
            <a:spLocks noChangeArrowheads="1"/>
          </p:cNvSpPr>
          <p:nvPr userDrawn="1"/>
        </p:nvSpPr>
        <p:spPr bwMode="auto">
          <a:xfrm>
            <a:off x="6367762" y="2469475"/>
            <a:ext cx="936000" cy="27116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33" name="Rectangle 71"/>
          <p:cNvSpPr>
            <a:spLocks noChangeArrowheads="1"/>
          </p:cNvSpPr>
          <p:nvPr userDrawn="1"/>
        </p:nvSpPr>
        <p:spPr bwMode="auto">
          <a:xfrm>
            <a:off x="6367762" y="3013955"/>
            <a:ext cx="936000" cy="27224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34" name="Rectangle 73"/>
          <p:cNvSpPr>
            <a:spLocks noChangeArrowheads="1"/>
          </p:cNvSpPr>
          <p:nvPr userDrawn="1"/>
        </p:nvSpPr>
        <p:spPr bwMode="auto">
          <a:xfrm>
            <a:off x="6367762" y="3557354"/>
            <a:ext cx="936000" cy="27332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35" name="Line 68"/>
          <p:cNvSpPr>
            <a:spLocks noChangeShapeType="1"/>
          </p:cNvSpPr>
          <p:nvPr userDrawn="1"/>
        </p:nvSpPr>
        <p:spPr bwMode="auto">
          <a:xfrm flipH="1">
            <a:off x="7591795" y="4646529"/>
            <a:ext cx="0" cy="0"/>
          </a:xfrm>
          <a:prstGeom prst="line">
            <a:avLst/>
          </a:prstGeom>
          <a:noFill/>
          <a:ln w="6" cap="flat">
            <a:solidFill>
              <a:srgbClr val="FFFFFF"/>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136" name="Rectangle 51"/>
          <p:cNvSpPr>
            <a:spLocks noChangeArrowheads="1"/>
          </p:cNvSpPr>
          <p:nvPr userDrawn="1"/>
        </p:nvSpPr>
        <p:spPr bwMode="auto">
          <a:xfrm>
            <a:off x="5437530" y="1923050"/>
            <a:ext cx="936000" cy="272240"/>
          </a:xfrm>
          <a:prstGeom prst="rect">
            <a:avLst/>
          </a:prstGeom>
          <a:solidFill>
            <a:srgbClr val="E4E4E4"/>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37" name="Rectangle 54"/>
          <p:cNvSpPr>
            <a:spLocks noChangeArrowheads="1"/>
          </p:cNvSpPr>
          <p:nvPr userDrawn="1"/>
        </p:nvSpPr>
        <p:spPr bwMode="auto">
          <a:xfrm>
            <a:off x="5437530" y="4100969"/>
            <a:ext cx="936000" cy="273320"/>
          </a:xfrm>
          <a:prstGeom prst="rect">
            <a:avLst/>
          </a:prstGeom>
          <a:solidFill>
            <a:srgbClr val="E4E4E4"/>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38" name="Rectangle 57"/>
          <p:cNvSpPr>
            <a:spLocks noChangeArrowheads="1"/>
          </p:cNvSpPr>
          <p:nvPr userDrawn="1"/>
        </p:nvSpPr>
        <p:spPr bwMode="auto">
          <a:xfrm>
            <a:off x="5437530" y="2468610"/>
            <a:ext cx="936000" cy="271160"/>
          </a:xfrm>
          <a:prstGeom prst="rect">
            <a:avLst/>
          </a:prstGeom>
          <a:solidFill>
            <a:srgbClr val="E4E4E4"/>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39" name="Rectangle 59"/>
          <p:cNvSpPr>
            <a:spLocks noChangeArrowheads="1"/>
          </p:cNvSpPr>
          <p:nvPr userDrawn="1"/>
        </p:nvSpPr>
        <p:spPr bwMode="auto">
          <a:xfrm>
            <a:off x="5437530" y="3013090"/>
            <a:ext cx="936000" cy="272240"/>
          </a:xfrm>
          <a:prstGeom prst="rect">
            <a:avLst/>
          </a:prstGeom>
          <a:solidFill>
            <a:srgbClr val="E4E4E4"/>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40" name="Rectangle 61"/>
          <p:cNvSpPr>
            <a:spLocks noChangeArrowheads="1"/>
          </p:cNvSpPr>
          <p:nvPr userDrawn="1"/>
        </p:nvSpPr>
        <p:spPr bwMode="auto">
          <a:xfrm>
            <a:off x="5437530" y="3556489"/>
            <a:ext cx="936000" cy="273320"/>
          </a:xfrm>
          <a:prstGeom prst="rect">
            <a:avLst/>
          </a:prstGeom>
          <a:solidFill>
            <a:srgbClr val="E4E4E4"/>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41" name="Rectangle 52"/>
          <p:cNvSpPr>
            <a:spLocks noChangeArrowheads="1"/>
          </p:cNvSpPr>
          <p:nvPr userDrawn="1"/>
        </p:nvSpPr>
        <p:spPr bwMode="auto">
          <a:xfrm>
            <a:off x="5437530" y="2195290"/>
            <a:ext cx="936000" cy="27332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42" name="Rectangle 53"/>
          <p:cNvSpPr>
            <a:spLocks noChangeArrowheads="1"/>
          </p:cNvSpPr>
          <p:nvPr userDrawn="1"/>
        </p:nvSpPr>
        <p:spPr bwMode="auto">
          <a:xfrm>
            <a:off x="5437530" y="3829809"/>
            <a:ext cx="936000" cy="27116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44" name="Rectangle 55"/>
          <p:cNvSpPr>
            <a:spLocks noChangeArrowheads="1"/>
          </p:cNvSpPr>
          <p:nvPr userDrawn="1"/>
        </p:nvSpPr>
        <p:spPr bwMode="auto">
          <a:xfrm>
            <a:off x="5437530" y="4374289"/>
            <a:ext cx="936000" cy="27224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54" name="Rectangle 58"/>
          <p:cNvSpPr>
            <a:spLocks noChangeArrowheads="1"/>
          </p:cNvSpPr>
          <p:nvPr userDrawn="1"/>
        </p:nvSpPr>
        <p:spPr bwMode="auto">
          <a:xfrm>
            <a:off x="5437530" y="2739769"/>
            <a:ext cx="936000" cy="27332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55" name="Rectangle 60"/>
          <p:cNvSpPr>
            <a:spLocks noChangeArrowheads="1"/>
          </p:cNvSpPr>
          <p:nvPr userDrawn="1"/>
        </p:nvSpPr>
        <p:spPr bwMode="auto">
          <a:xfrm>
            <a:off x="5437530" y="3285330"/>
            <a:ext cx="936000" cy="27116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56" name="Rectangle 51"/>
          <p:cNvSpPr>
            <a:spLocks noChangeArrowheads="1"/>
          </p:cNvSpPr>
          <p:nvPr userDrawn="1"/>
        </p:nvSpPr>
        <p:spPr bwMode="auto">
          <a:xfrm>
            <a:off x="7303762" y="1923050"/>
            <a:ext cx="936000" cy="272240"/>
          </a:xfrm>
          <a:prstGeom prst="rect">
            <a:avLst/>
          </a:prstGeom>
          <a:solidFill>
            <a:srgbClr val="E4E4E4"/>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58" name="Rectangle 54"/>
          <p:cNvSpPr>
            <a:spLocks noChangeArrowheads="1"/>
          </p:cNvSpPr>
          <p:nvPr userDrawn="1"/>
        </p:nvSpPr>
        <p:spPr bwMode="auto">
          <a:xfrm>
            <a:off x="7303762" y="4100969"/>
            <a:ext cx="936000" cy="273320"/>
          </a:xfrm>
          <a:prstGeom prst="rect">
            <a:avLst/>
          </a:prstGeom>
          <a:solidFill>
            <a:srgbClr val="E4E4E4"/>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68" name="Rectangle 57"/>
          <p:cNvSpPr>
            <a:spLocks noChangeArrowheads="1"/>
          </p:cNvSpPr>
          <p:nvPr userDrawn="1"/>
        </p:nvSpPr>
        <p:spPr bwMode="auto">
          <a:xfrm>
            <a:off x="7303762" y="2468610"/>
            <a:ext cx="936000" cy="271160"/>
          </a:xfrm>
          <a:prstGeom prst="rect">
            <a:avLst/>
          </a:prstGeom>
          <a:solidFill>
            <a:srgbClr val="E4E4E4"/>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69" name="Rectangle 59"/>
          <p:cNvSpPr>
            <a:spLocks noChangeArrowheads="1"/>
          </p:cNvSpPr>
          <p:nvPr userDrawn="1"/>
        </p:nvSpPr>
        <p:spPr bwMode="auto">
          <a:xfrm>
            <a:off x="7303762" y="3013090"/>
            <a:ext cx="936000" cy="272240"/>
          </a:xfrm>
          <a:prstGeom prst="rect">
            <a:avLst/>
          </a:prstGeom>
          <a:solidFill>
            <a:srgbClr val="E4E4E4"/>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70" name="Rectangle 61"/>
          <p:cNvSpPr>
            <a:spLocks noChangeArrowheads="1"/>
          </p:cNvSpPr>
          <p:nvPr userDrawn="1"/>
        </p:nvSpPr>
        <p:spPr bwMode="auto">
          <a:xfrm>
            <a:off x="7303762" y="3556489"/>
            <a:ext cx="936000" cy="273320"/>
          </a:xfrm>
          <a:prstGeom prst="rect">
            <a:avLst/>
          </a:prstGeom>
          <a:solidFill>
            <a:srgbClr val="E4E4E4"/>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71" name="Rectangle 52"/>
          <p:cNvSpPr>
            <a:spLocks noChangeArrowheads="1"/>
          </p:cNvSpPr>
          <p:nvPr userDrawn="1"/>
        </p:nvSpPr>
        <p:spPr bwMode="auto">
          <a:xfrm>
            <a:off x="7303762" y="2195290"/>
            <a:ext cx="936000" cy="27332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72" name="Rectangle 53"/>
          <p:cNvSpPr>
            <a:spLocks noChangeArrowheads="1"/>
          </p:cNvSpPr>
          <p:nvPr userDrawn="1"/>
        </p:nvSpPr>
        <p:spPr bwMode="auto">
          <a:xfrm>
            <a:off x="7303762" y="3829809"/>
            <a:ext cx="936000" cy="27116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73" name="Rectangle 55"/>
          <p:cNvSpPr>
            <a:spLocks noChangeArrowheads="1"/>
          </p:cNvSpPr>
          <p:nvPr userDrawn="1"/>
        </p:nvSpPr>
        <p:spPr bwMode="auto">
          <a:xfrm>
            <a:off x="7303762" y="4374289"/>
            <a:ext cx="936000" cy="27224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78" name="Rectangle 58"/>
          <p:cNvSpPr>
            <a:spLocks noChangeArrowheads="1"/>
          </p:cNvSpPr>
          <p:nvPr userDrawn="1"/>
        </p:nvSpPr>
        <p:spPr bwMode="auto">
          <a:xfrm>
            <a:off x="7303762" y="2739769"/>
            <a:ext cx="936000" cy="27332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
        <p:nvSpPr>
          <p:cNvPr id="179" name="Rectangle 60"/>
          <p:cNvSpPr>
            <a:spLocks noChangeArrowheads="1"/>
          </p:cNvSpPr>
          <p:nvPr userDrawn="1"/>
        </p:nvSpPr>
        <p:spPr bwMode="auto">
          <a:xfrm>
            <a:off x="7303762" y="3285330"/>
            <a:ext cx="936000" cy="271160"/>
          </a:xfrm>
          <a:prstGeom prst="rect">
            <a:avLst/>
          </a:prstGeom>
          <a:solidFill>
            <a:schemeClr val="bg1">
              <a:lumMod val="95000"/>
            </a:schemeClr>
          </a:solidFill>
          <a:ln w="19050">
            <a:solidFill>
              <a:schemeClr val="bg1"/>
            </a:solidFill>
          </a:ln>
        </p:spPr>
        <p:txBody>
          <a:bodyPr vert="horz" lIns="91440" tIns="45720" rIns="91440" bIns="45720" rtlCol="0" anchor="ctr">
            <a:noAutofit/>
          </a:bodyPr>
          <a:lstStyle/>
          <a:p>
            <a:pPr lvl="0" indent="0">
              <a:spcBef>
                <a:spcPct val="20000"/>
              </a:spcBef>
              <a:buFont typeface="Arial" panose="020b0604020202020204" pitchFamily="34" charset="0"/>
              <a:buNone/>
            </a:pPr>
            <a:endParaRPr lang="en-US" sz="1400" b="0" baseline="0">
              <a:latin typeface="Calibri Light" panose="020f0302020204030204" pitchFamily="34" charset="0"/>
              <a:ea typeface="Roboto Condensed Light" panose="02000000000000000000" pitchFamily="2" charset="0"/>
            </a:endParaRPr>
          </a:p>
        </p:txBody>
      </p:sp>
    </p:spTree>
    <p:extLst>
      <p:ext uri="{BB962C8B-B14F-4D97-AF65-F5344CB8AC3E}">
        <p14:creationId val="752167537"/>
      </p:ext>
    </p:extLst>
  </p:cSld>
  <p:clrMapOvr>
    <a:masterClrMapping/>
  </p:clrMapOvr>
  <p:transition spd="slow">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icture &amp; Text">
    <p:spTree>
      <p:nvGrpSpPr>
        <p:cNvPr id="1" name=""/>
        <p:cNvGrpSpPr/>
        <p:nvPr/>
      </p:nvGrpSpPr>
      <p:grpSpPr>
        <a:xfrm>
          <a:off x="0" y="0"/>
          <a: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t>‹#›</a:t>
            </a:fld>
            <a:endParaRPr lang="en-US"/>
          </a:p>
        </p:txBody>
      </p:sp>
      <p:sp>
        <p:nvSpPr>
          <p:cNvPr id="16" name="Picture Placeholder 8"/>
          <p:cNvSpPr>
            <a:spLocks noGrp="1"/>
          </p:cNvSpPr>
          <p:nvPr>
            <p:ph type="pic" sz="quarter" idx="23"/>
          </p:nvPr>
        </p:nvSpPr>
        <p:spPr>
          <a:xfrm>
            <a:off x="3919538" y="-6350"/>
            <a:ext cx="5224462" cy="5170488"/>
          </a:xfrm>
          <a:custGeom>
            <a:gdLst>
              <a:gd name="connsiteX0" fmla="*/ 2165350 w 5224462"/>
              <a:gd name="connsiteY0" fmla="*/ 0 h 5170488"/>
              <a:gd name="connsiteX1" fmla="*/ 5224462 w 5224462"/>
              <a:gd name="connsiteY1" fmla="*/ 6350 h 5170488"/>
              <a:gd name="connsiteX2" fmla="*/ 5224462 w 5224462"/>
              <a:gd name="connsiteY2" fmla="*/ 5170488 h 5170488"/>
              <a:gd name="connsiteX3" fmla="*/ 0 w 5224462"/>
              <a:gd name="connsiteY3" fmla="*/ 5170488 h 5170488"/>
              <a:gd name="connsiteX4" fmla="*/ 2165350 w 5224462"/>
              <a:gd name="connsiteY4" fmla="*/ 0 h 51704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2" h="5170488">
                <a:moveTo>
                  <a:pt x="2165350" y="0"/>
                </a:moveTo>
                <a:lnTo>
                  <a:pt x="5224462" y="6350"/>
                </a:lnTo>
                <a:lnTo>
                  <a:pt x="5224462" y="5170488"/>
                </a:lnTo>
                <a:lnTo>
                  <a:pt x="0" y="5170488"/>
                </a:lnTo>
                <a:lnTo>
                  <a:pt x="2165350" y="0"/>
                </a:lnTo>
                <a:close/>
              </a:path>
            </a:pathLst>
          </a:custGeom>
          <a:solidFill>
            <a:srgbClr val="6FAF4F"/>
          </a:solidFill>
        </p:spPr>
        <p:txBody>
          <a:bodyPr anchor="ctr">
            <a:normAutofit/>
          </a:bodyPr>
          <a:lstStyle>
            <a:lvl1pPr marL="0" indent="0" algn="ctr">
              <a:buNone/>
              <a:defRPr sz="2000">
                <a:solidFill>
                  <a:schemeClr val="bg1"/>
                </a:solidFill>
                <a:latin typeface="Calibri Light" panose="020f0302020204030204" pitchFamily="34" charset="0"/>
              </a:defRPr>
            </a:lvl1pPr>
          </a:lstStyle>
          <a:p>
            <a:r>
              <a:rPr lang="zh-CN" altLang="en-US" smtClean="0"/>
              <a:t>单击图标添加图片</a:t>
            </a:r>
            <a:endParaRPr lang="en-US"/>
          </a:p>
        </p:txBody>
      </p:sp>
      <p:sp>
        <p:nvSpPr>
          <p:cNvPr id="17" name="Text Placeholder 7"/>
          <p:cNvSpPr>
            <a:spLocks noGrp="1"/>
          </p:cNvSpPr>
          <p:nvPr>
            <p:ph type="body" sz="quarter" idx="22" hasCustomPrompt="1"/>
          </p:nvPr>
        </p:nvSpPr>
        <p:spPr>
          <a:xfrm>
            <a:off x="467544" y="2273226"/>
            <a:ext cx="3888432" cy="1656184"/>
          </a:xfrm>
        </p:spPr>
        <p:txBody>
          <a:bodyPr anchor="t">
            <a:noAutofit/>
          </a:bodyPr>
          <a:lstStyle>
            <a:lvl1pPr marL="0" indent="0" algn="l">
              <a:buNone/>
              <a:defRPr sz="2700">
                <a:solidFill>
                  <a:schemeClr val="accent5"/>
                </a:solidFill>
                <a:latin typeface="Calibri Light" panose="020f0302020204030204" pitchFamily="34" charset="0"/>
                <a:ea typeface="Roboto Light" panose="02000000000000000000" pitchFamily="2" charset="0"/>
              </a:defRPr>
            </a:lvl1pPr>
          </a:lstStyle>
          <a:p>
            <a:r>
              <a:rPr lang="en-US" smtClean="0"/>
              <a:t>This is a sample text. Insert your desired text here.</a:t>
            </a:r>
          </a:p>
        </p:txBody>
      </p:sp>
      <p:sp>
        <p:nvSpPr>
          <p:cNvPr id="18" name="Text Placeholder 7"/>
          <p:cNvSpPr>
            <a:spLocks noGrp="1"/>
          </p:cNvSpPr>
          <p:nvPr>
            <p:ph type="body" sz="quarter" idx="24" hasCustomPrompt="1"/>
          </p:nvPr>
        </p:nvSpPr>
        <p:spPr>
          <a:xfrm>
            <a:off x="467544" y="1635646"/>
            <a:ext cx="3888432" cy="648072"/>
          </a:xfrm>
        </p:spPr>
        <p:txBody>
          <a:bodyPr anchor="ctr">
            <a:noAutofit/>
          </a:bodyPr>
          <a:lstStyle>
            <a:lvl1pPr marL="0" indent="0" algn="l">
              <a:buNone/>
              <a:defRPr sz="4000">
                <a:solidFill>
                  <a:schemeClr val="accent6"/>
                </a:solidFill>
                <a:latin typeface="Calibri Light" panose="020f0302020204030204" pitchFamily="34" charset="0"/>
                <a:ea typeface="Roboto Light" panose="02000000000000000000" pitchFamily="2" charset="0"/>
              </a:defRPr>
            </a:lvl1pPr>
          </a:lstStyle>
          <a:p>
            <a:pPr lvl="0"/>
            <a:r>
              <a:rPr lang="en-US" smtClean="0"/>
              <a:t>Picture and Text</a:t>
            </a:r>
          </a:p>
        </p:txBody>
      </p:sp>
    </p:spTree>
    <p:extLst>
      <p:ext uri="{BB962C8B-B14F-4D97-AF65-F5344CB8AC3E}">
        <p14:creationId val="1652110041"/>
      </p:ext>
    </p:extLst>
  </p:cSld>
  <p:clrMapOvr>
    <a:masterClrMapping/>
  </p:clrMapOvr>
  <mc:AlternateContent>
    <mc:Choice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anim calcmode="lin" valueType="num">
                                      <p:cBhvr>
                                        <p:cTn id="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42"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 Step Process ">
    <p:spTree>
      <p:nvGrpSpPr>
        <p:cNvPr id="1" name=""/>
        <p:cNvGrpSpPr/>
        <p:nvPr/>
      </p:nvGrpSpPr>
      <p:grpSpPr>
        <a:xfrm>
          <a:off x="0" y="0"/>
          <a:ext cx="0" cy="0"/>
        </a:xfrm>
      </p:grpSpPr>
      <p:sp>
        <p:nvSpPr>
          <p:cNvPr id="2" name="Title 1"/>
          <p:cNvSpPr>
            <a:spLocks noGrp="1"/>
          </p:cNvSpPr>
          <p:nvPr>
            <p:ph type="title" hasCustomPrompt="1"/>
          </p:nvPr>
        </p:nvSpPr>
        <p:spPr>
          <a:xfrm>
            <a:off x="457200" y="205978"/>
            <a:ext cx="8229600" cy="709588"/>
          </a:xfrm>
        </p:spPr>
        <p:txBody>
          <a:bodyPr>
            <a:normAutofit/>
          </a:bodyPr>
          <a:lstStyle>
            <a:lvl1pPr algn="l">
              <a:defRPr sz="4000">
                <a:solidFill>
                  <a:schemeClr val="tx2"/>
                </a:solidFill>
                <a:latin typeface="Calibri Light" panose="020f0302020204030204" pitchFamily="34" charset="0"/>
              </a:defRPr>
            </a:lvl1pPr>
          </a:lstStyle>
          <a:p>
            <a:r>
              <a:rPr lang="en-US" smtClean="0"/>
              <a:t>4 Step Process </a:t>
            </a:r>
            <a:endParaRPr lang="en-US"/>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t>9/22/2018</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t>‹#›</a:t>
            </a:fld>
            <a:endParaRPr lang="en-US"/>
          </a:p>
        </p:txBody>
      </p:sp>
      <p:sp>
        <p:nvSpPr>
          <p:cNvPr id="342" name="Text Placeholder 42"/>
          <p:cNvSpPr>
            <a:spLocks noGrp="1"/>
          </p:cNvSpPr>
          <p:nvPr>
            <p:ph type="body" sz="quarter" idx="17" hasCustomPrompt="1"/>
          </p:nvPr>
        </p:nvSpPr>
        <p:spPr>
          <a:xfrm>
            <a:off x="539552" y="2060504"/>
            <a:ext cx="2232248" cy="765840"/>
          </a:xfrm>
        </p:spPr>
        <p:txBody>
          <a:bodyPr>
            <a:normAutofit/>
          </a:bodyPr>
          <a:lstStyle>
            <a:lvl1pPr marL="0" indent="0" algn="r">
              <a:buNone/>
              <a:defRPr sz="1800">
                <a:solidFill>
                  <a:schemeClr val="accent6"/>
                </a:solidFill>
                <a:latin typeface="Calibri Light" panose="020f0302020204030204" pitchFamily="34" charset="0"/>
              </a:defRPr>
            </a:lvl1pPr>
          </a:lstStyle>
          <a:p>
            <a:pPr lvl="0"/>
            <a:r>
              <a:rPr lang="en-US" noProof="0" smtClean="0"/>
              <a:t>This is a sample text.</a:t>
            </a:r>
            <a:endParaRPr lang="en-US" noProof="0"/>
          </a:p>
        </p:txBody>
      </p:sp>
      <p:sp>
        <p:nvSpPr>
          <p:cNvPr id="343" name="Text Placeholder 42"/>
          <p:cNvSpPr>
            <a:spLocks noGrp="1"/>
          </p:cNvSpPr>
          <p:nvPr>
            <p:ph type="body" sz="quarter" idx="18" hasCustomPrompt="1"/>
          </p:nvPr>
        </p:nvSpPr>
        <p:spPr>
          <a:xfrm>
            <a:off x="539552" y="1682953"/>
            <a:ext cx="2232248" cy="370767"/>
          </a:xfrm>
        </p:spPr>
        <p:txBody>
          <a:bodyPr>
            <a:noAutofit/>
          </a:bodyPr>
          <a:lstStyle>
            <a:lvl1pPr marL="0" indent="0" algn="r">
              <a:buNone/>
              <a:defRPr sz="2000" baseline="0">
                <a:solidFill>
                  <a:schemeClr val="accent6"/>
                </a:solidFill>
                <a:latin typeface="Calibri Light" panose="020f0302020204030204" pitchFamily="34" charset="0"/>
              </a:defRPr>
            </a:lvl1pPr>
          </a:lstStyle>
          <a:p>
            <a:pPr lvl="0"/>
            <a:r>
              <a:rPr lang="en-US" noProof="0" smtClean="0"/>
              <a:t>Your text here</a:t>
            </a:r>
            <a:endParaRPr lang="en-US" noProof="0"/>
          </a:p>
        </p:txBody>
      </p:sp>
      <p:sp>
        <p:nvSpPr>
          <p:cNvPr id="344" name="Text Placeholder 42"/>
          <p:cNvSpPr>
            <a:spLocks noGrp="1"/>
          </p:cNvSpPr>
          <p:nvPr>
            <p:ph type="body" sz="quarter" idx="19" hasCustomPrompt="1"/>
          </p:nvPr>
        </p:nvSpPr>
        <p:spPr>
          <a:xfrm>
            <a:off x="539552" y="3798936"/>
            <a:ext cx="2232248" cy="765840"/>
          </a:xfrm>
        </p:spPr>
        <p:txBody>
          <a:bodyPr>
            <a:normAutofit/>
          </a:bodyPr>
          <a:lstStyle>
            <a:lvl1pPr marL="0" indent="0" algn="r">
              <a:buNone/>
              <a:defRPr sz="1800">
                <a:solidFill>
                  <a:schemeClr val="accent6"/>
                </a:solidFill>
                <a:latin typeface="Calibri Light" panose="020f0302020204030204" pitchFamily="34" charset="0"/>
              </a:defRPr>
            </a:lvl1pPr>
          </a:lstStyle>
          <a:p>
            <a:pPr lvl="0"/>
            <a:r>
              <a:rPr lang="en-US" noProof="0" smtClean="0"/>
              <a:t>This is a sample text.</a:t>
            </a:r>
            <a:endParaRPr lang="en-US" noProof="0"/>
          </a:p>
        </p:txBody>
      </p:sp>
      <p:sp>
        <p:nvSpPr>
          <p:cNvPr id="345" name="Text Placeholder 42"/>
          <p:cNvSpPr>
            <a:spLocks noGrp="1"/>
          </p:cNvSpPr>
          <p:nvPr>
            <p:ph type="body" sz="quarter" idx="20" hasCustomPrompt="1"/>
          </p:nvPr>
        </p:nvSpPr>
        <p:spPr>
          <a:xfrm>
            <a:off x="539552" y="3421385"/>
            <a:ext cx="2232248" cy="370767"/>
          </a:xfrm>
        </p:spPr>
        <p:txBody>
          <a:bodyPr>
            <a:noAutofit/>
          </a:bodyPr>
          <a:lstStyle>
            <a:lvl1pPr marL="0" indent="0" algn="r">
              <a:buNone/>
              <a:defRPr sz="2000" baseline="0">
                <a:solidFill>
                  <a:schemeClr val="accent6"/>
                </a:solidFill>
                <a:latin typeface="Calibri Light" panose="020f0302020204030204" pitchFamily="34" charset="0"/>
              </a:defRPr>
            </a:lvl1pPr>
          </a:lstStyle>
          <a:p>
            <a:pPr lvl="0"/>
            <a:r>
              <a:rPr lang="en-US" noProof="0" smtClean="0"/>
              <a:t>Your text here</a:t>
            </a:r>
            <a:endParaRPr lang="en-US" noProof="0"/>
          </a:p>
        </p:txBody>
      </p:sp>
      <p:sp>
        <p:nvSpPr>
          <p:cNvPr id="346" name="Text Placeholder 42"/>
          <p:cNvSpPr>
            <a:spLocks noGrp="1"/>
          </p:cNvSpPr>
          <p:nvPr>
            <p:ph type="body" sz="quarter" idx="21" hasCustomPrompt="1"/>
          </p:nvPr>
        </p:nvSpPr>
        <p:spPr>
          <a:xfrm>
            <a:off x="6372200" y="2060504"/>
            <a:ext cx="2232248" cy="765840"/>
          </a:xfrm>
        </p:spPr>
        <p:txBody>
          <a:bodyPr>
            <a:normAutofit/>
          </a:bodyPr>
          <a:lstStyle>
            <a:lvl1pPr marL="0" indent="0" algn="l">
              <a:buNone/>
              <a:defRPr sz="1800">
                <a:solidFill>
                  <a:schemeClr val="accent6"/>
                </a:solidFill>
                <a:latin typeface="Calibri Light" panose="020f0302020204030204" pitchFamily="34" charset="0"/>
              </a:defRPr>
            </a:lvl1pPr>
          </a:lstStyle>
          <a:p>
            <a:pPr lvl="0"/>
            <a:r>
              <a:rPr lang="en-US" noProof="0" smtClean="0"/>
              <a:t>This is a sample text.</a:t>
            </a:r>
            <a:endParaRPr lang="en-US" noProof="0"/>
          </a:p>
        </p:txBody>
      </p:sp>
      <p:sp>
        <p:nvSpPr>
          <p:cNvPr id="347" name="Text Placeholder 42"/>
          <p:cNvSpPr>
            <a:spLocks noGrp="1"/>
          </p:cNvSpPr>
          <p:nvPr>
            <p:ph type="body" sz="quarter" idx="22" hasCustomPrompt="1"/>
          </p:nvPr>
        </p:nvSpPr>
        <p:spPr>
          <a:xfrm>
            <a:off x="6372200" y="1682953"/>
            <a:ext cx="2232248" cy="370767"/>
          </a:xfrm>
        </p:spPr>
        <p:txBody>
          <a:bodyPr>
            <a:noAutofit/>
          </a:bodyPr>
          <a:lstStyle>
            <a:lvl1pPr marL="0" indent="0" algn="l">
              <a:buNone/>
              <a:defRPr sz="2000" baseline="0">
                <a:solidFill>
                  <a:schemeClr val="accent6"/>
                </a:solidFill>
                <a:latin typeface="Calibri Light" panose="020f0302020204030204" pitchFamily="34" charset="0"/>
              </a:defRPr>
            </a:lvl1pPr>
          </a:lstStyle>
          <a:p>
            <a:pPr lvl="0"/>
            <a:r>
              <a:rPr lang="en-US" noProof="0" smtClean="0"/>
              <a:t>Your text here</a:t>
            </a:r>
            <a:endParaRPr lang="en-US" noProof="0"/>
          </a:p>
        </p:txBody>
      </p:sp>
      <p:sp>
        <p:nvSpPr>
          <p:cNvPr id="348" name="Text Placeholder 42"/>
          <p:cNvSpPr>
            <a:spLocks noGrp="1"/>
          </p:cNvSpPr>
          <p:nvPr>
            <p:ph type="body" sz="quarter" idx="23" hasCustomPrompt="1"/>
          </p:nvPr>
        </p:nvSpPr>
        <p:spPr>
          <a:xfrm>
            <a:off x="6372200" y="3798936"/>
            <a:ext cx="2232248" cy="765840"/>
          </a:xfrm>
        </p:spPr>
        <p:txBody>
          <a:bodyPr>
            <a:normAutofit/>
          </a:bodyPr>
          <a:lstStyle>
            <a:lvl1pPr marL="0" indent="0" algn="l">
              <a:buNone/>
              <a:defRPr sz="1800">
                <a:solidFill>
                  <a:schemeClr val="accent6"/>
                </a:solidFill>
                <a:latin typeface="Calibri Light" panose="020f0302020204030204" pitchFamily="34" charset="0"/>
              </a:defRPr>
            </a:lvl1pPr>
          </a:lstStyle>
          <a:p>
            <a:pPr lvl="0"/>
            <a:r>
              <a:rPr lang="en-US" noProof="0" smtClean="0"/>
              <a:t>This is a sample text.</a:t>
            </a:r>
            <a:endParaRPr lang="en-US" noProof="0"/>
          </a:p>
        </p:txBody>
      </p:sp>
      <p:sp>
        <p:nvSpPr>
          <p:cNvPr id="349" name="Text Placeholder 42"/>
          <p:cNvSpPr>
            <a:spLocks noGrp="1"/>
          </p:cNvSpPr>
          <p:nvPr>
            <p:ph type="body" sz="quarter" idx="24" hasCustomPrompt="1"/>
          </p:nvPr>
        </p:nvSpPr>
        <p:spPr>
          <a:xfrm>
            <a:off x="6372200" y="3421385"/>
            <a:ext cx="2232248" cy="370767"/>
          </a:xfrm>
        </p:spPr>
        <p:txBody>
          <a:bodyPr>
            <a:noAutofit/>
          </a:bodyPr>
          <a:lstStyle>
            <a:lvl1pPr marL="0" indent="0" algn="l">
              <a:buNone/>
              <a:defRPr sz="2000" baseline="0">
                <a:solidFill>
                  <a:schemeClr val="accent6"/>
                </a:solidFill>
                <a:latin typeface="Calibri Light" panose="020f0302020204030204" pitchFamily="34" charset="0"/>
              </a:defRPr>
            </a:lvl1pPr>
          </a:lstStyle>
          <a:p>
            <a:pPr lvl="0"/>
            <a:r>
              <a:rPr lang="en-US" noProof="0" smtClean="0"/>
              <a:t>Your text here</a:t>
            </a:r>
            <a:endParaRPr lang="en-US" noProof="0"/>
          </a:p>
        </p:txBody>
      </p:sp>
      <p:sp>
        <p:nvSpPr>
          <p:cNvPr id="350" name="Text Placeholder 7"/>
          <p:cNvSpPr>
            <a:spLocks noGrp="1"/>
          </p:cNvSpPr>
          <p:nvPr>
            <p:ph type="body" sz="quarter" idx="13" hasCustomPrompt="1"/>
          </p:nvPr>
        </p:nvSpPr>
        <p:spPr>
          <a:xfrm>
            <a:off x="468313" y="771550"/>
            <a:ext cx="8207375" cy="503634"/>
          </a:xfrm>
        </p:spPr>
        <p:txBody>
          <a:bodyPr>
            <a:noAutofit/>
          </a:bodyPr>
          <a:lstStyle>
            <a:lvl1pPr marL="0" indent="0">
              <a:buNone/>
              <a:defRPr sz="2700">
                <a:solidFill>
                  <a:schemeClr val="accent5"/>
                </a:solidFill>
                <a:latin typeface="Calibri Light" panose="020f0302020204030204" pitchFamily="34" charset="0"/>
              </a:defRPr>
            </a:lvl1pPr>
          </a:lstStyle>
          <a:p>
            <a:pPr lvl="0"/>
            <a:r>
              <a:rPr lang="en-US" smtClean="0"/>
              <a:t>This is a sample text. Insert your desired text here.</a:t>
            </a:r>
            <a:endParaRPr lang="en-US"/>
          </a:p>
        </p:txBody>
      </p:sp>
      <p:grpSp>
        <p:nvGrpSpPr>
          <p:cNvPr id="351" name="Group 350"/>
          <p:cNvGrpSpPr/>
          <p:nvPr userDrawn="1"/>
        </p:nvGrpSpPr>
        <p:grpSpPr>
          <a:xfrm>
            <a:off x="4067944" y="2301771"/>
            <a:ext cx="978247" cy="1316174"/>
            <a:chOff x="6042025" y="1973214"/>
            <a:chExt cx="978247" cy="1316174"/>
          </a:xfrm>
        </p:grpSpPr>
        <p:grpSp>
          <p:nvGrpSpPr>
            <p:cNvPr id="352" name="Group 4"/>
            <p:cNvGrpSpPr>
              <a:grpSpLocks noChangeAspect="1"/>
            </p:cNvGrpSpPr>
            <p:nvPr userDrawn="1"/>
          </p:nvGrpSpPr>
          <p:grpSpPr>
            <a:xfrm>
              <a:off x="6042025" y="2419348"/>
              <a:ext cx="400050" cy="733425"/>
              <a:chOff x="3806" y="1524"/>
              <a:chExt cx="252" cy="462"/>
            </a:xfrm>
          </p:grpSpPr>
          <p:sp>
            <p:nvSpPr>
              <p:cNvPr id="354" name="Freeform 5"/>
              <p:cNvSpPr/>
              <p:nvPr userDrawn="1"/>
            </p:nvSpPr>
            <p:spPr bwMode="auto">
              <a:xfrm>
                <a:off x="3806" y="1524"/>
                <a:ext cx="126" cy="327"/>
              </a:xfrm>
              <a:custGeom>
                <a:gdLst>
                  <a:gd name="T0" fmla="*/ 293 w 293"/>
                  <a:gd name="T1" fmla="*/ 0 h 761"/>
                  <a:gd name="T2" fmla="*/ 293 w 293"/>
                  <a:gd name="T3" fmla="*/ 761 h 761"/>
                  <a:gd name="T4" fmla="*/ 0 w 293"/>
                  <a:gd name="T5" fmla="*/ 468 h 761"/>
                  <a:gd name="T6" fmla="*/ 293 w 293"/>
                  <a:gd name="T7" fmla="*/ 0 h 761"/>
                </a:gdLst>
                <a:cxnLst>
                  <a:cxn ang="0">
                    <a:pos x="T0" y="T1"/>
                  </a:cxn>
                  <a:cxn ang="0">
                    <a:pos x="T2" y="T3"/>
                  </a:cxn>
                  <a:cxn ang="0">
                    <a:pos x="T4" y="T5"/>
                  </a:cxn>
                  <a:cxn ang="0">
                    <a:pos x="T6" y="T7"/>
                  </a:cxn>
                </a:cxnLst>
                <a:rect l="0" t="0" r="r" b="b"/>
                <a:pathLst>
                  <a:path w="293" h="761">
                    <a:moveTo>
                      <a:pt x="293" y="0"/>
                    </a:moveTo>
                    <a:cubicBezTo>
                      <a:pt x="293" y="761"/>
                      <a:pt x="293" y="761"/>
                      <a:pt x="293" y="761"/>
                    </a:cubicBezTo>
                    <a:cubicBezTo>
                      <a:pt x="131" y="761"/>
                      <a:pt x="0" y="630"/>
                      <a:pt x="0" y="468"/>
                    </a:cubicBezTo>
                    <a:cubicBezTo>
                      <a:pt x="0" y="307"/>
                      <a:pt x="131" y="0"/>
                      <a:pt x="293" y="0"/>
                    </a:cubicBezTo>
                    <a:close/>
                  </a:path>
                </a:pathLst>
              </a:custGeom>
              <a:solidFill>
                <a:srgbClr val="A6D35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Light" pitchFamily="34" charset="0"/>
                </a:endParaRPr>
              </a:p>
            </p:txBody>
          </p:sp>
          <p:sp>
            <p:nvSpPr>
              <p:cNvPr id="355" name="Freeform 6"/>
              <p:cNvSpPr/>
              <p:nvPr userDrawn="1"/>
            </p:nvSpPr>
            <p:spPr bwMode="auto">
              <a:xfrm>
                <a:off x="3932" y="1524"/>
                <a:ext cx="126" cy="327"/>
              </a:xfrm>
              <a:custGeom>
                <a:gdLst>
                  <a:gd name="T0" fmla="*/ 293 w 293"/>
                  <a:gd name="T1" fmla="*/ 468 h 761"/>
                  <a:gd name="T2" fmla="*/ 0 w 293"/>
                  <a:gd name="T3" fmla="*/ 761 h 761"/>
                  <a:gd name="T4" fmla="*/ 0 w 293"/>
                  <a:gd name="T5" fmla="*/ 0 h 761"/>
                  <a:gd name="T6" fmla="*/ 293 w 293"/>
                  <a:gd name="T7" fmla="*/ 468 h 761"/>
                </a:gdLst>
                <a:cxnLst>
                  <a:cxn ang="0">
                    <a:pos x="T0" y="T1"/>
                  </a:cxn>
                  <a:cxn ang="0">
                    <a:pos x="T2" y="T3"/>
                  </a:cxn>
                  <a:cxn ang="0">
                    <a:pos x="T4" y="T5"/>
                  </a:cxn>
                  <a:cxn ang="0">
                    <a:pos x="T6" y="T7"/>
                  </a:cxn>
                </a:cxnLst>
                <a:rect l="0" t="0" r="r" b="b"/>
                <a:pathLst>
                  <a:path w="293" h="761">
                    <a:moveTo>
                      <a:pt x="293" y="468"/>
                    </a:moveTo>
                    <a:cubicBezTo>
                      <a:pt x="293" y="630"/>
                      <a:pt x="162" y="761"/>
                      <a:pt x="0" y="761"/>
                    </a:cubicBezTo>
                    <a:cubicBezTo>
                      <a:pt x="0" y="0"/>
                      <a:pt x="0" y="0"/>
                      <a:pt x="0" y="0"/>
                    </a:cubicBezTo>
                    <a:cubicBezTo>
                      <a:pt x="162" y="0"/>
                      <a:pt x="293" y="307"/>
                      <a:pt x="293" y="468"/>
                    </a:cubicBezTo>
                    <a:close/>
                  </a:path>
                </a:pathLst>
              </a:custGeom>
              <a:solidFill>
                <a:srgbClr val="83B5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Light" panose="020f0302020204030204" pitchFamily="34" charset="0"/>
                </a:endParaRPr>
              </a:p>
            </p:txBody>
          </p:sp>
          <p:sp>
            <p:nvSpPr>
              <p:cNvPr id="356" name="Oval 7"/>
              <p:cNvSpPr>
                <a:spLocks noChangeArrowheads="1"/>
              </p:cNvSpPr>
              <p:nvPr userDrawn="1"/>
            </p:nvSpPr>
            <p:spPr bwMode="auto">
              <a:xfrm>
                <a:off x="3806" y="1938"/>
                <a:ext cx="252" cy="48"/>
              </a:xfrm>
              <a:prstGeom prst="ellipse">
                <a:avLst/>
              </a:prstGeom>
              <a:solidFill>
                <a:srgbClr val="66A04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Light" panose="020f0302020204030204" pitchFamily="34" charset="0"/>
                </a:endParaRPr>
              </a:p>
            </p:txBody>
          </p:sp>
          <p:sp>
            <p:nvSpPr>
              <p:cNvPr id="357" name="Freeform 8"/>
              <p:cNvSpPr/>
              <p:nvPr userDrawn="1"/>
            </p:nvSpPr>
            <p:spPr bwMode="auto">
              <a:xfrm>
                <a:off x="3930" y="1796"/>
                <a:ext cx="7" cy="166"/>
              </a:xfrm>
              <a:custGeom>
                <a:gdLst>
                  <a:gd name="T0" fmla="*/ 16 w 16"/>
                  <a:gd name="T1" fmla="*/ 0 h 388"/>
                  <a:gd name="T2" fmla="*/ 16 w 16"/>
                  <a:gd name="T3" fmla="*/ 388 h 388"/>
                  <a:gd name="T4" fmla="*/ 0 w 16"/>
                  <a:gd name="T5" fmla="*/ 388 h 388"/>
                  <a:gd name="T6" fmla="*/ 0 w 16"/>
                  <a:gd name="T7" fmla="*/ 6 h 388"/>
                  <a:gd name="T8" fmla="*/ 5 w 16"/>
                  <a:gd name="T9" fmla="*/ 3 h 388"/>
                  <a:gd name="T10" fmla="*/ 10 w 16"/>
                  <a:gd name="T11" fmla="*/ 0 h 388"/>
                  <a:gd name="T12" fmla="*/ 16 w 16"/>
                  <a:gd name="T13" fmla="*/ 0 h 388"/>
                </a:gdLst>
                <a:cxnLst>
                  <a:cxn ang="0">
                    <a:pos x="T0" y="T1"/>
                  </a:cxn>
                  <a:cxn ang="0">
                    <a:pos x="T2" y="T3"/>
                  </a:cxn>
                  <a:cxn ang="0">
                    <a:pos x="T4" y="T5"/>
                  </a:cxn>
                  <a:cxn ang="0">
                    <a:pos x="T6" y="T7"/>
                  </a:cxn>
                  <a:cxn ang="0">
                    <a:pos x="T8" y="T9"/>
                  </a:cxn>
                  <a:cxn ang="0">
                    <a:pos x="T10" y="T11"/>
                  </a:cxn>
                  <a:cxn ang="0">
                    <a:pos x="T12" y="T13"/>
                  </a:cxn>
                </a:cxnLst>
                <a:rect l="0" t="0" r="r" b="b"/>
                <a:pathLst>
                  <a:path w="16" h="388">
                    <a:moveTo>
                      <a:pt x="16" y="0"/>
                    </a:moveTo>
                    <a:cubicBezTo>
                      <a:pt x="16" y="388"/>
                      <a:pt x="16" y="388"/>
                      <a:pt x="16" y="388"/>
                    </a:cubicBezTo>
                    <a:cubicBezTo>
                      <a:pt x="0" y="388"/>
                      <a:pt x="0" y="388"/>
                      <a:pt x="0" y="388"/>
                    </a:cubicBezTo>
                    <a:cubicBezTo>
                      <a:pt x="0" y="6"/>
                      <a:pt x="0" y="6"/>
                      <a:pt x="0" y="6"/>
                    </a:cubicBezTo>
                    <a:cubicBezTo>
                      <a:pt x="1" y="5"/>
                      <a:pt x="3" y="4"/>
                      <a:pt x="5" y="3"/>
                    </a:cubicBezTo>
                    <a:cubicBezTo>
                      <a:pt x="6" y="2"/>
                      <a:pt x="8" y="1"/>
                      <a:pt x="10" y="0"/>
                    </a:cubicBezTo>
                    <a:lnTo>
                      <a:pt x="16" y="0"/>
                    </a:lnTo>
                    <a:close/>
                  </a:path>
                </a:pathLst>
              </a:custGeom>
              <a:solidFill>
                <a:srgbClr val="7C69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Light" panose="020f0302020204030204" pitchFamily="34" charset="0"/>
                </a:endParaRPr>
              </a:p>
            </p:txBody>
          </p:sp>
          <p:sp>
            <p:nvSpPr>
              <p:cNvPr id="358" name="Freeform 9"/>
              <p:cNvSpPr/>
              <p:nvPr userDrawn="1"/>
            </p:nvSpPr>
            <p:spPr bwMode="auto">
              <a:xfrm>
                <a:off x="3932" y="1786"/>
                <a:ext cx="17" cy="176"/>
              </a:xfrm>
              <a:custGeom>
                <a:gdLst>
                  <a:gd name="T0" fmla="*/ 39 w 39"/>
                  <a:gd name="T1" fmla="*/ 0 h 410"/>
                  <a:gd name="T2" fmla="*/ 39 w 39"/>
                  <a:gd name="T3" fmla="*/ 410 h 410"/>
                  <a:gd name="T4" fmla="*/ 0 w 39"/>
                  <a:gd name="T5" fmla="*/ 410 h 410"/>
                  <a:gd name="T6" fmla="*/ 0 w 39"/>
                  <a:gd name="T7" fmla="*/ 25 h 410"/>
                  <a:gd name="T8" fmla="*/ 5 w 39"/>
                  <a:gd name="T9" fmla="*/ 22 h 410"/>
                  <a:gd name="T10" fmla="*/ 39 w 39"/>
                  <a:gd name="T11" fmla="*/ 0 h 410"/>
                </a:gdLst>
                <a:cxnLst>
                  <a:cxn ang="0">
                    <a:pos x="T0" y="T1"/>
                  </a:cxn>
                  <a:cxn ang="0">
                    <a:pos x="T2" y="T3"/>
                  </a:cxn>
                  <a:cxn ang="0">
                    <a:pos x="T4" y="T5"/>
                  </a:cxn>
                  <a:cxn ang="0">
                    <a:pos x="T6" y="T7"/>
                  </a:cxn>
                  <a:cxn ang="0">
                    <a:pos x="T8" y="T9"/>
                  </a:cxn>
                  <a:cxn ang="0">
                    <a:pos x="T10" y="T11"/>
                  </a:cxn>
                </a:cxnLst>
                <a:rect l="0" t="0" r="r" b="b"/>
                <a:pathLst>
                  <a:path w="39" h="410">
                    <a:moveTo>
                      <a:pt x="39" y="0"/>
                    </a:moveTo>
                    <a:cubicBezTo>
                      <a:pt x="39" y="410"/>
                      <a:pt x="39" y="410"/>
                      <a:pt x="39" y="410"/>
                    </a:cubicBezTo>
                    <a:cubicBezTo>
                      <a:pt x="0" y="410"/>
                      <a:pt x="0" y="410"/>
                      <a:pt x="0" y="410"/>
                    </a:cubicBezTo>
                    <a:cubicBezTo>
                      <a:pt x="0" y="25"/>
                      <a:pt x="0" y="25"/>
                      <a:pt x="0" y="25"/>
                    </a:cubicBezTo>
                    <a:cubicBezTo>
                      <a:pt x="1" y="24"/>
                      <a:pt x="3" y="23"/>
                      <a:pt x="5" y="22"/>
                    </a:cubicBezTo>
                    <a:cubicBezTo>
                      <a:pt x="18" y="15"/>
                      <a:pt x="29" y="7"/>
                      <a:pt x="39" y="0"/>
                    </a:cubicBezTo>
                    <a:close/>
                  </a:path>
                </a:pathLst>
              </a:custGeom>
              <a:solidFill>
                <a:srgbClr val="6D582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Light" panose="020f0302020204030204" pitchFamily="34" charset="0"/>
                </a:endParaRPr>
              </a:p>
            </p:txBody>
          </p:sp>
          <p:sp>
            <p:nvSpPr>
              <p:cNvPr id="359" name="Freeform 10"/>
              <p:cNvSpPr/>
              <p:nvPr userDrawn="1"/>
            </p:nvSpPr>
            <p:spPr bwMode="auto">
              <a:xfrm>
                <a:off x="3915" y="1797"/>
                <a:ext cx="17" cy="165"/>
              </a:xfrm>
              <a:custGeom>
                <a:gdLst>
                  <a:gd name="T0" fmla="*/ 39 w 39"/>
                  <a:gd name="T1" fmla="*/ 0 h 385"/>
                  <a:gd name="T2" fmla="*/ 39 w 39"/>
                  <a:gd name="T3" fmla="*/ 385 h 385"/>
                  <a:gd name="T4" fmla="*/ 0 w 39"/>
                  <a:gd name="T5" fmla="*/ 385 h 385"/>
                  <a:gd name="T6" fmla="*/ 0 w 39"/>
                  <a:gd name="T7" fmla="*/ 19 h 385"/>
                  <a:gd name="T8" fmla="*/ 34 w 39"/>
                  <a:gd name="T9" fmla="*/ 3 h 385"/>
                  <a:gd name="T10" fmla="*/ 39 w 39"/>
                  <a:gd name="T11" fmla="*/ 0 h 385"/>
                </a:gdLst>
                <a:cxnLst>
                  <a:cxn ang="0">
                    <a:pos x="T0" y="T1"/>
                  </a:cxn>
                  <a:cxn ang="0">
                    <a:pos x="T2" y="T3"/>
                  </a:cxn>
                  <a:cxn ang="0">
                    <a:pos x="T4" y="T5"/>
                  </a:cxn>
                  <a:cxn ang="0">
                    <a:pos x="T6" y="T7"/>
                  </a:cxn>
                  <a:cxn ang="0">
                    <a:pos x="T8" y="T9"/>
                  </a:cxn>
                  <a:cxn ang="0">
                    <a:pos x="T10" y="T11"/>
                  </a:cxn>
                </a:cxnLst>
                <a:rect l="0" t="0" r="r" b="b"/>
                <a:pathLst>
                  <a:path w="39" h="385">
                    <a:moveTo>
                      <a:pt x="39" y="0"/>
                    </a:moveTo>
                    <a:cubicBezTo>
                      <a:pt x="39" y="385"/>
                      <a:pt x="39" y="385"/>
                      <a:pt x="39" y="385"/>
                    </a:cubicBezTo>
                    <a:cubicBezTo>
                      <a:pt x="0" y="385"/>
                      <a:pt x="0" y="385"/>
                      <a:pt x="0" y="385"/>
                    </a:cubicBezTo>
                    <a:cubicBezTo>
                      <a:pt x="0" y="19"/>
                      <a:pt x="0" y="19"/>
                      <a:pt x="0" y="19"/>
                    </a:cubicBezTo>
                    <a:cubicBezTo>
                      <a:pt x="12" y="14"/>
                      <a:pt x="23" y="9"/>
                      <a:pt x="34" y="3"/>
                    </a:cubicBezTo>
                    <a:cubicBezTo>
                      <a:pt x="35" y="2"/>
                      <a:pt x="37" y="1"/>
                      <a:pt x="39" y="0"/>
                    </a:cubicBezTo>
                    <a:close/>
                  </a:path>
                </a:pathLst>
              </a:custGeom>
              <a:solidFill>
                <a:srgbClr val="7C69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Light" panose="020f0302020204030204" pitchFamily="34" charset="0"/>
                </a:endParaRPr>
              </a:p>
            </p:txBody>
          </p:sp>
          <p:sp>
            <p:nvSpPr>
              <p:cNvPr id="360" name="Freeform 11"/>
              <p:cNvSpPr/>
              <p:nvPr userDrawn="1"/>
            </p:nvSpPr>
            <p:spPr bwMode="auto">
              <a:xfrm>
                <a:off x="3864" y="1804"/>
                <a:ext cx="60" cy="31"/>
              </a:xfrm>
              <a:custGeom>
                <a:gdLst>
                  <a:gd name="T0" fmla="*/ 140 w 140"/>
                  <a:gd name="T1" fmla="*/ 30 h 72"/>
                  <a:gd name="T2" fmla="*/ 103 w 140"/>
                  <a:gd name="T3" fmla="*/ 30 h 72"/>
                  <a:gd name="T4" fmla="*/ 67 w 140"/>
                  <a:gd name="T5" fmla="*/ 28 h 72"/>
                  <a:gd name="T6" fmla="*/ 31 w 140"/>
                  <a:gd name="T7" fmla="*/ 20 h 72"/>
                  <a:gd name="T8" fmla="*/ 0 w 140"/>
                  <a:gd name="T9" fmla="*/ 0 h 72"/>
                  <a:gd name="T10" fmla="*/ 26 w 140"/>
                  <a:gd name="T11" fmla="*/ 29 h 72"/>
                  <a:gd name="T12" fmla="*/ 61 w 140"/>
                  <a:gd name="T13" fmla="*/ 48 h 72"/>
                  <a:gd name="T14" fmla="*/ 98 w 140"/>
                  <a:gd name="T15" fmla="*/ 62 h 72"/>
                  <a:gd name="T16" fmla="*/ 137 w 140"/>
                  <a:gd name="T17" fmla="*/ 72 h 72"/>
                  <a:gd name="T18" fmla="*/ 140 w 140"/>
                  <a:gd name="T19" fmla="*/ 3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72">
                    <a:moveTo>
                      <a:pt x="140" y="30"/>
                    </a:moveTo>
                    <a:cubicBezTo>
                      <a:pt x="128" y="31"/>
                      <a:pt x="116" y="31"/>
                      <a:pt x="103" y="30"/>
                    </a:cubicBezTo>
                    <a:cubicBezTo>
                      <a:pt x="91" y="30"/>
                      <a:pt x="79" y="29"/>
                      <a:pt x="67" y="28"/>
                    </a:cubicBezTo>
                    <a:cubicBezTo>
                      <a:pt x="54" y="26"/>
                      <a:pt x="42" y="24"/>
                      <a:pt x="31" y="20"/>
                    </a:cubicBezTo>
                    <a:cubicBezTo>
                      <a:pt x="19" y="16"/>
                      <a:pt x="8" y="10"/>
                      <a:pt x="0" y="0"/>
                    </a:cubicBezTo>
                    <a:cubicBezTo>
                      <a:pt x="4" y="12"/>
                      <a:pt x="15" y="22"/>
                      <a:pt x="26" y="29"/>
                    </a:cubicBezTo>
                    <a:cubicBezTo>
                      <a:pt x="37" y="37"/>
                      <a:pt x="49" y="43"/>
                      <a:pt x="61" y="48"/>
                    </a:cubicBezTo>
                    <a:cubicBezTo>
                      <a:pt x="73" y="54"/>
                      <a:pt x="85" y="58"/>
                      <a:pt x="98" y="62"/>
                    </a:cubicBezTo>
                    <a:cubicBezTo>
                      <a:pt x="111" y="66"/>
                      <a:pt x="123" y="69"/>
                      <a:pt x="137" y="72"/>
                    </a:cubicBezTo>
                    <a:lnTo>
                      <a:pt x="140" y="30"/>
                    </a:lnTo>
                    <a:close/>
                  </a:path>
                </a:pathLst>
              </a:custGeom>
              <a:solidFill>
                <a:srgbClr val="7C69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Light" panose="020f0302020204030204" pitchFamily="34" charset="0"/>
                </a:endParaRPr>
              </a:p>
            </p:txBody>
          </p:sp>
        </p:grpSp>
        <p:pic>
          <p:nvPicPr>
            <p:cNvPr id="353" name="Picture 352"/>
            <p:cNvPicPr>
              <a:picLocks noChangeAspect="1"/>
            </p:cNvPicPr>
            <p:nvPr userDrawn="1"/>
          </p:nvPicPr>
          <p:blipFill>
            <a:blip r:embed="rId1">
              <a:extLst>
                <a:ext uri="{28A0092B-C50C-407E-A947-70E740481C1C}">
                  <a14:useLocalDpi val="0"/>
                </a:ext>
              </a:extLst>
            </a:blip>
            <a:stretch>
              <a:fillRect/>
            </a:stretch>
          </p:blipFill>
          <p:spPr>
            <a:xfrm>
              <a:off x="6294295" y="1973214"/>
              <a:ext cx="725977" cy="1316174"/>
            </a:xfrm>
            <a:prstGeom prst="rect">
              <a:avLst/>
            </a:prstGeom>
          </p:spPr>
        </p:pic>
      </p:grpSp>
      <p:grpSp>
        <p:nvGrpSpPr>
          <p:cNvPr id="30" name="Group 4"/>
          <p:cNvGrpSpPr>
            <a:grpSpLocks noChangeAspect="1"/>
          </p:cNvGrpSpPr>
          <p:nvPr userDrawn="1"/>
        </p:nvGrpSpPr>
        <p:grpSpPr>
          <a:xfrm>
            <a:off x="2984161" y="1419622"/>
            <a:ext cx="3175680" cy="3175678"/>
            <a:chOff x="1771" y="511"/>
            <a:chExt cx="2218" cy="2218"/>
          </a:xfrm>
        </p:grpSpPr>
        <p:sp>
          <p:nvSpPr>
            <p:cNvPr id="31" name="Freeform 5"/>
            <p:cNvSpPr/>
            <p:nvPr userDrawn="1"/>
          </p:nvSpPr>
          <p:spPr bwMode="auto">
            <a:xfrm>
              <a:off x="1771" y="511"/>
              <a:ext cx="1090" cy="1090"/>
            </a:xfrm>
            <a:custGeom>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2" name="Freeform 6"/>
            <p:cNvSpPr/>
            <p:nvPr userDrawn="1"/>
          </p:nvSpPr>
          <p:spPr bwMode="auto">
            <a:xfrm>
              <a:off x="2899" y="1639"/>
              <a:ext cx="1090" cy="1090"/>
            </a:xfrm>
            <a:custGeom>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3" name="Freeform 7"/>
            <p:cNvSpPr/>
            <p:nvPr userDrawn="1"/>
          </p:nvSpPr>
          <p:spPr bwMode="auto">
            <a:xfrm>
              <a:off x="1771" y="1639"/>
              <a:ext cx="1090" cy="1090"/>
            </a:xfrm>
            <a:custGeom>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chemeClr val="accent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4" name="Freeform 8"/>
            <p:cNvSpPr/>
            <p:nvPr userDrawn="1"/>
          </p:nvSpPr>
          <p:spPr bwMode="auto">
            <a:xfrm>
              <a:off x="2899" y="511"/>
              <a:ext cx="1090" cy="1090"/>
            </a:xfrm>
            <a:custGeom>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val="380172447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animEffect transition="in" filter="fade">
                                      <p:cBhvr>
                                        <p:cTn id="7" dur="500"/>
                                        <p:tgtEl>
                                          <p:spTgt spid="3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3">
                                            <p:txEl>
                                              <p:pRg st="0" end="0"/>
                                            </p:txEl>
                                          </p:spTgt>
                                        </p:tgtEl>
                                        <p:attrNameLst>
                                          <p:attrName>style.visibility</p:attrName>
                                        </p:attrNameLst>
                                      </p:cBhvr>
                                      <p:to>
                                        <p:strVal val="visible"/>
                                      </p:to>
                                    </p:set>
                                    <p:animEffect transition="in" filter="fade">
                                      <p:cBhvr>
                                        <p:cTn id="10" dur="500"/>
                                        <p:tgtEl>
                                          <p:spTgt spid="343">
                                            <p:txEl>
                                              <p:pRg st="0" end="0"/>
                                            </p:txEl>
                                          </p:spTgt>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6">
                                            <p:txEl>
                                              <p:pRg st="0" end="0"/>
                                            </p:txEl>
                                          </p:spTgt>
                                        </p:tgtEl>
                                        <p:attrNameLst>
                                          <p:attrName>style.visibility</p:attrName>
                                        </p:attrNameLst>
                                      </p:cBhvr>
                                      <p:to>
                                        <p:strVal val="visible"/>
                                      </p:to>
                                    </p:set>
                                    <p:animEffect transition="in" filter="fade">
                                      <p:cBhvr>
                                        <p:cTn id="15" dur="500"/>
                                        <p:tgtEl>
                                          <p:spTgt spid="34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7">
                                            <p:txEl>
                                              <p:pRg st="0" end="0"/>
                                            </p:txEl>
                                          </p:spTgt>
                                        </p:tgtEl>
                                        <p:attrNameLst>
                                          <p:attrName>style.visibility</p:attrName>
                                        </p:attrNameLst>
                                      </p:cBhvr>
                                      <p:to>
                                        <p:strVal val="visible"/>
                                      </p:to>
                                    </p:set>
                                    <p:animEffect transition="in" filter="fade">
                                      <p:cBhvr>
                                        <p:cTn id="18" dur="500"/>
                                        <p:tgtEl>
                                          <p:spTgt spid="347">
                                            <p:txEl>
                                              <p:pRg st="0" end="0"/>
                                            </p:txEl>
                                          </p:spTgt>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8">
                                            <p:txEl>
                                              <p:pRg st="0" end="0"/>
                                            </p:txEl>
                                          </p:spTgt>
                                        </p:tgtEl>
                                        <p:attrNameLst>
                                          <p:attrName>style.visibility</p:attrName>
                                        </p:attrNameLst>
                                      </p:cBhvr>
                                      <p:to>
                                        <p:strVal val="visible"/>
                                      </p:to>
                                    </p:set>
                                    <p:animEffect transition="in" filter="fade">
                                      <p:cBhvr>
                                        <p:cTn id="23" dur="500"/>
                                        <p:tgtEl>
                                          <p:spTgt spid="348">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9">
                                            <p:txEl>
                                              <p:pRg st="0" end="0"/>
                                            </p:txEl>
                                          </p:spTgt>
                                        </p:tgtEl>
                                        <p:attrNameLst>
                                          <p:attrName>style.visibility</p:attrName>
                                        </p:attrNameLst>
                                      </p:cBhvr>
                                      <p:to>
                                        <p:strVal val="visible"/>
                                      </p:to>
                                    </p:set>
                                    <p:animEffect transition="in" filter="fade">
                                      <p:cBhvr>
                                        <p:cTn id="26" dur="500"/>
                                        <p:tgtEl>
                                          <p:spTgt spid="349">
                                            <p:txEl>
                                              <p:pRg st="0" end="0"/>
                                            </p:txEl>
                                          </p:spTgt>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4">
                                            <p:txEl>
                                              <p:pRg st="0" end="0"/>
                                            </p:txEl>
                                          </p:spTgt>
                                        </p:tgtEl>
                                        <p:attrNameLst>
                                          <p:attrName>style.visibility</p:attrName>
                                        </p:attrNameLst>
                                      </p:cBhvr>
                                      <p:to>
                                        <p:strVal val="visible"/>
                                      </p:to>
                                    </p:set>
                                    <p:animEffect transition="in" filter="fade">
                                      <p:cBhvr>
                                        <p:cTn id="31" dur="500"/>
                                        <p:tgtEl>
                                          <p:spTgt spid="344">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5">
                                            <p:txEl>
                                              <p:pRg st="0" end="0"/>
                                            </p:txEl>
                                          </p:spTgt>
                                        </p:tgtEl>
                                        <p:attrNameLst>
                                          <p:attrName>style.visibility</p:attrName>
                                        </p:attrNameLst>
                                      </p:cBhvr>
                                      <p:to>
                                        <p:strVal val="visible"/>
                                      </p:to>
                                    </p:set>
                                    <p:animEffect transition="in" filter="fade">
                                      <p:cBhvr>
                                        <p:cTn id="34" dur="500"/>
                                        <p:tgtEl>
                                          <p:spTgt spid="345">
                                            <p:txEl>
                                              <p:pRg st="0" end="0"/>
                                            </p:txEl>
                                          </p:spTgt>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51"/>
                                        </p:tgtEl>
                                        <p:attrNameLst>
                                          <p:attrName>style.visibility</p:attrName>
                                        </p:attrNameLst>
                                      </p:cBhvr>
                                      <p:to>
                                        <p:strVal val="visible"/>
                                      </p:to>
                                    </p:set>
                                    <p:animEffect transition="in" filter="fade">
                                      <p:cBhvr>
                                        <p:cTn id="39"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build="p">
        <p:tmplLst>
          <p:tmpl lvl="1">
            <p:tnLst>
              <p:par>
                <p:cTn presetID="10" presetClass="entr" presetSubtype="0" fill="hold" nodeType="clickEffect">
                  <p:stCondLst>
                    <p:cond delay="0"/>
                  </p:stCondLst>
                  <p:childTnLst>
                    <p:set>
                      <p:cBhvr>
                        <p:cTn dur="1" fill="hold">
                          <p:stCondLst>
                            <p:cond delay="0"/>
                          </p:stCondLst>
                        </p:cTn>
                        <p:tgtEl>
                          <p:spTgt spid="342"/>
                        </p:tgtEl>
                        <p:attrNameLst>
                          <p:attrName>style.visibility</p:attrName>
                        </p:attrNameLst>
                      </p:cBhvr>
                      <p:to>
                        <p:strVal val="visible"/>
                      </p:to>
                    </p:set>
                    <p:animEffect transition="in" filter="fade">
                      <p:cBhvr>
                        <p:cTn dur="500"/>
                        <p:tgtEl>
                          <p:spTgt spid="342"/>
                        </p:tgtEl>
                      </p:cBhvr>
                    </p:animEffect>
                  </p:childTnLst>
                </p:cTn>
              </p:par>
            </p:tnLst>
          </p:tmpl>
        </p:tmplLst>
      </p:bldP>
      <p:bldP spid="343" grpId="0" build="p">
        <p:tmplLst>
          <p:tmpl lvl="1">
            <p:tnLst>
              <p:par>
                <p:cTn presetID="10" presetClass="entr" presetSubtype="0" fill="hold" nodeType="withEffect">
                  <p:stCondLst>
                    <p:cond delay="0"/>
                  </p:stCondLst>
                  <p:childTnLst>
                    <p:set>
                      <p:cBhvr>
                        <p:cTn dur="1" fill="hold">
                          <p:stCondLst>
                            <p:cond delay="0"/>
                          </p:stCondLst>
                        </p:cTn>
                        <p:tgtEl>
                          <p:spTgt spid="343"/>
                        </p:tgtEl>
                        <p:attrNameLst>
                          <p:attrName>style.visibility</p:attrName>
                        </p:attrNameLst>
                      </p:cBhvr>
                      <p:to>
                        <p:strVal val="visible"/>
                      </p:to>
                    </p:set>
                    <p:animEffect transition="in" filter="fade">
                      <p:cBhvr>
                        <p:cTn dur="500"/>
                        <p:tgtEl>
                          <p:spTgt spid="343"/>
                        </p:tgtEl>
                      </p:cBhvr>
                    </p:animEffect>
                  </p:childTnLst>
                </p:cTn>
              </p:par>
            </p:tnLst>
          </p:tmpl>
        </p:tmplLst>
      </p:bldP>
      <p:bldP spid="344" grpId="0" build="p">
        <p:tmplLst>
          <p:tmpl lvl="1">
            <p:tnLst>
              <p:par>
                <p:cTn presetID="10" presetClass="entr" presetSubtype="0" fill="hold" nodeType="clickEffect">
                  <p:stCondLst>
                    <p:cond delay="0"/>
                  </p:stCondLst>
                  <p:childTnLst>
                    <p:set>
                      <p:cBhvr>
                        <p:cTn dur="1" fill="hold">
                          <p:stCondLst>
                            <p:cond delay="0"/>
                          </p:stCondLst>
                        </p:cTn>
                        <p:tgtEl>
                          <p:spTgt spid="344"/>
                        </p:tgtEl>
                        <p:attrNameLst>
                          <p:attrName>style.visibility</p:attrName>
                        </p:attrNameLst>
                      </p:cBhvr>
                      <p:to>
                        <p:strVal val="visible"/>
                      </p:to>
                    </p:set>
                    <p:animEffect transition="in" filter="fade">
                      <p:cBhvr>
                        <p:cTn dur="500"/>
                        <p:tgtEl>
                          <p:spTgt spid="344"/>
                        </p:tgtEl>
                      </p:cBhvr>
                    </p:animEffect>
                  </p:childTnLst>
                </p:cTn>
              </p:par>
            </p:tnLst>
          </p:tmpl>
        </p:tmplLst>
      </p:bldP>
      <p:bldP spid="345" grpId="0" build="p">
        <p:tmplLst>
          <p:tmpl lvl="1">
            <p:tnLst>
              <p:par>
                <p:cTn presetID="10" presetClass="entr" presetSubtype="0" fill="hold" nodeType="withEffect">
                  <p:stCondLst>
                    <p:cond delay="0"/>
                  </p:stCondLst>
                  <p:childTnLst>
                    <p:set>
                      <p:cBhvr>
                        <p:cTn dur="1" fill="hold">
                          <p:stCondLst>
                            <p:cond delay="0"/>
                          </p:stCondLst>
                        </p:cTn>
                        <p:tgtEl>
                          <p:spTgt spid="345"/>
                        </p:tgtEl>
                        <p:attrNameLst>
                          <p:attrName>style.visibility</p:attrName>
                        </p:attrNameLst>
                      </p:cBhvr>
                      <p:to>
                        <p:strVal val="visible"/>
                      </p:to>
                    </p:set>
                    <p:animEffect transition="in" filter="fade">
                      <p:cBhvr>
                        <p:cTn dur="500"/>
                        <p:tgtEl>
                          <p:spTgt spid="345"/>
                        </p:tgtEl>
                      </p:cBhvr>
                    </p:animEffect>
                  </p:childTnLst>
                </p:cTn>
              </p:par>
            </p:tnLst>
          </p:tmpl>
        </p:tmplLst>
      </p:bldP>
      <p:bldP spid="346" grpId="0" build="p">
        <p:tmplLst>
          <p:tmpl lvl="1">
            <p:tnLst>
              <p:par>
                <p:cTn presetID="10" presetClass="entr" presetSubtype="0" fill="hold" nodeType="clickEffect">
                  <p:stCondLst>
                    <p:cond delay="0"/>
                  </p:stCondLst>
                  <p:childTnLst>
                    <p:set>
                      <p:cBhvr>
                        <p:cTn dur="1" fill="hold">
                          <p:stCondLst>
                            <p:cond delay="0"/>
                          </p:stCondLst>
                        </p:cTn>
                        <p:tgtEl>
                          <p:spTgt spid="346"/>
                        </p:tgtEl>
                        <p:attrNameLst>
                          <p:attrName>style.visibility</p:attrName>
                        </p:attrNameLst>
                      </p:cBhvr>
                      <p:to>
                        <p:strVal val="visible"/>
                      </p:to>
                    </p:set>
                    <p:animEffect transition="in" filter="fade">
                      <p:cBhvr>
                        <p:cTn dur="500"/>
                        <p:tgtEl>
                          <p:spTgt spid="346"/>
                        </p:tgtEl>
                      </p:cBhvr>
                    </p:animEffect>
                  </p:childTnLst>
                </p:cTn>
              </p:par>
            </p:tnLst>
          </p:tmpl>
        </p:tmplLst>
      </p:bldP>
      <p:bldP spid="347" grpId="0" build="p">
        <p:tmplLst>
          <p:tmpl lvl="1">
            <p:tnLst>
              <p:par>
                <p:cTn presetID="10" presetClass="entr" presetSubtype="0" fill="hold" nodeType="withEffect">
                  <p:stCondLst>
                    <p:cond delay="0"/>
                  </p:stCondLst>
                  <p:childTnLst>
                    <p:set>
                      <p:cBhvr>
                        <p:cTn dur="1" fill="hold">
                          <p:stCondLst>
                            <p:cond delay="0"/>
                          </p:stCondLst>
                        </p:cTn>
                        <p:tgtEl>
                          <p:spTgt spid="347"/>
                        </p:tgtEl>
                        <p:attrNameLst>
                          <p:attrName>style.visibility</p:attrName>
                        </p:attrNameLst>
                      </p:cBhvr>
                      <p:to>
                        <p:strVal val="visible"/>
                      </p:to>
                    </p:set>
                    <p:animEffect transition="in" filter="fade">
                      <p:cBhvr>
                        <p:cTn dur="500"/>
                        <p:tgtEl>
                          <p:spTgt spid="347"/>
                        </p:tgtEl>
                      </p:cBhvr>
                    </p:animEffect>
                  </p:childTnLst>
                </p:cTn>
              </p:par>
            </p:tnLst>
          </p:tmpl>
        </p:tmplLst>
      </p:bldP>
      <p:bldP spid="348" grpId="0" build="p">
        <p:tmplLst>
          <p:tmpl lvl="1">
            <p:tnLst>
              <p:par>
                <p:cTn presetID="10" presetClass="entr" presetSubtype="0" fill="hold" nodeType="clickEffect">
                  <p:stCondLst>
                    <p:cond delay="0"/>
                  </p:stCondLst>
                  <p:childTnLst>
                    <p:set>
                      <p:cBhvr>
                        <p:cTn dur="1" fill="hold">
                          <p:stCondLst>
                            <p:cond delay="0"/>
                          </p:stCondLst>
                        </p:cTn>
                        <p:tgtEl>
                          <p:spTgt spid="348"/>
                        </p:tgtEl>
                        <p:attrNameLst>
                          <p:attrName>style.visibility</p:attrName>
                        </p:attrNameLst>
                      </p:cBhvr>
                      <p:to>
                        <p:strVal val="visible"/>
                      </p:to>
                    </p:set>
                    <p:animEffect transition="in" filter="fade">
                      <p:cBhvr>
                        <p:cTn dur="500"/>
                        <p:tgtEl>
                          <p:spTgt spid="348"/>
                        </p:tgtEl>
                      </p:cBhvr>
                    </p:animEffect>
                  </p:childTnLst>
                </p:cTn>
              </p:par>
            </p:tnLst>
          </p:tmpl>
        </p:tmplLst>
      </p:bldP>
      <p:bldP spid="349" grpId="0" build="p">
        <p:tmplLst>
          <p:tmpl lvl="1">
            <p:tnLst>
              <p:par>
                <p:cTn presetID="10" presetClass="entr" presetSubtype="0" fill="hold" nodeType="withEffect">
                  <p:stCondLst>
                    <p:cond delay="0"/>
                  </p:stCondLst>
                  <p:childTnLst>
                    <p:set>
                      <p:cBhvr>
                        <p:cTn dur="1" fill="hold">
                          <p:stCondLst>
                            <p:cond delay="0"/>
                          </p:stCondLst>
                        </p:cTn>
                        <p:tgtEl>
                          <p:spTgt spid="349"/>
                        </p:tgtEl>
                        <p:attrNameLst>
                          <p:attrName>style.visibility</p:attrName>
                        </p:attrNameLst>
                      </p:cBhvr>
                      <p:to>
                        <p:strVal val="visible"/>
                      </p:to>
                    </p:set>
                    <p:animEffect transition="in" filter="fade">
                      <p:cBhvr>
                        <p:cTn dur="500"/>
                        <p:tgtEl>
                          <p:spTgt spid="349"/>
                        </p:tgtEl>
                      </p:cBhvr>
                    </p:animEffect>
                  </p:childTnLst>
                </p:cTn>
              </p:par>
            </p:tnLst>
          </p:tmpl>
        </p:tmplLst>
      </p:bldP>
    </p:bldLs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slideLayouts/slideLayout29.xml" Type="http://schemas.openxmlformats.org/officeDocument/2006/relationships/slideLayout"/><Relationship Id="rId3" Target="../slideLayouts/slideLayout3.xml" Type="http://schemas.openxmlformats.org/officeDocument/2006/relationships/slideLayout"/><Relationship Id="rId30" Target="../slideLayouts/slideLayout30.xml" Type="http://schemas.openxmlformats.org/officeDocument/2006/relationships/slideLayout"/><Relationship Id="rId31" Target="../slideLayouts/slideLayout31.xml" Type="http://schemas.openxmlformats.org/officeDocument/2006/relationships/slideLayout"/><Relationship Id="rId32" Target="../slideLayouts/slideLayout32.xml" Type="http://schemas.openxmlformats.org/officeDocument/2006/relationships/slideLayout"/><Relationship Id="rId33" Target="../slideLayouts/slideLayout33.xml" Type="http://schemas.openxmlformats.org/officeDocument/2006/relationships/slideLayout"/><Relationship Id="rId34" Target="../slideLayouts/slideLayout34.xml" Type="http://schemas.openxmlformats.org/officeDocument/2006/relationships/slideLayout"/><Relationship Id="rId35" Target="../slideLayouts/slideLayout35.xml" Type="http://schemas.openxmlformats.org/officeDocument/2006/relationships/slideLayout"/><Relationship Id="rId36" Target="../slideLayouts/slideLayout36.xml" Type="http://schemas.openxmlformats.org/officeDocument/2006/relationships/slideLayout"/><Relationship Id="rId37" Target="../theme/theme1.xml" Type="http://schemas.openxmlformats.org/officeDocument/2006/relationships/theme"/><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37.xml" Type="http://schemas.openxmlformats.org/officeDocument/2006/relationships/slideLayout"/><Relationship Id="rId10" Target="../slideLayouts/slideLayout46.xml" Type="http://schemas.openxmlformats.org/officeDocument/2006/relationships/slideLayout"/><Relationship Id="rId11" Target="../slideLayouts/slideLayout47.xml" Type="http://schemas.openxmlformats.org/officeDocument/2006/relationships/slideLayout"/><Relationship Id="rId12" Target="../theme/theme2.xml" Type="http://schemas.openxmlformats.org/officeDocument/2006/relationships/theme"/><Relationship Id="rId2" Target="../slideLayouts/slideLayout38.xml" Type="http://schemas.openxmlformats.org/officeDocument/2006/relationships/slideLayout"/><Relationship Id="rId3" Target="../slideLayouts/slideLayout39.xml" Type="http://schemas.openxmlformats.org/officeDocument/2006/relationships/slideLayout"/><Relationship Id="rId4" Target="../slideLayouts/slideLayout40.xml" Type="http://schemas.openxmlformats.org/officeDocument/2006/relationships/slideLayout"/><Relationship Id="rId5" Target="../slideLayouts/slideLayout41.xml" Type="http://schemas.openxmlformats.org/officeDocument/2006/relationships/slideLayout"/><Relationship Id="rId6" Target="../slideLayouts/slideLayout42.xml" Type="http://schemas.openxmlformats.org/officeDocument/2006/relationships/slideLayout"/><Relationship Id="rId7" Target="../slideLayouts/slideLayout43.xml" Type="http://schemas.openxmlformats.org/officeDocument/2006/relationships/slideLayout"/><Relationship Id="rId8" Target="../slideLayouts/slideLayout44.xml" Type="http://schemas.openxmlformats.org/officeDocument/2006/relationships/slideLayout"/><Relationship Id="rId9" Target="../slideLayouts/slideLayout4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Calibri Light" panose="020f0302020204030204" pitchFamily="34" charset="0"/>
              </a:defRPr>
            </a:lvl1pPr>
          </a:lstStyle>
          <a:p>
            <a:fld id="{4FF9B62B-AC8F-40A9-AB5E-C790848208EA}" type="datetimeFigureOut">
              <a:rPr lang="en-US" smtClean="0"/>
              <a:t>9/22/2018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defRPr>
            </a:lvl1pPr>
          </a:lstStyle>
          <a:p>
            <a:fld id="{5DD03C6A-F5B0-4325-A5C0-76B2C530F913}" type="slidenum">
              <a:rPr lang="en-US" smtClean="0"/>
              <a:t>‹#›</a:t>
            </a:fld>
            <a:endParaRPr lang="en-US"/>
          </a:p>
        </p:txBody>
      </p:sp>
    </p:spTree>
    <p:extLst>
      <p:ext uri="{BB962C8B-B14F-4D97-AF65-F5344CB8AC3E}">
        <p14:creationId val="384525193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8" r:id="rId4"/>
    <p:sldLayoutId id="2147483681" r:id="rId5"/>
    <p:sldLayoutId id="2147483692" r:id="rId6"/>
    <p:sldLayoutId id="2147483688" r:id="rId7"/>
    <p:sldLayoutId id="2147483694" r:id="rId8"/>
    <p:sldLayoutId id="2147483660" r:id="rId9"/>
    <p:sldLayoutId id="2147483695" r:id="rId10"/>
    <p:sldLayoutId id="2147483670" r:id="rId11"/>
    <p:sldLayoutId id="2147483672" r:id="rId12"/>
    <p:sldLayoutId id="2147483664" r:id="rId13"/>
    <p:sldLayoutId id="2147483691" r:id="rId14"/>
    <p:sldLayoutId id="2147483696" r:id="rId15"/>
    <p:sldLayoutId id="2147483667" r:id="rId16"/>
    <p:sldLayoutId id="2147483671" r:id="rId17"/>
    <p:sldLayoutId id="2147483690" r:id="rId18"/>
    <p:sldLayoutId id="2147483699" r:id="rId19"/>
    <p:sldLayoutId id="2147483666" r:id="rId20"/>
    <p:sldLayoutId id="2147483693" r:id="rId21"/>
    <p:sldLayoutId id="2147483689" r:id="rId22"/>
    <p:sldLayoutId id="2147483697" r:id="rId23"/>
    <p:sldLayoutId id="2147483674" r:id="rId24"/>
    <p:sldLayoutId id="2147483673" r:id="rId25"/>
    <p:sldLayoutId id="2147483679" r:id="rId26"/>
    <p:sldLayoutId id="2147483678" r:id="rId27"/>
    <p:sldLayoutId id="2147483680" r:id="rId28"/>
    <p:sldLayoutId id="2147483676" r:id="rId29"/>
    <p:sldLayoutId id="2147483677" r:id="rId30"/>
    <p:sldLayoutId id="2147483650" r:id="rId31"/>
    <p:sldLayoutId id="2147483675" r:id="rId32"/>
    <p:sldLayoutId id="2147483683" r:id="rId33"/>
    <p:sldLayoutId id="2147483684" r:id="rId34"/>
    <p:sldLayoutId id="2147483686" r:id="rId35"/>
    <p:sldLayoutId id="2147483698" r:id="rId36"/>
  </p:sldLayoutIdLst>
  <p:transition/>
  <p:timing/>
  <p:txStyles>
    <p:titleStyle>
      <a:lvl1pPr algn="ctr" defTabSz="914400" rtl="0" eaLnBrk="1" latinLnBrk="0" hangingPunct="1">
        <a:spcBef>
          <a:spcPct val="0"/>
        </a:spcBef>
        <a:buNone/>
        <a:defRPr sz="4400" kern="1200">
          <a:solidFill>
            <a:schemeClr val="accent6"/>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6"/>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2018/9/22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320433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6.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0.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3.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4.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5.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8.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30.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31.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32.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36.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35.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ctrTitle"/>
          </p:nvPr>
        </p:nvSpPr>
        <p:spPr/>
        <p:txBody>
          <a:bodyPr>
            <a:normAutofit fontScale="90000"/>
          </a:bodyPr>
          <a:lstStyle/>
          <a:p>
            <a:r>
              <a:rPr lang="en-US" smtClean="0"/>
              <a:t>Name of Presentation</a:t>
            </a:r>
          </a:p>
        </p:txBody>
      </p:sp>
      <p:sp>
        <p:nvSpPr>
          <p:cNvPr id="3" name="Subtitle 2"/>
          <p:cNvSpPr>
            <a:spLocks noGrp="1"/>
          </p:cNvSpPr>
          <p:nvPr>
            <p:ph idx="1" type="subTitle"/>
          </p:nvPr>
        </p:nvSpPr>
        <p:spPr/>
        <p:txBody>
          <a:bodyPr/>
          <a:lstStyle/>
          <a:p>
            <a:r>
              <a:rPr lang="en-US" smtClean="0"/>
              <a:t>Company Name</a:t>
            </a:r>
          </a:p>
        </p:txBody>
      </p:sp>
    </p:spTree>
    <p:extLst>
      <p:ext uri="{BB962C8B-B14F-4D97-AF65-F5344CB8AC3E}">
        <p14:creationId val="3729457503"/>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Infinity Loop Diagram</a:t>
            </a:r>
          </a:p>
        </p:txBody>
      </p:sp>
      <p:sp>
        <p:nvSpPr>
          <p:cNvPr id="3" name="Text Placeholder 2"/>
          <p:cNvSpPr>
            <a:spLocks noGrp="1"/>
          </p:cNvSpPr>
          <p:nvPr>
            <p:ph idx="13" sz="quarter" type="body"/>
          </p:nvPr>
        </p:nvSpPr>
        <p:spPr/>
        <p:txBody>
          <a:bodyPr/>
          <a:lstStyle/>
          <a:p>
            <a:r>
              <a:rPr lang="en-US"/>
              <a:t>This is a sample text. Insert your desired text here.</a:t>
            </a:r>
          </a:p>
        </p:txBody>
      </p:sp>
      <p:sp>
        <p:nvSpPr>
          <p:cNvPr id="4" name="Text Placeholder 3"/>
          <p:cNvSpPr>
            <a:spLocks noGrp="1"/>
          </p:cNvSpPr>
          <p:nvPr>
            <p:ph idx="25" sz="quarter" type="body"/>
          </p:nvPr>
        </p:nvSpPr>
        <p:spPr/>
        <p:txBody>
          <a:bodyPr/>
          <a:lstStyle/>
          <a:p>
            <a:r>
              <a:rPr lang="en-US"/>
              <a:t>Insert your desired text here.</a:t>
            </a:r>
          </a:p>
        </p:txBody>
      </p:sp>
      <p:sp>
        <p:nvSpPr>
          <p:cNvPr id="5" name="Text Placeholder 4"/>
          <p:cNvSpPr>
            <a:spLocks noGrp="1"/>
          </p:cNvSpPr>
          <p:nvPr>
            <p:ph idx="26" sz="quarter" type="body"/>
          </p:nvPr>
        </p:nvSpPr>
        <p:spPr/>
        <p:txBody>
          <a:bodyPr/>
          <a:lstStyle/>
          <a:p>
            <a:r>
              <a:rPr lang="en-US"/>
              <a:t>Insert your desired text here.</a:t>
            </a:r>
          </a:p>
        </p:txBody>
      </p:sp>
    </p:spTree>
    <p:extLst>
      <p:ext uri="{BB962C8B-B14F-4D97-AF65-F5344CB8AC3E}">
        <p14:creationId val="203932237"/>
      </p:ext>
    </p:extLst>
  </p:cSld>
  <p:clrMapOvr>
    <a:masterClrMapping/>
  </p:clrMapOvr>
  <p:transition spd="slow">
    <p:push dir="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4" sz="quarter" type="body"/>
          </p:nvPr>
        </p:nvSpPr>
        <p:spPr/>
        <p:txBody>
          <a:bodyPr/>
          <a:lstStyle/>
          <a:p>
            <a:r>
              <a:rPr lang="en-US"/>
              <a:t>Lorem ipsum dolor sit amet, consectetur adipisicing elit, sed do eiusmod tempor incididunt ut labore et dolore magna aliqua.</a:t>
            </a:r>
          </a:p>
        </p:txBody>
      </p:sp>
      <p:sp>
        <p:nvSpPr>
          <p:cNvPr id="3" name="Text Placeholder 2"/>
          <p:cNvSpPr>
            <a:spLocks noGrp="1"/>
          </p:cNvSpPr>
          <p:nvPr>
            <p:ph idx="22" sz="quarter" type="body"/>
          </p:nvPr>
        </p:nvSpPr>
        <p:spPr/>
        <p:txBody>
          <a:bodyPr/>
          <a:lstStyle/>
          <a:p>
            <a:r>
              <a:rPr lang="en-US" smtClean="0"/>
              <a:t>Your text here</a:t>
            </a:r>
          </a:p>
        </p:txBody>
      </p:sp>
      <p:sp>
        <p:nvSpPr>
          <p:cNvPr id="4" name="Title 3"/>
          <p:cNvSpPr>
            <a:spLocks noGrp="1"/>
          </p:cNvSpPr>
          <p:nvPr>
            <p:ph type="title"/>
          </p:nvPr>
        </p:nvSpPr>
        <p:spPr/>
        <p:txBody>
          <a:bodyPr/>
          <a:lstStyle/>
          <a:p>
            <a:r>
              <a:rPr lang="en-US" smtClean="0"/>
              <a:t>Tap with Drop of Water </a:t>
            </a:r>
          </a:p>
        </p:txBody>
      </p:sp>
      <p:sp>
        <p:nvSpPr>
          <p:cNvPr id="5" name="Text Placeholder 4"/>
          <p:cNvSpPr>
            <a:spLocks noGrp="1"/>
          </p:cNvSpPr>
          <p:nvPr>
            <p:ph idx="13" sz="quarter" type="body"/>
          </p:nvPr>
        </p:nvSpPr>
        <p:spPr/>
        <p:txBody>
          <a:bodyPr/>
          <a:lstStyle/>
          <a:p>
            <a:r>
              <a:rPr lang="en-US" smtClean="0"/>
              <a:t>This is a sample text. Insert your desired text here.</a:t>
            </a:r>
          </a:p>
        </p:txBody>
      </p:sp>
    </p:spTree>
    <p:extLst>
      <p:ext uri="{BB962C8B-B14F-4D97-AF65-F5344CB8AC3E}">
        <p14:creationId val="2527947559"/>
      </p:ext>
    </p:extLst>
  </p:cSld>
  <p:clrMapOvr>
    <a:masterClrMapping/>
  </p:clrMapOvr>
  <p:transition spd="slow">
    <p:push dir="u"/>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Water Drops</a:t>
            </a:r>
          </a:p>
        </p:txBody>
      </p:sp>
      <p:sp>
        <p:nvSpPr>
          <p:cNvPr id="3" name="Text Placeholder 2"/>
          <p:cNvSpPr>
            <a:spLocks noGrp="1"/>
          </p:cNvSpPr>
          <p:nvPr>
            <p:ph idx="13" sz="quarter" type="body"/>
          </p:nvPr>
        </p:nvSpPr>
        <p:spPr/>
        <p:txBody>
          <a:bodyPr/>
          <a:lstStyle/>
          <a:p>
            <a:r>
              <a:rPr lang="en-US" smtClean="0"/>
              <a:t>This is a sample text. Insert your desired text here.</a:t>
            </a:r>
          </a:p>
        </p:txBody>
      </p:sp>
      <p:sp>
        <p:nvSpPr>
          <p:cNvPr id="4" name="Text Placeholder 3"/>
          <p:cNvSpPr>
            <a:spLocks noGrp="1"/>
          </p:cNvSpPr>
          <p:nvPr>
            <p:ph idx="23" sz="quarter" type="body"/>
          </p:nvPr>
        </p:nvSpPr>
        <p:spPr/>
        <p:txBody>
          <a:bodyPr/>
          <a:lstStyle/>
          <a:p>
            <a:r>
              <a:rPr lang="en-US"/>
              <a:t>Insert your text here.</a:t>
            </a:r>
          </a:p>
        </p:txBody>
      </p:sp>
      <p:sp>
        <p:nvSpPr>
          <p:cNvPr id="5" name="Text Placeholder 4"/>
          <p:cNvSpPr>
            <a:spLocks noGrp="1"/>
          </p:cNvSpPr>
          <p:nvPr>
            <p:ph idx="24" sz="quarter" type="body"/>
          </p:nvPr>
        </p:nvSpPr>
        <p:spPr/>
        <p:txBody>
          <a:bodyPr/>
          <a:lstStyle/>
          <a:p>
            <a:r>
              <a:rPr lang="en-US"/>
              <a:t>Your text here</a:t>
            </a:r>
          </a:p>
        </p:txBody>
      </p:sp>
      <p:sp>
        <p:nvSpPr>
          <p:cNvPr id="6" name="Text Placeholder 5"/>
          <p:cNvSpPr>
            <a:spLocks noGrp="1"/>
          </p:cNvSpPr>
          <p:nvPr>
            <p:ph idx="25" sz="quarter" type="body"/>
          </p:nvPr>
        </p:nvSpPr>
        <p:spPr/>
        <p:txBody>
          <a:bodyPr/>
          <a:lstStyle/>
          <a:p>
            <a:r>
              <a:rPr lang="en-US"/>
              <a:t>Insert your text here.</a:t>
            </a:r>
          </a:p>
        </p:txBody>
      </p:sp>
      <p:sp>
        <p:nvSpPr>
          <p:cNvPr id="7" name="Text Placeholder 6"/>
          <p:cNvSpPr>
            <a:spLocks noGrp="1"/>
          </p:cNvSpPr>
          <p:nvPr>
            <p:ph idx="26" sz="quarter" type="body"/>
          </p:nvPr>
        </p:nvSpPr>
        <p:spPr/>
        <p:txBody>
          <a:bodyPr/>
          <a:lstStyle/>
          <a:p>
            <a:r>
              <a:rPr lang="en-US" smtClean="0"/>
              <a:t>Your text here</a:t>
            </a:r>
          </a:p>
        </p:txBody>
      </p:sp>
      <p:sp>
        <p:nvSpPr>
          <p:cNvPr id="8" name="Text Placeholder 7"/>
          <p:cNvSpPr>
            <a:spLocks noGrp="1"/>
          </p:cNvSpPr>
          <p:nvPr>
            <p:ph idx="27" sz="quarter" type="body"/>
          </p:nvPr>
        </p:nvSpPr>
        <p:spPr/>
        <p:txBody>
          <a:bodyPr/>
          <a:lstStyle/>
          <a:p>
            <a:r>
              <a:rPr lang="en-US"/>
              <a:t>Insert your text here.</a:t>
            </a:r>
          </a:p>
        </p:txBody>
      </p:sp>
      <p:sp>
        <p:nvSpPr>
          <p:cNvPr id="9" name="Text Placeholder 8"/>
          <p:cNvSpPr>
            <a:spLocks noGrp="1"/>
          </p:cNvSpPr>
          <p:nvPr>
            <p:ph idx="28" sz="quarter" type="body"/>
          </p:nvPr>
        </p:nvSpPr>
        <p:spPr/>
        <p:txBody>
          <a:bodyPr/>
          <a:lstStyle/>
          <a:p>
            <a:r>
              <a:rPr lang="en-US"/>
              <a:t>Your text here</a:t>
            </a:r>
          </a:p>
        </p:txBody>
      </p:sp>
      <p:sp>
        <p:nvSpPr>
          <p:cNvPr id="10" name="Text Placeholder 9"/>
          <p:cNvSpPr>
            <a:spLocks noGrp="1"/>
          </p:cNvSpPr>
          <p:nvPr>
            <p:ph idx="29" sz="quarter" type="body"/>
          </p:nvPr>
        </p:nvSpPr>
        <p:spPr/>
        <p:txBody>
          <a:bodyPr/>
          <a:lstStyle/>
          <a:p>
            <a:r>
              <a:rPr lang="en-US"/>
              <a:t>Insert your text here.</a:t>
            </a:r>
          </a:p>
        </p:txBody>
      </p:sp>
      <p:sp>
        <p:nvSpPr>
          <p:cNvPr id="11" name="Text Placeholder 10"/>
          <p:cNvSpPr>
            <a:spLocks noGrp="1"/>
          </p:cNvSpPr>
          <p:nvPr>
            <p:ph idx="30" sz="quarter" type="body"/>
          </p:nvPr>
        </p:nvSpPr>
        <p:spPr/>
        <p:txBody>
          <a:bodyPr/>
          <a:lstStyle/>
          <a:p>
            <a:r>
              <a:rPr lang="en-US"/>
              <a:t>Your text here</a:t>
            </a:r>
          </a:p>
        </p:txBody>
      </p:sp>
    </p:spTree>
    <p:extLst>
      <p:ext uri="{BB962C8B-B14F-4D97-AF65-F5344CB8AC3E}">
        <p14:creationId val="2643022551"/>
      </p:ext>
    </p:extLst>
  </p:cSld>
  <p:clrMapOvr>
    <a:masterClrMapping/>
  </p:clrMapOvr>
  <p:transition spd="slow">
    <p:push dir="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4" sz="quarter" type="body"/>
          </p:nvPr>
        </p:nvSpPr>
        <p:spPr/>
        <p:txBody>
          <a:bodyPr/>
          <a:lstStyle/>
          <a:p>
            <a:r>
              <a:rPr lang="en-US"/>
              <a:t>This is a sample text. Insert your desired text here.</a:t>
            </a:r>
          </a:p>
        </p:txBody>
      </p:sp>
      <p:sp>
        <p:nvSpPr>
          <p:cNvPr id="3" name="Text Placeholder 2"/>
          <p:cNvSpPr>
            <a:spLocks noGrp="1"/>
          </p:cNvSpPr>
          <p:nvPr>
            <p:ph idx="22" sz="quarter" type="body"/>
          </p:nvPr>
        </p:nvSpPr>
        <p:spPr/>
        <p:txBody>
          <a:bodyPr/>
          <a:lstStyle/>
          <a:p>
            <a:r>
              <a:rPr lang="en-US" smtClean="0"/>
              <a:t>Your text here</a:t>
            </a:r>
          </a:p>
        </p:txBody>
      </p:sp>
      <p:sp>
        <p:nvSpPr>
          <p:cNvPr id="4" name="Text Placeholder 3"/>
          <p:cNvSpPr>
            <a:spLocks noGrp="1"/>
          </p:cNvSpPr>
          <p:nvPr>
            <p:ph idx="23" sz="quarter" type="body"/>
          </p:nvPr>
        </p:nvSpPr>
        <p:spPr/>
        <p:txBody>
          <a:bodyPr/>
          <a:lstStyle/>
          <a:p>
            <a:r>
              <a:rPr lang="en-US"/>
              <a:t>This is a sample text. Insert your desired text here.</a:t>
            </a:r>
          </a:p>
        </p:txBody>
      </p:sp>
      <p:sp>
        <p:nvSpPr>
          <p:cNvPr id="5" name="Text Placeholder 4"/>
          <p:cNvSpPr>
            <a:spLocks noGrp="1"/>
          </p:cNvSpPr>
          <p:nvPr>
            <p:ph idx="24" sz="quarter" type="body"/>
          </p:nvPr>
        </p:nvSpPr>
        <p:spPr/>
        <p:txBody>
          <a:bodyPr/>
          <a:lstStyle/>
          <a:p>
            <a:r>
              <a:rPr lang="en-US"/>
              <a:t>Your text here</a:t>
            </a:r>
          </a:p>
        </p:txBody>
      </p:sp>
      <p:sp>
        <p:nvSpPr>
          <p:cNvPr id="6" name="Title 5"/>
          <p:cNvSpPr>
            <a:spLocks noGrp="1"/>
          </p:cNvSpPr>
          <p:nvPr>
            <p:ph type="title"/>
          </p:nvPr>
        </p:nvSpPr>
        <p:spPr/>
        <p:txBody>
          <a:bodyPr/>
          <a:lstStyle/>
          <a:p>
            <a:r>
              <a:rPr lang="en-US"/>
              <a:t>The Importance of Trees</a:t>
            </a:r>
          </a:p>
        </p:txBody>
      </p:sp>
      <p:sp>
        <p:nvSpPr>
          <p:cNvPr id="7" name="Text Placeholder 6"/>
          <p:cNvSpPr>
            <a:spLocks noGrp="1"/>
          </p:cNvSpPr>
          <p:nvPr>
            <p:ph idx="13" sz="quarter" type="body"/>
          </p:nvPr>
        </p:nvSpPr>
        <p:spPr/>
        <p:txBody>
          <a:bodyPr/>
          <a:lstStyle/>
          <a:p>
            <a:r>
              <a:rPr lang="en-US" smtClean="0"/>
              <a:t>This is a sample text. Insert your desired text here.</a:t>
            </a:r>
          </a:p>
        </p:txBody>
      </p:sp>
    </p:spTree>
    <p:extLst>
      <p:ext uri="{BB962C8B-B14F-4D97-AF65-F5344CB8AC3E}">
        <p14:creationId val="1738287152"/>
      </p:ext>
    </p:extLst>
  </p:cSld>
  <p:clrMapOvr>
    <a:masterClrMapping/>
  </p:clrMapOvr>
  <p:transition spd="slow">
    <p:push dir="u"/>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noProof="0" smtClean="0"/>
              <a:t>Green Energy</a:t>
            </a:r>
          </a:p>
        </p:txBody>
      </p:sp>
      <p:sp>
        <p:nvSpPr>
          <p:cNvPr id="3" name="Text Placeholder 2"/>
          <p:cNvSpPr>
            <a:spLocks noGrp="1"/>
          </p:cNvSpPr>
          <p:nvPr>
            <p:ph idx="13" sz="quarter" type="body"/>
          </p:nvPr>
        </p:nvSpPr>
        <p:spPr/>
        <p:txBody>
          <a:bodyPr/>
          <a:lstStyle/>
          <a:p>
            <a:r>
              <a:rPr lang="en-US" smtClean="0"/>
              <a:t>This is a sample text. Insert your desired text here.</a:t>
            </a:r>
          </a:p>
        </p:txBody>
      </p:sp>
      <p:sp>
        <p:nvSpPr>
          <p:cNvPr id="4" name="Text Placeholder 3"/>
          <p:cNvSpPr>
            <a:spLocks noGrp="1"/>
          </p:cNvSpPr>
          <p:nvPr>
            <p:ph idx="14" sz="quarter" type="body"/>
          </p:nvPr>
        </p:nvSpPr>
        <p:spPr/>
        <p:txBody>
          <a:bodyPr/>
          <a:lstStyle/>
          <a:p>
            <a:r>
              <a:rPr lang="en-US"/>
              <a:t>This is a sample text. Insert your desired text here.</a:t>
            </a:r>
          </a:p>
        </p:txBody>
      </p:sp>
      <p:sp>
        <p:nvSpPr>
          <p:cNvPr id="5" name="Text Placeholder 4"/>
          <p:cNvSpPr>
            <a:spLocks noGrp="1"/>
          </p:cNvSpPr>
          <p:nvPr>
            <p:ph idx="22" sz="quarter" type="body"/>
          </p:nvPr>
        </p:nvSpPr>
        <p:spPr/>
        <p:txBody>
          <a:bodyPr/>
          <a:lstStyle/>
          <a:p>
            <a:r>
              <a:rPr lang="en-US"/>
              <a:t>Your text here</a:t>
            </a:r>
          </a:p>
        </p:txBody>
      </p:sp>
      <p:sp>
        <p:nvSpPr>
          <p:cNvPr id="6" name="Text Placeholder 5"/>
          <p:cNvSpPr>
            <a:spLocks noGrp="1"/>
          </p:cNvSpPr>
          <p:nvPr>
            <p:ph idx="23" sz="quarter" type="body"/>
          </p:nvPr>
        </p:nvSpPr>
        <p:spPr/>
        <p:txBody>
          <a:bodyPr/>
          <a:lstStyle/>
          <a:p>
            <a:r>
              <a:rPr lang="en-US"/>
              <a:t>This is a sample text. Insert your desired text here.</a:t>
            </a:r>
          </a:p>
        </p:txBody>
      </p:sp>
      <p:sp>
        <p:nvSpPr>
          <p:cNvPr id="7" name="Text Placeholder 6"/>
          <p:cNvSpPr>
            <a:spLocks noGrp="1"/>
          </p:cNvSpPr>
          <p:nvPr>
            <p:ph idx="24" sz="quarter" type="body"/>
          </p:nvPr>
        </p:nvSpPr>
        <p:spPr/>
        <p:txBody>
          <a:bodyPr/>
          <a:lstStyle/>
          <a:p>
            <a:r>
              <a:rPr lang="en-US"/>
              <a:t>Your text here</a:t>
            </a:r>
          </a:p>
        </p:txBody>
      </p:sp>
    </p:spTree>
    <p:extLst>
      <p:ext uri="{BB962C8B-B14F-4D97-AF65-F5344CB8AC3E}">
        <p14:creationId val="4085630828"/>
      </p:ext>
    </p:extLst>
  </p:cSld>
  <p:clrMapOvr>
    <a:masterClrMapping/>
  </p:clrMapOvr>
  <p:transition spd="slow">
    <p:push dir="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Important Date</a:t>
            </a:r>
          </a:p>
        </p:txBody>
      </p:sp>
      <p:sp>
        <p:nvSpPr>
          <p:cNvPr id="3" name="Text Placeholder 2"/>
          <p:cNvSpPr>
            <a:spLocks noGrp="1"/>
          </p:cNvSpPr>
          <p:nvPr>
            <p:ph idx="13" sz="quarter" type="body"/>
          </p:nvPr>
        </p:nvSpPr>
        <p:spPr/>
        <p:txBody>
          <a:bodyPr/>
          <a:lstStyle/>
          <a:p>
            <a:r>
              <a:rPr lang="en-US"/>
              <a:t>This is a sample text. Insert your desired text here.</a:t>
            </a:r>
          </a:p>
        </p:txBody>
      </p:sp>
      <p:sp>
        <p:nvSpPr>
          <p:cNvPr id="4" name="Text Placeholder 3"/>
          <p:cNvSpPr>
            <a:spLocks noGrp="1"/>
          </p:cNvSpPr>
          <p:nvPr>
            <p:ph idx="20" sz="quarter" type="body"/>
          </p:nvPr>
        </p:nvSpPr>
        <p:spPr/>
        <p:txBody>
          <a:bodyPr/>
          <a:lstStyle/>
          <a:p>
            <a:r>
              <a:rPr lang="en-US"/>
              <a:t>Insert your desired text here.</a:t>
            </a:r>
          </a:p>
        </p:txBody>
      </p:sp>
      <p:sp>
        <p:nvSpPr>
          <p:cNvPr id="5" name="Text Placeholder 4"/>
          <p:cNvSpPr>
            <a:spLocks noGrp="1"/>
          </p:cNvSpPr>
          <p:nvPr>
            <p:ph idx="22" sz="quarter" type="body"/>
          </p:nvPr>
        </p:nvSpPr>
        <p:spPr/>
        <p:txBody>
          <a:bodyPr/>
          <a:lstStyle/>
          <a:p>
            <a:pPr lvl="0"/>
            <a:r>
              <a:rPr lang="en-US"/>
              <a:t>Ut enim ad minim veniam, quis nostrud exercitation ullamco laboris nisi ut aliquip ex ea commodo consequat.</a:t>
            </a:r>
          </a:p>
        </p:txBody>
      </p:sp>
    </p:spTree>
    <p:extLst>
      <p:ext uri="{BB962C8B-B14F-4D97-AF65-F5344CB8AC3E}">
        <p14:creationId val="2443961189"/>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4" sz="quarter" type="body"/>
          </p:nvPr>
        </p:nvSpPr>
        <p:spPr/>
        <p:txBody>
          <a:bodyPr>
            <a:normAutofit fontScale="92500" lnSpcReduction="10000"/>
          </a:bodyPr>
          <a:lstStyle/>
          <a:p>
            <a:r>
              <a:rPr lang="en-US" smtClean="0"/>
              <a:t>2016</a:t>
            </a:r>
          </a:p>
        </p:txBody>
      </p:sp>
      <p:sp>
        <p:nvSpPr>
          <p:cNvPr id="3" name="Text Placeholder 2"/>
          <p:cNvSpPr>
            <a:spLocks noGrp="1"/>
          </p:cNvSpPr>
          <p:nvPr>
            <p:ph idx="15" sz="quarter" type="body"/>
          </p:nvPr>
        </p:nvSpPr>
        <p:spPr/>
        <p:txBody>
          <a:bodyPr>
            <a:normAutofit fontScale="92500" lnSpcReduction="10000"/>
          </a:bodyPr>
          <a:lstStyle/>
          <a:p>
            <a:r>
              <a:rPr lang="en-US" smtClean="0"/>
              <a:t>2017</a:t>
            </a:r>
          </a:p>
        </p:txBody>
      </p:sp>
      <p:sp>
        <p:nvSpPr>
          <p:cNvPr id="4" name="Text Placeholder 3"/>
          <p:cNvSpPr>
            <a:spLocks noGrp="1"/>
          </p:cNvSpPr>
          <p:nvPr>
            <p:ph idx="16" sz="quarter" type="body"/>
          </p:nvPr>
        </p:nvSpPr>
        <p:spPr/>
        <p:txBody>
          <a:bodyPr>
            <a:normAutofit fontScale="92500" lnSpcReduction="10000"/>
          </a:bodyPr>
          <a:lstStyle/>
          <a:p>
            <a:r>
              <a:rPr lang="en-US" smtClean="0"/>
              <a:t>2018</a:t>
            </a:r>
          </a:p>
        </p:txBody>
      </p:sp>
      <p:sp>
        <p:nvSpPr>
          <p:cNvPr id="5" name="Text Placeholder 4"/>
          <p:cNvSpPr>
            <a:spLocks noGrp="1"/>
          </p:cNvSpPr>
          <p:nvPr>
            <p:ph idx="17" sz="quarter" type="body"/>
          </p:nvPr>
        </p:nvSpPr>
        <p:spPr/>
        <p:txBody>
          <a:bodyPr>
            <a:normAutofit fontScale="92500" lnSpcReduction="10000"/>
          </a:bodyPr>
          <a:lstStyle/>
          <a:p>
            <a:r>
              <a:rPr lang="en-US" smtClean="0"/>
              <a:t>2019</a:t>
            </a:r>
          </a:p>
        </p:txBody>
      </p:sp>
      <p:sp>
        <p:nvSpPr>
          <p:cNvPr id="6" name="Text Placeholder 5"/>
          <p:cNvSpPr>
            <a:spLocks noGrp="1"/>
          </p:cNvSpPr>
          <p:nvPr>
            <p:ph idx="18" sz="quarter" type="body"/>
          </p:nvPr>
        </p:nvSpPr>
        <p:spPr/>
        <p:txBody>
          <a:bodyPr/>
          <a:lstStyle/>
          <a:p>
            <a:r>
              <a:rPr lang="en-US"/>
              <a:t>This is a sample text.</a:t>
            </a:r>
          </a:p>
        </p:txBody>
      </p:sp>
      <p:sp>
        <p:nvSpPr>
          <p:cNvPr id="7" name="Text Placeholder 6"/>
          <p:cNvSpPr>
            <a:spLocks noGrp="1"/>
          </p:cNvSpPr>
          <p:nvPr>
            <p:ph idx="19" sz="quarter" type="body"/>
          </p:nvPr>
        </p:nvSpPr>
        <p:spPr/>
        <p:txBody>
          <a:bodyPr/>
          <a:lstStyle/>
          <a:p>
            <a:r>
              <a:rPr lang="en-US"/>
              <a:t>This is a sample text.</a:t>
            </a:r>
          </a:p>
        </p:txBody>
      </p:sp>
      <p:sp>
        <p:nvSpPr>
          <p:cNvPr id="8" name="Text Placeholder 7"/>
          <p:cNvSpPr>
            <a:spLocks noGrp="1"/>
          </p:cNvSpPr>
          <p:nvPr>
            <p:ph idx="20" sz="quarter" type="body"/>
          </p:nvPr>
        </p:nvSpPr>
        <p:spPr/>
        <p:txBody>
          <a:bodyPr/>
          <a:lstStyle/>
          <a:p>
            <a:r>
              <a:rPr lang="en-US"/>
              <a:t>This is a sample text.</a:t>
            </a:r>
          </a:p>
        </p:txBody>
      </p:sp>
      <p:sp>
        <p:nvSpPr>
          <p:cNvPr id="9" name="Text Placeholder 8"/>
          <p:cNvSpPr>
            <a:spLocks noGrp="1"/>
          </p:cNvSpPr>
          <p:nvPr>
            <p:ph idx="21" sz="quarter" type="body"/>
          </p:nvPr>
        </p:nvSpPr>
        <p:spPr/>
        <p:txBody>
          <a:bodyPr/>
          <a:lstStyle/>
          <a:p>
            <a:r>
              <a:rPr lang="en-US"/>
              <a:t>This is a sample text.</a:t>
            </a:r>
          </a:p>
        </p:txBody>
      </p:sp>
      <p:sp>
        <p:nvSpPr>
          <p:cNvPr id="10" name="Title 9"/>
          <p:cNvSpPr>
            <a:spLocks noGrp="1"/>
          </p:cNvSpPr>
          <p:nvPr>
            <p:ph type="title"/>
          </p:nvPr>
        </p:nvSpPr>
        <p:spPr/>
        <p:txBody>
          <a:bodyPr/>
          <a:lstStyle/>
          <a:p>
            <a:r>
              <a:rPr lang="en-US"/>
              <a:t>Sustainable Development Timeline</a:t>
            </a:r>
          </a:p>
        </p:txBody>
      </p:sp>
      <p:sp>
        <p:nvSpPr>
          <p:cNvPr id="11" name="Text Placeholder 10"/>
          <p:cNvSpPr>
            <a:spLocks noGrp="1"/>
          </p:cNvSpPr>
          <p:nvPr>
            <p:ph idx="13" sz="quarter" type="body"/>
          </p:nvPr>
        </p:nvSpPr>
        <p:spPr/>
        <p:txBody>
          <a:bodyPr/>
          <a:lstStyle/>
          <a:p>
            <a:r>
              <a:rPr lang="en-US" smtClean="0"/>
              <a:t>This is a sample text. Insert your text here.</a:t>
            </a:r>
          </a:p>
        </p:txBody>
      </p:sp>
    </p:spTree>
    <p:extLst>
      <p:ext uri="{BB962C8B-B14F-4D97-AF65-F5344CB8AC3E}">
        <p14:creationId val="69758583"/>
      </p:ext>
    </p:extLst>
  </p:cSld>
  <p:clrMapOvr>
    <a:masterClrMapping/>
  </p:clrMapOvr>
  <p:transition spd="slow">
    <p:push dir="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Milestones </a:t>
            </a:r>
          </a:p>
        </p:txBody>
      </p:sp>
      <p:sp>
        <p:nvSpPr>
          <p:cNvPr id="3" name="Text Placeholder 2"/>
          <p:cNvSpPr>
            <a:spLocks noGrp="1"/>
          </p:cNvSpPr>
          <p:nvPr>
            <p:ph idx="13" sz="quarter" type="body"/>
          </p:nvPr>
        </p:nvSpPr>
        <p:spPr/>
        <p:txBody>
          <a:bodyPr/>
          <a:lstStyle/>
          <a:p>
            <a:r>
              <a:rPr lang="en-US"/>
              <a:t>This is a sample text. Insert your desired text here.</a:t>
            </a:r>
          </a:p>
        </p:txBody>
      </p:sp>
      <p:sp>
        <p:nvSpPr>
          <p:cNvPr id="4" name="Text Placeholder 3"/>
          <p:cNvSpPr>
            <a:spLocks noGrp="1"/>
          </p:cNvSpPr>
          <p:nvPr>
            <p:ph idx="22" sz="quarter" type="body"/>
          </p:nvPr>
        </p:nvSpPr>
        <p:spPr/>
        <p:txBody>
          <a:bodyPr/>
          <a:lstStyle/>
          <a:p>
            <a:r>
              <a:rPr lang="en-US" smtClean="0"/>
              <a:t>Start</a:t>
            </a:r>
          </a:p>
        </p:txBody>
      </p:sp>
      <p:sp>
        <p:nvSpPr>
          <p:cNvPr id="5" name="Text Placeholder 4"/>
          <p:cNvSpPr>
            <a:spLocks noGrp="1"/>
          </p:cNvSpPr>
          <p:nvPr>
            <p:ph idx="23" sz="quarter" type="body"/>
          </p:nvPr>
        </p:nvSpPr>
        <p:spPr/>
        <p:txBody>
          <a:bodyPr/>
          <a:lstStyle/>
          <a:p>
            <a:r>
              <a:rPr lang="en-US" smtClean="0"/>
              <a:t>End</a:t>
            </a:r>
          </a:p>
        </p:txBody>
      </p:sp>
      <p:sp>
        <p:nvSpPr>
          <p:cNvPr id="6" name="Text Placeholder 5"/>
          <p:cNvSpPr>
            <a:spLocks noGrp="1"/>
          </p:cNvSpPr>
          <p:nvPr>
            <p:ph idx="24" sz="quarter" type="body"/>
          </p:nvPr>
        </p:nvSpPr>
        <p:spPr/>
        <p:txBody>
          <a:bodyPr/>
          <a:lstStyle/>
          <a:p>
            <a:r>
              <a:rPr lang="en-US" smtClean="0"/>
              <a:t>Milestone 1</a:t>
            </a:r>
          </a:p>
        </p:txBody>
      </p:sp>
      <p:sp>
        <p:nvSpPr>
          <p:cNvPr id="7" name="Text Placeholder 6"/>
          <p:cNvSpPr>
            <a:spLocks noGrp="1"/>
          </p:cNvSpPr>
          <p:nvPr>
            <p:ph idx="25" sz="quarter" type="body"/>
          </p:nvPr>
        </p:nvSpPr>
        <p:spPr/>
        <p:txBody>
          <a:bodyPr/>
          <a:lstStyle/>
          <a:p>
            <a:r>
              <a:rPr lang="en-US" smtClean="0"/>
              <a:t>Milestone 2</a:t>
            </a:r>
          </a:p>
        </p:txBody>
      </p:sp>
      <p:sp>
        <p:nvSpPr>
          <p:cNvPr id="8" name="Text Placeholder 7"/>
          <p:cNvSpPr>
            <a:spLocks noGrp="1"/>
          </p:cNvSpPr>
          <p:nvPr>
            <p:ph idx="26" sz="quarter" type="body"/>
          </p:nvPr>
        </p:nvSpPr>
        <p:spPr/>
        <p:txBody>
          <a:bodyPr/>
          <a:lstStyle/>
          <a:p>
            <a:r>
              <a:rPr lang="en-US" smtClean="0"/>
              <a:t>Milestone 3</a:t>
            </a:r>
          </a:p>
        </p:txBody>
      </p:sp>
      <p:sp>
        <p:nvSpPr>
          <p:cNvPr id="9" name="Text Placeholder 8"/>
          <p:cNvSpPr>
            <a:spLocks noGrp="1"/>
          </p:cNvSpPr>
          <p:nvPr>
            <p:ph idx="27" sz="quarter" type="body"/>
          </p:nvPr>
        </p:nvSpPr>
        <p:spPr/>
        <p:txBody>
          <a:bodyPr/>
          <a:lstStyle/>
          <a:p>
            <a:r>
              <a:rPr lang="en-US" smtClean="0"/>
              <a:t>Milestone 4</a:t>
            </a:r>
          </a:p>
        </p:txBody>
      </p:sp>
    </p:spTree>
    <p:extLst>
      <p:ext uri="{BB962C8B-B14F-4D97-AF65-F5344CB8AC3E}">
        <p14:creationId val="1935252142"/>
      </p:ext>
    </p:extLst>
  </p:cSld>
  <p:clrMapOvr>
    <a:masterClrMapping/>
  </p:clrMapOvr>
  <p:transition spd="slow">
    <p:push dir="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Weekly Task Chart</a:t>
            </a:r>
          </a:p>
        </p:txBody>
      </p:sp>
      <p:sp>
        <p:nvSpPr>
          <p:cNvPr id="3" name="Text Placeholder 2"/>
          <p:cNvSpPr>
            <a:spLocks noGrp="1"/>
          </p:cNvSpPr>
          <p:nvPr>
            <p:ph idx="18" sz="quarter" type="body"/>
          </p:nvPr>
        </p:nvSpPr>
        <p:spPr/>
        <p:txBody>
          <a:bodyPr/>
          <a:lstStyle/>
          <a:p>
            <a:endParaRPr lang="en-US"/>
          </a:p>
        </p:txBody>
      </p:sp>
      <p:sp>
        <p:nvSpPr>
          <p:cNvPr id="4" name="Text Placeholder 3"/>
          <p:cNvSpPr>
            <a:spLocks noGrp="1"/>
          </p:cNvSpPr>
          <p:nvPr>
            <p:ph idx="19" sz="quarter" type="body"/>
          </p:nvPr>
        </p:nvSpPr>
        <p:spPr/>
        <p:txBody>
          <a:bodyPr/>
          <a:lstStyle/>
          <a:p>
            <a:r>
              <a:rPr lang="en-US" smtClean="0"/>
              <a:t>Activity 2</a:t>
            </a:r>
          </a:p>
        </p:txBody>
      </p:sp>
      <p:sp>
        <p:nvSpPr>
          <p:cNvPr id="5" name="Text Placeholder 4"/>
          <p:cNvSpPr>
            <a:spLocks noGrp="1"/>
          </p:cNvSpPr>
          <p:nvPr>
            <p:ph idx="20" sz="quarter" type="body"/>
          </p:nvPr>
        </p:nvSpPr>
        <p:spPr/>
        <p:txBody>
          <a:bodyPr/>
          <a:lstStyle/>
          <a:p>
            <a:endParaRPr lang="en-US"/>
          </a:p>
        </p:txBody>
      </p:sp>
      <p:sp>
        <p:nvSpPr>
          <p:cNvPr id="6" name="Text Placeholder 5"/>
          <p:cNvSpPr>
            <a:spLocks noGrp="1"/>
          </p:cNvSpPr>
          <p:nvPr>
            <p:ph idx="21" sz="quarter" type="body"/>
          </p:nvPr>
        </p:nvSpPr>
        <p:spPr/>
        <p:txBody>
          <a:bodyPr/>
          <a:lstStyle/>
          <a:p>
            <a:r>
              <a:rPr lang="en-US" smtClean="0"/>
              <a:t>Activity 4</a:t>
            </a:r>
          </a:p>
        </p:txBody>
      </p:sp>
      <p:sp>
        <p:nvSpPr>
          <p:cNvPr id="7" name="Text Placeholder 6"/>
          <p:cNvSpPr>
            <a:spLocks noGrp="1"/>
          </p:cNvSpPr>
          <p:nvPr>
            <p:ph idx="22" sz="quarter" type="body"/>
          </p:nvPr>
        </p:nvSpPr>
        <p:spPr/>
        <p:txBody>
          <a:bodyPr/>
          <a:lstStyle/>
          <a:p>
            <a:endParaRPr lang="en-US"/>
          </a:p>
        </p:txBody>
      </p:sp>
      <p:sp>
        <p:nvSpPr>
          <p:cNvPr id="8" name="Text Placeholder 7"/>
          <p:cNvSpPr>
            <a:spLocks noGrp="1"/>
          </p:cNvSpPr>
          <p:nvPr>
            <p:ph idx="23" sz="quarter" type="body"/>
          </p:nvPr>
        </p:nvSpPr>
        <p:spPr/>
        <p:txBody>
          <a:bodyPr/>
          <a:lstStyle/>
          <a:p>
            <a:r>
              <a:rPr lang="en-US" smtClean="0"/>
              <a:t>Activity 6</a:t>
            </a:r>
          </a:p>
        </p:txBody>
      </p:sp>
      <p:sp>
        <p:nvSpPr>
          <p:cNvPr id="9" name="Text Placeholder 8"/>
          <p:cNvSpPr>
            <a:spLocks noGrp="1"/>
          </p:cNvSpPr>
          <p:nvPr>
            <p:ph idx="24" sz="quarter" type="body"/>
          </p:nvPr>
        </p:nvSpPr>
        <p:spPr/>
        <p:txBody>
          <a:bodyPr/>
          <a:lstStyle/>
          <a:p>
            <a:endParaRPr lang="en-US"/>
          </a:p>
        </p:txBody>
      </p:sp>
      <p:sp>
        <p:nvSpPr>
          <p:cNvPr id="10" name="Text Placeholder 9"/>
          <p:cNvSpPr>
            <a:spLocks noGrp="1"/>
          </p:cNvSpPr>
          <p:nvPr>
            <p:ph idx="25" sz="quarter" type="body"/>
          </p:nvPr>
        </p:nvSpPr>
        <p:spPr/>
        <p:txBody>
          <a:bodyPr/>
          <a:lstStyle/>
          <a:p>
            <a:r>
              <a:rPr lang="en-US" smtClean="0"/>
              <a:t>Activity 8</a:t>
            </a:r>
          </a:p>
        </p:txBody>
      </p:sp>
      <p:sp>
        <p:nvSpPr>
          <p:cNvPr id="11" name="Text Placeholder 10"/>
          <p:cNvSpPr>
            <a:spLocks noGrp="1"/>
          </p:cNvSpPr>
          <p:nvPr>
            <p:ph idx="26" sz="quarter" type="body"/>
          </p:nvPr>
        </p:nvSpPr>
        <p:spPr/>
        <p:txBody>
          <a:bodyPr/>
          <a:lstStyle/>
          <a:p>
            <a:endParaRPr lang="en-US"/>
          </a:p>
        </p:txBody>
      </p:sp>
      <p:sp>
        <p:nvSpPr>
          <p:cNvPr id="12" name="Text Placeholder 11"/>
          <p:cNvSpPr>
            <a:spLocks noGrp="1"/>
          </p:cNvSpPr>
          <p:nvPr>
            <p:ph idx="27" sz="quarter" type="body"/>
          </p:nvPr>
        </p:nvSpPr>
        <p:spPr/>
        <p:txBody>
          <a:bodyPr/>
          <a:lstStyle/>
          <a:p>
            <a:r>
              <a:rPr lang="en-US" smtClean="0"/>
              <a:t>Activity 10</a:t>
            </a:r>
          </a:p>
        </p:txBody>
      </p:sp>
      <p:sp>
        <p:nvSpPr>
          <p:cNvPr id="13" name="Text Placeholder 12"/>
          <p:cNvSpPr>
            <a:spLocks noGrp="1"/>
          </p:cNvSpPr>
          <p:nvPr>
            <p:ph idx="28" sz="quarter" type="body"/>
          </p:nvPr>
        </p:nvSpPr>
        <p:spPr/>
        <p:txBody>
          <a:bodyPr/>
          <a:lstStyle/>
          <a:p>
            <a:r>
              <a:rPr lang="en-US" smtClean="0"/>
              <a:t>Activity 1</a:t>
            </a:r>
          </a:p>
        </p:txBody>
      </p:sp>
      <p:sp>
        <p:nvSpPr>
          <p:cNvPr id="14" name="Text Placeholder 13"/>
          <p:cNvSpPr>
            <a:spLocks noGrp="1"/>
          </p:cNvSpPr>
          <p:nvPr>
            <p:ph idx="29" sz="quarter" type="body"/>
          </p:nvPr>
        </p:nvSpPr>
        <p:spPr/>
        <p:txBody>
          <a:bodyPr/>
          <a:lstStyle/>
          <a:p>
            <a:r>
              <a:rPr lang="en-US" smtClean="0"/>
              <a:t>Activity 3</a:t>
            </a:r>
          </a:p>
        </p:txBody>
      </p:sp>
      <p:sp>
        <p:nvSpPr>
          <p:cNvPr id="15" name="Text Placeholder 14"/>
          <p:cNvSpPr>
            <a:spLocks noGrp="1"/>
          </p:cNvSpPr>
          <p:nvPr>
            <p:ph idx="30" sz="quarter" type="body"/>
          </p:nvPr>
        </p:nvSpPr>
        <p:spPr/>
        <p:txBody>
          <a:bodyPr/>
          <a:lstStyle/>
          <a:p>
            <a:r>
              <a:rPr lang="en-US" smtClean="0"/>
              <a:t>Activity 5</a:t>
            </a:r>
          </a:p>
        </p:txBody>
      </p:sp>
      <p:sp>
        <p:nvSpPr>
          <p:cNvPr id="16" name="Text Placeholder 15"/>
          <p:cNvSpPr>
            <a:spLocks noGrp="1"/>
          </p:cNvSpPr>
          <p:nvPr>
            <p:ph idx="31" sz="quarter" type="body"/>
          </p:nvPr>
        </p:nvSpPr>
        <p:spPr/>
        <p:txBody>
          <a:bodyPr/>
          <a:lstStyle/>
          <a:p>
            <a:r>
              <a:rPr lang="en-US" smtClean="0"/>
              <a:t>Activity 7</a:t>
            </a:r>
          </a:p>
        </p:txBody>
      </p:sp>
      <p:sp>
        <p:nvSpPr>
          <p:cNvPr id="17" name="Text Placeholder 16"/>
          <p:cNvSpPr>
            <a:spLocks noGrp="1"/>
          </p:cNvSpPr>
          <p:nvPr>
            <p:ph idx="32" sz="quarter" type="body"/>
          </p:nvPr>
        </p:nvSpPr>
        <p:spPr/>
        <p:txBody>
          <a:bodyPr/>
          <a:lstStyle/>
          <a:p>
            <a:r>
              <a:rPr lang="en-US" smtClean="0"/>
              <a:t>Activity 9</a:t>
            </a:r>
          </a:p>
        </p:txBody>
      </p:sp>
    </p:spTree>
    <p:extLst>
      <p:ext uri="{BB962C8B-B14F-4D97-AF65-F5344CB8AC3E}">
        <p14:creationId val="227950319"/>
      </p:ext>
    </p:extLst>
  </p:cSld>
  <p:clrMapOvr>
    <a:masterClrMapping/>
  </p:clrMapOvr>
  <p:transition spd="slow">
    <p:push dir="u"/>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Simple Checklist</a:t>
            </a:r>
          </a:p>
        </p:txBody>
      </p:sp>
      <p:sp>
        <p:nvSpPr>
          <p:cNvPr id="3" name="Text Placeholder 2"/>
          <p:cNvSpPr>
            <a:spLocks noGrp="1"/>
          </p:cNvSpPr>
          <p:nvPr>
            <p:ph idx="13" sz="quarter" type="body"/>
          </p:nvPr>
        </p:nvSpPr>
        <p:spPr/>
        <p:txBody>
          <a:bodyPr/>
          <a:lstStyle/>
          <a:p>
            <a:r>
              <a:rPr lang="en-US"/>
              <a:t>This is a sample text. Insert your desired text here.</a:t>
            </a:r>
          </a:p>
        </p:txBody>
      </p:sp>
      <p:sp>
        <p:nvSpPr>
          <p:cNvPr id="4" name="Text Placeholder 3"/>
          <p:cNvSpPr>
            <a:spLocks noGrp="1"/>
          </p:cNvSpPr>
          <p:nvPr>
            <p:ph idx="27" sz="quarter" type="body"/>
          </p:nvPr>
        </p:nvSpPr>
        <p:spPr/>
        <p:txBody>
          <a:bodyPr/>
          <a:lstStyle/>
          <a:p>
            <a:r>
              <a:rPr lang="en-US"/>
              <a:t>This is a sample text. Insert your desired text here.</a:t>
            </a:r>
          </a:p>
        </p:txBody>
      </p:sp>
      <p:sp>
        <p:nvSpPr>
          <p:cNvPr id="5" name="Text Placeholder 4"/>
          <p:cNvSpPr>
            <a:spLocks noGrp="1"/>
          </p:cNvSpPr>
          <p:nvPr>
            <p:ph idx="28" sz="quarter" type="body"/>
          </p:nvPr>
        </p:nvSpPr>
        <p:spPr/>
        <p:txBody>
          <a:bodyPr/>
          <a:lstStyle/>
          <a:p>
            <a:r>
              <a:rPr lang="en-US"/>
              <a:t>This is a sample text. Insert your desired text here.</a:t>
            </a:r>
          </a:p>
        </p:txBody>
      </p:sp>
      <p:sp>
        <p:nvSpPr>
          <p:cNvPr id="6" name="Text Placeholder 5"/>
          <p:cNvSpPr>
            <a:spLocks noGrp="1"/>
          </p:cNvSpPr>
          <p:nvPr>
            <p:ph idx="29" sz="quarter" type="body"/>
          </p:nvPr>
        </p:nvSpPr>
        <p:spPr/>
        <p:txBody>
          <a:bodyPr/>
          <a:lstStyle/>
          <a:p>
            <a:r>
              <a:rPr lang="en-US"/>
              <a:t>This is a sample text. Insert your desired text here.</a:t>
            </a:r>
          </a:p>
        </p:txBody>
      </p:sp>
      <p:sp>
        <p:nvSpPr>
          <p:cNvPr id="7" name="Text Placeholder 6"/>
          <p:cNvSpPr>
            <a:spLocks noGrp="1"/>
          </p:cNvSpPr>
          <p:nvPr>
            <p:ph idx="30" sz="quarter" type="body"/>
          </p:nvPr>
        </p:nvSpPr>
        <p:spPr/>
        <p:txBody>
          <a:bodyPr/>
          <a:lstStyle/>
          <a:p>
            <a:r>
              <a:rPr lang="en-US"/>
              <a:t>This is a sample text. Insert your desired text here.</a:t>
            </a:r>
          </a:p>
        </p:txBody>
      </p:sp>
    </p:spTree>
    <p:extLst>
      <p:ext uri="{BB962C8B-B14F-4D97-AF65-F5344CB8AC3E}">
        <p14:creationId val="3029801125"/>
      </p:ext>
    </p:extLst>
  </p:cSld>
  <p:clrMapOvr>
    <a:masterClrMapping/>
  </p:clrMapOvr>
  <p:transition spd="slow">
    <p:push dir="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4" sz="quarter" type="body"/>
          </p:nvPr>
        </p:nvSpPr>
        <p:spPr/>
        <p:txBody>
          <a:bodyPr/>
          <a:lstStyle/>
          <a:p>
            <a:r>
              <a:rPr lang="en-US"/>
              <a:t>Lorem ipsum dolor sit amet, consectetur adipisicing elit, sed do eiusmod tempor incididunt ut labore et dolore magna aliqua.</a:t>
            </a:r>
          </a:p>
        </p:txBody>
      </p:sp>
      <p:sp>
        <p:nvSpPr>
          <p:cNvPr id="3" name="Text Placeholder 2"/>
          <p:cNvSpPr>
            <a:spLocks noGrp="1"/>
          </p:cNvSpPr>
          <p:nvPr>
            <p:ph idx="22" sz="quarter" type="body"/>
          </p:nvPr>
        </p:nvSpPr>
        <p:spPr/>
        <p:txBody>
          <a:bodyPr/>
          <a:lstStyle/>
          <a:p>
            <a:r>
              <a:rPr lang="en-US" smtClean="0"/>
              <a:t>Your text here</a:t>
            </a:r>
          </a:p>
        </p:txBody>
      </p:sp>
      <p:sp>
        <p:nvSpPr>
          <p:cNvPr id="4" name="Title 3"/>
          <p:cNvSpPr>
            <a:spLocks noGrp="1"/>
          </p:cNvSpPr>
          <p:nvPr>
            <p:ph type="title"/>
          </p:nvPr>
        </p:nvSpPr>
        <p:spPr/>
        <p:txBody>
          <a:bodyPr/>
          <a:lstStyle/>
          <a:p>
            <a:r>
              <a:rPr lang="en-US"/>
              <a:t>Greening Our Environment</a:t>
            </a:r>
          </a:p>
        </p:txBody>
      </p:sp>
      <p:sp>
        <p:nvSpPr>
          <p:cNvPr id="5" name="Text Placeholder 4"/>
          <p:cNvSpPr>
            <a:spLocks noGrp="1"/>
          </p:cNvSpPr>
          <p:nvPr>
            <p:ph idx="13" sz="quarter" type="body"/>
          </p:nvPr>
        </p:nvSpPr>
        <p:spPr/>
        <p:txBody>
          <a:bodyPr/>
          <a:lstStyle/>
          <a:p>
            <a:r>
              <a:rPr lang="en-US" smtClean="0"/>
              <a:t>This is a sample text. Insert your text here.</a:t>
            </a:r>
          </a:p>
        </p:txBody>
      </p:sp>
    </p:spTree>
    <p:extLst>
      <p:ext uri="{BB962C8B-B14F-4D97-AF65-F5344CB8AC3E}">
        <p14:creationId val="2202248160"/>
      </p:ext>
    </p:extLst>
  </p:cSld>
  <p:clrMapOvr>
    <a:masterClrMapping/>
  </p:clrMapOvr>
  <p:transition spd="slow">
    <p:push dir="u"/>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4" sz="quarter" type="body"/>
          </p:nvPr>
        </p:nvSpPr>
        <p:spPr/>
        <p:txBody>
          <a:bodyPr/>
          <a:lstStyle/>
          <a:p>
            <a:r>
              <a:rPr lang="en-US"/>
              <a:t>This is a sample text. Insert your desired text here.</a:t>
            </a:r>
          </a:p>
        </p:txBody>
      </p:sp>
      <p:sp>
        <p:nvSpPr>
          <p:cNvPr id="3" name="Text Placeholder 2"/>
          <p:cNvSpPr>
            <a:spLocks noGrp="1"/>
          </p:cNvSpPr>
          <p:nvPr>
            <p:ph idx="22" sz="quarter" type="body"/>
          </p:nvPr>
        </p:nvSpPr>
        <p:spPr/>
        <p:txBody>
          <a:bodyPr/>
          <a:lstStyle/>
          <a:p>
            <a:r>
              <a:rPr lang="en-US" smtClean="0"/>
              <a:t>Your text here</a:t>
            </a:r>
          </a:p>
        </p:txBody>
      </p:sp>
      <p:sp>
        <p:nvSpPr>
          <p:cNvPr id="4" name="Text Placeholder 3"/>
          <p:cNvSpPr>
            <a:spLocks noGrp="1"/>
          </p:cNvSpPr>
          <p:nvPr>
            <p:ph idx="23" sz="quarter" type="body"/>
          </p:nvPr>
        </p:nvSpPr>
        <p:spPr/>
        <p:txBody>
          <a:bodyPr/>
          <a:lstStyle/>
          <a:p>
            <a:r>
              <a:rPr lang="en-US"/>
              <a:t>This is a sample text. Insert your desired text here.</a:t>
            </a:r>
          </a:p>
        </p:txBody>
      </p:sp>
      <p:sp>
        <p:nvSpPr>
          <p:cNvPr id="5" name="Text Placeholder 4"/>
          <p:cNvSpPr>
            <a:spLocks noGrp="1"/>
          </p:cNvSpPr>
          <p:nvPr>
            <p:ph idx="24" sz="quarter" type="body"/>
          </p:nvPr>
        </p:nvSpPr>
        <p:spPr/>
        <p:txBody>
          <a:bodyPr/>
          <a:lstStyle/>
          <a:p>
            <a:r>
              <a:rPr lang="en-US"/>
              <a:t>Your text here</a:t>
            </a:r>
          </a:p>
        </p:txBody>
      </p:sp>
      <p:sp>
        <p:nvSpPr>
          <p:cNvPr id="6" name="Text Placeholder 5"/>
          <p:cNvSpPr>
            <a:spLocks noGrp="1"/>
          </p:cNvSpPr>
          <p:nvPr>
            <p:ph idx="25" sz="quarter" type="body"/>
          </p:nvPr>
        </p:nvSpPr>
        <p:spPr/>
        <p:txBody>
          <a:bodyPr/>
          <a:lstStyle/>
          <a:p>
            <a:r>
              <a:rPr lang="en-US" smtClean="0"/>
              <a:t>A</a:t>
            </a:r>
          </a:p>
        </p:txBody>
      </p:sp>
      <p:sp>
        <p:nvSpPr>
          <p:cNvPr id="7" name="Text Placeholder 6"/>
          <p:cNvSpPr>
            <a:spLocks noGrp="1"/>
          </p:cNvSpPr>
          <p:nvPr>
            <p:ph idx="26" sz="quarter" type="body"/>
          </p:nvPr>
        </p:nvSpPr>
        <p:spPr/>
        <p:txBody>
          <a:bodyPr/>
          <a:lstStyle/>
          <a:p>
            <a:r>
              <a:rPr lang="en-US" smtClean="0"/>
              <a:t>B</a:t>
            </a:r>
          </a:p>
        </p:txBody>
      </p:sp>
      <p:sp>
        <p:nvSpPr>
          <p:cNvPr id="8" name="Title 7"/>
          <p:cNvSpPr>
            <a:spLocks noGrp="1"/>
          </p:cNvSpPr>
          <p:nvPr>
            <p:ph type="title"/>
          </p:nvPr>
        </p:nvSpPr>
        <p:spPr/>
        <p:txBody>
          <a:bodyPr/>
          <a:lstStyle/>
          <a:p>
            <a:r>
              <a:rPr lang="en-US" smtClean="0"/>
              <a:t>Comparison Infographic</a:t>
            </a:r>
          </a:p>
        </p:txBody>
      </p:sp>
      <p:sp>
        <p:nvSpPr>
          <p:cNvPr id="9" name="Text Placeholder 8"/>
          <p:cNvSpPr>
            <a:spLocks noGrp="1"/>
          </p:cNvSpPr>
          <p:nvPr>
            <p:ph idx="13" sz="quarter" type="body"/>
          </p:nvPr>
        </p:nvSpPr>
        <p:spPr/>
        <p:txBody>
          <a:bodyPr/>
          <a:lstStyle/>
          <a:p>
            <a:r>
              <a:rPr lang="en-US" smtClean="0"/>
              <a:t>This is a sample text. Insert your desired text here.</a:t>
            </a:r>
          </a:p>
        </p:txBody>
      </p:sp>
    </p:spTree>
    <p:extLst>
      <p:ext uri="{BB962C8B-B14F-4D97-AF65-F5344CB8AC3E}">
        <p14:creationId val="1684756792"/>
      </p:ext>
    </p:extLst>
  </p:cSld>
  <p:clrMapOvr>
    <a:masterClrMapping/>
  </p:clrMapOvr>
  <p:transition spd="slow">
    <p:push dir="u"/>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Cycle Process</a:t>
            </a:r>
          </a:p>
        </p:txBody>
      </p:sp>
      <p:sp>
        <p:nvSpPr>
          <p:cNvPr id="3" name="Text Placeholder 2"/>
          <p:cNvSpPr>
            <a:spLocks noGrp="1"/>
          </p:cNvSpPr>
          <p:nvPr>
            <p:ph idx="13" sz="quarter" type="body"/>
          </p:nvPr>
        </p:nvSpPr>
        <p:spPr/>
        <p:txBody>
          <a:bodyPr/>
          <a:lstStyle/>
          <a:p>
            <a:r>
              <a:rPr lang="en-US"/>
              <a:t>This is a sample text. Insert your desired text here.</a:t>
            </a:r>
          </a:p>
        </p:txBody>
      </p:sp>
      <p:sp>
        <p:nvSpPr>
          <p:cNvPr id="4" name="Text Placeholder 3"/>
          <p:cNvSpPr>
            <a:spLocks noGrp="1"/>
          </p:cNvSpPr>
          <p:nvPr>
            <p:ph idx="17" sz="quarter" type="body"/>
          </p:nvPr>
        </p:nvSpPr>
        <p:spPr/>
        <p:txBody>
          <a:bodyPr/>
          <a:lstStyle/>
          <a:p>
            <a:r>
              <a:rPr lang="en-US"/>
              <a:t>This is a sample text.</a:t>
            </a:r>
          </a:p>
        </p:txBody>
      </p:sp>
      <p:sp>
        <p:nvSpPr>
          <p:cNvPr id="5" name="Text Placeholder 4"/>
          <p:cNvSpPr>
            <a:spLocks noGrp="1"/>
          </p:cNvSpPr>
          <p:nvPr>
            <p:ph idx="18" sz="quarter" type="body"/>
          </p:nvPr>
        </p:nvSpPr>
        <p:spPr/>
        <p:txBody>
          <a:bodyPr/>
          <a:lstStyle/>
          <a:p>
            <a:r>
              <a:rPr lang="en-US"/>
              <a:t>Your text here</a:t>
            </a:r>
          </a:p>
        </p:txBody>
      </p:sp>
      <p:sp>
        <p:nvSpPr>
          <p:cNvPr id="6" name="Text Placeholder 5"/>
          <p:cNvSpPr>
            <a:spLocks noGrp="1"/>
          </p:cNvSpPr>
          <p:nvPr>
            <p:ph idx="19" sz="quarter" type="body"/>
          </p:nvPr>
        </p:nvSpPr>
        <p:spPr/>
        <p:txBody>
          <a:bodyPr/>
          <a:lstStyle/>
          <a:p>
            <a:r>
              <a:rPr lang="en-US"/>
              <a:t>This is a sample text.</a:t>
            </a:r>
          </a:p>
        </p:txBody>
      </p:sp>
      <p:sp>
        <p:nvSpPr>
          <p:cNvPr id="7" name="Text Placeholder 6"/>
          <p:cNvSpPr>
            <a:spLocks noGrp="1"/>
          </p:cNvSpPr>
          <p:nvPr>
            <p:ph idx="20" sz="quarter" type="body"/>
          </p:nvPr>
        </p:nvSpPr>
        <p:spPr/>
        <p:txBody>
          <a:bodyPr/>
          <a:lstStyle/>
          <a:p>
            <a:r>
              <a:rPr lang="en-US"/>
              <a:t>Your text here</a:t>
            </a:r>
          </a:p>
        </p:txBody>
      </p:sp>
      <p:sp>
        <p:nvSpPr>
          <p:cNvPr id="8" name="Text Placeholder 7"/>
          <p:cNvSpPr>
            <a:spLocks noGrp="1"/>
          </p:cNvSpPr>
          <p:nvPr>
            <p:ph idx="21" sz="quarter" type="body"/>
          </p:nvPr>
        </p:nvSpPr>
        <p:spPr/>
        <p:txBody>
          <a:bodyPr/>
          <a:lstStyle/>
          <a:p>
            <a:r>
              <a:rPr lang="en-US"/>
              <a:t>This is a sample text.</a:t>
            </a:r>
          </a:p>
        </p:txBody>
      </p:sp>
      <p:sp>
        <p:nvSpPr>
          <p:cNvPr id="9" name="Text Placeholder 8"/>
          <p:cNvSpPr>
            <a:spLocks noGrp="1"/>
          </p:cNvSpPr>
          <p:nvPr>
            <p:ph idx="22" sz="quarter" type="body"/>
          </p:nvPr>
        </p:nvSpPr>
        <p:spPr/>
        <p:txBody>
          <a:bodyPr/>
          <a:lstStyle/>
          <a:p>
            <a:r>
              <a:rPr lang="en-US"/>
              <a:t>Your text here</a:t>
            </a:r>
          </a:p>
        </p:txBody>
      </p:sp>
      <p:sp>
        <p:nvSpPr>
          <p:cNvPr id="10" name="Text Placeholder 9"/>
          <p:cNvSpPr>
            <a:spLocks noGrp="1"/>
          </p:cNvSpPr>
          <p:nvPr>
            <p:ph idx="23" sz="quarter" type="body"/>
          </p:nvPr>
        </p:nvSpPr>
        <p:spPr/>
        <p:txBody>
          <a:bodyPr/>
          <a:lstStyle/>
          <a:p>
            <a:r>
              <a:rPr lang="en-US"/>
              <a:t>This is a sample text.</a:t>
            </a:r>
          </a:p>
        </p:txBody>
      </p:sp>
      <p:sp>
        <p:nvSpPr>
          <p:cNvPr id="11" name="Text Placeholder 10"/>
          <p:cNvSpPr>
            <a:spLocks noGrp="1"/>
          </p:cNvSpPr>
          <p:nvPr>
            <p:ph idx="24" sz="quarter" type="body"/>
          </p:nvPr>
        </p:nvSpPr>
        <p:spPr/>
        <p:txBody>
          <a:bodyPr/>
          <a:lstStyle/>
          <a:p>
            <a:r>
              <a:rPr lang="en-US"/>
              <a:t>Your text here</a:t>
            </a:r>
          </a:p>
        </p:txBody>
      </p:sp>
    </p:spTree>
    <p:extLst>
      <p:ext uri="{BB962C8B-B14F-4D97-AF65-F5344CB8AC3E}">
        <p14:creationId val="3380771727"/>
      </p:ext>
    </p:extLst>
  </p:cSld>
  <p:clrMapOvr>
    <a:masterClrMapping/>
  </p:clrMapOvr>
  <p:transition spd="slow">
    <p:push dir="u"/>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Puzzle Process</a:t>
            </a:r>
          </a:p>
        </p:txBody>
      </p:sp>
      <p:sp>
        <p:nvSpPr>
          <p:cNvPr id="3" name="Text Placeholder 2"/>
          <p:cNvSpPr>
            <a:spLocks noGrp="1"/>
          </p:cNvSpPr>
          <p:nvPr>
            <p:ph idx="13" sz="quarter" type="body"/>
          </p:nvPr>
        </p:nvSpPr>
        <p:spPr/>
        <p:txBody>
          <a:bodyPr/>
          <a:lstStyle/>
          <a:p>
            <a:r>
              <a:rPr lang="en-US" smtClean="0"/>
              <a:t>This is a sample text. Insert your desired text here.</a:t>
            </a:r>
          </a:p>
        </p:txBody>
      </p:sp>
      <p:sp>
        <p:nvSpPr>
          <p:cNvPr id="4" name="Text Placeholder 3"/>
          <p:cNvSpPr>
            <a:spLocks noGrp="1"/>
          </p:cNvSpPr>
          <p:nvPr>
            <p:ph idx="17" sz="quarter" type="body"/>
          </p:nvPr>
        </p:nvSpPr>
        <p:spPr/>
        <p:txBody>
          <a:bodyPr/>
          <a:lstStyle/>
          <a:p>
            <a:r>
              <a:rPr lang="en-US"/>
              <a:t>This is a sample text.</a:t>
            </a:r>
          </a:p>
        </p:txBody>
      </p:sp>
      <p:sp>
        <p:nvSpPr>
          <p:cNvPr id="5" name="Text Placeholder 4"/>
          <p:cNvSpPr>
            <a:spLocks noGrp="1"/>
          </p:cNvSpPr>
          <p:nvPr>
            <p:ph idx="18" sz="quarter" type="body"/>
          </p:nvPr>
        </p:nvSpPr>
        <p:spPr/>
        <p:txBody>
          <a:bodyPr/>
          <a:lstStyle/>
          <a:p>
            <a:r>
              <a:rPr lang="en-US" smtClean="0"/>
              <a:t>Your text here</a:t>
            </a:r>
          </a:p>
        </p:txBody>
      </p:sp>
      <p:sp>
        <p:nvSpPr>
          <p:cNvPr id="6" name="Text Placeholder 5"/>
          <p:cNvSpPr>
            <a:spLocks noGrp="1"/>
          </p:cNvSpPr>
          <p:nvPr>
            <p:ph idx="19" sz="quarter" type="body"/>
          </p:nvPr>
        </p:nvSpPr>
        <p:spPr/>
        <p:txBody>
          <a:bodyPr/>
          <a:lstStyle/>
          <a:p>
            <a:r>
              <a:rPr lang="en-US"/>
              <a:t>This is a sample text.</a:t>
            </a:r>
          </a:p>
        </p:txBody>
      </p:sp>
      <p:sp>
        <p:nvSpPr>
          <p:cNvPr id="7" name="Text Placeholder 6"/>
          <p:cNvSpPr>
            <a:spLocks noGrp="1"/>
          </p:cNvSpPr>
          <p:nvPr>
            <p:ph idx="20" sz="quarter" type="body"/>
          </p:nvPr>
        </p:nvSpPr>
        <p:spPr/>
        <p:txBody>
          <a:bodyPr/>
          <a:lstStyle/>
          <a:p>
            <a:r>
              <a:rPr lang="en-US" smtClean="0"/>
              <a:t>Your text here</a:t>
            </a:r>
          </a:p>
        </p:txBody>
      </p:sp>
      <p:sp>
        <p:nvSpPr>
          <p:cNvPr id="8" name="Text Placeholder 7"/>
          <p:cNvSpPr>
            <a:spLocks noGrp="1"/>
          </p:cNvSpPr>
          <p:nvPr>
            <p:ph idx="21" sz="quarter" type="body"/>
          </p:nvPr>
        </p:nvSpPr>
        <p:spPr/>
        <p:txBody>
          <a:bodyPr/>
          <a:lstStyle/>
          <a:p>
            <a:r>
              <a:rPr lang="en-US"/>
              <a:t>This is a sample text.</a:t>
            </a:r>
          </a:p>
        </p:txBody>
      </p:sp>
      <p:sp>
        <p:nvSpPr>
          <p:cNvPr id="9" name="Text Placeholder 8"/>
          <p:cNvSpPr>
            <a:spLocks noGrp="1"/>
          </p:cNvSpPr>
          <p:nvPr>
            <p:ph idx="22" sz="quarter" type="body"/>
          </p:nvPr>
        </p:nvSpPr>
        <p:spPr/>
        <p:txBody>
          <a:bodyPr/>
          <a:lstStyle/>
          <a:p>
            <a:r>
              <a:rPr lang="en-US" smtClean="0"/>
              <a:t>Your text here</a:t>
            </a:r>
          </a:p>
        </p:txBody>
      </p:sp>
      <p:sp>
        <p:nvSpPr>
          <p:cNvPr id="10" name="Text Placeholder 9"/>
          <p:cNvSpPr>
            <a:spLocks noGrp="1"/>
          </p:cNvSpPr>
          <p:nvPr>
            <p:ph idx="23" sz="quarter" type="body"/>
          </p:nvPr>
        </p:nvSpPr>
        <p:spPr/>
        <p:txBody>
          <a:bodyPr/>
          <a:lstStyle/>
          <a:p>
            <a:r>
              <a:rPr lang="en-US"/>
              <a:t>This is a sample text.</a:t>
            </a:r>
          </a:p>
        </p:txBody>
      </p:sp>
      <p:sp>
        <p:nvSpPr>
          <p:cNvPr id="11" name="Text Placeholder 10"/>
          <p:cNvSpPr>
            <a:spLocks noGrp="1"/>
          </p:cNvSpPr>
          <p:nvPr>
            <p:ph idx="24" sz="quarter" type="body"/>
          </p:nvPr>
        </p:nvSpPr>
        <p:spPr/>
        <p:txBody>
          <a:bodyPr/>
          <a:lstStyle/>
          <a:p>
            <a:r>
              <a:rPr lang="en-US" smtClean="0"/>
              <a:t>Your text here</a:t>
            </a:r>
          </a:p>
        </p:txBody>
      </p:sp>
    </p:spTree>
    <p:extLst>
      <p:ext uri="{BB962C8B-B14F-4D97-AF65-F5344CB8AC3E}">
        <p14:creationId val="280738536"/>
      </p:ext>
    </p:extLst>
  </p:cSld>
  <p:clrMapOvr>
    <a:masterClrMapping/>
  </p:clrMapOvr>
  <p:transition spd="slow">
    <p:push dir="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6 Step Process</a:t>
            </a:r>
          </a:p>
        </p:txBody>
      </p:sp>
      <p:sp>
        <p:nvSpPr>
          <p:cNvPr id="3" name="Text Placeholder 2"/>
          <p:cNvSpPr>
            <a:spLocks noGrp="1"/>
          </p:cNvSpPr>
          <p:nvPr>
            <p:ph idx="13" sz="quarter" type="body"/>
          </p:nvPr>
        </p:nvSpPr>
        <p:spPr/>
        <p:txBody>
          <a:bodyPr/>
          <a:lstStyle/>
          <a:p>
            <a:r>
              <a:rPr lang="en-US"/>
              <a:t>This is a sample text. Insert your desired text here.</a:t>
            </a:r>
          </a:p>
        </p:txBody>
      </p:sp>
      <p:sp>
        <p:nvSpPr>
          <p:cNvPr id="4" name="Text Placeholder 3"/>
          <p:cNvSpPr>
            <a:spLocks noGrp="1"/>
          </p:cNvSpPr>
          <p:nvPr>
            <p:ph idx="20" sz="quarter" type="body"/>
          </p:nvPr>
        </p:nvSpPr>
        <p:spPr/>
        <p:txBody>
          <a:bodyPr/>
          <a:lstStyle/>
          <a:p>
            <a:r>
              <a:rPr lang="en-US"/>
              <a:t>Your text here</a:t>
            </a:r>
          </a:p>
        </p:txBody>
      </p:sp>
      <p:sp>
        <p:nvSpPr>
          <p:cNvPr id="5" name="Text Placeholder 4"/>
          <p:cNvSpPr>
            <a:spLocks noGrp="1"/>
          </p:cNvSpPr>
          <p:nvPr>
            <p:ph idx="25" sz="quarter" type="body"/>
          </p:nvPr>
        </p:nvSpPr>
        <p:spPr/>
        <p:txBody>
          <a:bodyPr/>
          <a:lstStyle/>
          <a:p>
            <a:r>
              <a:rPr lang="en-US"/>
              <a:t>Your text here</a:t>
            </a:r>
          </a:p>
        </p:txBody>
      </p:sp>
      <p:sp>
        <p:nvSpPr>
          <p:cNvPr id="6" name="Text Placeholder 5"/>
          <p:cNvSpPr>
            <a:spLocks noGrp="1"/>
          </p:cNvSpPr>
          <p:nvPr>
            <p:ph idx="26" sz="quarter" type="body"/>
          </p:nvPr>
        </p:nvSpPr>
        <p:spPr/>
        <p:txBody>
          <a:bodyPr/>
          <a:lstStyle/>
          <a:p>
            <a:r>
              <a:rPr lang="en-US"/>
              <a:t>Your text here</a:t>
            </a:r>
          </a:p>
        </p:txBody>
      </p:sp>
      <p:sp>
        <p:nvSpPr>
          <p:cNvPr id="7" name="Text Placeholder 6"/>
          <p:cNvSpPr>
            <a:spLocks noGrp="1"/>
          </p:cNvSpPr>
          <p:nvPr>
            <p:ph idx="27" sz="quarter" type="body"/>
          </p:nvPr>
        </p:nvSpPr>
        <p:spPr/>
        <p:txBody>
          <a:bodyPr/>
          <a:lstStyle/>
          <a:p>
            <a:r>
              <a:rPr lang="en-US"/>
              <a:t>Your text here</a:t>
            </a:r>
          </a:p>
        </p:txBody>
      </p:sp>
      <p:sp>
        <p:nvSpPr>
          <p:cNvPr id="8" name="Text Placeholder 7"/>
          <p:cNvSpPr>
            <a:spLocks noGrp="1"/>
          </p:cNvSpPr>
          <p:nvPr>
            <p:ph idx="28" sz="quarter" type="body"/>
          </p:nvPr>
        </p:nvSpPr>
        <p:spPr/>
        <p:txBody>
          <a:bodyPr/>
          <a:lstStyle/>
          <a:p>
            <a:r>
              <a:rPr lang="en-US"/>
              <a:t>Your text here</a:t>
            </a:r>
          </a:p>
        </p:txBody>
      </p:sp>
      <p:sp>
        <p:nvSpPr>
          <p:cNvPr id="9" name="Text Placeholder 8"/>
          <p:cNvSpPr>
            <a:spLocks noGrp="1"/>
          </p:cNvSpPr>
          <p:nvPr>
            <p:ph idx="29" sz="quarter" type="body"/>
          </p:nvPr>
        </p:nvSpPr>
        <p:spPr/>
        <p:txBody>
          <a:bodyPr/>
          <a:lstStyle/>
          <a:p>
            <a:r>
              <a:rPr lang="en-US"/>
              <a:t>Your text here</a:t>
            </a:r>
          </a:p>
        </p:txBody>
      </p:sp>
    </p:spTree>
    <p:extLst>
      <p:ext uri="{BB962C8B-B14F-4D97-AF65-F5344CB8AC3E}">
        <p14:creationId val="24160661"/>
      </p:ext>
    </p:extLst>
  </p:cSld>
  <p:clrMapOvr>
    <a:masterClrMapping/>
  </p:clrMapOvr>
  <p:transition spd="slow">
    <p:push dir="u"/>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Sustainable Development</a:t>
            </a:r>
          </a:p>
        </p:txBody>
      </p:sp>
      <p:sp>
        <p:nvSpPr>
          <p:cNvPr id="3" name="Text Placeholder 2"/>
          <p:cNvSpPr>
            <a:spLocks noGrp="1"/>
          </p:cNvSpPr>
          <p:nvPr>
            <p:ph idx="13" sz="quarter" type="body"/>
          </p:nvPr>
        </p:nvSpPr>
        <p:spPr/>
        <p:txBody>
          <a:bodyPr/>
          <a:lstStyle/>
          <a:p>
            <a:r>
              <a:rPr lang="en-US" smtClean="0"/>
              <a:t>This is a sample text. Insert your desired text here.</a:t>
            </a:r>
          </a:p>
        </p:txBody>
      </p:sp>
      <p:sp>
        <p:nvSpPr>
          <p:cNvPr id="4" name="Text Placeholder 3"/>
          <p:cNvSpPr>
            <a:spLocks noGrp="1"/>
          </p:cNvSpPr>
          <p:nvPr>
            <p:ph idx="14" sz="quarter" type="body"/>
          </p:nvPr>
        </p:nvSpPr>
        <p:spPr/>
        <p:txBody>
          <a:bodyPr/>
          <a:lstStyle/>
          <a:p>
            <a:r>
              <a:rPr lang="en-US"/>
              <a:t>Sustainability</a:t>
            </a:r>
          </a:p>
        </p:txBody>
      </p:sp>
      <p:sp>
        <p:nvSpPr>
          <p:cNvPr id="6" name="Text Placeholder 5"/>
          <p:cNvSpPr>
            <a:spLocks noGrp="1"/>
          </p:cNvSpPr>
          <p:nvPr>
            <p:ph idx="18" sz="quarter" type="body"/>
          </p:nvPr>
        </p:nvSpPr>
        <p:spPr/>
        <p:txBody>
          <a:bodyPr/>
          <a:lstStyle/>
          <a:p>
            <a:r>
              <a:rPr lang="en-US"/>
              <a:t>Economy</a:t>
            </a:r>
          </a:p>
        </p:txBody>
      </p:sp>
      <p:sp>
        <p:nvSpPr>
          <p:cNvPr id="7" name="Text Placeholder 6"/>
          <p:cNvSpPr>
            <a:spLocks noGrp="1"/>
          </p:cNvSpPr>
          <p:nvPr>
            <p:ph idx="20" sz="quarter" type="body"/>
          </p:nvPr>
        </p:nvSpPr>
        <p:spPr/>
        <p:txBody>
          <a:bodyPr/>
          <a:lstStyle/>
          <a:p>
            <a:r>
              <a:rPr lang="en-US" smtClean="0"/>
              <a:t>Society</a:t>
            </a:r>
          </a:p>
        </p:txBody>
      </p:sp>
      <p:sp>
        <p:nvSpPr>
          <p:cNvPr id="8" name="Text Placeholder 7"/>
          <p:cNvSpPr>
            <a:spLocks noGrp="1"/>
          </p:cNvSpPr>
          <p:nvPr>
            <p:ph idx="22" sz="quarter" type="body"/>
          </p:nvPr>
        </p:nvSpPr>
        <p:spPr/>
        <p:txBody>
          <a:bodyPr/>
          <a:lstStyle/>
          <a:p>
            <a:r>
              <a:rPr lang="en-US" smtClean="0"/>
              <a:t>01.</a:t>
            </a:r>
          </a:p>
        </p:txBody>
      </p:sp>
      <p:sp>
        <p:nvSpPr>
          <p:cNvPr id="9" name="Text Placeholder 8"/>
          <p:cNvSpPr>
            <a:spLocks noGrp="1"/>
          </p:cNvSpPr>
          <p:nvPr>
            <p:ph idx="23" sz="quarter" type="body"/>
          </p:nvPr>
        </p:nvSpPr>
        <p:spPr/>
        <p:txBody>
          <a:bodyPr/>
          <a:lstStyle/>
          <a:p>
            <a:r>
              <a:rPr lang="en-US" smtClean="0"/>
              <a:t>02.</a:t>
            </a:r>
          </a:p>
        </p:txBody>
      </p:sp>
      <p:sp>
        <p:nvSpPr>
          <p:cNvPr id="10" name="Text Placeholder 9"/>
          <p:cNvSpPr>
            <a:spLocks noGrp="1"/>
          </p:cNvSpPr>
          <p:nvPr>
            <p:ph idx="24" sz="quarter" type="body"/>
          </p:nvPr>
        </p:nvSpPr>
        <p:spPr/>
        <p:txBody>
          <a:bodyPr/>
          <a:lstStyle/>
          <a:p>
            <a:r>
              <a:rPr lang="en-US" smtClean="0"/>
              <a:t>03.</a:t>
            </a:r>
          </a:p>
        </p:txBody>
      </p:sp>
      <p:sp>
        <p:nvSpPr>
          <p:cNvPr id="11" name="Text Placeholder 10"/>
          <p:cNvSpPr>
            <a:spLocks noGrp="1"/>
          </p:cNvSpPr>
          <p:nvPr>
            <p:ph idx="25" sz="quarter" type="body"/>
          </p:nvPr>
        </p:nvSpPr>
        <p:spPr/>
        <p:txBody>
          <a:bodyPr/>
          <a:lstStyle/>
          <a:p>
            <a:pPr lvl="0"/>
            <a:r>
              <a:rPr lang="en-US"/>
              <a:t>Environment</a:t>
            </a:r>
          </a:p>
        </p:txBody>
      </p:sp>
    </p:spTree>
    <p:extLst>
      <p:ext uri="{BB962C8B-B14F-4D97-AF65-F5344CB8AC3E}">
        <p14:creationId val="3894446255"/>
      </p:ext>
    </p:extLst>
  </p:cSld>
  <p:clrMapOvr>
    <a:masterClrMapping/>
  </p:clrMapOvr>
  <p:transition spd="slow">
    <p:push dir="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Circle Diagram - 3 Items</a:t>
            </a:r>
          </a:p>
        </p:txBody>
      </p:sp>
      <p:sp>
        <p:nvSpPr>
          <p:cNvPr id="3" name="Text Placeholder 2"/>
          <p:cNvSpPr>
            <a:spLocks noGrp="1"/>
          </p:cNvSpPr>
          <p:nvPr>
            <p:ph idx="13" sz="quarter" type="body"/>
          </p:nvPr>
        </p:nvSpPr>
        <p:spPr/>
        <p:txBody>
          <a:bodyPr/>
          <a:lstStyle/>
          <a:p>
            <a:r>
              <a:rPr lang="en-US" smtClean="0"/>
              <a:t>This is a sample text. Insert your desired text here.</a:t>
            </a:r>
          </a:p>
        </p:txBody>
      </p:sp>
      <p:sp>
        <p:nvSpPr>
          <p:cNvPr id="4" name="Text Placeholder 3"/>
          <p:cNvSpPr>
            <a:spLocks noGrp="1"/>
          </p:cNvSpPr>
          <p:nvPr>
            <p:ph idx="36" sz="quarter" type="body"/>
          </p:nvPr>
        </p:nvSpPr>
        <p:spPr/>
        <p:txBody>
          <a:bodyPr/>
          <a:lstStyle/>
          <a:p>
            <a:r>
              <a:rPr lang="en-US"/>
              <a:t>This is a sample text.</a:t>
            </a:r>
          </a:p>
        </p:txBody>
      </p:sp>
      <p:sp>
        <p:nvSpPr>
          <p:cNvPr id="5" name="Text Placeholder 4"/>
          <p:cNvSpPr>
            <a:spLocks noGrp="1"/>
          </p:cNvSpPr>
          <p:nvPr>
            <p:ph idx="37" sz="quarter" type="body"/>
          </p:nvPr>
        </p:nvSpPr>
        <p:spPr/>
        <p:txBody>
          <a:bodyPr/>
          <a:lstStyle/>
          <a:p>
            <a:r>
              <a:rPr lang="en-US"/>
              <a:t>This is a sample text.</a:t>
            </a:r>
          </a:p>
        </p:txBody>
      </p:sp>
      <p:sp>
        <p:nvSpPr>
          <p:cNvPr id="6" name="Text Placeholder 5"/>
          <p:cNvSpPr>
            <a:spLocks noGrp="1"/>
          </p:cNvSpPr>
          <p:nvPr>
            <p:ph idx="38" sz="quarter" type="body"/>
          </p:nvPr>
        </p:nvSpPr>
        <p:spPr/>
        <p:txBody>
          <a:bodyPr/>
          <a:lstStyle/>
          <a:p>
            <a:r>
              <a:rPr lang="en-US"/>
              <a:t>This is a sample text.</a:t>
            </a:r>
          </a:p>
        </p:txBody>
      </p:sp>
      <p:sp>
        <p:nvSpPr>
          <p:cNvPr id="7" name="Text Placeholder 6"/>
          <p:cNvSpPr>
            <a:spLocks noGrp="1"/>
          </p:cNvSpPr>
          <p:nvPr>
            <p:ph idx="14" sz="quarter" type="body"/>
          </p:nvPr>
        </p:nvSpPr>
        <p:spPr/>
        <p:txBody>
          <a:bodyPr/>
          <a:lstStyle/>
          <a:p>
            <a:r>
              <a:rPr lang="en-US"/>
              <a:t>Your text here</a:t>
            </a:r>
          </a:p>
        </p:txBody>
      </p:sp>
      <p:sp>
        <p:nvSpPr>
          <p:cNvPr id="8" name="Text Placeholder 7"/>
          <p:cNvSpPr>
            <a:spLocks noGrp="1"/>
          </p:cNvSpPr>
          <p:nvPr>
            <p:ph idx="39" sz="quarter" type="body"/>
          </p:nvPr>
        </p:nvSpPr>
        <p:spPr/>
        <p:txBody>
          <a:bodyPr/>
          <a:lstStyle/>
          <a:p>
            <a:r>
              <a:rPr lang="en-US"/>
              <a:t>Your text here</a:t>
            </a:r>
          </a:p>
        </p:txBody>
      </p:sp>
      <p:sp>
        <p:nvSpPr>
          <p:cNvPr id="9" name="Text Placeholder 8"/>
          <p:cNvSpPr>
            <a:spLocks noGrp="1"/>
          </p:cNvSpPr>
          <p:nvPr>
            <p:ph idx="40" sz="quarter" type="body"/>
          </p:nvPr>
        </p:nvSpPr>
        <p:spPr/>
        <p:txBody>
          <a:bodyPr/>
          <a:lstStyle/>
          <a:p>
            <a:r>
              <a:rPr lang="en-US"/>
              <a:t>Your text here</a:t>
            </a:r>
          </a:p>
        </p:txBody>
      </p:sp>
    </p:spTree>
    <p:extLst>
      <p:ext uri="{BB962C8B-B14F-4D97-AF65-F5344CB8AC3E}">
        <p14:creationId val="3564066210"/>
      </p:ext>
    </p:extLst>
  </p:cSld>
  <p:clrMapOvr>
    <a:masterClrMapping/>
  </p:clrMapOvr>
  <p:transition spd="slow">
    <p:push dir="u"/>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Bar Chart</a:t>
            </a:r>
          </a:p>
        </p:txBody>
      </p:sp>
      <p:sp>
        <p:nvSpPr>
          <p:cNvPr id="3" name="Text Placeholder 2"/>
          <p:cNvSpPr>
            <a:spLocks noGrp="1"/>
          </p:cNvSpPr>
          <p:nvPr>
            <p:ph idx="13" sz="quarter" type="body"/>
          </p:nvPr>
        </p:nvSpPr>
        <p:spPr/>
        <p:txBody>
          <a:bodyPr/>
          <a:lstStyle/>
          <a:p>
            <a:r>
              <a:rPr lang="en-US"/>
              <a:t>Insert your desired text here.</a:t>
            </a:r>
          </a:p>
        </p:txBody>
      </p:sp>
      <p:sp>
        <p:nvSpPr>
          <p:cNvPr id="5" name="Text Placeholder 4"/>
          <p:cNvSpPr>
            <a:spLocks noGrp="1"/>
          </p:cNvSpPr>
          <p:nvPr>
            <p:ph idx="19" sz="quarter" type="body"/>
          </p:nvPr>
        </p:nvSpPr>
        <p:spPr/>
        <p:txBody>
          <a:bodyPr/>
          <a:lstStyle/>
          <a:p>
            <a:r>
              <a:rPr lang="en-US" smtClean="0">
                <a:solidFill>
                  <a:schemeClr val="bg1"/>
                </a:solidFill>
              </a:rPr>
              <a:t>81%</a:t>
            </a:r>
          </a:p>
        </p:txBody>
      </p:sp>
      <p:sp>
        <p:nvSpPr>
          <p:cNvPr id="6" name="Text Placeholder 5"/>
          <p:cNvSpPr>
            <a:spLocks noGrp="1"/>
          </p:cNvSpPr>
          <p:nvPr>
            <p:ph idx="20" sz="quarter" type="body"/>
          </p:nvPr>
        </p:nvSpPr>
        <p:spPr/>
        <p:txBody>
          <a:bodyPr/>
          <a:lstStyle/>
          <a:p>
            <a:r>
              <a:rPr lang="en-US"/>
              <a:t>This is a sample text.</a:t>
            </a:r>
          </a:p>
        </p:txBody>
      </p:sp>
      <p:sp>
        <p:nvSpPr>
          <p:cNvPr id="7" name="Text Placeholder 6"/>
          <p:cNvSpPr>
            <a:spLocks noGrp="1"/>
          </p:cNvSpPr>
          <p:nvPr>
            <p:ph idx="21" sz="quarter" type="body"/>
          </p:nvPr>
        </p:nvSpPr>
        <p:spPr/>
        <p:txBody>
          <a:bodyPr/>
          <a:lstStyle/>
          <a:p>
            <a:r>
              <a:rPr lang="en-US" smtClean="0">
                <a:solidFill>
                  <a:schemeClr val="bg1"/>
                </a:solidFill>
              </a:rPr>
              <a:t>46%</a:t>
            </a:r>
          </a:p>
        </p:txBody>
      </p:sp>
      <p:sp>
        <p:nvSpPr>
          <p:cNvPr id="8" name="Text Placeholder 7"/>
          <p:cNvSpPr>
            <a:spLocks noGrp="1"/>
          </p:cNvSpPr>
          <p:nvPr>
            <p:ph idx="22" sz="quarter" type="body"/>
          </p:nvPr>
        </p:nvSpPr>
        <p:spPr/>
        <p:txBody>
          <a:bodyPr/>
          <a:lstStyle/>
          <a:p>
            <a:r>
              <a:rPr lang="en-US"/>
              <a:t>This is a sample text.</a:t>
            </a:r>
          </a:p>
        </p:txBody>
      </p:sp>
      <p:sp>
        <p:nvSpPr>
          <p:cNvPr id="11" name="Text Placeholder 10"/>
          <p:cNvSpPr>
            <a:spLocks noGrp="1"/>
          </p:cNvSpPr>
          <p:nvPr>
            <p:ph idx="34" sz="quarter" type="body"/>
          </p:nvPr>
        </p:nvSpPr>
        <p:spPr/>
        <p:txBody>
          <a:bodyPr/>
          <a:lstStyle/>
          <a:p>
            <a:r>
              <a:rPr lang="en-US"/>
              <a:t>Your text here</a:t>
            </a:r>
          </a:p>
        </p:txBody>
      </p:sp>
      <p:sp>
        <p:nvSpPr>
          <p:cNvPr id="12" name="Text Placeholder 11"/>
          <p:cNvSpPr>
            <a:spLocks noGrp="1"/>
          </p:cNvSpPr>
          <p:nvPr>
            <p:ph idx="35" sz="quarter" type="body"/>
          </p:nvPr>
        </p:nvSpPr>
        <p:spPr/>
        <p:txBody>
          <a:bodyPr/>
          <a:lstStyle/>
          <a:p>
            <a:r>
              <a:rPr lang="en-US"/>
              <a:t>Your text here</a:t>
            </a:r>
          </a:p>
        </p:txBody>
      </p:sp>
    </p:spTree>
    <p:extLst>
      <p:ext uri="{BB962C8B-B14F-4D97-AF65-F5344CB8AC3E}">
        <p14:creationId val="986139977"/>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Doughnuts Charts</a:t>
            </a:r>
          </a:p>
        </p:txBody>
      </p:sp>
      <p:sp>
        <p:nvSpPr>
          <p:cNvPr id="3" name="Text Placeholder 2"/>
          <p:cNvSpPr>
            <a:spLocks noGrp="1"/>
          </p:cNvSpPr>
          <p:nvPr>
            <p:ph idx="13" sz="quarter" type="body"/>
          </p:nvPr>
        </p:nvSpPr>
        <p:spPr/>
        <p:txBody>
          <a:bodyPr/>
          <a:lstStyle/>
          <a:p>
            <a:r>
              <a:rPr lang="en-US"/>
              <a:t>This is a sample text. Insert your desired text here.</a:t>
            </a:r>
          </a:p>
        </p:txBody>
      </p:sp>
      <p:sp>
        <p:nvSpPr>
          <p:cNvPr id="5" name="Text Placeholder 4"/>
          <p:cNvSpPr>
            <a:spLocks noGrp="1"/>
          </p:cNvSpPr>
          <p:nvPr>
            <p:ph idx="18" sz="quarter" type="body"/>
          </p:nvPr>
        </p:nvSpPr>
        <p:spPr/>
        <p:txBody>
          <a:bodyPr/>
          <a:lstStyle/>
          <a:p>
            <a:r>
              <a:rPr lang="en-US"/>
              <a:t>Your text here</a:t>
            </a:r>
          </a:p>
        </p:txBody>
      </p:sp>
      <p:sp>
        <p:nvSpPr>
          <p:cNvPr id="6" name="Text Placeholder 5"/>
          <p:cNvSpPr>
            <a:spLocks noGrp="1"/>
          </p:cNvSpPr>
          <p:nvPr>
            <p:ph idx="19" sz="quarter" type="body"/>
          </p:nvPr>
        </p:nvSpPr>
        <p:spPr/>
        <p:txBody>
          <a:bodyPr/>
          <a:lstStyle/>
          <a:p>
            <a:r>
              <a:rPr lang="en-US"/>
              <a:t>Insert your desired text here.</a:t>
            </a:r>
          </a:p>
        </p:txBody>
      </p:sp>
      <p:sp>
        <p:nvSpPr>
          <p:cNvPr id="7" name="Text Placeholder 6"/>
          <p:cNvSpPr>
            <a:spLocks noGrp="1"/>
          </p:cNvSpPr>
          <p:nvPr>
            <p:ph idx="20" sz="quarter" type="body"/>
          </p:nvPr>
        </p:nvSpPr>
        <p:spPr/>
        <p:txBody>
          <a:bodyPr/>
          <a:lstStyle/>
          <a:p>
            <a:r>
              <a:rPr lang="en-US"/>
              <a:t>Your text here</a:t>
            </a:r>
          </a:p>
        </p:txBody>
      </p:sp>
      <p:sp>
        <p:nvSpPr>
          <p:cNvPr id="8" name="Text Placeholder 7"/>
          <p:cNvSpPr>
            <a:spLocks noGrp="1"/>
          </p:cNvSpPr>
          <p:nvPr>
            <p:ph idx="21" sz="quarter" type="body"/>
          </p:nvPr>
        </p:nvSpPr>
        <p:spPr>
          <a:xfrm>
            <a:off x="3442767" y="4011910"/>
            <a:ext cx="2233018" cy="792088"/>
          </a:xfrm>
        </p:spPr>
        <p:txBody>
          <a:bodyPr/>
          <a:lstStyle/>
          <a:p>
            <a:r>
              <a:rPr lang="en-US"/>
              <a:t>Insert your desired text here.</a:t>
            </a:r>
          </a:p>
        </p:txBody>
      </p:sp>
      <p:sp>
        <p:nvSpPr>
          <p:cNvPr id="9" name="Text Placeholder 8"/>
          <p:cNvSpPr>
            <a:spLocks noGrp="1"/>
          </p:cNvSpPr>
          <p:nvPr>
            <p:ph idx="22" sz="quarter" type="body"/>
          </p:nvPr>
        </p:nvSpPr>
        <p:spPr/>
        <p:txBody>
          <a:bodyPr/>
          <a:lstStyle/>
          <a:p>
            <a:r>
              <a:rPr lang="en-US"/>
              <a:t>Your text here</a:t>
            </a:r>
          </a:p>
        </p:txBody>
      </p:sp>
      <p:sp>
        <p:nvSpPr>
          <p:cNvPr id="10" name="Text Placeholder 9"/>
          <p:cNvSpPr>
            <a:spLocks noGrp="1"/>
          </p:cNvSpPr>
          <p:nvPr>
            <p:ph idx="23" sz="quarter" type="body"/>
          </p:nvPr>
        </p:nvSpPr>
        <p:spPr/>
        <p:txBody>
          <a:bodyPr/>
          <a:lstStyle/>
          <a:p>
            <a:r>
              <a:rPr lang="en-US"/>
              <a:t>Insert your desired text here.</a:t>
            </a:r>
          </a:p>
        </p:txBody>
      </p:sp>
    </p:spTree>
    <p:extLst>
      <p:ext uri="{BB962C8B-B14F-4D97-AF65-F5344CB8AC3E}">
        <p14:creationId val="603146087"/>
      </p:ext>
    </p:extLst>
  </p:cSld>
  <p:clrMapOvr>
    <a:masterClrMapping/>
  </p:clrMapOvr>
  <p:transition spd="slow">
    <p:push dir="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3D Arrows and Icons</a:t>
            </a:r>
          </a:p>
        </p:txBody>
      </p:sp>
      <p:sp>
        <p:nvSpPr>
          <p:cNvPr id="3" name="Text Placeholder 2"/>
          <p:cNvSpPr>
            <a:spLocks noGrp="1"/>
          </p:cNvSpPr>
          <p:nvPr>
            <p:ph idx="13" sz="quarter" type="body"/>
          </p:nvPr>
        </p:nvSpPr>
        <p:spPr/>
        <p:txBody>
          <a:bodyPr/>
          <a:lstStyle/>
          <a:p>
            <a:r>
              <a:rPr lang="en-US" smtClean="0"/>
              <a:t>This is a sample text. Insert your desired text here.</a:t>
            </a:r>
          </a:p>
        </p:txBody>
      </p:sp>
      <p:sp>
        <p:nvSpPr>
          <p:cNvPr id="4" name="Text Placeholder 3"/>
          <p:cNvSpPr>
            <a:spLocks noGrp="1"/>
          </p:cNvSpPr>
          <p:nvPr>
            <p:ph idx="24" sz="quarter" type="body"/>
          </p:nvPr>
        </p:nvSpPr>
        <p:spPr/>
        <p:txBody>
          <a:bodyPr/>
          <a:lstStyle/>
          <a:p>
            <a:endParaRPr lang="en-US"/>
          </a:p>
        </p:txBody>
      </p:sp>
      <p:sp>
        <p:nvSpPr>
          <p:cNvPr id="5" name="Text Placeholder 4"/>
          <p:cNvSpPr>
            <a:spLocks noGrp="1"/>
          </p:cNvSpPr>
          <p:nvPr>
            <p:ph idx="25" sz="quarter" type="body"/>
          </p:nvPr>
        </p:nvSpPr>
        <p:spPr/>
        <p:txBody>
          <a:bodyPr/>
          <a:lstStyle/>
          <a:p>
            <a:endParaRPr lang="en-US"/>
          </a:p>
        </p:txBody>
      </p:sp>
      <p:sp>
        <p:nvSpPr>
          <p:cNvPr id="6" name="Text Placeholder 5"/>
          <p:cNvSpPr>
            <a:spLocks noGrp="1"/>
          </p:cNvSpPr>
          <p:nvPr>
            <p:ph idx="26" sz="quarter" type="body"/>
          </p:nvPr>
        </p:nvSpPr>
        <p:spPr/>
        <p:txBody>
          <a:bodyPr/>
          <a:lstStyle/>
          <a:p>
            <a:endParaRPr lang="en-US"/>
          </a:p>
        </p:txBody>
      </p:sp>
      <p:sp>
        <p:nvSpPr>
          <p:cNvPr id="7" name="Text Placeholder 6"/>
          <p:cNvSpPr>
            <a:spLocks noGrp="1"/>
          </p:cNvSpPr>
          <p:nvPr>
            <p:ph idx="27" sz="quarter" type="body"/>
          </p:nvPr>
        </p:nvSpPr>
        <p:spPr/>
        <p:txBody>
          <a:bodyPr/>
          <a:lstStyle/>
          <a:p>
            <a:r>
              <a:rPr lang="en-US"/>
              <a:t>This is a sample text.</a:t>
            </a:r>
          </a:p>
        </p:txBody>
      </p:sp>
      <p:sp>
        <p:nvSpPr>
          <p:cNvPr id="8" name="Text Placeholder 7"/>
          <p:cNvSpPr>
            <a:spLocks noGrp="1"/>
          </p:cNvSpPr>
          <p:nvPr>
            <p:ph idx="28" sz="quarter" type="body"/>
          </p:nvPr>
        </p:nvSpPr>
        <p:spPr/>
        <p:txBody>
          <a:bodyPr/>
          <a:lstStyle/>
          <a:p>
            <a:r>
              <a:rPr lang="en-US"/>
              <a:t>This is a sample text.</a:t>
            </a:r>
          </a:p>
        </p:txBody>
      </p:sp>
      <p:sp>
        <p:nvSpPr>
          <p:cNvPr id="9" name="Text Placeholder 8"/>
          <p:cNvSpPr>
            <a:spLocks noGrp="1"/>
          </p:cNvSpPr>
          <p:nvPr>
            <p:ph idx="29" sz="quarter" type="body"/>
          </p:nvPr>
        </p:nvSpPr>
        <p:spPr/>
        <p:txBody>
          <a:bodyPr/>
          <a:lstStyle/>
          <a:p>
            <a:r>
              <a:rPr lang="en-US"/>
              <a:t>This is a sample text.</a:t>
            </a:r>
          </a:p>
        </p:txBody>
      </p:sp>
      <p:sp>
        <p:nvSpPr>
          <p:cNvPr id="10" name="Text Placeholder 9"/>
          <p:cNvSpPr>
            <a:spLocks noGrp="1"/>
          </p:cNvSpPr>
          <p:nvPr>
            <p:ph idx="33" sz="quarter" type="body"/>
          </p:nvPr>
        </p:nvSpPr>
        <p:spPr/>
        <p:txBody>
          <a:bodyPr/>
          <a:lstStyle/>
          <a:p>
            <a:r>
              <a:rPr lang="en-US" smtClean="0"/>
              <a:t>Lorem ispum</a:t>
            </a:r>
          </a:p>
        </p:txBody>
      </p:sp>
      <p:sp>
        <p:nvSpPr>
          <p:cNvPr id="11" name="Text Placeholder 10"/>
          <p:cNvSpPr>
            <a:spLocks noGrp="1"/>
          </p:cNvSpPr>
          <p:nvPr>
            <p:ph idx="34" sz="quarter" type="body"/>
          </p:nvPr>
        </p:nvSpPr>
        <p:spPr/>
        <p:txBody>
          <a:bodyPr/>
          <a:lstStyle/>
          <a:p>
            <a:r>
              <a:rPr lang="en-US"/>
              <a:t>Lorem ispum</a:t>
            </a:r>
          </a:p>
        </p:txBody>
      </p:sp>
      <p:sp>
        <p:nvSpPr>
          <p:cNvPr id="12" name="Text Placeholder 11"/>
          <p:cNvSpPr>
            <a:spLocks noGrp="1"/>
          </p:cNvSpPr>
          <p:nvPr>
            <p:ph idx="35" sz="quarter" type="body"/>
          </p:nvPr>
        </p:nvSpPr>
        <p:spPr/>
        <p:txBody>
          <a:bodyPr/>
          <a:lstStyle/>
          <a:p>
            <a:r>
              <a:rPr lang="en-US"/>
              <a:t>Lorem ispum</a:t>
            </a:r>
          </a:p>
        </p:txBody>
      </p:sp>
    </p:spTree>
    <p:extLst>
      <p:ext uri="{BB962C8B-B14F-4D97-AF65-F5344CB8AC3E}">
        <p14:creationId val="1853047417"/>
      </p:ext>
    </p:extLst>
  </p:cSld>
  <p:clrMapOvr>
    <a:masterClrMapping/>
  </p:clrMapOvr>
  <p:transition spd="slow">
    <p:push dir="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8" sz="quarter" type="body"/>
          </p:nvPr>
        </p:nvSpPr>
        <p:spPr/>
        <p:txBody>
          <a:bodyPr/>
          <a:lstStyle/>
          <a:p>
            <a:r>
              <a:rPr lang="en-US"/>
              <a:t>Your text here</a:t>
            </a:r>
          </a:p>
        </p:txBody>
      </p:sp>
      <p:sp>
        <p:nvSpPr>
          <p:cNvPr id="3" name="Text Placeholder 2"/>
          <p:cNvSpPr>
            <a:spLocks noGrp="1"/>
          </p:cNvSpPr>
          <p:nvPr>
            <p:ph idx="19" sz="quarter" type="body"/>
          </p:nvPr>
        </p:nvSpPr>
        <p:spPr/>
        <p:txBody>
          <a:bodyPr/>
          <a:lstStyle/>
          <a:p>
            <a:r>
              <a:rPr lang="en-US"/>
              <a:t>Your text here</a:t>
            </a:r>
          </a:p>
        </p:txBody>
      </p:sp>
      <p:sp>
        <p:nvSpPr>
          <p:cNvPr id="4" name="Text Placeholder 3"/>
          <p:cNvSpPr>
            <a:spLocks noGrp="1"/>
          </p:cNvSpPr>
          <p:nvPr>
            <p:ph idx="20" sz="quarter" type="body"/>
          </p:nvPr>
        </p:nvSpPr>
        <p:spPr/>
        <p:txBody>
          <a:bodyPr/>
          <a:lstStyle/>
          <a:p>
            <a:r>
              <a:rPr lang="en-US"/>
              <a:t>Your text here</a:t>
            </a:r>
          </a:p>
        </p:txBody>
      </p:sp>
      <p:sp>
        <p:nvSpPr>
          <p:cNvPr id="5" name="Text Placeholder 4"/>
          <p:cNvSpPr>
            <a:spLocks noGrp="1"/>
          </p:cNvSpPr>
          <p:nvPr>
            <p:ph idx="21" sz="quarter" type="body"/>
          </p:nvPr>
        </p:nvSpPr>
        <p:spPr/>
        <p:txBody>
          <a:bodyPr/>
          <a:lstStyle/>
          <a:p>
            <a:r>
              <a:rPr lang="en-US"/>
              <a:t>This is a sample text. Insert your desired text here.</a:t>
            </a:r>
          </a:p>
        </p:txBody>
      </p:sp>
      <p:sp>
        <p:nvSpPr>
          <p:cNvPr id="6" name="Text Placeholder 5"/>
          <p:cNvSpPr>
            <a:spLocks noGrp="1"/>
          </p:cNvSpPr>
          <p:nvPr>
            <p:ph idx="22" sz="quarter" type="body"/>
          </p:nvPr>
        </p:nvSpPr>
        <p:spPr/>
        <p:txBody>
          <a:bodyPr/>
          <a:lstStyle/>
          <a:p>
            <a:r>
              <a:rPr lang="en-US"/>
              <a:t>This is a sample text. Insert your desired text here.</a:t>
            </a:r>
          </a:p>
        </p:txBody>
      </p:sp>
      <p:sp>
        <p:nvSpPr>
          <p:cNvPr id="7" name="Text Placeholder 6"/>
          <p:cNvSpPr>
            <a:spLocks noGrp="1"/>
          </p:cNvSpPr>
          <p:nvPr>
            <p:ph idx="23" sz="quarter" type="body"/>
          </p:nvPr>
        </p:nvSpPr>
        <p:spPr/>
        <p:txBody>
          <a:bodyPr/>
          <a:lstStyle/>
          <a:p>
            <a:r>
              <a:rPr lang="en-US"/>
              <a:t>This is a sample text. Insert your desired text here.</a:t>
            </a:r>
          </a:p>
        </p:txBody>
      </p:sp>
      <p:sp>
        <p:nvSpPr>
          <p:cNvPr id="8" name="Title 7"/>
          <p:cNvSpPr>
            <a:spLocks noGrp="1"/>
          </p:cNvSpPr>
          <p:nvPr>
            <p:ph type="title"/>
          </p:nvPr>
        </p:nvSpPr>
        <p:spPr/>
        <p:txBody>
          <a:bodyPr/>
          <a:lstStyle/>
          <a:p>
            <a:r>
              <a:rPr lang="en-US" smtClean="0"/>
              <a:t>Text Arrows - 3 Items</a:t>
            </a:r>
          </a:p>
        </p:txBody>
      </p:sp>
      <p:sp>
        <p:nvSpPr>
          <p:cNvPr id="9" name="Text Placeholder 8"/>
          <p:cNvSpPr>
            <a:spLocks noGrp="1"/>
          </p:cNvSpPr>
          <p:nvPr>
            <p:ph idx="13" sz="quarter" type="body"/>
          </p:nvPr>
        </p:nvSpPr>
        <p:spPr/>
        <p:txBody>
          <a:bodyPr/>
          <a:lstStyle/>
          <a:p>
            <a:r>
              <a:rPr lang="en-US" smtClean="0"/>
              <a:t>This is a sample text. Insert your desired text here.</a:t>
            </a:r>
          </a:p>
        </p:txBody>
      </p:sp>
    </p:spTree>
    <p:extLst>
      <p:ext uri="{BB962C8B-B14F-4D97-AF65-F5344CB8AC3E}">
        <p14:creationId val="2741990288"/>
      </p:ext>
    </p:extLst>
  </p:cSld>
  <p:clrMapOvr>
    <a:masterClrMapping/>
  </p:clrMapOvr>
  <p:transition spd="slow">
    <p:push dir="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4" sz="quarter" type="body"/>
          </p:nvPr>
        </p:nvSpPr>
        <p:spPr/>
        <p:txBody>
          <a:bodyPr/>
          <a:lstStyle/>
          <a:p>
            <a:r>
              <a:rPr lang="en-US"/>
              <a:t>This is a sample text.</a:t>
            </a:r>
          </a:p>
        </p:txBody>
      </p:sp>
      <p:sp>
        <p:nvSpPr>
          <p:cNvPr id="3" name="Text Placeholder 2"/>
          <p:cNvSpPr>
            <a:spLocks noGrp="1"/>
          </p:cNvSpPr>
          <p:nvPr>
            <p:ph idx="15" sz="quarter" type="body"/>
          </p:nvPr>
        </p:nvSpPr>
        <p:spPr/>
        <p:txBody>
          <a:bodyPr/>
          <a:lstStyle/>
          <a:p>
            <a:r>
              <a:rPr lang="en-US"/>
              <a:t>This is a sample text.</a:t>
            </a:r>
          </a:p>
        </p:txBody>
      </p:sp>
      <p:sp>
        <p:nvSpPr>
          <p:cNvPr id="4" name="Text Placeholder 3"/>
          <p:cNvSpPr>
            <a:spLocks noGrp="1"/>
          </p:cNvSpPr>
          <p:nvPr>
            <p:ph idx="16" sz="quarter" type="body"/>
          </p:nvPr>
        </p:nvSpPr>
        <p:spPr/>
        <p:txBody>
          <a:bodyPr/>
          <a:lstStyle/>
          <a:p>
            <a:r>
              <a:rPr lang="en-US"/>
              <a:t>This is a sample text.</a:t>
            </a:r>
          </a:p>
        </p:txBody>
      </p:sp>
      <p:sp>
        <p:nvSpPr>
          <p:cNvPr id="5" name="Text Placeholder 4"/>
          <p:cNvSpPr>
            <a:spLocks noGrp="1"/>
          </p:cNvSpPr>
          <p:nvPr>
            <p:ph idx="17" sz="quarter" type="body"/>
          </p:nvPr>
        </p:nvSpPr>
        <p:spPr/>
        <p:txBody>
          <a:bodyPr/>
          <a:lstStyle/>
          <a:p>
            <a:r>
              <a:rPr lang="en-US"/>
              <a:t>This is a sample text.</a:t>
            </a:r>
          </a:p>
        </p:txBody>
      </p:sp>
      <p:sp>
        <p:nvSpPr>
          <p:cNvPr id="6" name="Text Placeholder 5"/>
          <p:cNvSpPr>
            <a:spLocks noGrp="1"/>
          </p:cNvSpPr>
          <p:nvPr>
            <p:ph idx="18" sz="quarter" type="body"/>
          </p:nvPr>
        </p:nvSpPr>
        <p:spPr/>
        <p:txBody>
          <a:bodyPr/>
          <a:lstStyle/>
          <a:p>
            <a:r>
              <a:rPr lang="en-US" smtClean="0"/>
              <a:t>1</a:t>
            </a:r>
          </a:p>
        </p:txBody>
      </p:sp>
      <p:sp>
        <p:nvSpPr>
          <p:cNvPr id="7" name="Text Placeholder 6"/>
          <p:cNvSpPr>
            <a:spLocks noGrp="1"/>
          </p:cNvSpPr>
          <p:nvPr>
            <p:ph idx="19" sz="quarter" type="body"/>
          </p:nvPr>
        </p:nvSpPr>
        <p:spPr/>
        <p:txBody>
          <a:bodyPr/>
          <a:lstStyle/>
          <a:p>
            <a:r>
              <a:rPr lang="en-US" smtClean="0"/>
              <a:t>2</a:t>
            </a:r>
          </a:p>
        </p:txBody>
      </p:sp>
      <p:sp>
        <p:nvSpPr>
          <p:cNvPr id="8" name="Text Placeholder 7"/>
          <p:cNvSpPr>
            <a:spLocks noGrp="1"/>
          </p:cNvSpPr>
          <p:nvPr>
            <p:ph idx="20" sz="quarter" type="body"/>
          </p:nvPr>
        </p:nvSpPr>
        <p:spPr/>
        <p:txBody>
          <a:bodyPr/>
          <a:lstStyle/>
          <a:p>
            <a:r>
              <a:rPr lang="en-US" smtClean="0"/>
              <a:t>4</a:t>
            </a:r>
          </a:p>
        </p:txBody>
      </p:sp>
      <p:sp>
        <p:nvSpPr>
          <p:cNvPr id="9" name="Text Placeholder 8"/>
          <p:cNvSpPr>
            <a:spLocks noGrp="1"/>
          </p:cNvSpPr>
          <p:nvPr>
            <p:ph idx="21" sz="quarter" type="body"/>
          </p:nvPr>
        </p:nvSpPr>
        <p:spPr/>
        <p:txBody>
          <a:bodyPr/>
          <a:lstStyle/>
          <a:p>
            <a:r>
              <a:rPr lang="en-US" smtClean="0"/>
              <a:t>3</a:t>
            </a:r>
          </a:p>
        </p:txBody>
      </p:sp>
      <p:sp>
        <p:nvSpPr>
          <p:cNvPr id="10" name="Text Placeholder 9"/>
          <p:cNvSpPr>
            <a:spLocks noGrp="1"/>
          </p:cNvSpPr>
          <p:nvPr>
            <p:ph idx="22" sz="quarter" type="body"/>
          </p:nvPr>
        </p:nvSpPr>
        <p:spPr/>
        <p:txBody>
          <a:bodyPr/>
          <a:lstStyle/>
          <a:p>
            <a:r>
              <a:rPr lang="en-US" smtClean="0"/>
              <a:t> Your text here</a:t>
            </a:r>
          </a:p>
        </p:txBody>
      </p:sp>
      <p:sp>
        <p:nvSpPr>
          <p:cNvPr id="11" name="Text Placeholder 10"/>
          <p:cNvSpPr>
            <a:spLocks noGrp="1"/>
          </p:cNvSpPr>
          <p:nvPr>
            <p:ph idx="23" sz="quarter" type="body"/>
          </p:nvPr>
        </p:nvSpPr>
        <p:spPr/>
        <p:txBody>
          <a:bodyPr/>
          <a:lstStyle/>
          <a:p>
            <a:r>
              <a:rPr lang="en-US" smtClean="0"/>
              <a:t>Your text here</a:t>
            </a:r>
          </a:p>
        </p:txBody>
      </p:sp>
      <p:sp>
        <p:nvSpPr>
          <p:cNvPr id="12" name="Text Placeholder 11"/>
          <p:cNvSpPr>
            <a:spLocks noGrp="1"/>
          </p:cNvSpPr>
          <p:nvPr>
            <p:ph idx="24" sz="quarter" type="body"/>
          </p:nvPr>
        </p:nvSpPr>
        <p:spPr/>
        <p:txBody>
          <a:bodyPr/>
          <a:lstStyle/>
          <a:p>
            <a:r>
              <a:rPr lang="en-US" smtClean="0"/>
              <a:t>Your text here</a:t>
            </a:r>
          </a:p>
        </p:txBody>
      </p:sp>
      <p:sp>
        <p:nvSpPr>
          <p:cNvPr id="13" name="Text Placeholder 12"/>
          <p:cNvSpPr>
            <a:spLocks noGrp="1"/>
          </p:cNvSpPr>
          <p:nvPr>
            <p:ph idx="25" sz="quarter" type="body"/>
          </p:nvPr>
        </p:nvSpPr>
        <p:spPr/>
        <p:txBody>
          <a:bodyPr/>
          <a:lstStyle/>
          <a:p>
            <a:r>
              <a:rPr lang="en-US" smtClean="0"/>
              <a:t>Your text here</a:t>
            </a:r>
          </a:p>
        </p:txBody>
      </p:sp>
      <p:sp>
        <p:nvSpPr>
          <p:cNvPr id="14" name="Title 13"/>
          <p:cNvSpPr>
            <a:spLocks noGrp="1"/>
          </p:cNvSpPr>
          <p:nvPr>
            <p:ph type="title"/>
          </p:nvPr>
        </p:nvSpPr>
        <p:spPr/>
        <p:txBody>
          <a:bodyPr/>
          <a:lstStyle/>
          <a:p>
            <a:r>
              <a:rPr lang="en-US" smtClean="0"/>
              <a:t>Leaf Diagram</a:t>
            </a:r>
          </a:p>
        </p:txBody>
      </p:sp>
      <p:sp>
        <p:nvSpPr>
          <p:cNvPr id="15" name="Text Placeholder 14"/>
          <p:cNvSpPr>
            <a:spLocks noGrp="1"/>
          </p:cNvSpPr>
          <p:nvPr>
            <p:ph idx="13" sz="quarter" type="body"/>
          </p:nvPr>
        </p:nvSpPr>
        <p:spPr/>
        <p:txBody>
          <a:bodyPr/>
          <a:lstStyle/>
          <a:p>
            <a:r>
              <a:rPr lang="en-US" smtClean="0"/>
              <a:t>This is a sample text. Insert your desired text here.</a:t>
            </a:r>
          </a:p>
        </p:txBody>
      </p:sp>
    </p:spTree>
    <p:extLst>
      <p:ext uri="{BB962C8B-B14F-4D97-AF65-F5344CB8AC3E}">
        <p14:creationId val="2803001257"/>
      </p:ext>
    </p:extLst>
  </p:cSld>
  <p:clrMapOvr>
    <a:masterClrMapping/>
  </p:clrMapOvr>
  <p:transition spd="slow">
    <p:push dir="u"/>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8" sz="quarter" type="body"/>
          </p:nvPr>
        </p:nvSpPr>
        <p:spPr/>
        <p:txBody>
          <a:bodyPr/>
          <a:lstStyle/>
          <a:p>
            <a:r>
              <a:rPr lang="en-US"/>
              <a:t>Your text here</a:t>
            </a:r>
          </a:p>
        </p:txBody>
      </p:sp>
      <p:sp>
        <p:nvSpPr>
          <p:cNvPr id="3" name="Text Placeholder 2"/>
          <p:cNvSpPr>
            <a:spLocks noGrp="1"/>
          </p:cNvSpPr>
          <p:nvPr>
            <p:ph idx="21" sz="quarter" type="body"/>
          </p:nvPr>
        </p:nvSpPr>
        <p:spPr/>
        <p:txBody>
          <a:bodyPr/>
          <a:lstStyle/>
          <a:p>
            <a:r>
              <a:rPr lang="en-US"/>
              <a:t>This is a sample text. Insert your desired text here.</a:t>
            </a:r>
          </a:p>
        </p:txBody>
      </p:sp>
      <p:sp>
        <p:nvSpPr>
          <p:cNvPr id="4" name="Text Placeholder 3"/>
          <p:cNvSpPr>
            <a:spLocks noGrp="1"/>
          </p:cNvSpPr>
          <p:nvPr>
            <p:ph idx="22" sz="quarter" type="body"/>
          </p:nvPr>
        </p:nvSpPr>
        <p:spPr/>
        <p:txBody>
          <a:bodyPr/>
          <a:lstStyle/>
          <a:p>
            <a:r>
              <a:rPr lang="en-US"/>
              <a:t>Your text here</a:t>
            </a:r>
          </a:p>
        </p:txBody>
      </p:sp>
      <p:sp>
        <p:nvSpPr>
          <p:cNvPr id="5" name="Text Placeholder 4"/>
          <p:cNvSpPr>
            <a:spLocks noGrp="1"/>
          </p:cNvSpPr>
          <p:nvPr>
            <p:ph idx="23" sz="quarter" type="body"/>
          </p:nvPr>
        </p:nvSpPr>
        <p:spPr/>
        <p:txBody>
          <a:bodyPr/>
          <a:lstStyle/>
          <a:p>
            <a:r>
              <a:rPr lang="en-US"/>
              <a:t>This is a sample text. Insert your desired text here.</a:t>
            </a:r>
          </a:p>
        </p:txBody>
      </p:sp>
      <p:sp>
        <p:nvSpPr>
          <p:cNvPr id="6" name="Text Placeholder 5"/>
          <p:cNvSpPr>
            <a:spLocks noGrp="1"/>
          </p:cNvSpPr>
          <p:nvPr>
            <p:ph idx="24" sz="quarter" type="body"/>
          </p:nvPr>
        </p:nvSpPr>
        <p:spPr/>
        <p:txBody>
          <a:bodyPr/>
          <a:lstStyle/>
          <a:p>
            <a:r>
              <a:rPr lang="en-US"/>
              <a:t>Your text here</a:t>
            </a:r>
          </a:p>
        </p:txBody>
      </p:sp>
      <p:sp>
        <p:nvSpPr>
          <p:cNvPr id="7" name="Text Placeholder 6"/>
          <p:cNvSpPr>
            <a:spLocks noGrp="1"/>
          </p:cNvSpPr>
          <p:nvPr>
            <p:ph idx="25" sz="quarter" type="body"/>
          </p:nvPr>
        </p:nvSpPr>
        <p:spPr/>
        <p:txBody>
          <a:bodyPr/>
          <a:lstStyle/>
          <a:p>
            <a:r>
              <a:rPr lang="en-US"/>
              <a:t>This is a sample text. Insert your desired text here.</a:t>
            </a:r>
          </a:p>
        </p:txBody>
      </p:sp>
      <p:sp>
        <p:nvSpPr>
          <p:cNvPr id="8" name="Text Placeholder 7"/>
          <p:cNvSpPr>
            <a:spLocks noGrp="1"/>
          </p:cNvSpPr>
          <p:nvPr>
            <p:ph idx="26" sz="quarter" type="body"/>
          </p:nvPr>
        </p:nvSpPr>
        <p:spPr/>
        <p:txBody>
          <a:bodyPr/>
          <a:lstStyle/>
          <a:p>
            <a:r>
              <a:rPr lang="en-US"/>
              <a:t>Your text here</a:t>
            </a:r>
          </a:p>
        </p:txBody>
      </p:sp>
      <p:sp>
        <p:nvSpPr>
          <p:cNvPr id="9" name="Text Placeholder 8"/>
          <p:cNvSpPr>
            <a:spLocks noGrp="1"/>
          </p:cNvSpPr>
          <p:nvPr>
            <p:ph idx="27" sz="quarter" type="body"/>
          </p:nvPr>
        </p:nvSpPr>
        <p:spPr/>
        <p:txBody>
          <a:bodyPr/>
          <a:lstStyle/>
          <a:p>
            <a:r>
              <a:rPr lang="en-US"/>
              <a:t>This is a sample text. Insert your desired text here.</a:t>
            </a:r>
          </a:p>
        </p:txBody>
      </p:sp>
      <p:sp>
        <p:nvSpPr>
          <p:cNvPr id="10" name="Title 9"/>
          <p:cNvSpPr>
            <a:spLocks noGrp="1"/>
          </p:cNvSpPr>
          <p:nvPr>
            <p:ph type="title"/>
          </p:nvPr>
        </p:nvSpPr>
        <p:spPr/>
        <p:txBody>
          <a:bodyPr/>
          <a:lstStyle/>
          <a:p>
            <a:r>
              <a:rPr lang="en-US" smtClean="0"/>
              <a:t>Text Arrows - 4 Items</a:t>
            </a:r>
          </a:p>
        </p:txBody>
      </p:sp>
      <p:sp>
        <p:nvSpPr>
          <p:cNvPr id="11" name="Text Placeholder 10"/>
          <p:cNvSpPr>
            <a:spLocks noGrp="1"/>
          </p:cNvSpPr>
          <p:nvPr>
            <p:ph idx="13" sz="quarter" type="body"/>
          </p:nvPr>
        </p:nvSpPr>
        <p:spPr/>
        <p:txBody>
          <a:bodyPr/>
          <a:lstStyle/>
          <a:p>
            <a:r>
              <a:rPr lang="en-US" smtClean="0"/>
              <a:t>This is a sample text. Insert your desired text here.</a:t>
            </a:r>
          </a:p>
        </p:txBody>
      </p:sp>
    </p:spTree>
    <p:extLst>
      <p:ext uri="{BB962C8B-B14F-4D97-AF65-F5344CB8AC3E}">
        <p14:creationId val="2043893839"/>
      </p:ext>
    </p:extLst>
  </p:cSld>
  <p:clrMapOvr>
    <a:masterClrMapping/>
  </p:clrMapOvr>
  <p:transition spd="slow">
    <p:push dir="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457200" y="205978"/>
            <a:ext cx="8229600" cy="781596"/>
          </a:xfrm>
        </p:spPr>
        <p:txBody>
          <a:bodyPr/>
          <a:lstStyle/>
          <a:p>
            <a:r>
              <a:rPr lang="en-US" smtClean="0">
                <a:solidFill>
                  <a:schemeClr val="tx1">
                    <a:lumMod val="75000"/>
                    <a:lumOff val="25000"/>
                  </a:schemeClr>
                </a:solidFill>
              </a:rPr>
              <a:t>Notable Trends</a:t>
            </a:r>
          </a:p>
        </p:txBody>
      </p:sp>
      <p:sp>
        <p:nvSpPr>
          <p:cNvPr id="3" name="Text Placeholder 2"/>
          <p:cNvSpPr>
            <a:spLocks noGrp="1"/>
          </p:cNvSpPr>
          <p:nvPr>
            <p:ph idx="13" sz="quarter" type="body"/>
          </p:nvPr>
        </p:nvSpPr>
        <p:spPr/>
        <p:txBody>
          <a:bodyPr/>
          <a:lstStyle/>
          <a:p>
            <a:r>
              <a:rPr lang="en-US" smtClean="0"/>
              <a:t>This is a sample text. Insert your desired text here.</a:t>
            </a:r>
          </a:p>
        </p:txBody>
      </p:sp>
      <p:sp>
        <p:nvSpPr>
          <p:cNvPr id="4" name="Text Placeholder 3"/>
          <p:cNvSpPr>
            <a:spLocks noGrp="1"/>
          </p:cNvSpPr>
          <p:nvPr>
            <p:ph idx="18" sz="quarter" type="body"/>
          </p:nvPr>
        </p:nvSpPr>
        <p:spPr/>
        <p:txBody>
          <a:bodyPr/>
          <a:lstStyle/>
          <a:p>
            <a:r>
              <a:rPr lang="en-US" smtClean="0"/>
              <a:t>48%</a:t>
            </a:r>
          </a:p>
        </p:txBody>
      </p:sp>
      <p:sp>
        <p:nvSpPr>
          <p:cNvPr id="5" name="Text Placeholder 4"/>
          <p:cNvSpPr>
            <a:spLocks noGrp="1"/>
          </p:cNvSpPr>
          <p:nvPr>
            <p:ph idx="30" sz="quarter" type="body"/>
          </p:nvPr>
        </p:nvSpPr>
        <p:spPr/>
        <p:txBody>
          <a:bodyPr/>
          <a:lstStyle/>
          <a:p>
            <a:r>
              <a:rPr lang="en-US"/>
              <a:t>This is a sample text. Insert your desired text here.</a:t>
            </a:r>
          </a:p>
        </p:txBody>
      </p:sp>
      <p:sp>
        <p:nvSpPr>
          <p:cNvPr id="6" name="Text Placeholder 5"/>
          <p:cNvSpPr>
            <a:spLocks noGrp="1"/>
          </p:cNvSpPr>
          <p:nvPr>
            <p:ph idx="37" sz="quarter" type="body"/>
          </p:nvPr>
        </p:nvSpPr>
        <p:spPr/>
        <p:txBody>
          <a:bodyPr/>
          <a:lstStyle/>
          <a:p>
            <a:r>
              <a:rPr lang="en-US" smtClean="0"/>
              <a:t>51%</a:t>
            </a:r>
          </a:p>
        </p:txBody>
      </p:sp>
      <p:sp>
        <p:nvSpPr>
          <p:cNvPr id="7" name="Text Placeholder 6"/>
          <p:cNvSpPr>
            <a:spLocks noGrp="1"/>
          </p:cNvSpPr>
          <p:nvPr>
            <p:ph idx="38" sz="quarter" type="body"/>
          </p:nvPr>
        </p:nvSpPr>
        <p:spPr/>
        <p:txBody>
          <a:bodyPr/>
          <a:lstStyle/>
          <a:p>
            <a:r>
              <a:rPr lang="en-US" smtClean="0"/>
              <a:t>24%</a:t>
            </a:r>
          </a:p>
        </p:txBody>
      </p:sp>
      <p:sp>
        <p:nvSpPr>
          <p:cNvPr id="8" name="Text Placeholder 7"/>
          <p:cNvSpPr>
            <a:spLocks noGrp="1"/>
          </p:cNvSpPr>
          <p:nvPr>
            <p:ph idx="19" sz="quarter" type="body"/>
          </p:nvPr>
        </p:nvSpPr>
        <p:spPr/>
        <p:txBody>
          <a:bodyPr/>
          <a:lstStyle/>
          <a:p>
            <a:r>
              <a:rPr lang="en-US"/>
              <a:t>Insert your desired text here.</a:t>
            </a:r>
          </a:p>
        </p:txBody>
      </p:sp>
      <p:sp>
        <p:nvSpPr>
          <p:cNvPr id="9" name="Text Placeholder 8"/>
          <p:cNvSpPr>
            <a:spLocks noGrp="1"/>
          </p:cNvSpPr>
          <p:nvPr>
            <p:ph idx="40" sz="quarter" type="body"/>
          </p:nvPr>
        </p:nvSpPr>
        <p:spPr/>
        <p:txBody>
          <a:bodyPr/>
          <a:lstStyle/>
          <a:p>
            <a:r>
              <a:rPr lang="en-US"/>
              <a:t>Insert your desired text here.</a:t>
            </a:r>
          </a:p>
        </p:txBody>
      </p:sp>
      <p:sp>
        <p:nvSpPr>
          <p:cNvPr id="10" name="Text Placeholder 9"/>
          <p:cNvSpPr>
            <a:spLocks noGrp="1"/>
          </p:cNvSpPr>
          <p:nvPr>
            <p:ph idx="41" sz="quarter" type="body"/>
          </p:nvPr>
        </p:nvSpPr>
        <p:spPr/>
        <p:txBody>
          <a:bodyPr/>
          <a:lstStyle/>
          <a:p>
            <a:r>
              <a:rPr lang="en-US"/>
              <a:t>Insert your desired text here.</a:t>
            </a:r>
          </a:p>
        </p:txBody>
      </p:sp>
      <p:sp>
        <p:nvSpPr>
          <p:cNvPr id="11" name="Text Placeholder 10"/>
          <p:cNvSpPr>
            <a:spLocks noGrp="1"/>
          </p:cNvSpPr>
          <p:nvPr>
            <p:ph idx="42" sz="quarter" type="body"/>
          </p:nvPr>
        </p:nvSpPr>
        <p:spPr/>
        <p:txBody>
          <a:bodyPr/>
          <a:lstStyle/>
          <a:p>
            <a:r>
              <a:rPr lang="en-US" smtClean="0"/>
              <a:t>86%</a:t>
            </a:r>
          </a:p>
        </p:txBody>
      </p:sp>
    </p:spTree>
    <p:extLst>
      <p:ext uri="{BB962C8B-B14F-4D97-AF65-F5344CB8AC3E}">
        <p14:creationId val="3874587328"/>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3D Pyramid - 4 Items</a:t>
            </a:r>
          </a:p>
        </p:txBody>
      </p:sp>
      <p:sp>
        <p:nvSpPr>
          <p:cNvPr id="3" name="Text Placeholder 2"/>
          <p:cNvSpPr>
            <a:spLocks noGrp="1"/>
          </p:cNvSpPr>
          <p:nvPr>
            <p:ph idx="13" sz="quarter" type="body"/>
          </p:nvPr>
        </p:nvSpPr>
        <p:spPr/>
        <p:txBody>
          <a:bodyPr/>
          <a:lstStyle/>
          <a:p>
            <a:r>
              <a:rPr lang="en-US" smtClean="0"/>
              <a:t>This is a sample text. Insert your desired text here.</a:t>
            </a:r>
          </a:p>
        </p:txBody>
      </p:sp>
      <p:sp>
        <p:nvSpPr>
          <p:cNvPr id="4" name="Text Placeholder 3"/>
          <p:cNvSpPr>
            <a:spLocks noGrp="1"/>
          </p:cNvSpPr>
          <p:nvPr>
            <p:ph idx="23" sz="quarter" type="body"/>
          </p:nvPr>
        </p:nvSpPr>
        <p:spPr/>
        <p:txBody>
          <a:bodyPr/>
          <a:lstStyle/>
          <a:p>
            <a:r>
              <a:rPr lang="en-US"/>
              <a:t>This is a sample text.</a:t>
            </a:r>
          </a:p>
        </p:txBody>
      </p:sp>
      <p:sp>
        <p:nvSpPr>
          <p:cNvPr id="5" name="Text Placeholder 4"/>
          <p:cNvSpPr>
            <a:spLocks noGrp="1"/>
          </p:cNvSpPr>
          <p:nvPr>
            <p:ph idx="24" sz="quarter" type="body"/>
          </p:nvPr>
        </p:nvSpPr>
        <p:spPr/>
        <p:txBody>
          <a:bodyPr/>
          <a:lstStyle/>
          <a:p>
            <a:r>
              <a:rPr lang="en-US"/>
              <a:t>This is a sample text.</a:t>
            </a:r>
          </a:p>
        </p:txBody>
      </p:sp>
      <p:sp>
        <p:nvSpPr>
          <p:cNvPr id="6" name="Text Placeholder 5"/>
          <p:cNvSpPr>
            <a:spLocks noGrp="1"/>
          </p:cNvSpPr>
          <p:nvPr>
            <p:ph idx="25" sz="quarter" type="body"/>
          </p:nvPr>
        </p:nvSpPr>
        <p:spPr/>
        <p:txBody>
          <a:bodyPr/>
          <a:lstStyle/>
          <a:p>
            <a:r>
              <a:rPr lang="en-US"/>
              <a:t>This is a sample text.</a:t>
            </a:r>
          </a:p>
        </p:txBody>
      </p:sp>
      <p:sp>
        <p:nvSpPr>
          <p:cNvPr id="7" name="Text Placeholder 6"/>
          <p:cNvSpPr>
            <a:spLocks noGrp="1"/>
          </p:cNvSpPr>
          <p:nvPr>
            <p:ph idx="26" sz="quarter" type="body"/>
          </p:nvPr>
        </p:nvSpPr>
        <p:spPr/>
        <p:txBody>
          <a:bodyPr/>
          <a:lstStyle/>
          <a:p>
            <a:r>
              <a:rPr lang="en-US"/>
              <a:t>This is a sample text.</a:t>
            </a:r>
          </a:p>
        </p:txBody>
      </p:sp>
    </p:spTree>
    <p:extLst>
      <p:ext uri="{BB962C8B-B14F-4D97-AF65-F5344CB8AC3E}">
        <p14:creationId val="1425046087"/>
      </p:ext>
    </p:extLst>
  </p:cSld>
  <p:clrMapOvr>
    <a:masterClrMapping/>
  </p:clrMapOvr>
  <p:transition spd="slow">
    <p:push dir="u"/>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Picture Placeholder 10"/>
          <p:cNvSpPr>
            <a:spLocks noGrp="1"/>
          </p:cNvSpPr>
          <p:nvPr>
            <p:ph idx="33" sz="quarter" type="pic"/>
          </p:nvPr>
        </p:nvSpPr>
        <p:spPr/>
        <p:txBody>
          <a:bodyPr/>
          <a:lstStyle/>
          <a:p/>
        </p:txBody>
      </p:sp>
      <p:sp>
        <p:nvSpPr>
          <p:cNvPr id="12" name="Picture Placeholder 11"/>
          <p:cNvSpPr>
            <a:spLocks noGrp="1"/>
          </p:cNvSpPr>
          <p:nvPr>
            <p:ph idx="34" sz="quarter" type="pic"/>
          </p:nvPr>
        </p:nvSpPr>
        <p:spPr/>
        <p:txBody>
          <a:bodyPr/>
          <a:lstStyle/>
          <a:p/>
        </p:txBody>
      </p:sp>
      <p:sp>
        <p:nvSpPr>
          <p:cNvPr id="3" name="Title 2"/>
          <p:cNvSpPr>
            <a:spLocks noGrp="1"/>
          </p:cNvSpPr>
          <p:nvPr>
            <p:ph type="title"/>
          </p:nvPr>
        </p:nvSpPr>
        <p:spPr/>
        <p:txBody>
          <a:bodyPr/>
          <a:lstStyle/>
          <a:p>
            <a:r>
              <a:rPr lang="en-US" smtClean="0"/>
              <a:t>2 Pictures Portfolio</a:t>
            </a:r>
          </a:p>
        </p:txBody>
      </p:sp>
    </p:spTree>
    <p:extLst>
      <p:ext uri="{BB962C8B-B14F-4D97-AF65-F5344CB8AC3E}">
        <p14:creationId val="1869984183"/>
      </p:ext>
    </p:extLst>
  </p:cSld>
  <p:clrMapOvr>
    <a:masterClrMapping/>
  </p:clrMapOvr>
  <p:transition spd="slow">
    <p:push dir="r"/>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itle 4"/>
          <p:cNvSpPr>
            <a:spLocks noGrp="1"/>
          </p:cNvSpPr>
          <p:nvPr>
            <p:ph type="title"/>
          </p:nvPr>
        </p:nvSpPr>
        <p:spPr/>
        <p:txBody>
          <a:bodyPr/>
          <a:lstStyle/>
          <a:p>
            <a:r>
              <a:rPr lang="en-US" smtClean="0"/>
              <a:t>3 Pictures Portfolio</a:t>
            </a:r>
          </a:p>
        </p:txBody>
      </p:sp>
      <p:sp>
        <p:nvSpPr>
          <p:cNvPr id="6" name="Text Placeholder 5"/>
          <p:cNvSpPr>
            <a:spLocks noGrp="1"/>
          </p:cNvSpPr>
          <p:nvPr>
            <p:ph idx="27" sz="quarter" type="body"/>
          </p:nvPr>
        </p:nvSpPr>
        <p:spPr/>
        <p:txBody>
          <a:bodyPr/>
          <a:lstStyle/>
          <a:p>
            <a:r>
              <a:rPr lang="en-US"/>
              <a:t>This is a sample text. Insert your text here.</a:t>
            </a:r>
          </a:p>
        </p:txBody>
      </p:sp>
      <p:sp>
        <p:nvSpPr>
          <p:cNvPr id="7" name="Text Placeholder 6"/>
          <p:cNvSpPr>
            <a:spLocks noGrp="1"/>
          </p:cNvSpPr>
          <p:nvPr>
            <p:ph idx="28" sz="quarter" type="body"/>
          </p:nvPr>
        </p:nvSpPr>
        <p:spPr/>
        <p:txBody>
          <a:bodyPr/>
          <a:lstStyle/>
          <a:p>
            <a:r>
              <a:rPr lang="en-US"/>
              <a:t>This is a sample text. Insert your text here.</a:t>
            </a:r>
          </a:p>
        </p:txBody>
      </p:sp>
      <p:sp>
        <p:nvSpPr>
          <p:cNvPr id="8" name="Text Placeholder 7"/>
          <p:cNvSpPr>
            <a:spLocks noGrp="1"/>
          </p:cNvSpPr>
          <p:nvPr>
            <p:ph idx="29" sz="quarter" type="body"/>
          </p:nvPr>
        </p:nvSpPr>
        <p:spPr/>
        <p:txBody>
          <a:bodyPr/>
          <a:lstStyle/>
          <a:p>
            <a:r>
              <a:rPr lang="en-US"/>
              <a:t>This is a sample text. Insert your text here.</a:t>
            </a:r>
          </a:p>
        </p:txBody>
      </p:sp>
      <p:sp>
        <p:nvSpPr>
          <p:cNvPr id="33" name="Picture Placeholder 32"/>
          <p:cNvSpPr>
            <a:spLocks noGrp="1"/>
          </p:cNvSpPr>
          <p:nvPr>
            <p:ph idx="35" sz="quarter" type="pic"/>
          </p:nvPr>
        </p:nvSpPr>
        <p:spPr/>
        <p:txBody>
          <a:bodyPr/>
          <a:lstStyle/>
          <a:p/>
        </p:txBody>
      </p:sp>
      <p:sp>
        <p:nvSpPr>
          <p:cNvPr id="34" name="Picture Placeholder 33"/>
          <p:cNvSpPr>
            <a:spLocks noGrp="1"/>
          </p:cNvSpPr>
          <p:nvPr>
            <p:ph idx="34" sz="quarter" type="pic"/>
          </p:nvPr>
        </p:nvSpPr>
        <p:spPr/>
        <p:txBody>
          <a:bodyPr/>
          <a:lstStyle/>
          <a:p/>
        </p:txBody>
      </p:sp>
      <p:sp>
        <p:nvSpPr>
          <p:cNvPr id="35" name="Picture Placeholder 34"/>
          <p:cNvSpPr>
            <a:spLocks noGrp="1"/>
          </p:cNvSpPr>
          <p:nvPr>
            <p:ph idx="33" sz="quarter" type="pic"/>
          </p:nvPr>
        </p:nvSpPr>
        <p:spPr/>
        <p:txBody>
          <a:bodyPr/>
          <a:lstStyle/>
          <a:p/>
        </p:txBody>
      </p:sp>
    </p:spTree>
    <p:extLst>
      <p:ext uri="{BB962C8B-B14F-4D97-AF65-F5344CB8AC3E}">
        <p14:creationId val="2419834286"/>
      </p:ext>
    </p:extLst>
  </p:cSld>
  <p:clrMapOvr>
    <a:masterClrMapping/>
  </p:clrMapOvr>
  <p:transition spd="slow">
    <p:push dir="u"/>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1681888" y="2209694"/>
            <a:ext cx="447675" cy="492593"/>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4" name="矩形 3"/>
          <p:cNvSpPr/>
          <p:nvPr/>
        </p:nvSpPr>
        <p:spPr>
          <a:xfrm>
            <a:off x="2124075" y="2212399"/>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163656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spc="15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更多精品PPT资源尽在—优页PPT！</a:t>
            </a:r>
          </a:p>
        </p:txBody>
      </p:sp>
      <p:sp>
        <p:nvSpPr>
          <p:cNvPr id="6" name="直角三角形 5"/>
          <p:cNvSpPr/>
          <p:nvPr/>
        </p:nvSpPr>
        <p:spPr>
          <a:xfrm>
            <a:off x="6984207" y="1633539"/>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字体下载：http://www.youyedoc.com/ziti/            绘本故事PPT：http://www.youyedoc.com/gushi/</a:t>
            </a:r>
          </a:p>
        </p:txBody>
      </p:sp>
    </p:spTree>
    <p:extLst>
      <p:ext uri="{BB962C8B-B14F-4D97-AF65-F5344CB8AC3E}">
        <p14:creationId xmlns:p14="http://schemas.microsoft.com/office/powerpoint/2010/main" val="29899007"/>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Quick Facts</a:t>
            </a:r>
          </a:p>
        </p:txBody>
      </p:sp>
      <p:sp>
        <p:nvSpPr>
          <p:cNvPr id="3" name="Text Placeholder 2"/>
          <p:cNvSpPr>
            <a:spLocks noGrp="1"/>
          </p:cNvSpPr>
          <p:nvPr>
            <p:ph idx="13" sz="quarter" type="body"/>
          </p:nvPr>
        </p:nvSpPr>
        <p:spPr/>
        <p:txBody>
          <a:bodyPr/>
          <a:lstStyle/>
          <a:p>
            <a:r>
              <a:rPr lang="en-US"/>
              <a:t>This is a sample text. Insert your desired text here.</a:t>
            </a:r>
          </a:p>
        </p:txBody>
      </p:sp>
      <p:sp>
        <p:nvSpPr>
          <p:cNvPr id="4" name="Text Placeholder 3"/>
          <p:cNvSpPr>
            <a:spLocks noGrp="1"/>
          </p:cNvSpPr>
          <p:nvPr>
            <p:ph idx="22" sz="quarter" type="body"/>
          </p:nvPr>
        </p:nvSpPr>
        <p:spPr/>
        <p:txBody>
          <a:bodyPr/>
          <a:lstStyle/>
          <a:p>
            <a:r>
              <a:rPr lang="en-US"/>
              <a:t>Your text here</a:t>
            </a:r>
          </a:p>
        </p:txBody>
      </p:sp>
      <p:sp>
        <p:nvSpPr>
          <p:cNvPr id="5" name="Text Placeholder 4"/>
          <p:cNvSpPr>
            <a:spLocks noGrp="1"/>
          </p:cNvSpPr>
          <p:nvPr>
            <p:ph idx="23" sz="quarter" type="body"/>
          </p:nvPr>
        </p:nvSpPr>
        <p:spPr>
          <a:xfrm>
            <a:off x="1133907" y="1634043"/>
            <a:ext cx="359966" cy="509587"/>
          </a:xfrm>
        </p:spPr>
        <p:txBody>
          <a:bodyPr>
            <a:normAutofit fontScale="92500" lnSpcReduction="10000"/>
          </a:bodyPr>
          <a:lstStyle/>
          <a:p>
            <a:r>
              <a:rPr lang="en-US" smtClean="0"/>
              <a:t>A</a:t>
            </a:r>
          </a:p>
        </p:txBody>
      </p:sp>
      <p:sp>
        <p:nvSpPr>
          <p:cNvPr id="6" name="Text Placeholder 5"/>
          <p:cNvSpPr>
            <a:spLocks noGrp="1"/>
          </p:cNvSpPr>
          <p:nvPr>
            <p:ph idx="24" sz="quarter" type="body"/>
          </p:nvPr>
        </p:nvSpPr>
        <p:spPr/>
        <p:txBody>
          <a:bodyPr/>
          <a:lstStyle/>
          <a:p>
            <a:r>
              <a:rPr lang="en-US"/>
              <a:t>Your text here</a:t>
            </a:r>
          </a:p>
        </p:txBody>
      </p:sp>
      <p:sp>
        <p:nvSpPr>
          <p:cNvPr id="7" name="Text Placeholder 6"/>
          <p:cNvSpPr>
            <a:spLocks noGrp="1"/>
          </p:cNvSpPr>
          <p:nvPr>
            <p:ph idx="25" sz="quarter" type="body"/>
          </p:nvPr>
        </p:nvSpPr>
        <p:spPr>
          <a:xfrm>
            <a:off x="1133907" y="2617794"/>
            <a:ext cx="359966" cy="509587"/>
          </a:xfrm>
        </p:spPr>
        <p:txBody>
          <a:bodyPr>
            <a:normAutofit fontScale="92500" lnSpcReduction="10000"/>
          </a:bodyPr>
          <a:lstStyle/>
          <a:p>
            <a:r>
              <a:rPr lang="en-US" smtClean="0"/>
              <a:t>B</a:t>
            </a:r>
          </a:p>
        </p:txBody>
      </p:sp>
      <p:sp>
        <p:nvSpPr>
          <p:cNvPr id="8" name="Text Placeholder 7"/>
          <p:cNvSpPr>
            <a:spLocks noGrp="1"/>
          </p:cNvSpPr>
          <p:nvPr>
            <p:ph idx="26" sz="quarter" type="body"/>
          </p:nvPr>
        </p:nvSpPr>
        <p:spPr/>
        <p:txBody>
          <a:bodyPr/>
          <a:lstStyle/>
          <a:p>
            <a:r>
              <a:rPr lang="en-US"/>
              <a:t>Your text here</a:t>
            </a:r>
          </a:p>
        </p:txBody>
      </p:sp>
      <p:sp>
        <p:nvSpPr>
          <p:cNvPr id="9" name="Text Placeholder 8"/>
          <p:cNvSpPr>
            <a:spLocks noGrp="1"/>
          </p:cNvSpPr>
          <p:nvPr>
            <p:ph idx="27" sz="quarter" type="body"/>
          </p:nvPr>
        </p:nvSpPr>
        <p:spPr>
          <a:xfrm>
            <a:off x="1133907" y="3579862"/>
            <a:ext cx="359966" cy="509587"/>
          </a:xfrm>
        </p:spPr>
        <p:txBody>
          <a:bodyPr>
            <a:normAutofit fontScale="92500" lnSpcReduction="10000"/>
          </a:bodyPr>
          <a:lstStyle/>
          <a:p>
            <a:r>
              <a:rPr lang="en-US" smtClean="0"/>
              <a:t>C</a:t>
            </a:r>
          </a:p>
        </p:txBody>
      </p:sp>
    </p:spTree>
    <p:extLst>
      <p:ext uri="{BB962C8B-B14F-4D97-AF65-F5344CB8AC3E}">
        <p14:creationId val="2239730940"/>
      </p:ext>
    </p:extLst>
  </p:cSld>
  <p:clrMapOvr>
    <a:masterClrMapping/>
  </p:clrMapOvr>
  <p:transition spd="slow">
    <p:push dir="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World Map Infographic</a:t>
            </a:r>
          </a:p>
        </p:txBody>
      </p:sp>
      <p:sp>
        <p:nvSpPr>
          <p:cNvPr id="3" name="Text Placeholder 2"/>
          <p:cNvSpPr>
            <a:spLocks noGrp="1"/>
          </p:cNvSpPr>
          <p:nvPr>
            <p:ph idx="13" sz="quarter" type="body"/>
          </p:nvPr>
        </p:nvSpPr>
        <p:spPr/>
        <p:txBody>
          <a:bodyPr/>
          <a:lstStyle/>
          <a:p>
            <a:r>
              <a:rPr lang="en-US"/>
              <a:t>This is a sample text. Insert your desired text here.</a:t>
            </a:r>
          </a:p>
        </p:txBody>
      </p:sp>
      <p:sp>
        <p:nvSpPr>
          <p:cNvPr id="4" name="Text Placeholder 3"/>
          <p:cNvSpPr>
            <a:spLocks noGrp="1"/>
          </p:cNvSpPr>
          <p:nvPr>
            <p:ph idx="52" sz="quarter" type="body"/>
          </p:nvPr>
        </p:nvSpPr>
        <p:spPr/>
        <p:txBody>
          <a:bodyPr/>
          <a:lstStyle/>
          <a:p>
            <a:r>
              <a:rPr lang="en-US" smtClean="0"/>
              <a:t>Description</a:t>
            </a:r>
          </a:p>
        </p:txBody>
      </p:sp>
      <p:sp>
        <p:nvSpPr>
          <p:cNvPr id="5" name="Text Placeholder 4"/>
          <p:cNvSpPr>
            <a:spLocks noGrp="1"/>
          </p:cNvSpPr>
          <p:nvPr>
            <p:ph idx="53" sz="quarter" type="body"/>
          </p:nvPr>
        </p:nvSpPr>
        <p:spPr/>
        <p:txBody>
          <a:bodyPr/>
          <a:lstStyle/>
          <a:p>
            <a:r>
              <a:rPr lang="en-US"/>
              <a:t>Your text here</a:t>
            </a:r>
          </a:p>
        </p:txBody>
      </p:sp>
      <p:sp>
        <p:nvSpPr>
          <p:cNvPr id="6" name="Text Placeholder 5"/>
          <p:cNvSpPr>
            <a:spLocks noGrp="1"/>
          </p:cNvSpPr>
          <p:nvPr>
            <p:ph idx="54" sz="quarter" type="body"/>
          </p:nvPr>
        </p:nvSpPr>
        <p:spPr/>
        <p:txBody>
          <a:bodyPr/>
          <a:lstStyle/>
          <a:p>
            <a:r>
              <a:rPr lang="en-US"/>
              <a:t>Lorem ipsum</a:t>
            </a:r>
          </a:p>
        </p:txBody>
      </p:sp>
      <p:sp>
        <p:nvSpPr>
          <p:cNvPr id="7" name="Text Placeholder 6"/>
          <p:cNvSpPr>
            <a:spLocks noGrp="1"/>
          </p:cNvSpPr>
          <p:nvPr>
            <p:ph idx="55" sz="quarter" type="body"/>
          </p:nvPr>
        </p:nvSpPr>
        <p:spPr/>
        <p:txBody>
          <a:bodyPr/>
          <a:lstStyle/>
          <a:p>
            <a:r>
              <a:rPr lang="en-US"/>
              <a:t>Your text here</a:t>
            </a:r>
          </a:p>
        </p:txBody>
      </p:sp>
      <p:sp>
        <p:nvSpPr>
          <p:cNvPr id="8" name="Text Placeholder 7"/>
          <p:cNvSpPr>
            <a:spLocks noGrp="1"/>
          </p:cNvSpPr>
          <p:nvPr>
            <p:ph idx="56" sz="quarter" type="body"/>
          </p:nvPr>
        </p:nvSpPr>
        <p:spPr/>
        <p:txBody>
          <a:bodyPr/>
          <a:lstStyle/>
          <a:p>
            <a:r>
              <a:rPr lang="en-US"/>
              <a:t>Lorem ipsum</a:t>
            </a:r>
          </a:p>
        </p:txBody>
      </p:sp>
      <p:sp>
        <p:nvSpPr>
          <p:cNvPr id="9" name="Text Placeholder 8"/>
          <p:cNvSpPr>
            <a:spLocks noGrp="1"/>
          </p:cNvSpPr>
          <p:nvPr>
            <p:ph idx="57" sz="quarter" type="body"/>
          </p:nvPr>
        </p:nvSpPr>
        <p:spPr/>
        <p:txBody>
          <a:bodyPr/>
          <a:lstStyle/>
          <a:p>
            <a:r>
              <a:rPr lang="en-US"/>
              <a:t>Lorem ipsum</a:t>
            </a:r>
          </a:p>
        </p:txBody>
      </p:sp>
    </p:spTree>
    <p:extLst>
      <p:ext uri="{BB962C8B-B14F-4D97-AF65-F5344CB8AC3E}">
        <p14:creationId val="4200935047"/>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Goals Checklist</a:t>
            </a:r>
          </a:p>
        </p:txBody>
      </p:sp>
      <p:sp>
        <p:nvSpPr>
          <p:cNvPr id="3" name="Text Placeholder 2"/>
          <p:cNvSpPr>
            <a:spLocks noGrp="1"/>
          </p:cNvSpPr>
          <p:nvPr>
            <p:ph idx="13" sz="quarter" type="body"/>
          </p:nvPr>
        </p:nvSpPr>
        <p:spPr/>
        <p:txBody>
          <a:bodyPr/>
          <a:lstStyle/>
          <a:p>
            <a:r>
              <a:rPr lang="en-US"/>
              <a:t>This is a sample text. Insert your desired text here.</a:t>
            </a:r>
          </a:p>
        </p:txBody>
      </p:sp>
      <p:sp>
        <p:nvSpPr>
          <p:cNvPr id="4" name="Text Placeholder 3"/>
          <p:cNvSpPr>
            <a:spLocks noGrp="1"/>
          </p:cNvSpPr>
          <p:nvPr>
            <p:ph idx="45" sz="quarter" type="body"/>
          </p:nvPr>
        </p:nvSpPr>
        <p:spPr/>
        <p:txBody>
          <a:bodyPr/>
          <a:lstStyle/>
          <a:p>
            <a:r>
              <a:rPr lang="en-US" smtClean="0"/>
              <a:t>Short term</a:t>
            </a:r>
          </a:p>
        </p:txBody>
      </p:sp>
      <p:sp>
        <p:nvSpPr>
          <p:cNvPr id="5" name="Text Placeholder 4"/>
          <p:cNvSpPr>
            <a:spLocks noGrp="1"/>
          </p:cNvSpPr>
          <p:nvPr>
            <p:ph idx="47" sz="quarter" type="body"/>
          </p:nvPr>
        </p:nvSpPr>
        <p:spPr/>
        <p:txBody>
          <a:bodyPr/>
          <a:lstStyle/>
          <a:p>
            <a:r>
              <a:rPr lang="en-US"/>
              <a:t>Your text here</a:t>
            </a:r>
          </a:p>
        </p:txBody>
      </p:sp>
      <p:sp>
        <p:nvSpPr>
          <p:cNvPr id="6" name="Text Placeholder 5"/>
          <p:cNvSpPr>
            <a:spLocks noGrp="1"/>
          </p:cNvSpPr>
          <p:nvPr>
            <p:ph idx="48" sz="quarter" type="body"/>
          </p:nvPr>
        </p:nvSpPr>
        <p:spPr/>
        <p:txBody>
          <a:bodyPr/>
          <a:lstStyle/>
          <a:p>
            <a:r>
              <a:rPr lang="en-US"/>
              <a:t>Lorem ipsum</a:t>
            </a:r>
          </a:p>
        </p:txBody>
      </p:sp>
      <p:sp>
        <p:nvSpPr>
          <p:cNvPr id="7" name="Text Placeholder 6"/>
          <p:cNvSpPr>
            <a:spLocks noGrp="1"/>
          </p:cNvSpPr>
          <p:nvPr>
            <p:ph idx="49" sz="quarter" type="body"/>
          </p:nvPr>
        </p:nvSpPr>
        <p:spPr/>
        <p:txBody>
          <a:bodyPr/>
          <a:lstStyle/>
          <a:p>
            <a:r>
              <a:rPr lang="en-US"/>
              <a:t>Your text here</a:t>
            </a:r>
          </a:p>
        </p:txBody>
      </p:sp>
      <p:sp>
        <p:nvSpPr>
          <p:cNvPr id="8" name="Text Placeholder 7"/>
          <p:cNvSpPr>
            <a:spLocks noGrp="1"/>
          </p:cNvSpPr>
          <p:nvPr>
            <p:ph idx="50" sz="quarter" type="body"/>
          </p:nvPr>
        </p:nvSpPr>
        <p:spPr/>
        <p:txBody>
          <a:bodyPr/>
          <a:lstStyle/>
          <a:p>
            <a:r>
              <a:rPr lang="en-US"/>
              <a:t>Lorem ipsum</a:t>
            </a:r>
          </a:p>
        </p:txBody>
      </p:sp>
      <p:sp>
        <p:nvSpPr>
          <p:cNvPr id="9" name="Text Placeholder 8"/>
          <p:cNvSpPr>
            <a:spLocks noGrp="1"/>
          </p:cNvSpPr>
          <p:nvPr>
            <p:ph idx="51" sz="quarter" type="body"/>
          </p:nvPr>
        </p:nvSpPr>
        <p:spPr/>
        <p:txBody>
          <a:bodyPr/>
          <a:lstStyle/>
          <a:p>
            <a:r>
              <a:rPr lang="en-US"/>
              <a:t>Lorem ipsum</a:t>
            </a:r>
          </a:p>
        </p:txBody>
      </p:sp>
      <p:sp>
        <p:nvSpPr>
          <p:cNvPr id="10" name="Text Placeholder 9"/>
          <p:cNvSpPr>
            <a:spLocks noGrp="1"/>
          </p:cNvSpPr>
          <p:nvPr>
            <p:ph idx="52" sz="quarter" type="body"/>
          </p:nvPr>
        </p:nvSpPr>
        <p:spPr/>
        <p:txBody>
          <a:bodyPr/>
          <a:lstStyle/>
          <a:p>
            <a:r>
              <a:rPr lang="en-US" smtClean="0"/>
              <a:t>Long term</a:t>
            </a:r>
          </a:p>
        </p:txBody>
      </p:sp>
      <p:sp>
        <p:nvSpPr>
          <p:cNvPr id="11" name="Text Placeholder 10"/>
          <p:cNvSpPr>
            <a:spLocks noGrp="1"/>
          </p:cNvSpPr>
          <p:nvPr>
            <p:ph idx="53" sz="quarter" type="body"/>
          </p:nvPr>
        </p:nvSpPr>
        <p:spPr/>
        <p:txBody>
          <a:bodyPr/>
          <a:lstStyle/>
          <a:p>
            <a:r>
              <a:rPr lang="en-US"/>
              <a:t>Your text here</a:t>
            </a:r>
          </a:p>
        </p:txBody>
      </p:sp>
      <p:sp>
        <p:nvSpPr>
          <p:cNvPr id="12" name="Text Placeholder 11"/>
          <p:cNvSpPr>
            <a:spLocks noGrp="1"/>
          </p:cNvSpPr>
          <p:nvPr>
            <p:ph idx="54" sz="quarter" type="body"/>
          </p:nvPr>
        </p:nvSpPr>
        <p:spPr/>
        <p:txBody>
          <a:bodyPr/>
          <a:lstStyle/>
          <a:p>
            <a:r>
              <a:rPr lang="en-US"/>
              <a:t>Lorem ipsum</a:t>
            </a:r>
          </a:p>
        </p:txBody>
      </p:sp>
      <p:sp>
        <p:nvSpPr>
          <p:cNvPr id="13" name="Text Placeholder 12"/>
          <p:cNvSpPr>
            <a:spLocks noGrp="1"/>
          </p:cNvSpPr>
          <p:nvPr>
            <p:ph idx="55" sz="quarter" type="body"/>
          </p:nvPr>
        </p:nvSpPr>
        <p:spPr/>
        <p:txBody>
          <a:bodyPr/>
          <a:lstStyle/>
          <a:p>
            <a:r>
              <a:rPr lang="en-US"/>
              <a:t>Your text here</a:t>
            </a:r>
          </a:p>
        </p:txBody>
      </p:sp>
      <p:sp>
        <p:nvSpPr>
          <p:cNvPr id="14" name="Text Placeholder 13"/>
          <p:cNvSpPr>
            <a:spLocks noGrp="1"/>
          </p:cNvSpPr>
          <p:nvPr>
            <p:ph idx="56" sz="quarter" type="body"/>
          </p:nvPr>
        </p:nvSpPr>
        <p:spPr/>
        <p:txBody>
          <a:bodyPr/>
          <a:lstStyle/>
          <a:p>
            <a:r>
              <a:rPr lang="en-US"/>
              <a:t>Lorem ipsum</a:t>
            </a:r>
          </a:p>
        </p:txBody>
      </p:sp>
      <p:sp>
        <p:nvSpPr>
          <p:cNvPr id="15" name="Text Placeholder 14"/>
          <p:cNvSpPr>
            <a:spLocks noGrp="1"/>
          </p:cNvSpPr>
          <p:nvPr>
            <p:ph idx="57" sz="quarter" type="body"/>
          </p:nvPr>
        </p:nvSpPr>
        <p:spPr/>
        <p:txBody>
          <a:bodyPr/>
          <a:lstStyle/>
          <a:p>
            <a:r>
              <a:rPr lang="en-US"/>
              <a:t>Lorem ipsum</a:t>
            </a:r>
          </a:p>
        </p:txBody>
      </p:sp>
    </p:spTree>
    <p:extLst>
      <p:ext uri="{BB962C8B-B14F-4D97-AF65-F5344CB8AC3E}">
        <p14:creationId val="103138929"/>
      </p:ext>
    </p:extLst>
  </p:cSld>
  <p:clrMapOvr>
    <a:masterClrMapping/>
  </p:clrMapOvr>
  <p:transition spd="slow">
    <p:push dir="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Comparison Chart</a:t>
            </a:r>
          </a:p>
        </p:txBody>
      </p:sp>
      <p:sp>
        <p:nvSpPr>
          <p:cNvPr id="3" name="Text Placeholder 2"/>
          <p:cNvSpPr>
            <a:spLocks noGrp="1"/>
          </p:cNvSpPr>
          <p:nvPr>
            <p:ph idx="13" sz="quarter" type="body"/>
          </p:nvPr>
        </p:nvSpPr>
        <p:spPr/>
        <p:txBody>
          <a:bodyPr/>
          <a:lstStyle/>
          <a:p>
            <a:r>
              <a:rPr lang="en-US" smtClean="0"/>
              <a:t>This is a sample text. Insert your desired text here.</a:t>
            </a:r>
          </a:p>
        </p:txBody>
      </p:sp>
      <p:sp>
        <p:nvSpPr>
          <p:cNvPr id="4" name="Text Placeholder 3"/>
          <p:cNvSpPr>
            <a:spLocks noGrp="1"/>
          </p:cNvSpPr>
          <p:nvPr>
            <p:ph idx="14" sz="quarter" type="body"/>
          </p:nvPr>
        </p:nvSpPr>
        <p:spPr/>
        <p:txBody>
          <a:bodyPr/>
          <a:lstStyle/>
          <a:p>
            <a:pPr indent="0" marL="0">
              <a:buNone/>
            </a:pPr>
            <a:r>
              <a:rPr lang="en-US" smtClean="0"/>
              <a:t>Feature 1</a:t>
            </a:r>
          </a:p>
        </p:txBody>
      </p:sp>
      <p:sp>
        <p:nvSpPr>
          <p:cNvPr id="5" name="Text Placeholder 4"/>
          <p:cNvSpPr>
            <a:spLocks noGrp="1"/>
          </p:cNvSpPr>
          <p:nvPr>
            <p:ph idx="15" sz="quarter" type="body"/>
          </p:nvPr>
        </p:nvSpPr>
        <p:spPr/>
        <p:txBody>
          <a:bodyPr/>
          <a:lstStyle/>
          <a:p>
            <a:pPr indent="0" marL="0">
              <a:buNone/>
            </a:pPr>
            <a:r>
              <a:rPr lang="en-US" smtClean="0"/>
              <a:t>Feature 2</a:t>
            </a:r>
          </a:p>
        </p:txBody>
      </p:sp>
      <p:sp>
        <p:nvSpPr>
          <p:cNvPr id="6" name="Text Placeholder 5"/>
          <p:cNvSpPr>
            <a:spLocks noGrp="1"/>
          </p:cNvSpPr>
          <p:nvPr>
            <p:ph idx="16" sz="quarter" type="body"/>
          </p:nvPr>
        </p:nvSpPr>
        <p:spPr/>
        <p:txBody>
          <a:bodyPr/>
          <a:lstStyle/>
          <a:p>
            <a:pPr indent="0" marL="0">
              <a:buNone/>
            </a:pPr>
            <a:r>
              <a:rPr lang="en-US" smtClean="0"/>
              <a:t>Feature 3</a:t>
            </a:r>
          </a:p>
        </p:txBody>
      </p:sp>
      <p:sp>
        <p:nvSpPr>
          <p:cNvPr id="7" name="Text Placeholder 6"/>
          <p:cNvSpPr>
            <a:spLocks noGrp="1"/>
          </p:cNvSpPr>
          <p:nvPr>
            <p:ph idx="17" sz="quarter" type="body"/>
          </p:nvPr>
        </p:nvSpPr>
        <p:spPr/>
        <p:txBody>
          <a:bodyPr/>
          <a:lstStyle/>
          <a:p>
            <a:pPr indent="0" marL="0">
              <a:buNone/>
            </a:pPr>
            <a:r>
              <a:rPr lang="en-US" smtClean="0"/>
              <a:t>Feature 4</a:t>
            </a:r>
          </a:p>
        </p:txBody>
      </p:sp>
      <p:sp>
        <p:nvSpPr>
          <p:cNvPr id="8" name="Text Placeholder 7"/>
          <p:cNvSpPr>
            <a:spLocks noGrp="1"/>
          </p:cNvSpPr>
          <p:nvPr>
            <p:ph idx="18" sz="quarter" type="body"/>
          </p:nvPr>
        </p:nvSpPr>
        <p:spPr/>
        <p:txBody>
          <a:bodyPr/>
          <a:lstStyle/>
          <a:p>
            <a:pPr indent="0" marL="0">
              <a:buNone/>
            </a:pPr>
            <a:r>
              <a:rPr lang="en-US" smtClean="0"/>
              <a:t>Feature 5</a:t>
            </a:r>
          </a:p>
        </p:txBody>
      </p:sp>
      <p:sp>
        <p:nvSpPr>
          <p:cNvPr id="9" name="Text Placeholder 8"/>
          <p:cNvSpPr>
            <a:spLocks noGrp="1"/>
          </p:cNvSpPr>
          <p:nvPr>
            <p:ph idx="19" sz="quarter" type="body"/>
          </p:nvPr>
        </p:nvSpPr>
        <p:spPr/>
        <p:txBody>
          <a:bodyPr/>
          <a:lstStyle/>
          <a:p>
            <a:pPr indent="0" marL="0">
              <a:buNone/>
            </a:pPr>
            <a:r>
              <a:rPr lang="en-US" smtClean="0"/>
              <a:t>Feature 6</a:t>
            </a:r>
          </a:p>
        </p:txBody>
      </p:sp>
      <p:sp>
        <p:nvSpPr>
          <p:cNvPr id="10" name="Text Placeholder 9"/>
          <p:cNvSpPr>
            <a:spLocks noGrp="1"/>
          </p:cNvSpPr>
          <p:nvPr>
            <p:ph idx="20" sz="quarter" type="body"/>
          </p:nvPr>
        </p:nvSpPr>
        <p:spPr/>
        <p:txBody>
          <a:bodyPr/>
          <a:lstStyle/>
          <a:p>
            <a:pPr indent="0" marL="0">
              <a:buNone/>
            </a:pPr>
            <a:r>
              <a:rPr lang="en-US" smtClean="0"/>
              <a:t>Feature 7</a:t>
            </a:r>
          </a:p>
        </p:txBody>
      </p:sp>
      <p:sp>
        <p:nvSpPr>
          <p:cNvPr id="11" name="Text Placeholder 10"/>
          <p:cNvSpPr>
            <a:spLocks noGrp="1"/>
          </p:cNvSpPr>
          <p:nvPr>
            <p:ph idx="21" sz="quarter" type="body"/>
          </p:nvPr>
        </p:nvSpPr>
        <p:spPr/>
        <p:txBody>
          <a:bodyPr/>
          <a:lstStyle/>
          <a:p>
            <a:pPr indent="0" marL="0">
              <a:buNone/>
            </a:pPr>
            <a:r>
              <a:rPr lang="en-US" smtClean="0"/>
              <a:t>Feature 8</a:t>
            </a:r>
          </a:p>
        </p:txBody>
      </p:sp>
      <p:sp>
        <p:nvSpPr>
          <p:cNvPr id="12" name="Text Placeholder 11"/>
          <p:cNvSpPr>
            <a:spLocks noGrp="1"/>
          </p:cNvSpPr>
          <p:nvPr>
            <p:ph idx="22" sz="quarter" type="body"/>
          </p:nvPr>
        </p:nvSpPr>
        <p:spPr/>
        <p:txBody>
          <a:bodyPr/>
          <a:lstStyle/>
          <a:p>
            <a:pPr indent="0" marL="0">
              <a:buNone/>
            </a:pPr>
            <a:r>
              <a:rPr lang="en-US" smtClean="0"/>
              <a:t>Feature 9</a:t>
            </a:r>
          </a:p>
        </p:txBody>
      </p:sp>
      <p:sp>
        <p:nvSpPr>
          <p:cNvPr id="13" name="Text Placeholder 12"/>
          <p:cNvSpPr>
            <a:spLocks noGrp="1"/>
          </p:cNvSpPr>
          <p:nvPr>
            <p:ph idx="23" sz="quarter" type="body"/>
          </p:nvPr>
        </p:nvSpPr>
        <p:spPr/>
        <p:txBody>
          <a:bodyPr/>
          <a:lstStyle/>
          <a:p>
            <a:pPr indent="0" marL="0">
              <a:buNone/>
            </a:pPr>
            <a:r>
              <a:rPr lang="en-US" smtClean="0"/>
              <a:t>Feature 10</a:t>
            </a:r>
          </a:p>
        </p:txBody>
      </p:sp>
      <p:sp>
        <p:nvSpPr>
          <p:cNvPr id="14" name="Text Placeholder 13"/>
          <p:cNvSpPr>
            <a:spLocks noGrp="1"/>
          </p:cNvSpPr>
          <p:nvPr>
            <p:ph idx="24" sz="quarter" type="body"/>
          </p:nvPr>
        </p:nvSpPr>
        <p:spPr/>
        <p:txBody>
          <a:bodyPr/>
          <a:lstStyle/>
          <a:p>
            <a:r>
              <a:rPr lang="en-US" smtClean="0"/>
              <a:t>Item 1</a:t>
            </a:r>
          </a:p>
        </p:txBody>
      </p:sp>
      <p:sp>
        <p:nvSpPr>
          <p:cNvPr id="15" name="Text Placeholder 14"/>
          <p:cNvSpPr>
            <a:spLocks noGrp="1"/>
          </p:cNvSpPr>
          <p:nvPr>
            <p:ph idx="25" sz="quarter" type="body"/>
          </p:nvPr>
        </p:nvSpPr>
        <p:spPr/>
        <p:txBody>
          <a:bodyPr/>
          <a:lstStyle/>
          <a:p>
            <a:r>
              <a:rPr lang="en-US" smtClean="0"/>
              <a:t>Item 2</a:t>
            </a:r>
          </a:p>
        </p:txBody>
      </p:sp>
      <p:sp>
        <p:nvSpPr>
          <p:cNvPr id="16" name="Text Placeholder 15"/>
          <p:cNvSpPr>
            <a:spLocks noGrp="1"/>
          </p:cNvSpPr>
          <p:nvPr>
            <p:ph idx="26" sz="quarter" type="body"/>
          </p:nvPr>
        </p:nvSpPr>
        <p:spPr/>
        <p:txBody>
          <a:bodyPr/>
          <a:lstStyle/>
          <a:p>
            <a:r>
              <a:rPr lang="en-US" smtClean="0"/>
              <a:t>Item 3</a:t>
            </a:r>
          </a:p>
        </p:txBody>
      </p:sp>
      <p:sp>
        <p:nvSpPr>
          <p:cNvPr id="17" name="Text Placeholder 16"/>
          <p:cNvSpPr>
            <a:spLocks noGrp="1"/>
          </p:cNvSpPr>
          <p:nvPr>
            <p:ph idx="27" sz="quarter" type="body"/>
          </p:nvPr>
        </p:nvSpPr>
        <p:spPr/>
        <p:txBody>
          <a:bodyPr/>
          <a:lstStyle/>
          <a:p>
            <a:r>
              <a:rPr lang="en-US" smtClean="0"/>
              <a:t>Item 4</a:t>
            </a:r>
          </a:p>
        </p:txBody>
      </p:sp>
      <p:sp>
        <p:nvSpPr>
          <p:cNvPr id="18" name="Freeform 5"/>
          <p:cNvSpPr/>
          <p:nvPr/>
        </p:nvSpPr>
        <p:spPr bwMode="auto">
          <a:xfrm>
            <a:off x="5796136" y="196071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19" name="Freeform 5"/>
          <p:cNvSpPr/>
          <p:nvPr/>
        </p:nvSpPr>
        <p:spPr bwMode="auto">
          <a:xfrm>
            <a:off x="6732240" y="196071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20" name="Freeform 5"/>
          <p:cNvSpPr/>
          <p:nvPr/>
        </p:nvSpPr>
        <p:spPr bwMode="auto">
          <a:xfrm>
            <a:off x="7668344" y="196071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21" name="Freeform 5"/>
          <p:cNvSpPr/>
          <p:nvPr/>
        </p:nvSpPr>
        <p:spPr bwMode="auto">
          <a:xfrm>
            <a:off x="4860032" y="2233500"/>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22" name="Freeform 5"/>
          <p:cNvSpPr/>
          <p:nvPr/>
        </p:nvSpPr>
        <p:spPr bwMode="auto">
          <a:xfrm>
            <a:off x="5796136" y="2233500"/>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23" name="Freeform 5"/>
          <p:cNvSpPr/>
          <p:nvPr/>
        </p:nvSpPr>
        <p:spPr bwMode="auto">
          <a:xfrm>
            <a:off x="6732240" y="2233500"/>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24" name="Freeform 5"/>
          <p:cNvSpPr/>
          <p:nvPr/>
        </p:nvSpPr>
        <p:spPr bwMode="auto">
          <a:xfrm>
            <a:off x="7668344" y="2233500"/>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25" name="Freeform 5"/>
          <p:cNvSpPr/>
          <p:nvPr/>
        </p:nvSpPr>
        <p:spPr bwMode="auto">
          <a:xfrm>
            <a:off x="4860032" y="2505740"/>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26" name="Freeform 5"/>
          <p:cNvSpPr/>
          <p:nvPr/>
        </p:nvSpPr>
        <p:spPr bwMode="auto">
          <a:xfrm>
            <a:off x="5796136" y="2505740"/>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27" name="Freeform 5"/>
          <p:cNvSpPr/>
          <p:nvPr/>
        </p:nvSpPr>
        <p:spPr bwMode="auto">
          <a:xfrm>
            <a:off x="6732240" y="2505740"/>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28" name="Freeform 5"/>
          <p:cNvSpPr/>
          <p:nvPr/>
        </p:nvSpPr>
        <p:spPr bwMode="auto">
          <a:xfrm>
            <a:off x="7668344" y="2505740"/>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29" name="Freeform 5"/>
          <p:cNvSpPr/>
          <p:nvPr/>
        </p:nvSpPr>
        <p:spPr bwMode="auto">
          <a:xfrm>
            <a:off x="5796136" y="277797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30" name="Freeform 5"/>
          <p:cNvSpPr/>
          <p:nvPr/>
        </p:nvSpPr>
        <p:spPr bwMode="auto">
          <a:xfrm>
            <a:off x="6732240" y="277797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31" name="Freeform 5"/>
          <p:cNvSpPr/>
          <p:nvPr/>
        </p:nvSpPr>
        <p:spPr bwMode="auto">
          <a:xfrm>
            <a:off x="7668344" y="277797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32" name="Freeform 5"/>
          <p:cNvSpPr/>
          <p:nvPr/>
        </p:nvSpPr>
        <p:spPr bwMode="auto">
          <a:xfrm>
            <a:off x="5796136" y="3050760"/>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33" name="Freeform 5"/>
          <p:cNvSpPr/>
          <p:nvPr/>
        </p:nvSpPr>
        <p:spPr bwMode="auto">
          <a:xfrm>
            <a:off x="6732240" y="3050760"/>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34" name="Freeform 5"/>
          <p:cNvSpPr/>
          <p:nvPr/>
        </p:nvSpPr>
        <p:spPr bwMode="auto">
          <a:xfrm>
            <a:off x="7668344" y="3050760"/>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35" name="Freeform 5"/>
          <p:cNvSpPr/>
          <p:nvPr/>
        </p:nvSpPr>
        <p:spPr bwMode="auto">
          <a:xfrm>
            <a:off x="6732240" y="332245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36" name="Freeform 5"/>
          <p:cNvSpPr/>
          <p:nvPr/>
        </p:nvSpPr>
        <p:spPr bwMode="auto">
          <a:xfrm>
            <a:off x="7668344" y="332245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37" name="Freeform 5"/>
          <p:cNvSpPr/>
          <p:nvPr/>
        </p:nvSpPr>
        <p:spPr bwMode="auto">
          <a:xfrm>
            <a:off x="6732240" y="359469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38" name="Freeform 5"/>
          <p:cNvSpPr/>
          <p:nvPr/>
        </p:nvSpPr>
        <p:spPr bwMode="auto">
          <a:xfrm>
            <a:off x="7668344" y="359469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39" name="Freeform 5"/>
          <p:cNvSpPr/>
          <p:nvPr/>
        </p:nvSpPr>
        <p:spPr bwMode="auto">
          <a:xfrm>
            <a:off x="7668344" y="386693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40" name="Freeform 5"/>
          <p:cNvSpPr/>
          <p:nvPr/>
        </p:nvSpPr>
        <p:spPr bwMode="auto">
          <a:xfrm>
            <a:off x="7668344" y="413917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41" name="Freeform 5"/>
          <p:cNvSpPr/>
          <p:nvPr/>
        </p:nvSpPr>
        <p:spPr bwMode="auto">
          <a:xfrm>
            <a:off x="7668344" y="441195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42" name="Freeform 5"/>
          <p:cNvSpPr/>
          <p:nvPr/>
        </p:nvSpPr>
        <p:spPr bwMode="auto">
          <a:xfrm>
            <a:off x="6732240" y="441195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43" name="Freeform 5"/>
          <p:cNvSpPr/>
          <p:nvPr/>
        </p:nvSpPr>
        <p:spPr bwMode="auto">
          <a:xfrm>
            <a:off x="5796134" y="441195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
        <p:nvSpPr>
          <p:cNvPr id="44" name="Freeform 5"/>
          <p:cNvSpPr/>
          <p:nvPr/>
        </p:nvSpPr>
        <p:spPr bwMode="auto">
          <a:xfrm>
            <a:off x="4860032" y="4411959"/>
            <a:ext cx="239843" cy="196900"/>
          </a:xfrm>
          <a:custGeom>
            <a:gdLst>
              <a:gd fmla="*/ 704 w 704" name="T0"/>
              <a:gd fmla="*/ 0 h 660" name="T1"/>
              <a:gd fmla="*/ 289 w 704" name="T2"/>
              <a:gd fmla="*/ 443 h 660" name="T3"/>
              <a:gd fmla="*/ 153 w 704" name="T4"/>
              <a:gd fmla="*/ 292 h 660" name="T5"/>
              <a:gd fmla="*/ 0 w 704" name="T6"/>
              <a:gd fmla="*/ 406 h 660" name="T7"/>
              <a:gd fmla="*/ 298 w 704" name="T8"/>
              <a:gd fmla="*/ 660 h 660" name="T9"/>
              <a:gd fmla="*/ 704 w 704" name="T10"/>
              <a:gd fmla="*/ 235 h 660" name="T11"/>
              <a:gd fmla="*/ 704 w 704" name="T12"/>
              <a:gd fmla="*/ 0 h 660" name="T13"/>
            </a:gdLst>
            <a:cxnLst>
              <a:cxn ang="0">
                <a:pos x="T0" y="T1"/>
              </a:cxn>
              <a:cxn ang="0">
                <a:pos x="T2" y="T3"/>
              </a:cxn>
              <a:cxn ang="0">
                <a:pos x="T4" y="T5"/>
              </a:cxn>
              <a:cxn ang="0">
                <a:pos x="T6" y="T7"/>
              </a:cxn>
              <a:cxn ang="0">
                <a:pos x="T8" y="T9"/>
              </a:cxn>
              <a:cxn ang="0">
                <a:pos x="T10" y="T11"/>
              </a:cxn>
              <a:cxn ang="0">
                <a:pos x="T12" y="T13"/>
              </a:cxn>
            </a:cxnLst>
            <a:rect b="b" l="0" r="r" t="0"/>
            <a:pathLst>
              <a:path h="660" w="704">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accent5"/>
          </a:solidFill>
          <a:ln>
            <a:noFill/>
          </a:ln>
          <a:effectLst/>
        </p:spPr>
        <p:txBody>
          <a:bodyPr anchor="t" anchorCtr="0" bIns="45720" compatLnSpc="1" lIns="91440" numCol="1" rIns="91440" tIns="45720" vert="horz" wrap="square">
            <a:prstTxWarp prst="textNoShape">
              <a:avLst/>
            </a:prstTxWarp>
          </a:bodyPr>
          <a:lstStyle/>
          <a:p>
            <a:endParaRPr lang="en-US">
              <a:latin charset="0" panose="020f0302020204030204" pitchFamily="34" typeface="Calibri Light"/>
            </a:endParaRPr>
          </a:p>
        </p:txBody>
      </p:sp>
    </p:spTree>
    <p:extLst>
      <p:ext uri="{BB962C8B-B14F-4D97-AF65-F5344CB8AC3E}">
        <p14:creationId val="314711310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9"/>
                                        </p:tgtEl>
                                        <p:attrNameLst>
                                          <p:attrName>style.visibility</p:attrName>
                                        </p:attrNameLst>
                                      </p:cBhvr>
                                      <p:to>
                                        <p:strVal val="visible"/>
                                      </p:to>
                                    </p:set>
                                    <p:animEffect filter="fade" transition="in">
                                      <p:cBhvr>
                                        <p:cTn dur="500" id="10"/>
                                        <p:tgtEl>
                                          <p:spTgt spid="19"/>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20"/>
                                        </p:tgtEl>
                                        <p:attrNameLst>
                                          <p:attrName>style.visibility</p:attrName>
                                        </p:attrNameLst>
                                      </p:cBhvr>
                                      <p:to>
                                        <p:strVal val="visible"/>
                                      </p:to>
                                    </p:set>
                                    <p:animEffect filter="fade" transition="in">
                                      <p:cBhvr>
                                        <p:cTn dur="500" id="13"/>
                                        <p:tgtEl>
                                          <p:spTgt spid="20"/>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500" id="16"/>
                                        <p:tgtEl>
                                          <p:spTgt spid="21"/>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2"/>
                                        </p:tgtEl>
                                        <p:attrNameLst>
                                          <p:attrName>style.visibility</p:attrName>
                                        </p:attrNameLst>
                                      </p:cBhvr>
                                      <p:to>
                                        <p:strVal val="visible"/>
                                      </p:to>
                                    </p:set>
                                    <p:animEffect filter="fade" transition="in">
                                      <p:cBhvr>
                                        <p:cTn dur="500" id="19"/>
                                        <p:tgtEl>
                                          <p:spTgt spid="22"/>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3"/>
                                        </p:tgtEl>
                                        <p:attrNameLst>
                                          <p:attrName>style.visibility</p:attrName>
                                        </p:attrNameLst>
                                      </p:cBhvr>
                                      <p:to>
                                        <p:strVal val="visible"/>
                                      </p:to>
                                    </p:set>
                                    <p:animEffect filter="fade" transition="in">
                                      <p:cBhvr>
                                        <p:cTn dur="500" id="22"/>
                                        <p:tgtEl>
                                          <p:spTgt spid="23"/>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24"/>
                                        </p:tgtEl>
                                        <p:attrNameLst>
                                          <p:attrName>style.visibility</p:attrName>
                                        </p:attrNameLst>
                                      </p:cBhvr>
                                      <p:to>
                                        <p:strVal val="visible"/>
                                      </p:to>
                                    </p:set>
                                    <p:animEffect filter="fade" transition="in">
                                      <p:cBhvr>
                                        <p:cTn dur="500" id="25"/>
                                        <p:tgtEl>
                                          <p:spTgt spid="24"/>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25"/>
                                        </p:tgtEl>
                                        <p:attrNameLst>
                                          <p:attrName>style.visibility</p:attrName>
                                        </p:attrNameLst>
                                      </p:cBhvr>
                                      <p:to>
                                        <p:strVal val="visible"/>
                                      </p:to>
                                    </p:set>
                                    <p:animEffect filter="fade" transition="in">
                                      <p:cBhvr>
                                        <p:cTn dur="500" id="28"/>
                                        <p:tgtEl>
                                          <p:spTgt spid="25"/>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26"/>
                                        </p:tgtEl>
                                        <p:attrNameLst>
                                          <p:attrName>style.visibility</p:attrName>
                                        </p:attrNameLst>
                                      </p:cBhvr>
                                      <p:to>
                                        <p:strVal val="visible"/>
                                      </p:to>
                                    </p:set>
                                    <p:animEffect filter="fade" transition="in">
                                      <p:cBhvr>
                                        <p:cTn dur="500" id="31"/>
                                        <p:tgtEl>
                                          <p:spTgt spid="26"/>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27"/>
                                        </p:tgtEl>
                                        <p:attrNameLst>
                                          <p:attrName>style.visibility</p:attrName>
                                        </p:attrNameLst>
                                      </p:cBhvr>
                                      <p:to>
                                        <p:strVal val="visible"/>
                                      </p:to>
                                    </p:set>
                                    <p:animEffect filter="fade" transition="in">
                                      <p:cBhvr>
                                        <p:cTn dur="500" id="34"/>
                                        <p:tgtEl>
                                          <p:spTgt spid="27"/>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8"/>
                                        </p:tgtEl>
                                        <p:attrNameLst>
                                          <p:attrName>style.visibility</p:attrName>
                                        </p:attrNameLst>
                                      </p:cBhvr>
                                      <p:to>
                                        <p:strVal val="visible"/>
                                      </p:to>
                                    </p:set>
                                    <p:animEffect filter="fade" transition="in">
                                      <p:cBhvr>
                                        <p:cTn dur="500" id="37"/>
                                        <p:tgtEl>
                                          <p:spTgt spid="28"/>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29"/>
                                        </p:tgtEl>
                                        <p:attrNameLst>
                                          <p:attrName>style.visibility</p:attrName>
                                        </p:attrNameLst>
                                      </p:cBhvr>
                                      <p:to>
                                        <p:strVal val="visible"/>
                                      </p:to>
                                    </p:set>
                                    <p:animEffect filter="fade" transition="in">
                                      <p:cBhvr>
                                        <p:cTn dur="500" id="40"/>
                                        <p:tgtEl>
                                          <p:spTgt spid="29"/>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30"/>
                                        </p:tgtEl>
                                        <p:attrNameLst>
                                          <p:attrName>style.visibility</p:attrName>
                                        </p:attrNameLst>
                                      </p:cBhvr>
                                      <p:to>
                                        <p:strVal val="visible"/>
                                      </p:to>
                                    </p:set>
                                    <p:animEffect filter="fade" transition="in">
                                      <p:cBhvr>
                                        <p:cTn dur="500" id="43"/>
                                        <p:tgtEl>
                                          <p:spTgt spid="30"/>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1"/>
                                        </p:tgtEl>
                                        <p:attrNameLst>
                                          <p:attrName>style.visibility</p:attrName>
                                        </p:attrNameLst>
                                      </p:cBhvr>
                                      <p:to>
                                        <p:strVal val="visible"/>
                                      </p:to>
                                    </p:set>
                                    <p:animEffect filter="fade" transition="in">
                                      <p:cBhvr>
                                        <p:cTn dur="500" id="46"/>
                                        <p:tgtEl>
                                          <p:spTgt spid="31"/>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32"/>
                                        </p:tgtEl>
                                        <p:attrNameLst>
                                          <p:attrName>style.visibility</p:attrName>
                                        </p:attrNameLst>
                                      </p:cBhvr>
                                      <p:to>
                                        <p:strVal val="visible"/>
                                      </p:to>
                                    </p:set>
                                    <p:animEffect filter="fade" transition="in">
                                      <p:cBhvr>
                                        <p:cTn dur="500" id="49"/>
                                        <p:tgtEl>
                                          <p:spTgt spid="32"/>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33"/>
                                        </p:tgtEl>
                                        <p:attrNameLst>
                                          <p:attrName>style.visibility</p:attrName>
                                        </p:attrNameLst>
                                      </p:cBhvr>
                                      <p:to>
                                        <p:strVal val="visible"/>
                                      </p:to>
                                    </p:set>
                                    <p:animEffect filter="fade" transition="in">
                                      <p:cBhvr>
                                        <p:cTn dur="500" id="52"/>
                                        <p:tgtEl>
                                          <p:spTgt spid="33"/>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34"/>
                                        </p:tgtEl>
                                        <p:attrNameLst>
                                          <p:attrName>style.visibility</p:attrName>
                                        </p:attrNameLst>
                                      </p:cBhvr>
                                      <p:to>
                                        <p:strVal val="visible"/>
                                      </p:to>
                                    </p:set>
                                    <p:animEffect filter="fade" transition="in">
                                      <p:cBhvr>
                                        <p:cTn dur="500" id="55"/>
                                        <p:tgtEl>
                                          <p:spTgt spid="34"/>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35"/>
                                        </p:tgtEl>
                                        <p:attrNameLst>
                                          <p:attrName>style.visibility</p:attrName>
                                        </p:attrNameLst>
                                      </p:cBhvr>
                                      <p:to>
                                        <p:strVal val="visible"/>
                                      </p:to>
                                    </p:set>
                                    <p:animEffect filter="fade" transition="in">
                                      <p:cBhvr>
                                        <p:cTn dur="500" id="58"/>
                                        <p:tgtEl>
                                          <p:spTgt spid="35"/>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36"/>
                                        </p:tgtEl>
                                        <p:attrNameLst>
                                          <p:attrName>style.visibility</p:attrName>
                                        </p:attrNameLst>
                                      </p:cBhvr>
                                      <p:to>
                                        <p:strVal val="visible"/>
                                      </p:to>
                                    </p:set>
                                    <p:animEffect filter="fade" transition="in">
                                      <p:cBhvr>
                                        <p:cTn dur="500" id="61"/>
                                        <p:tgtEl>
                                          <p:spTgt spid="36"/>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37"/>
                                        </p:tgtEl>
                                        <p:attrNameLst>
                                          <p:attrName>style.visibility</p:attrName>
                                        </p:attrNameLst>
                                      </p:cBhvr>
                                      <p:to>
                                        <p:strVal val="visible"/>
                                      </p:to>
                                    </p:set>
                                    <p:animEffect filter="fade" transition="in">
                                      <p:cBhvr>
                                        <p:cTn dur="500" id="64"/>
                                        <p:tgtEl>
                                          <p:spTgt spid="37"/>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38"/>
                                        </p:tgtEl>
                                        <p:attrNameLst>
                                          <p:attrName>style.visibility</p:attrName>
                                        </p:attrNameLst>
                                      </p:cBhvr>
                                      <p:to>
                                        <p:strVal val="visible"/>
                                      </p:to>
                                    </p:set>
                                    <p:animEffect filter="fade" transition="in">
                                      <p:cBhvr>
                                        <p:cTn dur="500" id="67"/>
                                        <p:tgtEl>
                                          <p:spTgt spid="38"/>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39"/>
                                        </p:tgtEl>
                                        <p:attrNameLst>
                                          <p:attrName>style.visibility</p:attrName>
                                        </p:attrNameLst>
                                      </p:cBhvr>
                                      <p:to>
                                        <p:strVal val="visible"/>
                                      </p:to>
                                    </p:set>
                                    <p:animEffect filter="fade" transition="in">
                                      <p:cBhvr>
                                        <p:cTn dur="500" id="70"/>
                                        <p:tgtEl>
                                          <p:spTgt spid="39"/>
                                        </p:tgtEl>
                                      </p:cBhvr>
                                    </p:animEffect>
                                  </p:childTnLst>
                                </p:cTn>
                              </p:par>
                              <p:par>
                                <p:cTn fill="hold" grpId="0" id="71" nodeType="withEffect" presetClass="entr" presetID="10" presetSubtype="0">
                                  <p:stCondLst>
                                    <p:cond delay="0"/>
                                  </p:stCondLst>
                                  <p:childTnLst>
                                    <p:set>
                                      <p:cBhvr>
                                        <p:cTn dur="1" fill="hold" id="72">
                                          <p:stCondLst>
                                            <p:cond delay="0"/>
                                          </p:stCondLst>
                                        </p:cTn>
                                        <p:tgtEl>
                                          <p:spTgt spid="40"/>
                                        </p:tgtEl>
                                        <p:attrNameLst>
                                          <p:attrName>style.visibility</p:attrName>
                                        </p:attrNameLst>
                                      </p:cBhvr>
                                      <p:to>
                                        <p:strVal val="visible"/>
                                      </p:to>
                                    </p:set>
                                    <p:animEffect filter="fade" transition="in">
                                      <p:cBhvr>
                                        <p:cTn dur="500" id="73"/>
                                        <p:tgtEl>
                                          <p:spTgt spid="40"/>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41"/>
                                        </p:tgtEl>
                                        <p:attrNameLst>
                                          <p:attrName>style.visibility</p:attrName>
                                        </p:attrNameLst>
                                      </p:cBhvr>
                                      <p:to>
                                        <p:strVal val="visible"/>
                                      </p:to>
                                    </p:set>
                                    <p:animEffect filter="fade" transition="in">
                                      <p:cBhvr>
                                        <p:cTn dur="500" id="76"/>
                                        <p:tgtEl>
                                          <p:spTgt spid="41"/>
                                        </p:tgtEl>
                                      </p:cBhvr>
                                    </p:animEffect>
                                  </p:childTnLst>
                                </p:cTn>
                              </p:par>
                              <p:par>
                                <p:cTn fill="hold" grpId="0" id="77" nodeType="withEffect" presetClass="entr" presetID="10" presetSubtype="0">
                                  <p:stCondLst>
                                    <p:cond delay="0"/>
                                  </p:stCondLst>
                                  <p:childTnLst>
                                    <p:set>
                                      <p:cBhvr>
                                        <p:cTn dur="1" fill="hold" id="78">
                                          <p:stCondLst>
                                            <p:cond delay="0"/>
                                          </p:stCondLst>
                                        </p:cTn>
                                        <p:tgtEl>
                                          <p:spTgt spid="42"/>
                                        </p:tgtEl>
                                        <p:attrNameLst>
                                          <p:attrName>style.visibility</p:attrName>
                                        </p:attrNameLst>
                                      </p:cBhvr>
                                      <p:to>
                                        <p:strVal val="visible"/>
                                      </p:to>
                                    </p:set>
                                    <p:animEffect filter="fade" transition="in">
                                      <p:cBhvr>
                                        <p:cTn dur="500" id="79"/>
                                        <p:tgtEl>
                                          <p:spTgt spid="42"/>
                                        </p:tgtEl>
                                      </p:cBhvr>
                                    </p:animEffect>
                                  </p:childTnLst>
                                </p:cTn>
                              </p:par>
                              <p:par>
                                <p:cTn fill="hold" grpId="0" id="80" nodeType="withEffect" presetClass="entr" presetID="10" presetSubtype="0">
                                  <p:stCondLst>
                                    <p:cond delay="0"/>
                                  </p:stCondLst>
                                  <p:childTnLst>
                                    <p:set>
                                      <p:cBhvr>
                                        <p:cTn dur="1" fill="hold" id="81">
                                          <p:stCondLst>
                                            <p:cond delay="0"/>
                                          </p:stCondLst>
                                        </p:cTn>
                                        <p:tgtEl>
                                          <p:spTgt spid="43"/>
                                        </p:tgtEl>
                                        <p:attrNameLst>
                                          <p:attrName>style.visibility</p:attrName>
                                        </p:attrNameLst>
                                      </p:cBhvr>
                                      <p:to>
                                        <p:strVal val="visible"/>
                                      </p:to>
                                    </p:set>
                                    <p:animEffect filter="fade" transition="in">
                                      <p:cBhvr>
                                        <p:cTn dur="500" id="82"/>
                                        <p:tgtEl>
                                          <p:spTgt spid="43"/>
                                        </p:tgtEl>
                                      </p:cBhvr>
                                    </p:animEffect>
                                  </p:childTnLst>
                                </p:cTn>
                              </p:par>
                              <p:par>
                                <p:cTn fill="hold" grpId="0" id="83" nodeType="withEffect" presetClass="entr" presetID="10" presetSubtype="0">
                                  <p:stCondLst>
                                    <p:cond delay="0"/>
                                  </p:stCondLst>
                                  <p:childTnLst>
                                    <p:set>
                                      <p:cBhvr>
                                        <p:cTn dur="1" fill="hold" id="84">
                                          <p:stCondLst>
                                            <p:cond delay="0"/>
                                          </p:stCondLst>
                                        </p:cTn>
                                        <p:tgtEl>
                                          <p:spTgt spid="44"/>
                                        </p:tgtEl>
                                        <p:attrNameLst>
                                          <p:attrName>style.visibility</p:attrName>
                                        </p:attrNameLst>
                                      </p:cBhvr>
                                      <p:to>
                                        <p:strVal val="visible"/>
                                      </p:to>
                                    </p:set>
                                    <p:animEffect filter="fade" transition="in">
                                      <p:cBhvr>
                                        <p:cTn dur="500" id="85"/>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 Placeholder 2"/>
          <p:cNvSpPr>
            <a:spLocks noGrp="1"/>
          </p:cNvSpPr>
          <p:nvPr>
            <p:ph idx="22" sz="quarter" type="body"/>
          </p:nvPr>
        </p:nvSpPr>
        <p:spPr/>
        <p:txBody>
          <a:bodyPr/>
          <a:lstStyle/>
          <a:p>
            <a:r>
              <a:rPr lang="en-US"/>
              <a:t>This is a sample text. Insert your desired text here.</a:t>
            </a:r>
          </a:p>
        </p:txBody>
      </p:sp>
      <p:sp>
        <p:nvSpPr>
          <p:cNvPr id="4" name="Text Placeholder 3"/>
          <p:cNvSpPr>
            <a:spLocks noGrp="1"/>
          </p:cNvSpPr>
          <p:nvPr>
            <p:ph idx="24" sz="quarter" type="body"/>
          </p:nvPr>
        </p:nvSpPr>
        <p:spPr/>
        <p:txBody>
          <a:bodyPr/>
          <a:lstStyle/>
          <a:p>
            <a:r>
              <a:rPr lang="en-US" smtClean="0"/>
              <a:t>Picture and Text</a:t>
            </a:r>
          </a:p>
        </p:txBody>
      </p:sp>
      <p:pic>
        <p:nvPicPr>
          <p:cNvPr id="6" name="Picture Placeholder 5"/>
          <p:cNvPicPr>
            <a:picLocks noChangeAspect="1" noGrp="1"/>
          </p:cNvPicPr>
          <p:nvPr>
            <p:ph idx="23" sz="quarter" type="pic"/>
          </p:nvPr>
        </p:nvPicPr>
        <p:blipFill>
          <a:blip r:embed="rId2">
            <a:extLst>
              <a:ext uri="{28A0092B-C50C-407E-A947-70E740481C1C}">
                <a14:useLocalDpi val="0"/>
              </a:ext>
            </a:extLst>
          </a:blip>
          <a:srcRect l="19471" r="13437"/>
          <a:stretch>
            <a:fillRect/>
          </a:stretch>
        </p:blipFill>
        <p:spPr/>
      </p:pic>
    </p:spTree>
    <p:extLst>
      <p:ext uri="{BB962C8B-B14F-4D97-AF65-F5344CB8AC3E}">
        <p14:creationId val="1338264385"/>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4 Step Process</a:t>
            </a:r>
          </a:p>
        </p:txBody>
      </p:sp>
      <p:sp>
        <p:nvSpPr>
          <p:cNvPr id="3" name="Text Placeholder 2"/>
          <p:cNvSpPr>
            <a:spLocks noGrp="1"/>
          </p:cNvSpPr>
          <p:nvPr>
            <p:ph idx="17" sz="quarter" type="body"/>
          </p:nvPr>
        </p:nvSpPr>
        <p:spPr/>
        <p:txBody>
          <a:bodyPr/>
          <a:lstStyle/>
          <a:p>
            <a:r>
              <a:rPr lang="en-US"/>
              <a:t>This is a sample text.</a:t>
            </a:r>
          </a:p>
        </p:txBody>
      </p:sp>
      <p:sp>
        <p:nvSpPr>
          <p:cNvPr id="4" name="Text Placeholder 3"/>
          <p:cNvSpPr>
            <a:spLocks noGrp="1"/>
          </p:cNvSpPr>
          <p:nvPr>
            <p:ph idx="18" sz="quarter" type="body"/>
          </p:nvPr>
        </p:nvSpPr>
        <p:spPr/>
        <p:txBody>
          <a:bodyPr/>
          <a:lstStyle/>
          <a:p>
            <a:r>
              <a:rPr lang="en-US" smtClean="0"/>
              <a:t>Your text here</a:t>
            </a:r>
          </a:p>
        </p:txBody>
      </p:sp>
      <p:sp>
        <p:nvSpPr>
          <p:cNvPr id="5" name="Text Placeholder 4"/>
          <p:cNvSpPr>
            <a:spLocks noGrp="1"/>
          </p:cNvSpPr>
          <p:nvPr>
            <p:ph idx="19" sz="quarter" type="body"/>
          </p:nvPr>
        </p:nvSpPr>
        <p:spPr/>
        <p:txBody>
          <a:bodyPr/>
          <a:lstStyle/>
          <a:p>
            <a:r>
              <a:rPr lang="en-US"/>
              <a:t>This is a sample text.</a:t>
            </a:r>
          </a:p>
        </p:txBody>
      </p:sp>
      <p:sp>
        <p:nvSpPr>
          <p:cNvPr id="6" name="Text Placeholder 5"/>
          <p:cNvSpPr>
            <a:spLocks noGrp="1"/>
          </p:cNvSpPr>
          <p:nvPr>
            <p:ph idx="20" sz="quarter" type="body"/>
          </p:nvPr>
        </p:nvSpPr>
        <p:spPr/>
        <p:txBody>
          <a:bodyPr/>
          <a:lstStyle/>
          <a:p>
            <a:r>
              <a:rPr lang="en-US" smtClean="0"/>
              <a:t>Your text here</a:t>
            </a:r>
          </a:p>
        </p:txBody>
      </p:sp>
      <p:sp>
        <p:nvSpPr>
          <p:cNvPr id="7" name="Text Placeholder 6"/>
          <p:cNvSpPr>
            <a:spLocks noGrp="1"/>
          </p:cNvSpPr>
          <p:nvPr>
            <p:ph idx="21" sz="quarter" type="body"/>
          </p:nvPr>
        </p:nvSpPr>
        <p:spPr/>
        <p:txBody>
          <a:bodyPr/>
          <a:lstStyle/>
          <a:p>
            <a:r>
              <a:rPr lang="en-US"/>
              <a:t>This is a sample text.</a:t>
            </a:r>
          </a:p>
        </p:txBody>
      </p:sp>
      <p:sp>
        <p:nvSpPr>
          <p:cNvPr id="8" name="Text Placeholder 7"/>
          <p:cNvSpPr>
            <a:spLocks noGrp="1"/>
          </p:cNvSpPr>
          <p:nvPr>
            <p:ph idx="22" sz="quarter" type="body"/>
          </p:nvPr>
        </p:nvSpPr>
        <p:spPr/>
        <p:txBody>
          <a:bodyPr/>
          <a:lstStyle/>
          <a:p>
            <a:r>
              <a:rPr lang="en-US" smtClean="0"/>
              <a:t>Your text here</a:t>
            </a:r>
          </a:p>
        </p:txBody>
      </p:sp>
      <p:sp>
        <p:nvSpPr>
          <p:cNvPr id="9" name="Text Placeholder 8"/>
          <p:cNvSpPr>
            <a:spLocks noGrp="1"/>
          </p:cNvSpPr>
          <p:nvPr>
            <p:ph idx="23" sz="quarter" type="body"/>
          </p:nvPr>
        </p:nvSpPr>
        <p:spPr/>
        <p:txBody>
          <a:bodyPr/>
          <a:lstStyle/>
          <a:p>
            <a:r>
              <a:rPr lang="en-US"/>
              <a:t>This is a sample text.</a:t>
            </a:r>
          </a:p>
        </p:txBody>
      </p:sp>
      <p:sp>
        <p:nvSpPr>
          <p:cNvPr id="10" name="Text Placeholder 9"/>
          <p:cNvSpPr>
            <a:spLocks noGrp="1"/>
          </p:cNvSpPr>
          <p:nvPr>
            <p:ph idx="24" sz="quarter" type="body"/>
          </p:nvPr>
        </p:nvSpPr>
        <p:spPr/>
        <p:txBody>
          <a:bodyPr/>
          <a:lstStyle/>
          <a:p>
            <a:r>
              <a:rPr lang="en-US" smtClean="0"/>
              <a:t>Your text here</a:t>
            </a:r>
          </a:p>
        </p:txBody>
      </p:sp>
      <p:sp>
        <p:nvSpPr>
          <p:cNvPr id="11" name="Text Placeholder 10"/>
          <p:cNvSpPr>
            <a:spLocks noGrp="1"/>
          </p:cNvSpPr>
          <p:nvPr>
            <p:ph idx="13" sz="quarter" type="body"/>
          </p:nvPr>
        </p:nvSpPr>
        <p:spPr/>
        <p:txBody>
          <a:bodyPr/>
          <a:lstStyle/>
          <a:p>
            <a:r>
              <a:rPr lang="en-US" smtClean="0"/>
              <a:t>This is a sample text. Insert your desired text here.</a:t>
            </a:r>
          </a:p>
        </p:txBody>
      </p:sp>
    </p:spTree>
    <p:extLst>
      <p:ext uri="{BB962C8B-B14F-4D97-AF65-F5344CB8AC3E}">
        <p14:creationId val="38814869"/>
      </p:ext>
    </p:extLst>
  </p:cSld>
  <p:clrMapOvr>
    <a:masterClrMapping/>
  </p:clrMapOvr>
  <p:transition spd="slow">
    <p:push dir="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pd0003">
      <a:dk1>
        <a:sysClr val="windowText" lastClr="000000"/>
      </a:dk1>
      <a:lt1>
        <a:sysClr val="window" lastClr="FFFFFF"/>
      </a:lt1>
      <a:dk2>
        <a:srgbClr val="1F3710"/>
      </a:dk2>
      <a:lt2>
        <a:srgbClr val="EEECE1"/>
      </a:lt2>
      <a:accent1>
        <a:srgbClr val="D3E7E8"/>
      </a:accent1>
      <a:accent2>
        <a:srgbClr val="EEF2B0"/>
      </a:accent2>
      <a:accent3>
        <a:srgbClr val="D2E869"/>
      </a:accent3>
      <a:accent4>
        <a:srgbClr val="AED66B"/>
      </a:accent4>
      <a:accent5>
        <a:srgbClr val="77B458"/>
      </a:accent5>
      <a:accent6>
        <a:srgbClr val="35532F"/>
      </a:accent6>
      <a:hlink>
        <a:srgbClr val="65B234"/>
      </a:hlink>
      <a:folHlink>
        <a:srgbClr val="3E6E2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269</Paragraphs>
  <Slides>35</Slides>
  <Notes>1</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35</vt:i4>
      </vt:variant>
    </vt:vector>
  </HeadingPairs>
  <TitlesOfParts>
    <vt:vector baseType="lpstr" size="46">
      <vt:lpstr>Arial</vt:lpstr>
      <vt:lpstr>Calibri</vt:lpstr>
      <vt:lpstr>Calibri Light</vt:lpstr>
      <vt:lpstr>Roboto Condensed Light</vt:lpstr>
      <vt:lpstr>Roboto Light</vt:lpstr>
      <vt:lpstr>Roboto</vt:lpstr>
      <vt:lpstr>微软雅黑</vt:lpstr>
      <vt:lpstr>Meiryo</vt:lpstr>
      <vt:lpstr>Arial Narrow</vt:lpstr>
      <vt:lpstr>宋体</vt:lpstr>
      <vt:lpstr>pd0012 - animated</vt:lpstr>
      <vt:lpstr>Name of Presentation</vt:lpstr>
      <vt:lpstr>Greening Our Environment</vt:lpstr>
      <vt:lpstr>Leaf Diagram</vt:lpstr>
      <vt:lpstr>Quick Facts</vt:lpstr>
      <vt:lpstr>World Map Infographic</vt:lpstr>
      <vt:lpstr>Goals Checklist</vt:lpstr>
      <vt:lpstr>Comparison Chart</vt:lpstr>
      <vt:lpstr>PowerPoint Presentation</vt:lpstr>
      <vt:lpstr>4 Step Process</vt:lpstr>
      <vt:lpstr>Infinity Loop Diagram</vt:lpstr>
      <vt:lpstr>Tap with Drop of Water </vt:lpstr>
      <vt:lpstr>Water Drops</vt:lpstr>
      <vt:lpstr>The Importance of Trees</vt:lpstr>
      <vt:lpstr>Green Energy</vt:lpstr>
      <vt:lpstr>Important Date</vt:lpstr>
      <vt:lpstr>Sustainable Development Timeline</vt:lpstr>
      <vt:lpstr>Milestones </vt:lpstr>
      <vt:lpstr>Weekly Task Chart</vt:lpstr>
      <vt:lpstr>Simple Checklist</vt:lpstr>
      <vt:lpstr>Comparison Infographic</vt:lpstr>
      <vt:lpstr>Cycle Process</vt:lpstr>
      <vt:lpstr>Puzzle Process</vt:lpstr>
      <vt:lpstr>6 Step Process</vt:lpstr>
      <vt:lpstr>Sustainable Development</vt:lpstr>
      <vt:lpstr>Circle Diagram - 3 Items</vt:lpstr>
      <vt:lpstr>Bar Chart</vt:lpstr>
      <vt:lpstr>Doughnuts Charts</vt:lpstr>
      <vt:lpstr>3D Arrows and Icons</vt:lpstr>
      <vt:lpstr>Text Arrows - 3 Items</vt:lpstr>
      <vt:lpstr>Text Arrows - 4 Items</vt:lpstr>
      <vt:lpstr>Notable Trends</vt:lpstr>
      <vt:lpstr>3D Pyramid - 4 Items</vt:lpstr>
      <vt:lpstr>2 Pictures Portfolio</vt:lpstr>
      <vt:lpstr>3 Pictures Portfolio</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2022-03-20T11:23:14Z</dcterms:created>
  <cp:lastPrinted>2022-03-20T11:23:14Z</cp:lastPrinted>
  <dcterms:modified xsi:type="dcterms:W3CDTF">2022-03-20T03:32:47Z</dcterms:modified>
  <cp:revision>1</cp:revision>
</cp:coreProperties>
</file>