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5" r:id="rId2"/>
  </p:sldMasterIdLst>
  <p:notesMasterIdLst>
    <p:notesMasterId r:id="rId3"/>
  </p:notesMasterIdLst>
  <p:sldIdLst>
    <p:sldId id="305" r:id="rId4"/>
    <p:sldId id="258" r:id="rId5"/>
    <p:sldId id="259" r:id="rId6"/>
    <p:sldId id="283" r:id="rId7"/>
    <p:sldId id="264" r:id="rId8"/>
    <p:sldId id="298" r:id="rId9"/>
    <p:sldId id="271" r:id="rId10"/>
    <p:sldId id="302" r:id="rId11"/>
    <p:sldId id="284" r:id="rId12"/>
    <p:sldId id="275" r:id="rId13"/>
    <p:sldId id="282" r:id="rId14"/>
    <p:sldId id="301" r:id="rId15"/>
    <p:sldId id="273" r:id="rId16"/>
    <p:sldId id="285" r:id="rId17"/>
    <p:sldId id="267" r:id="rId18"/>
    <p:sldId id="292" r:id="rId19"/>
    <p:sldId id="300" r:id="rId20"/>
    <p:sldId id="278" r:id="rId21"/>
    <p:sldId id="297" r:id="rId22"/>
    <p:sldId id="294" r:id="rId23"/>
    <p:sldId id="299" r:id="rId24"/>
    <p:sldId id="288" r:id="rId25"/>
    <p:sldId id="281" r:id="rId26"/>
    <p:sldId id="261" r:id="rId27"/>
    <p:sldId id="276" r:id="rId28"/>
    <p:sldId id="303"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showGuides="1">
      <p:cViewPr varScale="1">
        <p:scale>
          <a:sx n="103" d="100"/>
          <a:sy n="103" d="100"/>
        </p:scale>
        <p:origin x="1074" y="114"/>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D9E81-6107-4C39-997C-88DFD2DC4B2E}" type="datetimeFigureOut">
              <a:rPr lang="zh-CN" altLang="en-US" smtClean="0"/>
              <a:t>2018/9/11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F7882-F18F-4F25-95D6-B20E85442D3B}" type="slidenum">
              <a:rPr lang="zh-CN" altLang="en-US" smtClean="0"/>
              <a:t>‹#›</a:t>
            </a:fld>
            <a:endParaRPr lang="zh-CN" altLang="en-US"/>
          </a:p>
        </p:txBody>
      </p:sp>
    </p:spTree>
    <p:extLst>
      <p:ext uri="{BB962C8B-B14F-4D97-AF65-F5344CB8AC3E}">
        <p14:creationId val="120387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265632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581575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587914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962192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585167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156443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455966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763885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388971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133054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01797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058710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915648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858590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219768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768713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497368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459051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46174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6903853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95489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607252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022723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010102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389528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026744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898643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仅标题">
    <p:spTree>
      <p:nvGrpSpPr>
        <p:cNvPr id="1" name=""/>
        <p:cNvGrpSpPr/>
        <p:nvPr/>
      </p:nvGrpSpPr>
      <p:grpSpPr>
        <a:xfrm>
          <a:off x="0" y="0"/>
          <a:ext cx="0" cy="0"/>
        </a:xfrm>
      </p:grpSpPr>
      <p:sp>
        <p:nvSpPr>
          <p:cNvPr id="5" name="图片占位符 4"/>
          <p:cNvSpPr>
            <a:spLocks noGrp="1"/>
          </p:cNvSpPr>
          <p:nvPr>
            <p:ph type="pic" sz="quarter" idx="10"/>
          </p:nvPr>
        </p:nvSpPr>
        <p:spPr>
          <a:xfrm>
            <a:off x="2" y="0"/>
            <a:ext cx="12191998" cy="6321481"/>
          </a:xfrm>
          <a:custGeom>
            <a:gdLst>
              <a:gd name="connsiteX0" fmla="*/ 5805482 w 12191998"/>
              <a:gd name="connsiteY0" fmla="*/ 0 h 6321481"/>
              <a:gd name="connsiteX1" fmla="*/ 12191998 w 12191998"/>
              <a:gd name="connsiteY1" fmla="*/ 1 h 6321481"/>
              <a:gd name="connsiteX2" fmla="*/ 12191998 w 12191998"/>
              <a:gd name="connsiteY2" fmla="*/ 839801 h 6321481"/>
              <a:gd name="connsiteX3" fmla="*/ 0 w 12191998"/>
              <a:gd name="connsiteY3" fmla="*/ 6321481 h 6321481"/>
              <a:gd name="connsiteX4" fmla="*/ 0 w 12191998"/>
              <a:gd name="connsiteY4" fmla="*/ 2610220 h 63214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6321481">
                <a:moveTo>
                  <a:pt x="5805482" y="0"/>
                </a:moveTo>
                <a:lnTo>
                  <a:pt x="12191998" y="1"/>
                </a:lnTo>
                <a:lnTo>
                  <a:pt x="12191998" y="839801"/>
                </a:lnTo>
                <a:lnTo>
                  <a:pt x="0" y="6321481"/>
                </a:lnTo>
                <a:lnTo>
                  <a:pt x="0" y="2610220"/>
                </a:lnTo>
                <a:close/>
              </a:path>
            </a:pathLst>
          </a:custGeom>
        </p:spPr>
        <p:txBody>
          <a:bodyPr wrap="square">
            <a:noAutofit/>
          </a:bodyPr>
          <a:lstStyle/>
          <a:p>
            <a:endParaRPr lang="zh-CN" altLang="en-US"/>
          </a:p>
        </p:txBody>
      </p:sp>
    </p:spTree>
    <p:extLst>
      <p:ext uri="{BB962C8B-B14F-4D97-AF65-F5344CB8AC3E}">
        <p14:creationId val="312591704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985519" y="1518470"/>
            <a:ext cx="3461834" cy="2221681"/>
          </a:xfrm>
          <a:custGeom>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cxnLst>
              <a:cxn ang="0">
                <a:pos x="connsiteX0" y="connsiteY0"/>
              </a:cxn>
              <a:cxn ang="0">
                <a:pos x="connsiteX1" y="connsiteY1"/>
              </a:cxn>
              <a:cxn ang="0">
                <a:pos x="connsiteX2" y="connsiteY2"/>
              </a:cxn>
              <a:cxn ang="0">
                <a:pos x="connsiteX3" y="connsiteY3"/>
              </a:cxn>
            </a:cxnLst>
            <a:rect l="l" t="t" r="r" b="b"/>
            <a:pathLst>
              <a:path w="3461833"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985519" y="3822700"/>
            <a:ext cx="3461832" cy="2211614"/>
          </a:xfrm>
          <a:custGeom>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extLst>
      <p:ext uri="{BB962C8B-B14F-4D97-AF65-F5344CB8AC3E}">
        <p14:creationId val="137265138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6257050" y="1603156"/>
            <a:ext cx="2538589" cy="2119372"/>
          </a:xfrm>
          <a:custGeom>
            <a:gdLst>
              <a:gd name="connsiteX0" fmla="*/ 0 w 2538589"/>
              <a:gd name="connsiteY0" fmla="*/ 0 h 2119372"/>
              <a:gd name="connsiteX1" fmla="*/ 2538589 w 2538589"/>
              <a:gd name="connsiteY1" fmla="*/ 0 h 2119372"/>
              <a:gd name="connsiteX2" fmla="*/ 2538589 w 2538589"/>
              <a:gd name="connsiteY2" fmla="*/ 2119372 h 2119372"/>
              <a:gd name="connsiteX3" fmla="*/ 0 w 2538589"/>
              <a:gd name="connsiteY3" fmla="*/ 2119372 h 2119372"/>
            </a:gdLst>
            <a:cxnLst>
              <a:cxn ang="0">
                <a:pos x="connsiteX0" y="connsiteY0"/>
              </a:cxn>
              <a:cxn ang="0">
                <a:pos x="connsiteX1" y="connsiteY1"/>
              </a:cxn>
              <a:cxn ang="0">
                <a:pos x="connsiteX2" y="connsiteY2"/>
              </a:cxn>
              <a:cxn ang="0">
                <a:pos x="connsiteX3" y="connsiteY3"/>
              </a:cxn>
            </a:cxnLst>
            <a:rect l="l" t="t" r="r" b="b"/>
            <a:pathLst>
              <a:path w="2538589" h="2119372">
                <a:moveTo>
                  <a:pt x="0" y="0"/>
                </a:moveTo>
                <a:lnTo>
                  <a:pt x="2538589" y="0"/>
                </a:lnTo>
                <a:lnTo>
                  <a:pt x="2538589" y="2119372"/>
                </a:lnTo>
                <a:lnTo>
                  <a:pt x="0" y="2119372"/>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6249640" y="3813408"/>
            <a:ext cx="5067649" cy="2133134"/>
          </a:xfrm>
          <a:custGeom>
            <a:gdLst>
              <a:gd name="connsiteX0" fmla="*/ 0 w 5067649"/>
              <a:gd name="connsiteY0" fmla="*/ 0 h 2133134"/>
              <a:gd name="connsiteX1" fmla="*/ 5067649 w 5067649"/>
              <a:gd name="connsiteY1" fmla="*/ 0 h 2133134"/>
              <a:gd name="connsiteX2" fmla="*/ 5067649 w 5067649"/>
              <a:gd name="connsiteY2" fmla="*/ 2133134 h 2133134"/>
              <a:gd name="connsiteX3" fmla="*/ 0 w 5067649"/>
              <a:gd name="connsiteY3" fmla="*/ 2133134 h 2133134"/>
            </a:gdLst>
            <a:cxnLst>
              <a:cxn ang="0">
                <a:pos x="connsiteX0" y="connsiteY0"/>
              </a:cxn>
              <a:cxn ang="0">
                <a:pos x="connsiteX1" y="connsiteY1"/>
              </a:cxn>
              <a:cxn ang="0">
                <a:pos x="connsiteX2" y="connsiteY2"/>
              </a:cxn>
              <a:cxn ang="0">
                <a:pos x="connsiteX3" y="connsiteY3"/>
              </a:cxn>
            </a:cxnLst>
            <a:rect l="l" t="t" r="r" b="b"/>
            <a:pathLst>
              <a:path w="5067649" h="2133134">
                <a:moveTo>
                  <a:pt x="0" y="0"/>
                </a:moveTo>
                <a:lnTo>
                  <a:pt x="5067649" y="0"/>
                </a:lnTo>
                <a:lnTo>
                  <a:pt x="5067649" y="2133134"/>
                </a:lnTo>
                <a:lnTo>
                  <a:pt x="0" y="2133134"/>
                </a:lnTo>
                <a:close/>
              </a:path>
            </a:pathLst>
          </a:custGeom>
        </p:spPr>
        <p:txBody>
          <a:bodyPr wrap="square">
            <a:noAutofit/>
          </a:bodyPr>
          <a:lstStyle/>
          <a:p>
            <a:endParaRPr lang="zh-CN" altLang="en-US"/>
          </a:p>
        </p:txBody>
      </p:sp>
    </p:spTree>
    <p:extLst>
      <p:ext uri="{BB962C8B-B14F-4D97-AF65-F5344CB8AC3E}">
        <p14:creationId val="278509426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自定义版式">
    <p:spTree>
      <p:nvGrpSpPr>
        <p:cNvPr id="1" name=""/>
        <p:cNvGrpSpPr/>
        <p:nvPr/>
      </p:nvGrpSpPr>
      <p:grpSpPr>
        <a:xfrm>
          <a:off x="0" y="0"/>
          <a:ext cx="0" cy="0"/>
        </a:xfrm>
      </p:grpSpPr>
      <p:sp>
        <p:nvSpPr>
          <p:cNvPr id="14" name="任意多边形: 形状 13"/>
          <p:cNvSpPr>
            <a:spLocks noGrp="1"/>
          </p:cNvSpPr>
          <p:nvPr>
            <p:ph type="pic" sz="quarter" idx="10"/>
          </p:nvPr>
        </p:nvSpPr>
        <p:spPr>
          <a:xfrm>
            <a:off x="1348928" y="1909227"/>
            <a:ext cx="1687613" cy="1687612"/>
          </a:xfrm>
          <a:custGeom>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rgbClr val="FFFFFF"/>
                </a:solidFill>
                <a:latin typeface="Arial"/>
                <a:ea typeface="微软雅黑"/>
              </a:defRPr>
            </a:lvl1pPr>
          </a:lstStyle>
          <a:p>
            <a:pPr marL="0" lvl="0" algn="ctr"/>
            <a:endParaRPr lang="zh-CN" altLang="en-US"/>
          </a:p>
        </p:txBody>
      </p:sp>
      <p:sp>
        <p:nvSpPr>
          <p:cNvPr id="17" name="任意多边形: 形状 16"/>
          <p:cNvSpPr>
            <a:spLocks noGrp="1"/>
          </p:cNvSpPr>
          <p:nvPr>
            <p:ph type="pic" sz="quarter" idx="11"/>
          </p:nvPr>
        </p:nvSpPr>
        <p:spPr>
          <a:xfrm>
            <a:off x="3300561" y="3854550"/>
            <a:ext cx="1687613" cy="1687612"/>
          </a:xfrm>
          <a:custGeom>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rgbClr val="FFFFFF"/>
                </a:solidFill>
                <a:latin typeface="Arial"/>
                <a:ea typeface="微软雅黑"/>
              </a:defRPr>
            </a:lvl1pPr>
          </a:lstStyle>
          <a:p>
            <a:pPr marL="0" lvl="0" algn="ctr"/>
            <a:endParaRPr lang="zh-CN" altLang="en-US"/>
          </a:p>
        </p:txBody>
      </p:sp>
      <p:sp>
        <p:nvSpPr>
          <p:cNvPr id="15" name="任意多边形: 形状 14"/>
          <p:cNvSpPr>
            <a:spLocks noGrp="1"/>
          </p:cNvSpPr>
          <p:nvPr>
            <p:ph type="pic" sz="quarter" idx="12"/>
          </p:nvPr>
        </p:nvSpPr>
        <p:spPr>
          <a:xfrm>
            <a:off x="5252194" y="1909227"/>
            <a:ext cx="1687613" cy="1687612"/>
          </a:xfrm>
          <a:custGeom>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rgbClr val="FFFFFF"/>
                </a:solidFill>
                <a:latin typeface="Arial"/>
                <a:ea typeface="微软雅黑"/>
              </a:defRPr>
            </a:lvl1pPr>
          </a:lstStyle>
          <a:p>
            <a:pPr marL="0" lvl="0" algn="ctr"/>
            <a:endParaRPr lang="zh-CN" altLang="en-US"/>
          </a:p>
        </p:txBody>
      </p:sp>
      <p:sp>
        <p:nvSpPr>
          <p:cNvPr id="18" name="任意多边形: 形状 17"/>
          <p:cNvSpPr>
            <a:spLocks noGrp="1"/>
          </p:cNvSpPr>
          <p:nvPr>
            <p:ph type="pic" sz="quarter" idx="13"/>
          </p:nvPr>
        </p:nvSpPr>
        <p:spPr>
          <a:xfrm>
            <a:off x="7203827" y="3854550"/>
            <a:ext cx="1687613" cy="1687612"/>
          </a:xfrm>
          <a:custGeom>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rgbClr val="FFFFFF"/>
                </a:solidFill>
                <a:latin typeface="Arial"/>
                <a:ea typeface="微软雅黑"/>
              </a:defRPr>
            </a:lvl1pPr>
          </a:lstStyle>
          <a:p>
            <a:pPr marL="0" lvl="0" algn="ctr"/>
            <a:endParaRPr lang="zh-CN" altLang="en-US"/>
          </a:p>
        </p:txBody>
      </p:sp>
      <p:sp>
        <p:nvSpPr>
          <p:cNvPr id="16" name="任意多边形: 形状 15"/>
          <p:cNvSpPr>
            <a:spLocks noGrp="1"/>
          </p:cNvSpPr>
          <p:nvPr>
            <p:ph type="pic" sz="quarter" idx="14"/>
          </p:nvPr>
        </p:nvSpPr>
        <p:spPr>
          <a:xfrm>
            <a:off x="9155460" y="1909227"/>
            <a:ext cx="1687613" cy="1687612"/>
          </a:xfrm>
          <a:custGeom>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rgbClr val="FFFFFF"/>
                </a:solidFill>
                <a:latin typeface="Arial"/>
                <a:ea typeface="微软雅黑"/>
              </a:defRPr>
            </a:lvl1pPr>
          </a:lstStyle>
          <a:p>
            <a:pPr marL="0" lvl="0" algn="ctr"/>
            <a:endParaRPr lang="zh-CN" altLang="en-US"/>
          </a:p>
        </p:txBody>
      </p:sp>
    </p:spTree>
    <p:extLst>
      <p:ext uri="{BB962C8B-B14F-4D97-AF65-F5344CB8AC3E}">
        <p14:creationId val="3216787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343037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833321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910847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174691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123623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3718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726959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图片占位符 5"/>
          <p:cNvSpPr>
            <a:spLocks noGrp="1"/>
          </p:cNvSpPr>
          <p:nvPr>
            <p:ph type="pic" sz="quarter" idx="10"/>
          </p:nvPr>
        </p:nvSpPr>
        <p:spPr>
          <a:xfrm>
            <a:off x="5190844" y="2797327"/>
            <a:ext cx="7001158" cy="4060674"/>
          </a:xfrm>
          <a:custGeom>
            <a:gdLst>
              <a:gd name="connsiteX0" fmla="*/ 7001158 w 7001158"/>
              <a:gd name="connsiteY0" fmla="*/ 0 h 4060674"/>
              <a:gd name="connsiteX1" fmla="*/ 7001158 w 7001158"/>
              <a:gd name="connsiteY1" fmla="*/ 4060674 h 4060674"/>
              <a:gd name="connsiteX2" fmla="*/ 0 w 7001158"/>
              <a:gd name="connsiteY2" fmla="*/ 4060673 h 4060674"/>
            </a:gdLst>
            <a:cxnLst>
              <a:cxn ang="0">
                <a:pos x="connsiteX0" y="connsiteY0"/>
              </a:cxn>
              <a:cxn ang="0">
                <a:pos x="connsiteX1" y="connsiteY1"/>
              </a:cxn>
              <a:cxn ang="0">
                <a:pos x="connsiteX2" y="connsiteY2"/>
              </a:cxn>
            </a:cxnLst>
            <a:rect l="l" t="t" r="r" b="b"/>
            <a:pathLst>
              <a:path w="7001158" h="4060673">
                <a:moveTo>
                  <a:pt x="7001158" y="0"/>
                </a:moveTo>
                <a:lnTo>
                  <a:pt x="7001158" y="4060674"/>
                </a:lnTo>
                <a:lnTo>
                  <a:pt x="0" y="4060673"/>
                </a:lnTo>
                <a:close/>
              </a:path>
            </a:pathLst>
          </a:custGeom>
        </p:spPr>
        <p:txBody>
          <a:bodyPr wrap="square">
            <a:noAutofit/>
          </a:bodyPr>
          <a:lstStyle/>
          <a:p>
            <a:endParaRPr lang="zh-CN" altLang="en-US"/>
          </a:p>
        </p:txBody>
      </p:sp>
    </p:spTree>
    <p:extLst>
      <p:ext uri="{BB962C8B-B14F-4D97-AF65-F5344CB8AC3E}">
        <p14:creationId val="280371440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66543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34125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356723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640765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1" y="1735852"/>
            <a:ext cx="12192001" cy="5122151"/>
          </a:xfrm>
          <a:custGeom>
            <a:gdLst>
              <a:gd name="connsiteX0" fmla="*/ 1 w 12192001"/>
              <a:gd name="connsiteY0" fmla="*/ 0 h 5122151"/>
              <a:gd name="connsiteX1" fmla="*/ 12192001 w 12192001"/>
              <a:gd name="connsiteY1" fmla="*/ 5106589 h 5122151"/>
              <a:gd name="connsiteX2" fmla="*/ 12186517 w 12192001"/>
              <a:gd name="connsiteY2" fmla="*/ 5122150 h 5122151"/>
              <a:gd name="connsiteX3" fmla="*/ 1 w 12192001"/>
              <a:gd name="connsiteY3" fmla="*/ 5122151 h 5122151"/>
              <a:gd name="connsiteX4" fmla="*/ 0 w 12192001"/>
              <a:gd name="connsiteY4" fmla="*/ 1 h 51221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5122151">
                <a:moveTo>
                  <a:pt x="1" y="0"/>
                </a:moveTo>
                <a:lnTo>
                  <a:pt x="12192001" y="5106589"/>
                </a:lnTo>
                <a:lnTo>
                  <a:pt x="12186517" y="5122150"/>
                </a:lnTo>
                <a:lnTo>
                  <a:pt x="1" y="5122151"/>
                </a:lnTo>
                <a:lnTo>
                  <a:pt x="0" y="1"/>
                </a:lnTo>
                <a:close/>
              </a:path>
            </a:pathLst>
          </a:custGeom>
        </p:spPr>
        <p:txBody>
          <a:bodyPr wrap="square">
            <a:noAutofit/>
          </a:bodyPr>
          <a:lstStyle/>
          <a:p>
            <a:endParaRPr lang="zh-CN" altLang="en-US"/>
          </a:p>
        </p:txBody>
      </p:sp>
    </p:spTree>
    <p:extLst>
      <p:ext uri="{BB962C8B-B14F-4D97-AF65-F5344CB8AC3E}">
        <p14:creationId val="81246479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65068997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nvGrpSpPr>
      <p:grpSpPr>
        <a:xfrm>
          <a:off x="0" y="0"/>
          <a:ext cx="0" cy="0"/>
        </a:xfrm>
      </p:grpSpPr>
      <p:sp>
        <p:nvSpPr>
          <p:cNvPr id="11" name="图片占位符 10"/>
          <p:cNvSpPr>
            <a:spLocks noGrp="1"/>
          </p:cNvSpPr>
          <p:nvPr>
            <p:ph type="pic" sz="quarter" idx="10"/>
          </p:nvPr>
        </p:nvSpPr>
        <p:spPr>
          <a:xfrm>
            <a:off x="1757364" y="3195415"/>
            <a:ext cx="1884588" cy="1884588"/>
          </a:xfrm>
          <a:custGeom>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5153706" y="3195415"/>
            <a:ext cx="1884588" cy="1884588"/>
          </a:xfrm>
          <a:custGeom>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8550048" y="3195415"/>
            <a:ext cx="1884588" cy="1884588"/>
          </a:xfrm>
          <a:custGeom>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val="350565313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自定义版式">
    <p:spTree>
      <p:nvGrpSpPr>
        <p:cNvPr id="1" name=""/>
        <p:cNvGrpSpPr/>
        <p:nvPr/>
      </p:nvGrpSpPr>
      <p:grpSpPr>
        <a:xfrm>
          <a:off x="0" y="0"/>
          <a:ext cx="0" cy="0"/>
        </a:xfrm>
      </p:grpSpPr>
      <p:sp>
        <p:nvSpPr>
          <p:cNvPr id="13" name="任意多边形: 形状 12"/>
          <p:cNvSpPr>
            <a:spLocks noGrp="1"/>
          </p:cNvSpPr>
          <p:nvPr>
            <p:ph type="pic" sz="quarter" idx="13"/>
          </p:nvPr>
        </p:nvSpPr>
        <p:spPr>
          <a:xfrm>
            <a:off x="1843840" y="2206182"/>
            <a:ext cx="2002972" cy="2002972"/>
          </a:xfrm>
          <a:custGeom>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4"/>
          </p:nvPr>
        </p:nvSpPr>
        <p:spPr>
          <a:xfrm>
            <a:off x="5116811" y="2206182"/>
            <a:ext cx="2002972" cy="2002972"/>
          </a:xfrm>
          <a:custGeom>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5"/>
          </p:nvPr>
        </p:nvSpPr>
        <p:spPr>
          <a:xfrm>
            <a:off x="8389783" y="2206182"/>
            <a:ext cx="2002972" cy="2002972"/>
          </a:xfrm>
          <a:custGeom>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99C8A52-0EC3-4181-8B4F-009A31F6109E}" type="datetimeFigureOut">
              <a:rPr lang="zh-CN" altLang="en-US" smtClean="0"/>
              <a:t>2018/9/11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C81C12D-88FB-4E14-A20B-A46F7BFCCFA1}" type="slidenum">
              <a:rPr lang="zh-CN" altLang="en-US" smtClean="0"/>
              <a:t>‹#›</a:t>
            </a:fld>
            <a:endParaRPr lang="zh-CN" altLang="en-US"/>
          </a:p>
        </p:txBody>
      </p:sp>
    </p:spTree>
    <p:extLst>
      <p:ext uri="{BB962C8B-B14F-4D97-AF65-F5344CB8AC3E}">
        <p14:creationId val="258615387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11" name="任意多边形: 形状 10"/>
          <p:cNvSpPr>
            <a:spLocks noGrp="1"/>
          </p:cNvSpPr>
          <p:nvPr>
            <p:ph type="pic" sz="quarter" idx="14"/>
          </p:nvPr>
        </p:nvSpPr>
        <p:spPr>
          <a:xfrm>
            <a:off x="1820244" y="1875862"/>
            <a:ext cx="3827974" cy="2654551"/>
          </a:xfrm>
          <a:custGeom>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12" name="任意多边形: 形状 11"/>
          <p:cNvSpPr>
            <a:spLocks noGrp="1"/>
          </p:cNvSpPr>
          <p:nvPr>
            <p:ph type="pic" sz="quarter" idx="13"/>
          </p:nvPr>
        </p:nvSpPr>
        <p:spPr>
          <a:xfrm>
            <a:off x="6764231" y="1875862"/>
            <a:ext cx="3827974" cy="2654551"/>
          </a:xfrm>
          <a:custGeom>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99C8A52-0EC3-4181-8B4F-009A31F6109E}" type="datetimeFigureOut">
              <a:rPr lang="zh-CN" altLang="en-US" smtClean="0"/>
              <a:t>2018/9/11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C81C12D-88FB-4E14-A20B-A46F7BFCCFA1}" type="slidenum">
              <a:rPr lang="zh-CN" altLang="en-US" smtClean="0"/>
              <a:t>‹#›</a:t>
            </a:fld>
            <a:endParaRPr lang="zh-CN" altLang="en-US"/>
          </a:p>
        </p:txBody>
      </p:sp>
    </p:spTree>
    <p:extLst>
      <p:ext uri="{BB962C8B-B14F-4D97-AF65-F5344CB8AC3E}">
        <p14:creationId val="389378311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13" name="图片占位符 12"/>
          <p:cNvSpPr>
            <a:spLocks noGrp="1"/>
          </p:cNvSpPr>
          <p:nvPr>
            <p:ph type="pic" sz="quarter" idx="11"/>
          </p:nvPr>
        </p:nvSpPr>
        <p:spPr>
          <a:xfrm>
            <a:off x="6305550" y="1936268"/>
            <a:ext cx="2294499" cy="162254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8802126" y="1936268"/>
            <a:ext cx="2294499" cy="162254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8802126" y="3797182"/>
            <a:ext cx="2294499" cy="162254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6305550" y="3797182"/>
            <a:ext cx="2294499" cy="162254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extLst>
      <p:ext uri="{BB962C8B-B14F-4D97-AF65-F5344CB8AC3E}">
        <p14:creationId val="327270680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
        <p:nvSpPr>
          <p:cNvPr id="5" name="图片占位符 4"/>
          <p:cNvSpPr>
            <a:spLocks noGrp="1"/>
          </p:cNvSpPr>
          <p:nvPr>
            <p:ph type="pic" sz="quarter" idx="10"/>
          </p:nvPr>
        </p:nvSpPr>
        <p:spPr>
          <a:xfrm>
            <a:off x="4351109" y="2003727"/>
            <a:ext cx="3575672" cy="3575674"/>
          </a:xfrm>
          <a:custGeom>
            <a:gdLst>
              <a:gd name="connsiteX0" fmla="*/ 1787836 w 3575672"/>
              <a:gd name="connsiteY0" fmla="*/ 0 h 3575674"/>
              <a:gd name="connsiteX1" fmla="*/ 3575672 w 3575672"/>
              <a:gd name="connsiteY1" fmla="*/ 1787837 h 3575674"/>
              <a:gd name="connsiteX2" fmla="*/ 1787836 w 3575672"/>
              <a:gd name="connsiteY2" fmla="*/ 3575674 h 3575674"/>
              <a:gd name="connsiteX3" fmla="*/ 0 w 3575672"/>
              <a:gd name="connsiteY3" fmla="*/ 1787837 h 3575674"/>
              <a:gd name="connsiteX4" fmla="*/ 1787836 w 3575672"/>
              <a:gd name="connsiteY4" fmla="*/ 0 h 35756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75672" h="3575674">
                <a:moveTo>
                  <a:pt x="1787836" y="0"/>
                </a:moveTo>
                <a:cubicBezTo>
                  <a:pt x="2775231" y="0"/>
                  <a:pt x="3575672" y="800442"/>
                  <a:pt x="3575672" y="1787837"/>
                </a:cubicBezTo>
                <a:cubicBezTo>
                  <a:pt x="3575672" y="2775232"/>
                  <a:pt x="2775231" y="3575674"/>
                  <a:pt x="1787836" y="3575674"/>
                </a:cubicBezTo>
                <a:cubicBezTo>
                  <a:pt x="800441" y="3575674"/>
                  <a:pt x="0" y="2775232"/>
                  <a:pt x="0" y="1787837"/>
                </a:cubicBezTo>
                <a:cubicBezTo>
                  <a:pt x="0" y="800442"/>
                  <a:pt x="800441" y="0"/>
                  <a:pt x="1787836" y="0"/>
                </a:cubicBezTo>
                <a:close/>
              </a:path>
            </a:pathLst>
          </a:custGeom>
        </p:spPr>
        <p:txBody>
          <a:bodyPr wrap="square">
            <a:noAutofit/>
          </a:bodyPr>
          <a:lstStyle/>
          <a:p>
            <a:endParaRPr lang="zh-CN" altLang="en-US"/>
          </a:p>
        </p:txBody>
      </p:sp>
    </p:spTree>
    <p:extLst>
      <p:ext uri="{BB962C8B-B14F-4D97-AF65-F5344CB8AC3E}">
        <p14:creationId val="252800668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等腰三角形 1"/>
          <p:cNvSpPr/>
          <p:nvPr userDrawn="1"/>
        </p:nvSpPr>
        <p:spPr>
          <a:xfrm rot="5400000">
            <a:off x="-68579" y="342600"/>
            <a:ext cx="994396" cy="857236"/>
          </a:xfrm>
          <a:prstGeom prst="triangle">
            <a:avLst>
              <a:gd name="adj" fmla="val 634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10"/>
          <p:cNvSpPr/>
          <p:nvPr userDrawn="1"/>
        </p:nvSpPr>
        <p:spPr>
          <a:xfrm rot="16200000" flipH="1">
            <a:off x="10934700" y="6258175"/>
            <a:ext cx="330200" cy="329700"/>
          </a:xfrm>
          <a:custGeom>
            <a:gdLst>
              <a:gd name="connsiteX0" fmla="*/ 303343 w 606792"/>
              <a:gd name="connsiteY0" fmla="*/ 121231 h 605875"/>
              <a:gd name="connsiteX1" fmla="*/ 443292 w 606792"/>
              <a:gd name="connsiteY1" fmla="*/ 260848 h 605875"/>
              <a:gd name="connsiteX2" fmla="*/ 403185 w 606792"/>
              <a:gd name="connsiteY2" fmla="*/ 300571 h 605875"/>
              <a:gd name="connsiteX3" fmla="*/ 347077 w 606792"/>
              <a:gd name="connsiteY3" fmla="*/ 244447 h 605875"/>
              <a:gd name="connsiteX4" fmla="*/ 333743 w 606792"/>
              <a:gd name="connsiteY4" fmla="*/ 214202 h 605875"/>
              <a:gd name="connsiteX5" fmla="*/ 333743 w 606792"/>
              <a:gd name="connsiteY5" fmla="*/ 451689 h 605875"/>
              <a:gd name="connsiteX6" fmla="*/ 273049 w 606792"/>
              <a:gd name="connsiteY6" fmla="*/ 451689 h 605875"/>
              <a:gd name="connsiteX7" fmla="*/ 273049 w 606792"/>
              <a:gd name="connsiteY7" fmla="*/ 214841 h 605875"/>
              <a:gd name="connsiteX8" fmla="*/ 259075 w 606792"/>
              <a:gd name="connsiteY8" fmla="*/ 245086 h 605875"/>
              <a:gd name="connsiteX9" fmla="*/ 203607 w 606792"/>
              <a:gd name="connsiteY9" fmla="*/ 300571 h 605875"/>
              <a:gd name="connsiteX10" fmla="*/ 163500 w 606792"/>
              <a:gd name="connsiteY10" fmla="*/ 260848 h 605875"/>
              <a:gd name="connsiteX11" fmla="*/ 303343 w 606792"/>
              <a:gd name="connsiteY11" fmla="*/ 54847 h 605875"/>
              <a:gd name="connsiteX12" fmla="*/ 54930 w 606792"/>
              <a:gd name="connsiteY12" fmla="*/ 302884 h 605875"/>
              <a:gd name="connsiteX13" fmla="*/ 303343 w 606792"/>
              <a:gd name="connsiteY13" fmla="*/ 551028 h 605875"/>
              <a:gd name="connsiteX14" fmla="*/ 551862 w 606792"/>
              <a:gd name="connsiteY14" fmla="*/ 302884 h 605875"/>
              <a:gd name="connsiteX15" fmla="*/ 303343 w 606792"/>
              <a:gd name="connsiteY15" fmla="*/ 54847 h 605875"/>
              <a:gd name="connsiteX16" fmla="*/ 303343 w 606792"/>
              <a:gd name="connsiteY16" fmla="*/ 0 h 605875"/>
              <a:gd name="connsiteX17" fmla="*/ 606792 w 606792"/>
              <a:gd name="connsiteY17" fmla="*/ 302884 h 605875"/>
              <a:gd name="connsiteX18" fmla="*/ 303343 w 606792"/>
              <a:gd name="connsiteY18" fmla="*/ 605875 h 605875"/>
              <a:gd name="connsiteX19" fmla="*/ 0 w 606792"/>
              <a:gd name="connsiteY19" fmla="*/ 302884 h 605875"/>
              <a:gd name="connsiteX20" fmla="*/ 303343 w 606792"/>
              <a:gd name="connsiteY20" fmla="*/ 0 h 605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792" h="605875">
                <a:moveTo>
                  <a:pt x="303343" y="121231"/>
                </a:moveTo>
                <a:lnTo>
                  <a:pt x="443292" y="260848"/>
                </a:lnTo>
                <a:lnTo>
                  <a:pt x="403185" y="300571"/>
                </a:lnTo>
                <a:lnTo>
                  <a:pt x="347077" y="244447"/>
                </a:lnTo>
                <a:lnTo>
                  <a:pt x="333743" y="214202"/>
                </a:lnTo>
                <a:lnTo>
                  <a:pt x="333743" y="451689"/>
                </a:lnTo>
                <a:lnTo>
                  <a:pt x="273049" y="451689"/>
                </a:lnTo>
                <a:lnTo>
                  <a:pt x="273049" y="214841"/>
                </a:lnTo>
                <a:lnTo>
                  <a:pt x="259075" y="245086"/>
                </a:lnTo>
                <a:lnTo>
                  <a:pt x="203607" y="300571"/>
                </a:lnTo>
                <a:lnTo>
                  <a:pt x="163500" y="260848"/>
                </a:lnTo>
                <a:close/>
                <a:moveTo>
                  <a:pt x="303343" y="54847"/>
                </a:moveTo>
                <a:cubicBezTo>
                  <a:pt x="166177" y="54847"/>
                  <a:pt x="54930" y="165926"/>
                  <a:pt x="54930" y="302884"/>
                </a:cubicBezTo>
                <a:cubicBezTo>
                  <a:pt x="54930" y="439949"/>
                  <a:pt x="166177" y="551028"/>
                  <a:pt x="303343" y="551028"/>
                </a:cubicBezTo>
                <a:cubicBezTo>
                  <a:pt x="440615" y="551028"/>
                  <a:pt x="551862" y="439949"/>
                  <a:pt x="551862" y="302884"/>
                </a:cubicBezTo>
                <a:cubicBezTo>
                  <a:pt x="551649" y="165926"/>
                  <a:pt x="440508" y="54954"/>
                  <a:pt x="303343" y="54847"/>
                </a:cubicBezTo>
                <a:close/>
                <a:moveTo>
                  <a:pt x="303343" y="0"/>
                </a:moveTo>
                <a:cubicBezTo>
                  <a:pt x="470906" y="0"/>
                  <a:pt x="606792" y="135680"/>
                  <a:pt x="606792" y="302884"/>
                </a:cubicBezTo>
                <a:cubicBezTo>
                  <a:pt x="606792" y="470195"/>
                  <a:pt x="470906" y="605875"/>
                  <a:pt x="303343" y="605875"/>
                </a:cubicBezTo>
                <a:cubicBezTo>
                  <a:pt x="135886" y="605875"/>
                  <a:pt x="0" y="470195"/>
                  <a:pt x="0" y="302884"/>
                </a:cubicBezTo>
                <a:cubicBezTo>
                  <a:pt x="0" y="135680"/>
                  <a:pt x="135886" y="0"/>
                  <a:pt x="30334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椭圆 11"/>
          <p:cNvSpPr/>
          <p:nvPr userDrawn="1"/>
        </p:nvSpPr>
        <p:spPr>
          <a:xfrm rot="5400000">
            <a:off x="11353800" y="6258175"/>
            <a:ext cx="330200" cy="329700"/>
          </a:xfrm>
          <a:custGeom>
            <a:gdLst>
              <a:gd name="connsiteX0" fmla="*/ 303343 w 606792"/>
              <a:gd name="connsiteY0" fmla="*/ 121231 h 605875"/>
              <a:gd name="connsiteX1" fmla="*/ 443292 w 606792"/>
              <a:gd name="connsiteY1" fmla="*/ 260848 h 605875"/>
              <a:gd name="connsiteX2" fmla="*/ 403185 w 606792"/>
              <a:gd name="connsiteY2" fmla="*/ 300571 h 605875"/>
              <a:gd name="connsiteX3" fmla="*/ 347077 w 606792"/>
              <a:gd name="connsiteY3" fmla="*/ 244447 h 605875"/>
              <a:gd name="connsiteX4" fmla="*/ 333743 w 606792"/>
              <a:gd name="connsiteY4" fmla="*/ 214202 h 605875"/>
              <a:gd name="connsiteX5" fmla="*/ 333743 w 606792"/>
              <a:gd name="connsiteY5" fmla="*/ 451689 h 605875"/>
              <a:gd name="connsiteX6" fmla="*/ 273049 w 606792"/>
              <a:gd name="connsiteY6" fmla="*/ 451689 h 605875"/>
              <a:gd name="connsiteX7" fmla="*/ 273049 w 606792"/>
              <a:gd name="connsiteY7" fmla="*/ 214841 h 605875"/>
              <a:gd name="connsiteX8" fmla="*/ 259075 w 606792"/>
              <a:gd name="connsiteY8" fmla="*/ 245086 h 605875"/>
              <a:gd name="connsiteX9" fmla="*/ 203607 w 606792"/>
              <a:gd name="connsiteY9" fmla="*/ 300571 h 605875"/>
              <a:gd name="connsiteX10" fmla="*/ 163500 w 606792"/>
              <a:gd name="connsiteY10" fmla="*/ 260848 h 605875"/>
              <a:gd name="connsiteX11" fmla="*/ 303343 w 606792"/>
              <a:gd name="connsiteY11" fmla="*/ 54847 h 605875"/>
              <a:gd name="connsiteX12" fmla="*/ 54930 w 606792"/>
              <a:gd name="connsiteY12" fmla="*/ 302884 h 605875"/>
              <a:gd name="connsiteX13" fmla="*/ 303343 w 606792"/>
              <a:gd name="connsiteY13" fmla="*/ 551028 h 605875"/>
              <a:gd name="connsiteX14" fmla="*/ 551862 w 606792"/>
              <a:gd name="connsiteY14" fmla="*/ 302884 h 605875"/>
              <a:gd name="connsiteX15" fmla="*/ 303343 w 606792"/>
              <a:gd name="connsiteY15" fmla="*/ 54847 h 605875"/>
              <a:gd name="connsiteX16" fmla="*/ 303343 w 606792"/>
              <a:gd name="connsiteY16" fmla="*/ 0 h 605875"/>
              <a:gd name="connsiteX17" fmla="*/ 606792 w 606792"/>
              <a:gd name="connsiteY17" fmla="*/ 302884 h 605875"/>
              <a:gd name="connsiteX18" fmla="*/ 303343 w 606792"/>
              <a:gd name="connsiteY18" fmla="*/ 605875 h 605875"/>
              <a:gd name="connsiteX19" fmla="*/ 0 w 606792"/>
              <a:gd name="connsiteY19" fmla="*/ 302884 h 605875"/>
              <a:gd name="connsiteX20" fmla="*/ 303343 w 606792"/>
              <a:gd name="connsiteY20" fmla="*/ 0 h 605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792" h="605875">
                <a:moveTo>
                  <a:pt x="303343" y="121231"/>
                </a:moveTo>
                <a:lnTo>
                  <a:pt x="443292" y="260848"/>
                </a:lnTo>
                <a:lnTo>
                  <a:pt x="403185" y="300571"/>
                </a:lnTo>
                <a:lnTo>
                  <a:pt x="347077" y="244447"/>
                </a:lnTo>
                <a:lnTo>
                  <a:pt x="333743" y="214202"/>
                </a:lnTo>
                <a:lnTo>
                  <a:pt x="333743" y="451689"/>
                </a:lnTo>
                <a:lnTo>
                  <a:pt x="273049" y="451689"/>
                </a:lnTo>
                <a:lnTo>
                  <a:pt x="273049" y="214841"/>
                </a:lnTo>
                <a:lnTo>
                  <a:pt x="259075" y="245086"/>
                </a:lnTo>
                <a:lnTo>
                  <a:pt x="203607" y="300571"/>
                </a:lnTo>
                <a:lnTo>
                  <a:pt x="163500" y="260848"/>
                </a:lnTo>
                <a:close/>
                <a:moveTo>
                  <a:pt x="303343" y="54847"/>
                </a:moveTo>
                <a:cubicBezTo>
                  <a:pt x="166177" y="54847"/>
                  <a:pt x="54930" y="165926"/>
                  <a:pt x="54930" y="302884"/>
                </a:cubicBezTo>
                <a:cubicBezTo>
                  <a:pt x="54930" y="439949"/>
                  <a:pt x="166177" y="551028"/>
                  <a:pt x="303343" y="551028"/>
                </a:cubicBezTo>
                <a:cubicBezTo>
                  <a:pt x="440615" y="551028"/>
                  <a:pt x="551862" y="439949"/>
                  <a:pt x="551862" y="302884"/>
                </a:cubicBezTo>
                <a:cubicBezTo>
                  <a:pt x="551649" y="165926"/>
                  <a:pt x="440508" y="54954"/>
                  <a:pt x="303343" y="54847"/>
                </a:cubicBezTo>
                <a:close/>
                <a:moveTo>
                  <a:pt x="303343" y="0"/>
                </a:moveTo>
                <a:cubicBezTo>
                  <a:pt x="470906" y="0"/>
                  <a:pt x="606792" y="135680"/>
                  <a:pt x="606792" y="302884"/>
                </a:cubicBezTo>
                <a:cubicBezTo>
                  <a:pt x="606792" y="470195"/>
                  <a:pt x="470906" y="605875"/>
                  <a:pt x="303343" y="605875"/>
                </a:cubicBezTo>
                <a:cubicBezTo>
                  <a:pt x="135886" y="605875"/>
                  <a:pt x="0" y="470195"/>
                  <a:pt x="0" y="302884"/>
                </a:cubicBezTo>
                <a:cubicBezTo>
                  <a:pt x="0" y="135680"/>
                  <a:pt x="135886" y="0"/>
                  <a:pt x="30334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4"/>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val="28115401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2" r:id="rId4"/>
    <p:sldLayoutId id="2147483665" r:id="rId5"/>
    <p:sldLayoutId id="2147483666" r:id="rId6"/>
    <p:sldLayoutId id="2147483668" r:id="rId7"/>
    <p:sldLayoutId id="2147483669" r:id="rId8"/>
    <p:sldLayoutId id="2147483670" r:id="rId9"/>
    <p:sldLayoutId id="2147483671" r:id="rId10"/>
    <p:sldLayoutId id="2147483672" r:id="rId11"/>
    <p:sldLayoutId id="2147483674"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2018/9/11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48299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1.xml" Type="http://schemas.openxmlformats.org/officeDocument/2006/relationships/notesSlide"/><Relationship Id="rId3" Target="../media/image1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 Id="rId3" Target="../media/image13.pn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5.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9.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等腰三角形 12"/>
          <p:cNvSpPr/>
          <p:nvPr/>
        </p:nvSpPr>
        <p:spPr>
          <a:xfrm flipH="1" rot="16200000">
            <a:off x="7872923" y="2027240"/>
            <a:ext cx="2099313" cy="1809752"/>
          </a:xfrm>
          <a:prstGeom prst="triangle">
            <a:avLst>
              <a:gd fmla="val 39002"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rot="5400000">
            <a:off x="9663625" y="2027242"/>
            <a:ext cx="2099313" cy="1809752"/>
          </a:xfrm>
          <a:prstGeom prst="triangle">
            <a:avLst>
              <a:gd fmla="val 60781"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rot="16200000">
            <a:off x="9617717" y="1007117"/>
            <a:ext cx="2764974" cy="2383598"/>
          </a:xfrm>
          <a:prstGeom prst="triangle">
            <a:avLst>
              <a:gd fmla="val 39002"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rot="5400000">
            <a:off x="-119450" y="1033850"/>
            <a:ext cx="1732026" cy="1493126"/>
          </a:xfrm>
          <a:prstGeom prst="triangle">
            <a:avLst>
              <a:gd fmla="val 6099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5330736" y="4895850"/>
            <a:ext cx="5669280" cy="822960"/>
          </a:xfrm>
          <a:prstGeom prst="rect">
            <a:avLst/>
          </a:prstGeom>
          <a:noFill/>
        </p:spPr>
        <p:txBody>
          <a:bodyPr rtlCol="0" wrap="none">
            <a:spAutoFit/>
            <a:scene3d>
              <a:camera prst="orthographicFront"/>
              <a:lightRig dir="t" rig="threePt"/>
            </a:scene3d>
            <a:sp3d contourW="12700"/>
          </a:bodyPr>
          <a:lstStyle/>
          <a:p>
            <a:pPr algn="r"/>
            <a:r>
              <a:rPr altLang="en-US" b="1" lang="zh-CN" sz="4800">
                <a:solidFill>
                  <a:schemeClr val="tx1">
                    <a:lumMod val="75000"/>
                    <a:lumOff val="25000"/>
                  </a:schemeClr>
                </a:solidFill>
              </a:rPr>
              <a:t>商业策划方案计划书</a:t>
            </a:r>
          </a:p>
        </p:txBody>
      </p:sp>
      <p:sp>
        <p:nvSpPr>
          <p:cNvPr id="18" name="文本框 17"/>
          <p:cNvSpPr txBox="1"/>
          <p:nvPr/>
        </p:nvSpPr>
        <p:spPr>
          <a:xfrm>
            <a:off x="7747705" y="4216806"/>
            <a:ext cx="3252311" cy="822960"/>
          </a:xfrm>
          <a:prstGeom prst="rect">
            <a:avLst/>
          </a:prstGeom>
          <a:noFill/>
        </p:spPr>
        <p:txBody>
          <a:bodyPr rtlCol="0" wrap="none">
            <a:spAutoFit/>
            <a:scene3d>
              <a:camera prst="orthographicFront"/>
              <a:lightRig dir="t" rig="threePt"/>
            </a:scene3d>
            <a:sp3d contourW="12700"/>
          </a:bodyPr>
          <a:lstStyle/>
          <a:p>
            <a:pPr algn="r"/>
            <a:r>
              <a:rPr altLang="zh-CN" b="1" lang="en-US" smtClean="0" sz="4800">
                <a:solidFill>
                  <a:srgbClr val="D8270A"/>
                </a:solidFill>
              </a:rPr>
              <a:t>COMPANY</a:t>
            </a:r>
          </a:p>
        </p:txBody>
      </p:sp>
      <p:sp>
        <p:nvSpPr>
          <p:cNvPr id="19" name="文本框 18"/>
          <p:cNvSpPr txBox="1"/>
          <p:nvPr/>
        </p:nvSpPr>
        <p:spPr>
          <a:xfrm>
            <a:off x="4441371" y="5753144"/>
            <a:ext cx="6558644" cy="577901"/>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400">
                <a:solidFill>
                  <a:prstClr val="white">
                    <a:lumMod val="50000"/>
                  </a:prstClr>
                </a:solidFill>
              </a:rPr>
              <a:t>The user can demonstrate on a projector or computer, or print the presentation and make it into a film to be used in a wider field</a:t>
            </a:r>
          </a:p>
        </p:txBody>
      </p:sp>
      <p:pic>
        <p:nvPicPr>
          <p:cNvPr id="35" name="图片占位符 34"/>
          <p:cNvPicPr>
            <a:picLocks noChangeAspect="1" noGrp="1"/>
          </p:cNvPicPr>
          <p:nvPr>
            <p:ph idx="10" sz="quarter" type="pic"/>
          </p:nvPr>
        </p:nvPicPr>
        <p:blipFill>
          <a:blip r:embed="rId3">
            <a:grayscl/>
            <a:extLst>
              <a:ext uri="{BEBA8EAE-BF5A-486C-A8C5-ECC9F3942E4B}">
                <a14:imgProps>
                  <a14:imgLayer xmlns:d3p1="http://schemas.openxmlformats.org/officeDocument/2006/relationships" d3p1:embed="">
                    <a14:imgEffect>
                      <a14:colorTemperature colorTemp="5300"/>
                    </a14:imgEffect>
                    <a14:imgEffect>
                      <a14:brightnessContrast contrast="20000"/>
                    </a14:imgEffect>
                  </a14:imgLayer>
                </a14:imgProps>
              </a:ext>
            </a:extLst>
          </a:blip>
          <a:srcRect b="13640" t="13640"/>
          <a:stretch>
            <a:fillRect/>
          </a:stretch>
        </p:blipFill>
        <p:spPr/>
      </p:pic>
    </p:spTree>
    <p:extLst>
      <p:ext uri="{BB962C8B-B14F-4D97-AF65-F5344CB8AC3E}">
        <p14:creationId val="419738380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1+#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17"/>
                                        </p:tgtEl>
                                        <p:attrNameLst>
                                          <p:attrName>style.visibility</p:attrName>
                                        </p:attrNameLst>
                                      </p:cBhvr>
                                      <p:to>
                                        <p:strVal val="visible"/>
                                      </p:to>
                                    </p:set>
                                    <p:animEffect filter="wipe(right)" transition="in">
                                      <p:cBhvr>
                                        <p:cTn dur="500" id="12"/>
                                        <p:tgtEl>
                                          <p:spTgt spid="17"/>
                                        </p:tgtEl>
                                      </p:cBhvr>
                                    </p:animEffect>
                                  </p:childTnLst>
                                </p:cTn>
                              </p:par>
                            </p:childTnLst>
                          </p:cTn>
                        </p:par>
                        <p:par>
                          <p:cTn fill="hold" id="13" nodeType="afterGroup">
                            <p:stCondLst>
                              <p:cond delay="1000"/>
                            </p:stCondLst>
                            <p:childTnLst>
                              <p:par>
                                <p:cTn fill="hold" grpId="0" id="14" nodeType="afterEffect" presetClass="entr" presetID="14" presetSubtype="10">
                                  <p:stCondLst>
                                    <p:cond delay="0"/>
                                  </p:stCondLst>
                                  <p:childTnLst>
                                    <p:set>
                                      <p:cBhvr>
                                        <p:cTn dur="1" fill="hold" id="15">
                                          <p:stCondLst>
                                            <p:cond delay="0"/>
                                          </p:stCondLst>
                                        </p:cTn>
                                        <p:tgtEl>
                                          <p:spTgt spid="19"/>
                                        </p:tgtEl>
                                        <p:attrNameLst>
                                          <p:attrName>style.visibility</p:attrName>
                                        </p:attrNameLst>
                                      </p:cBhvr>
                                      <p:to>
                                        <p:strVal val="visible"/>
                                      </p:to>
                                    </p:set>
                                    <p:animEffect filter="randombar(horizontal)"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16"/>
          <p:cNvGrpSpPr/>
          <p:nvPr/>
        </p:nvGrpSpPr>
        <p:grpSpPr>
          <a:xfrm>
            <a:off x="1471039" y="2007495"/>
            <a:ext cx="3869446" cy="3562856"/>
            <a:chOff x="1631504" y="1499745"/>
            <a:chExt cx="4190544" cy="3858510"/>
          </a:xfrm>
        </p:grpSpPr>
        <p:sp>
          <p:nvSpPr>
            <p:cNvPr id="6" name="Freeform: Shape 1"/>
            <p:cNvSpPr/>
            <p:nvPr/>
          </p:nvSpPr>
          <p:spPr>
            <a:xfrm>
              <a:off x="3703135" y="2210879"/>
              <a:ext cx="1542819" cy="1257077"/>
            </a:xfrm>
            <a:custGeom>
              <a:cxnLst>
                <a:cxn ang="0">
                  <a:pos x="wd2" y="hd2"/>
                </a:cxn>
                <a:cxn ang="5400000">
                  <a:pos x="wd2" y="hd2"/>
                </a:cxn>
                <a:cxn ang="10800000">
                  <a:pos x="wd2" y="hd2"/>
                </a:cxn>
                <a:cxn ang="16200000">
                  <a:pos x="wd2" y="hd2"/>
                </a:cxn>
              </a:cxnLst>
              <a:rect b="b" l="0" r="r" t="0"/>
              <a:pathLst>
                <a:path extrusionOk="0" h="21600" w="21600">
                  <a:moveTo>
                    <a:pt x="0" y="0"/>
                  </a:moveTo>
                  <a:cubicBezTo>
                    <a:pt x="10656" y="0"/>
                    <a:pt x="19519" y="9282"/>
                    <a:pt x="21600" y="21600"/>
                  </a:cubicBezTo>
                </a:path>
              </a:pathLst>
            </a:custGeom>
            <a:ln w="38100">
              <a:solidFill>
                <a:schemeClr val="bg1">
                  <a:lumMod val="85000"/>
                </a:schemeClr>
              </a:solidFill>
              <a:miter/>
            </a:ln>
          </p:spPr>
          <p:txBody>
            <a:bodyPr anchor="ctr"/>
            <a:lstStyle/>
            <a:p>
              <a:pPr algn="ctr"/>
              <a:endParaRPr/>
            </a:p>
          </p:txBody>
        </p:sp>
        <p:sp>
          <p:nvSpPr>
            <p:cNvPr id="7" name="Freeform: Shape 2"/>
            <p:cNvSpPr/>
            <p:nvPr/>
          </p:nvSpPr>
          <p:spPr>
            <a:xfrm>
              <a:off x="5151071" y="3386678"/>
              <a:ext cx="167085" cy="160386"/>
            </a:xfrm>
            <a:custGeom>
              <a:cxnLst>
                <a:cxn ang="0">
                  <a:pos x="wd2" y="hd2"/>
                </a:cxn>
                <a:cxn ang="5400000">
                  <a:pos x="wd2" y="hd2"/>
                </a:cxn>
                <a:cxn ang="10800000">
                  <a:pos x="wd2" y="hd2"/>
                </a:cxn>
                <a:cxn ang="16200000">
                  <a:pos x="wd2" y="hd2"/>
                </a:cxn>
              </a:cxnLst>
              <a:rect b="b" l="0" r="r" t="0"/>
              <a:pathLst>
                <a:path extrusionOk="0" h="21600" w="21600">
                  <a:moveTo>
                    <a:pt x="0" y="4378"/>
                  </a:moveTo>
                  <a:lnTo>
                    <a:pt x="14306" y="21600"/>
                  </a:lnTo>
                  <a:lnTo>
                    <a:pt x="21600" y="0"/>
                  </a:lnTo>
                  <a:lnTo>
                    <a:pt x="0" y="4378"/>
                  </a:lnTo>
                  <a:close/>
                </a:path>
              </a:pathLst>
            </a:custGeom>
            <a:solidFill>
              <a:schemeClr val="bg1">
                <a:lumMod val="85000"/>
              </a:schemeClr>
            </a:solidFill>
            <a:ln w="12700">
              <a:noFill/>
              <a:miter lim="400000"/>
            </a:ln>
          </p:spPr>
          <p:txBody>
            <a:bodyPr anchor="ctr"/>
            <a:lstStyle/>
            <a:p>
              <a:pPr algn="ctr"/>
              <a:endParaRPr/>
            </a:p>
          </p:txBody>
        </p:sp>
        <p:sp>
          <p:nvSpPr>
            <p:cNvPr id="8" name="Freeform: Shape 3"/>
            <p:cNvSpPr/>
            <p:nvPr/>
          </p:nvSpPr>
          <p:spPr>
            <a:xfrm>
              <a:off x="2569135" y="2601849"/>
              <a:ext cx="1157443" cy="877853"/>
            </a:xfrm>
            <a:custGeom>
              <a:cxnLst>
                <a:cxn ang="0">
                  <a:pos x="wd2" y="hd2"/>
                </a:cxn>
                <a:cxn ang="5400000">
                  <a:pos x="wd2" y="hd2"/>
                </a:cxn>
                <a:cxn ang="10800000">
                  <a:pos x="wd2" y="hd2"/>
                </a:cxn>
                <a:cxn ang="16200000">
                  <a:pos x="wd2" y="hd2"/>
                </a:cxn>
              </a:cxnLst>
              <a:rect b="b" l="0" r="r" t="0"/>
              <a:pathLst>
                <a:path extrusionOk="0" h="21483" w="21600">
                  <a:moveTo>
                    <a:pt x="21600" y="9"/>
                  </a:moveTo>
                  <a:cubicBezTo>
                    <a:pt x="17681" y="-117"/>
                    <a:pt x="13715" y="1202"/>
                    <a:pt x="10083" y="3964"/>
                  </a:cubicBezTo>
                  <a:cubicBezTo>
                    <a:pt x="4874" y="8046"/>
                    <a:pt x="1434" y="14388"/>
                    <a:pt x="0" y="21483"/>
                  </a:cubicBezTo>
                </a:path>
              </a:pathLst>
            </a:custGeom>
            <a:ln w="38100">
              <a:solidFill>
                <a:schemeClr val="bg1">
                  <a:lumMod val="85000"/>
                </a:schemeClr>
              </a:solidFill>
              <a:miter/>
            </a:ln>
          </p:spPr>
          <p:txBody>
            <a:bodyPr anchor="ctr"/>
            <a:lstStyle/>
            <a:p>
              <a:pPr algn="ctr"/>
              <a:endParaRPr/>
            </a:p>
          </p:txBody>
        </p:sp>
        <p:sp>
          <p:nvSpPr>
            <p:cNvPr id="9" name="Freeform: Shape 4"/>
            <p:cNvSpPr/>
            <p:nvPr/>
          </p:nvSpPr>
          <p:spPr>
            <a:xfrm>
              <a:off x="2505134" y="3395021"/>
              <a:ext cx="169224" cy="160680"/>
            </a:xfrm>
            <a:custGeom>
              <a:cxnLst>
                <a:cxn ang="0">
                  <a:pos x="wd2" y="hd2"/>
                </a:cxn>
                <a:cxn ang="5400000">
                  <a:pos x="wd2" y="hd2"/>
                </a:cxn>
                <a:cxn ang="10800000">
                  <a:pos x="wd2" y="hd2"/>
                </a:cxn>
                <a:cxn ang="16200000">
                  <a:pos x="wd2" y="hd2"/>
                </a:cxn>
              </a:cxnLst>
              <a:rect b="b" l="0" r="r" t="0"/>
              <a:pathLst>
                <a:path extrusionOk="0" h="21600" w="21600">
                  <a:moveTo>
                    <a:pt x="21600" y="4086"/>
                  </a:moveTo>
                  <a:lnTo>
                    <a:pt x="7200" y="21600"/>
                  </a:lnTo>
                  <a:lnTo>
                    <a:pt x="0" y="0"/>
                  </a:lnTo>
                  <a:lnTo>
                    <a:pt x="21600" y="4086"/>
                  </a:lnTo>
                  <a:close/>
                </a:path>
              </a:pathLst>
            </a:custGeom>
            <a:solidFill>
              <a:schemeClr val="bg1">
                <a:lumMod val="85000"/>
              </a:schemeClr>
            </a:solidFill>
            <a:ln w="12700">
              <a:miter lim="400000"/>
            </a:ln>
          </p:spPr>
          <p:txBody>
            <a:bodyPr anchor="ctr"/>
            <a:lstStyle/>
            <a:p>
              <a:pPr algn="ctr"/>
              <a:endParaRPr/>
            </a:p>
          </p:txBody>
        </p:sp>
        <p:sp>
          <p:nvSpPr>
            <p:cNvPr id="10" name="Freeform: Shape 5"/>
            <p:cNvSpPr/>
            <p:nvPr/>
          </p:nvSpPr>
          <p:spPr>
            <a:xfrm>
              <a:off x="2999767" y="1499745"/>
              <a:ext cx="1462654" cy="146265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endParaRPr/>
            </a:p>
          </p:txBody>
        </p:sp>
        <p:sp>
          <p:nvSpPr>
            <p:cNvPr id="11" name="Freeform: Shape 6"/>
            <p:cNvSpPr/>
            <p:nvPr/>
          </p:nvSpPr>
          <p:spPr>
            <a:xfrm>
              <a:off x="3010984" y="5168828"/>
              <a:ext cx="188675" cy="181348"/>
            </a:xfrm>
            <a:custGeom>
              <a:cxnLst>
                <a:cxn ang="0">
                  <a:pos x="wd2" y="hd2"/>
                </a:cxn>
                <a:cxn ang="5400000">
                  <a:pos x="wd2" y="hd2"/>
                </a:cxn>
                <a:cxn ang="10800000">
                  <a:pos x="wd2" y="hd2"/>
                </a:cxn>
                <a:cxn ang="16200000">
                  <a:pos x="wd2" y="hd2"/>
                </a:cxn>
              </a:cxnLst>
              <a:rect b="b" l="0" r="r" t="0"/>
              <a:pathLst>
                <a:path extrusionOk="0" h="21600" w="21600">
                  <a:moveTo>
                    <a:pt x="0" y="4261"/>
                  </a:moveTo>
                  <a:lnTo>
                    <a:pt x="14259" y="21600"/>
                  </a:lnTo>
                  <a:lnTo>
                    <a:pt x="21600" y="0"/>
                  </a:lnTo>
                  <a:lnTo>
                    <a:pt x="0" y="4261"/>
                  </a:lnTo>
                  <a:close/>
                </a:path>
              </a:pathLst>
            </a:custGeom>
            <a:solidFill>
              <a:schemeClr val="bg1">
                <a:lumMod val="85000"/>
              </a:schemeClr>
            </a:solidFill>
            <a:ln w="12700">
              <a:miter lim="400000"/>
            </a:ln>
          </p:spPr>
          <p:txBody>
            <a:bodyPr anchor="ctr"/>
            <a:lstStyle/>
            <a:p>
              <a:pPr algn="ctr"/>
              <a:endParaRPr/>
            </a:p>
          </p:txBody>
        </p:sp>
        <p:sp>
          <p:nvSpPr>
            <p:cNvPr id="12" name="Freeform: Shape 7"/>
            <p:cNvSpPr/>
            <p:nvPr/>
          </p:nvSpPr>
          <p:spPr>
            <a:xfrm>
              <a:off x="3153340" y="4634025"/>
              <a:ext cx="1874877" cy="724230"/>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18384" y="12975"/>
                    <a:pt x="12748" y="21600"/>
                    <a:pt x="6344" y="21600"/>
                  </a:cubicBezTo>
                  <a:cubicBezTo>
                    <a:pt x="4102" y="21600"/>
                    <a:pt x="1977" y="20531"/>
                    <a:pt x="0" y="18623"/>
                  </a:cubicBezTo>
                </a:path>
              </a:pathLst>
            </a:custGeom>
            <a:ln w="38100">
              <a:solidFill>
                <a:schemeClr val="bg1">
                  <a:lumMod val="85000"/>
                </a:schemeClr>
              </a:solidFill>
              <a:miter/>
            </a:ln>
          </p:spPr>
          <p:txBody>
            <a:bodyPr anchor="ctr"/>
            <a:lstStyle/>
            <a:p>
              <a:pPr algn="ctr"/>
              <a:endParaRPr/>
            </a:p>
          </p:txBody>
        </p:sp>
        <p:sp>
          <p:nvSpPr>
            <p:cNvPr id="13" name="Freeform: Shape 8"/>
            <p:cNvSpPr/>
            <p:nvPr/>
          </p:nvSpPr>
          <p:spPr>
            <a:xfrm>
              <a:off x="4454077" y="2863954"/>
              <a:ext cx="435721" cy="1450522"/>
            </a:xfrm>
            <a:custGeom>
              <a:cxnLst>
                <a:cxn ang="0">
                  <a:pos x="wd2" y="hd2"/>
                </a:cxn>
                <a:cxn ang="5400000">
                  <a:pos x="wd2" y="hd2"/>
                </a:cxn>
                <a:cxn ang="10800000">
                  <a:pos x="wd2" y="hd2"/>
                </a:cxn>
                <a:cxn ang="16200000">
                  <a:pos x="wd2" y="hd2"/>
                </a:cxn>
              </a:cxnLst>
              <a:rect b="b" l="0" r="r" t="0"/>
              <a:pathLst>
                <a:path extrusionOk="0" h="21600" w="19442">
                  <a:moveTo>
                    <a:pt x="13714" y="21600"/>
                  </a:moveTo>
                  <a:cubicBezTo>
                    <a:pt x="21600" y="16448"/>
                    <a:pt x="21600" y="10113"/>
                    <a:pt x="12114" y="4732"/>
                  </a:cubicBezTo>
                  <a:cubicBezTo>
                    <a:pt x="8800" y="2900"/>
                    <a:pt x="4686" y="1298"/>
                    <a:pt x="0" y="0"/>
                  </a:cubicBezTo>
                </a:path>
              </a:pathLst>
            </a:custGeom>
            <a:ln w="38100">
              <a:solidFill>
                <a:schemeClr val="bg1">
                  <a:lumMod val="85000"/>
                </a:schemeClr>
              </a:solidFill>
              <a:miter/>
            </a:ln>
          </p:spPr>
          <p:txBody>
            <a:bodyPr anchor="ctr"/>
            <a:lstStyle/>
            <a:p>
              <a:pPr algn="ctr"/>
              <a:endParaRPr/>
            </a:p>
          </p:txBody>
        </p:sp>
        <p:sp>
          <p:nvSpPr>
            <p:cNvPr id="14" name="Freeform: Shape 9"/>
            <p:cNvSpPr/>
            <p:nvPr/>
          </p:nvSpPr>
          <p:spPr>
            <a:xfrm>
              <a:off x="4396521" y="2812964"/>
              <a:ext cx="166774" cy="160567"/>
            </a:xfrm>
            <a:custGeom>
              <a:cxnLst>
                <a:cxn ang="0">
                  <a:pos x="wd2" y="hd2"/>
                </a:cxn>
                <a:cxn ang="5400000">
                  <a:pos x="wd2" y="hd2"/>
                </a:cxn>
                <a:cxn ang="10800000">
                  <a:pos x="wd2" y="hd2"/>
                </a:cxn>
                <a:cxn ang="16200000">
                  <a:pos x="wd2" y="hd2"/>
                </a:cxn>
              </a:cxnLst>
              <a:rect b="b" l="0" r="r" t="0"/>
              <a:pathLst>
                <a:path extrusionOk="0" h="21600" w="21600">
                  <a:moveTo>
                    <a:pt x="0" y="0"/>
                  </a:moveTo>
                  <a:lnTo>
                    <a:pt x="21600" y="4816"/>
                  </a:lnTo>
                  <a:lnTo>
                    <a:pt x="7013" y="21600"/>
                  </a:lnTo>
                  <a:lnTo>
                    <a:pt x="0" y="0"/>
                  </a:lnTo>
                  <a:close/>
                </a:path>
              </a:pathLst>
            </a:custGeom>
            <a:solidFill>
              <a:schemeClr val="bg1">
                <a:lumMod val="85000"/>
              </a:schemeClr>
            </a:solidFill>
            <a:ln>
              <a:noFill/>
              <a:round/>
            </a:ln>
          </p:spPr>
          <p:txBody>
            <a:bodyPr anchor="ctr"/>
            <a:lstStyle/>
            <a:p>
              <a:pPr algn="ctr"/>
              <a:endParaRPr/>
            </a:p>
          </p:txBody>
        </p:sp>
        <p:sp>
          <p:nvSpPr>
            <p:cNvPr id="15" name="Freeform: Shape 10"/>
            <p:cNvSpPr/>
            <p:nvPr/>
          </p:nvSpPr>
          <p:spPr>
            <a:xfrm>
              <a:off x="4359394" y="3853799"/>
              <a:ext cx="1462654" cy="146035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anchor="ctr"/>
            <a:lstStyle/>
            <a:p>
              <a:pPr algn="ctr"/>
              <a:endParaRPr/>
            </a:p>
          </p:txBody>
        </p:sp>
        <p:sp>
          <p:nvSpPr>
            <p:cNvPr id="16" name="Freeform: Shape 11"/>
            <p:cNvSpPr/>
            <p:nvPr/>
          </p:nvSpPr>
          <p:spPr>
            <a:xfrm>
              <a:off x="2128831" y="2679744"/>
              <a:ext cx="455998" cy="1925904"/>
            </a:xfrm>
            <a:custGeom>
              <a:cxnLst>
                <a:cxn ang="0">
                  <a:pos x="wd2" y="hd2"/>
                </a:cxn>
                <a:cxn ang="5400000">
                  <a:pos x="wd2" y="hd2"/>
                </a:cxn>
                <a:cxn ang="10800000">
                  <a:pos x="wd2" y="hd2"/>
                </a:cxn>
                <a:cxn ang="16200000">
                  <a:pos x="wd2" y="hd2"/>
                </a:cxn>
              </a:cxnLst>
              <a:rect b="b" l="0" r="r" t="0"/>
              <a:pathLst>
                <a:path extrusionOk="0" h="21600" w="21600">
                  <a:moveTo>
                    <a:pt x="11043" y="21600"/>
                  </a:moveTo>
                  <a:cubicBezTo>
                    <a:pt x="4004" y="18929"/>
                    <a:pt x="0" y="15769"/>
                    <a:pt x="0" y="12380"/>
                  </a:cubicBezTo>
                  <a:cubicBezTo>
                    <a:pt x="0" y="7554"/>
                    <a:pt x="8252" y="3188"/>
                    <a:pt x="21600" y="0"/>
                  </a:cubicBezTo>
                </a:path>
              </a:pathLst>
            </a:custGeom>
            <a:ln w="38100">
              <a:solidFill>
                <a:schemeClr val="bg1">
                  <a:lumMod val="85000"/>
                </a:schemeClr>
              </a:solidFill>
              <a:miter/>
            </a:ln>
          </p:spPr>
          <p:txBody>
            <a:bodyPr anchor="ctr"/>
            <a:lstStyle/>
            <a:p>
              <a:pPr algn="ctr"/>
              <a:endParaRPr/>
            </a:p>
          </p:txBody>
        </p:sp>
        <p:sp>
          <p:nvSpPr>
            <p:cNvPr id="17" name="Freeform: Shape 12"/>
            <p:cNvSpPr/>
            <p:nvPr/>
          </p:nvSpPr>
          <p:spPr>
            <a:xfrm>
              <a:off x="2477599" y="2631598"/>
              <a:ext cx="165719" cy="161577"/>
            </a:xfrm>
            <a:custGeom>
              <a:cxnLst>
                <a:cxn ang="0">
                  <a:pos x="wd2" y="hd2"/>
                </a:cxn>
                <a:cxn ang="5400000">
                  <a:pos x="wd2" y="hd2"/>
                </a:cxn>
                <a:cxn ang="10800000">
                  <a:pos x="wd2" y="hd2"/>
                </a:cxn>
                <a:cxn ang="16200000">
                  <a:pos x="wd2" y="hd2"/>
                </a:cxn>
              </a:cxnLst>
              <a:rect b="b" l="0" r="r" t="0"/>
              <a:pathLst>
                <a:path extrusionOk="0" h="21600" w="21600">
                  <a:moveTo>
                    <a:pt x="21600" y="0"/>
                  </a:moveTo>
                  <a:lnTo>
                    <a:pt x="0" y="4929"/>
                  </a:lnTo>
                  <a:lnTo>
                    <a:pt x="14965" y="21600"/>
                  </a:lnTo>
                  <a:lnTo>
                    <a:pt x="21600" y="0"/>
                  </a:lnTo>
                  <a:close/>
                </a:path>
              </a:pathLst>
            </a:custGeom>
            <a:solidFill>
              <a:schemeClr val="bg1">
                <a:lumMod val="85000"/>
              </a:schemeClr>
            </a:solidFill>
            <a:ln w="12700">
              <a:miter lim="400000"/>
            </a:ln>
          </p:spPr>
          <p:txBody>
            <a:bodyPr anchor="ctr"/>
            <a:lstStyle/>
            <a:p>
              <a:pPr algn="ctr"/>
              <a:endParaRPr/>
            </a:p>
          </p:txBody>
        </p:sp>
        <p:sp>
          <p:nvSpPr>
            <p:cNvPr id="18" name="Freeform: Shape 13"/>
            <p:cNvSpPr/>
            <p:nvPr/>
          </p:nvSpPr>
          <p:spPr>
            <a:xfrm>
              <a:off x="2692669" y="4379866"/>
              <a:ext cx="1397931" cy="581774"/>
            </a:xfrm>
            <a:custGeom>
              <a:cxnLst>
                <a:cxn ang="0">
                  <a:pos x="wd2" y="hd2"/>
                </a:cxn>
                <a:cxn ang="5400000">
                  <a:pos x="wd2" y="hd2"/>
                </a:cxn>
                <a:cxn ang="10800000">
                  <a:pos x="wd2" y="hd2"/>
                </a:cxn>
                <a:cxn ang="16200000">
                  <a:pos x="wd2" y="hd2"/>
                </a:cxn>
              </a:cxnLst>
              <a:rect b="b" l="0" r="r" t="0"/>
              <a:pathLst>
                <a:path extrusionOk="0" h="18027" w="21600">
                  <a:moveTo>
                    <a:pt x="0" y="0"/>
                  </a:moveTo>
                  <a:cubicBezTo>
                    <a:pt x="4470" y="15247"/>
                    <a:pt x="13609" y="21600"/>
                    <a:pt x="21600" y="16041"/>
                  </a:cubicBezTo>
                </a:path>
              </a:pathLst>
            </a:custGeom>
            <a:ln w="38100">
              <a:solidFill>
                <a:schemeClr val="bg1">
                  <a:lumMod val="85000"/>
                </a:schemeClr>
              </a:solidFill>
              <a:miter/>
            </a:ln>
          </p:spPr>
          <p:txBody>
            <a:bodyPr anchor="ctr"/>
            <a:lstStyle/>
            <a:p>
              <a:pPr algn="ctr"/>
              <a:endParaRPr/>
            </a:p>
          </p:txBody>
        </p:sp>
        <p:sp>
          <p:nvSpPr>
            <p:cNvPr id="19" name="Freeform: Shape 14"/>
            <p:cNvSpPr/>
            <p:nvPr/>
          </p:nvSpPr>
          <p:spPr>
            <a:xfrm>
              <a:off x="4032081" y="4827386"/>
              <a:ext cx="165801" cy="161534"/>
            </a:xfrm>
            <a:custGeom>
              <a:cxnLst>
                <a:cxn ang="0">
                  <a:pos x="wd2" y="hd2"/>
                </a:cxn>
                <a:cxn ang="5400000">
                  <a:pos x="wd2" y="hd2"/>
                </a:cxn>
                <a:cxn ang="10800000">
                  <a:pos x="wd2" y="hd2"/>
                </a:cxn>
                <a:cxn ang="16200000">
                  <a:pos x="wd2" y="hd2"/>
                </a:cxn>
              </a:cxnLst>
              <a:rect b="b" l="0" r="r" t="0"/>
              <a:pathLst>
                <a:path extrusionOk="0" h="21600" w="21600">
                  <a:moveTo>
                    <a:pt x="21600" y="4204"/>
                  </a:moveTo>
                  <a:lnTo>
                    <a:pt x="7341" y="21600"/>
                  </a:lnTo>
                  <a:lnTo>
                    <a:pt x="0" y="0"/>
                  </a:lnTo>
                  <a:lnTo>
                    <a:pt x="21600" y="4204"/>
                  </a:lnTo>
                  <a:close/>
                </a:path>
              </a:pathLst>
            </a:custGeom>
            <a:solidFill>
              <a:schemeClr val="bg1">
                <a:lumMod val="85000"/>
              </a:schemeClr>
            </a:solidFill>
            <a:ln w="12700">
              <a:miter lim="400000"/>
            </a:ln>
          </p:spPr>
          <p:txBody>
            <a:bodyPr anchor="ctr"/>
            <a:lstStyle/>
            <a:p>
              <a:pPr algn="ctr"/>
              <a:endParaRPr/>
            </a:p>
          </p:txBody>
        </p:sp>
        <p:sp>
          <p:nvSpPr>
            <p:cNvPr id="20" name="Freeform: Shape 15"/>
            <p:cNvSpPr/>
            <p:nvPr/>
          </p:nvSpPr>
          <p:spPr>
            <a:xfrm>
              <a:off x="1631504" y="3853799"/>
              <a:ext cx="1462654" cy="146035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anchor="ctr"/>
            <a:lstStyle/>
            <a:p>
              <a:pPr algn="ctr"/>
              <a:endParaRPr/>
            </a:p>
          </p:txBody>
        </p:sp>
        <p:sp>
          <p:nvSpPr>
            <p:cNvPr id="21" name="Freeform: Shape 56"/>
            <p:cNvSpPr/>
            <p:nvPr/>
          </p:nvSpPr>
          <p:spPr bwMode="auto">
            <a:xfrm>
              <a:off x="4815024" y="4307637"/>
              <a:ext cx="551396" cy="552682"/>
            </a:xfrm>
            <a:custGeom>
              <a:gdLst>
                <a:gd fmla="*/ 103 w 181" name="T0"/>
                <a:gd fmla="*/ 23 h 181" name="T1"/>
                <a:gd fmla="*/ 23 w 181" name="T2"/>
                <a:gd fmla="*/ 23 h 181" name="T3"/>
                <a:gd fmla="*/ 23 w 181" name="T4"/>
                <a:gd fmla="*/ 103 h 181" name="T5"/>
                <a:gd fmla="*/ 95 w 181" name="T6"/>
                <a:gd fmla="*/ 110 h 181" name="T7"/>
                <a:gd fmla="*/ 97 w 181" name="T8"/>
                <a:gd fmla="*/ 113 h 181" name="T9"/>
                <a:gd fmla="*/ 97 w 181" name="T10"/>
                <a:gd fmla="*/ 114 h 181" name="T11"/>
                <a:gd fmla="*/ 97 w 181" name="T12"/>
                <a:gd fmla="*/ 122 h 181" name="T13"/>
                <a:gd fmla="*/ 153 w 181" name="T14"/>
                <a:gd fmla="*/ 178 h 181" name="T15"/>
                <a:gd fmla="*/ 161 w 181" name="T16"/>
                <a:gd fmla="*/ 178 h 181" name="T17"/>
                <a:gd fmla="*/ 162 w 181" name="T18"/>
                <a:gd fmla="*/ 178 h 181" name="T19"/>
                <a:gd fmla="*/ 162 w 181" name="T20"/>
                <a:gd fmla="*/ 178 h 181" name="T21"/>
                <a:gd fmla="*/ 168 w 181" name="T22"/>
                <a:gd fmla="*/ 178 h 181" name="T23"/>
                <a:gd fmla="*/ 178 w 181" name="T24"/>
                <a:gd fmla="*/ 168 h 181" name="T25"/>
                <a:gd fmla="*/ 178 w 181" name="T26"/>
                <a:gd fmla="*/ 163 h 181" name="T27"/>
                <a:gd fmla="*/ 178 w 181" name="T28"/>
                <a:gd fmla="*/ 162 h 181" name="T29"/>
                <a:gd fmla="*/ 178 w 181" name="T30"/>
                <a:gd fmla="*/ 161 h 181" name="T31"/>
                <a:gd fmla="*/ 178 w 181" name="T32"/>
                <a:gd fmla="*/ 153 h 181" name="T33"/>
                <a:gd fmla="*/ 122 w 181" name="T34"/>
                <a:gd fmla="*/ 97 h 181" name="T35"/>
                <a:gd fmla="*/ 113 w 181" name="T36"/>
                <a:gd fmla="*/ 97 h 181" name="T37"/>
                <a:gd fmla="*/ 113 w 181" name="T38"/>
                <a:gd fmla="*/ 97 h 181" name="T39"/>
                <a:gd fmla="*/ 110 w 181" name="T40"/>
                <a:gd fmla="*/ 95 h 181" name="T41"/>
                <a:gd fmla="*/ 103 w 181" name="T42"/>
                <a:gd fmla="*/ 23 h 181" name="T43"/>
                <a:gd fmla="*/ 35 w 181" name="T44"/>
                <a:gd fmla="*/ 35 h 181" name="T45"/>
                <a:gd fmla="*/ 91 w 181" name="T46"/>
                <a:gd fmla="*/ 35 h 181" name="T47"/>
                <a:gd fmla="*/ 91 w 181" name="T48"/>
                <a:gd fmla="*/ 91 h 181" name="T49"/>
                <a:gd fmla="*/ 35 w 181" name="T50"/>
                <a:gd fmla="*/ 92 h 181" name="T51"/>
                <a:gd fmla="*/ 35 w 181" name="T52"/>
                <a:gd fmla="*/ 35 h 18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1" w="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bg1"/>
            </a:solidFill>
            <a:ln>
              <a:noFill/>
            </a:ln>
          </p:spPr>
          <p:txBody>
            <a:bodyPr anchor="ctr"/>
            <a:lstStyle/>
            <a:p>
              <a:pPr algn="ctr"/>
              <a:endParaRPr/>
            </a:p>
          </p:txBody>
        </p:sp>
        <p:sp>
          <p:nvSpPr>
            <p:cNvPr id="22" name="Freeform: Shape 57"/>
            <p:cNvSpPr/>
            <p:nvPr/>
          </p:nvSpPr>
          <p:spPr bwMode="auto">
            <a:xfrm>
              <a:off x="3462684" y="1963233"/>
              <a:ext cx="536820" cy="535680"/>
            </a:xfrm>
            <a:custGeom>
              <a:gdLst>
                <a:gd fmla="*/ 0 w 199" name="T0"/>
                <a:gd fmla="*/ 99 h 198" name="T1"/>
                <a:gd fmla="*/ 199 w 199" name="T2"/>
                <a:gd fmla="*/ 99 h 198" name="T3"/>
                <a:gd fmla="*/ 112 w 199" name="T4"/>
                <a:gd fmla="*/ 185 h 198" name="T5"/>
                <a:gd fmla="*/ 104 w 199" name="T6"/>
                <a:gd fmla="*/ 145 h 198" name="T7"/>
                <a:gd fmla="*/ 112 w 199" name="T8"/>
                <a:gd fmla="*/ 185 h 198" name="T9"/>
                <a:gd fmla="*/ 96 w 199" name="T10"/>
                <a:gd fmla="*/ 145 h 198" name="T11"/>
                <a:gd fmla="*/ 87 w 199" name="T12"/>
                <a:gd fmla="*/ 185 h 198" name="T13"/>
                <a:gd fmla="*/ 87 w 199" name="T14"/>
                <a:gd fmla="*/ 13 h 198" name="T15"/>
                <a:gd fmla="*/ 96 w 199" name="T16"/>
                <a:gd fmla="*/ 53 h 198" name="T17"/>
                <a:gd fmla="*/ 87 w 199" name="T18"/>
                <a:gd fmla="*/ 13 h 198" name="T19"/>
                <a:gd fmla="*/ 104 w 199" name="T20"/>
                <a:gd fmla="*/ 53 h 198" name="T21"/>
                <a:gd fmla="*/ 112 w 199" name="T22"/>
                <a:gd fmla="*/ 13 h 198" name="T23"/>
                <a:gd fmla="*/ 104 w 199" name="T24"/>
                <a:gd fmla="*/ 61 h 198" name="T25"/>
                <a:gd fmla="*/ 149 w 199" name="T26"/>
                <a:gd fmla="*/ 95 h 198" name="T27"/>
                <a:gd fmla="*/ 104 w 199" name="T28"/>
                <a:gd fmla="*/ 61 h 198" name="T29"/>
                <a:gd fmla="*/ 96 w 199" name="T30"/>
                <a:gd fmla="*/ 95 h 198" name="T31"/>
                <a:gd fmla="*/ 57 w 199" name="T32"/>
                <a:gd fmla="*/ 55 h 198" name="T33"/>
                <a:gd fmla="*/ 42 w 199" name="T34"/>
                <a:gd fmla="*/ 95 h 198" name="T35"/>
                <a:gd fmla="*/ 31 w 199" name="T36"/>
                <a:gd fmla="*/ 45 h 198" name="T37"/>
                <a:gd fmla="*/ 42 w 199" name="T38"/>
                <a:gd fmla="*/ 95 h 198" name="T39"/>
                <a:gd fmla="*/ 49 w 199" name="T40"/>
                <a:gd fmla="*/ 145 h 198" name="T41"/>
                <a:gd fmla="*/ 13 w 199" name="T42"/>
                <a:gd fmla="*/ 103 h 198" name="T43"/>
                <a:gd fmla="*/ 50 w 199" name="T44"/>
                <a:gd fmla="*/ 103 h 198" name="T45"/>
                <a:gd fmla="*/ 96 w 199" name="T46"/>
                <a:gd fmla="*/ 137 h 198" name="T47"/>
                <a:gd fmla="*/ 50 w 199" name="T48"/>
                <a:gd fmla="*/ 103 h 198" name="T49"/>
                <a:gd fmla="*/ 104 w 199" name="T50"/>
                <a:gd fmla="*/ 103 h 198" name="T51"/>
                <a:gd fmla="*/ 143 w 199" name="T52"/>
                <a:gd fmla="*/ 142 h 198" name="T53"/>
                <a:gd fmla="*/ 157 w 199" name="T54"/>
                <a:gd fmla="*/ 103 h 198" name="T55"/>
                <a:gd fmla="*/ 168 w 199" name="T56"/>
                <a:gd fmla="*/ 153 h 198" name="T57"/>
                <a:gd fmla="*/ 157 w 199" name="T58"/>
                <a:gd fmla="*/ 103 h 198" name="T59"/>
                <a:gd fmla="*/ 150 w 199" name="T60"/>
                <a:gd fmla="*/ 53 h 198" name="T61"/>
                <a:gd fmla="*/ 187 w 199" name="T62"/>
                <a:gd fmla="*/ 95 h 198" name="T63"/>
                <a:gd fmla="*/ 162 w 199" name="T64"/>
                <a:gd fmla="*/ 39 h 198" name="T65"/>
                <a:gd fmla="*/ 131 w 199" name="T66"/>
                <a:gd fmla="*/ 18 h 198" name="T67"/>
                <a:gd fmla="*/ 68 w 199" name="T68"/>
                <a:gd fmla="*/ 18 h 198" name="T69"/>
                <a:gd fmla="*/ 37 w 199" name="T70"/>
                <a:gd fmla="*/ 39 h 198" name="T71"/>
                <a:gd fmla="*/ 37 w 199" name="T72"/>
                <a:gd fmla="*/ 159 h 198" name="T73"/>
                <a:gd fmla="*/ 68 w 199" name="T74"/>
                <a:gd fmla="*/ 180 h 198" name="T75"/>
                <a:gd fmla="*/ 131 w 199" name="T76"/>
                <a:gd fmla="*/ 180 h 198" name="T77"/>
                <a:gd fmla="*/ 162 w 199" name="T78"/>
                <a:gd fmla="*/ 159 h 19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8" w="199">
                  <a:moveTo>
                    <a:pt x="100" y="0"/>
                  </a:moveTo>
                  <a:cubicBezTo>
                    <a:pt x="45" y="0"/>
                    <a:pt x="0" y="44"/>
                    <a:pt x="0" y="99"/>
                  </a:cubicBezTo>
                  <a:cubicBezTo>
                    <a:pt x="0" y="153"/>
                    <a:pt x="45" y="198"/>
                    <a:pt x="100" y="198"/>
                  </a:cubicBezTo>
                  <a:cubicBezTo>
                    <a:pt x="154" y="198"/>
                    <a:pt x="199" y="153"/>
                    <a:pt x="199" y="99"/>
                  </a:cubicBezTo>
                  <a:cubicBezTo>
                    <a:pt x="199" y="44"/>
                    <a:pt x="154" y="0"/>
                    <a:pt x="100" y="0"/>
                  </a:cubicBezTo>
                  <a:moveTo>
                    <a:pt x="112" y="185"/>
                  </a:moveTo>
                  <a:cubicBezTo>
                    <a:pt x="109" y="185"/>
                    <a:pt x="106" y="186"/>
                    <a:pt x="104" y="186"/>
                  </a:cubicBezTo>
                  <a:cubicBezTo>
                    <a:pt x="104" y="145"/>
                    <a:pt x="104" y="145"/>
                    <a:pt x="104" y="145"/>
                  </a:cubicBezTo>
                  <a:cubicBezTo>
                    <a:pt x="116" y="145"/>
                    <a:pt x="129" y="147"/>
                    <a:pt x="140" y="150"/>
                  </a:cubicBezTo>
                  <a:cubicBezTo>
                    <a:pt x="133" y="167"/>
                    <a:pt x="123" y="180"/>
                    <a:pt x="112" y="185"/>
                  </a:cubicBezTo>
                  <a:moveTo>
                    <a:pt x="59" y="150"/>
                  </a:moveTo>
                  <a:cubicBezTo>
                    <a:pt x="71" y="147"/>
                    <a:pt x="83" y="145"/>
                    <a:pt x="96" y="145"/>
                  </a:cubicBezTo>
                  <a:cubicBezTo>
                    <a:pt x="96" y="186"/>
                    <a:pt x="96" y="186"/>
                    <a:pt x="96" y="186"/>
                  </a:cubicBezTo>
                  <a:cubicBezTo>
                    <a:pt x="93" y="186"/>
                    <a:pt x="90" y="185"/>
                    <a:pt x="87" y="185"/>
                  </a:cubicBezTo>
                  <a:cubicBezTo>
                    <a:pt x="76" y="180"/>
                    <a:pt x="66" y="167"/>
                    <a:pt x="59" y="150"/>
                  </a:cubicBezTo>
                  <a:moveTo>
                    <a:pt x="87" y="13"/>
                  </a:moveTo>
                  <a:cubicBezTo>
                    <a:pt x="90" y="12"/>
                    <a:pt x="93" y="12"/>
                    <a:pt x="96" y="12"/>
                  </a:cubicBezTo>
                  <a:cubicBezTo>
                    <a:pt x="96" y="53"/>
                    <a:pt x="96" y="53"/>
                    <a:pt x="96" y="53"/>
                  </a:cubicBezTo>
                  <a:cubicBezTo>
                    <a:pt x="83" y="53"/>
                    <a:pt x="71" y="51"/>
                    <a:pt x="59" y="48"/>
                  </a:cubicBezTo>
                  <a:cubicBezTo>
                    <a:pt x="66" y="31"/>
                    <a:pt x="76" y="18"/>
                    <a:pt x="87" y="13"/>
                  </a:cubicBezTo>
                  <a:moveTo>
                    <a:pt x="140" y="48"/>
                  </a:moveTo>
                  <a:cubicBezTo>
                    <a:pt x="129" y="51"/>
                    <a:pt x="116" y="53"/>
                    <a:pt x="104" y="53"/>
                  </a:cubicBezTo>
                  <a:cubicBezTo>
                    <a:pt x="104" y="12"/>
                    <a:pt x="104" y="12"/>
                    <a:pt x="104" y="12"/>
                  </a:cubicBezTo>
                  <a:cubicBezTo>
                    <a:pt x="106" y="12"/>
                    <a:pt x="109" y="12"/>
                    <a:pt x="112" y="13"/>
                  </a:cubicBezTo>
                  <a:cubicBezTo>
                    <a:pt x="123" y="18"/>
                    <a:pt x="133" y="31"/>
                    <a:pt x="140" y="48"/>
                  </a:cubicBezTo>
                  <a:moveTo>
                    <a:pt x="104" y="61"/>
                  </a:moveTo>
                  <a:cubicBezTo>
                    <a:pt x="117" y="61"/>
                    <a:pt x="130" y="59"/>
                    <a:pt x="143" y="55"/>
                  </a:cubicBezTo>
                  <a:cubicBezTo>
                    <a:pt x="146" y="67"/>
                    <a:pt x="148" y="81"/>
                    <a:pt x="149" y="95"/>
                  </a:cubicBezTo>
                  <a:cubicBezTo>
                    <a:pt x="104" y="95"/>
                    <a:pt x="104" y="95"/>
                    <a:pt x="104" y="95"/>
                  </a:cubicBezTo>
                  <a:lnTo>
                    <a:pt x="104" y="61"/>
                  </a:lnTo>
                  <a:close/>
                  <a:moveTo>
                    <a:pt x="96" y="61"/>
                  </a:moveTo>
                  <a:cubicBezTo>
                    <a:pt x="96" y="95"/>
                    <a:pt x="96" y="95"/>
                    <a:pt x="96" y="95"/>
                  </a:cubicBezTo>
                  <a:cubicBezTo>
                    <a:pt x="50" y="95"/>
                    <a:pt x="50" y="95"/>
                    <a:pt x="50" y="95"/>
                  </a:cubicBezTo>
                  <a:cubicBezTo>
                    <a:pt x="51" y="81"/>
                    <a:pt x="53" y="67"/>
                    <a:pt x="57" y="55"/>
                  </a:cubicBezTo>
                  <a:cubicBezTo>
                    <a:pt x="69" y="59"/>
                    <a:pt x="82" y="61"/>
                    <a:pt x="96" y="61"/>
                  </a:cubicBezTo>
                  <a:moveTo>
                    <a:pt x="42" y="95"/>
                  </a:moveTo>
                  <a:cubicBezTo>
                    <a:pt x="13" y="95"/>
                    <a:pt x="13" y="95"/>
                    <a:pt x="13" y="95"/>
                  </a:cubicBezTo>
                  <a:cubicBezTo>
                    <a:pt x="13" y="76"/>
                    <a:pt x="20" y="59"/>
                    <a:pt x="31" y="45"/>
                  </a:cubicBezTo>
                  <a:cubicBezTo>
                    <a:pt x="37" y="48"/>
                    <a:pt x="43" y="51"/>
                    <a:pt x="49" y="53"/>
                  </a:cubicBezTo>
                  <a:cubicBezTo>
                    <a:pt x="45" y="65"/>
                    <a:pt x="43" y="80"/>
                    <a:pt x="42" y="95"/>
                  </a:cubicBezTo>
                  <a:moveTo>
                    <a:pt x="42" y="103"/>
                  </a:moveTo>
                  <a:cubicBezTo>
                    <a:pt x="43" y="118"/>
                    <a:pt x="45" y="132"/>
                    <a:pt x="49" y="145"/>
                  </a:cubicBezTo>
                  <a:cubicBezTo>
                    <a:pt x="43" y="147"/>
                    <a:pt x="37" y="150"/>
                    <a:pt x="31" y="153"/>
                  </a:cubicBezTo>
                  <a:cubicBezTo>
                    <a:pt x="20" y="139"/>
                    <a:pt x="13" y="122"/>
                    <a:pt x="13" y="103"/>
                  </a:cubicBezTo>
                  <a:lnTo>
                    <a:pt x="42" y="103"/>
                  </a:lnTo>
                  <a:close/>
                  <a:moveTo>
                    <a:pt x="50" y="103"/>
                  </a:moveTo>
                  <a:cubicBezTo>
                    <a:pt x="96" y="103"/>
                    <a:pt x="96" y="103"/>
                    <a:pt x="96" y="103"/>
                  </a:cubicBezTo>
                  <a:cubicBezTo>
                    <a:pt x="96" y="137"/>
                    <a:pt x="96" y="137"/>
                    <a:pt x="96" y="137"/>
                  </a:cubicBezTo>
                  <a:cubicBezTo>
                    <a:pt x="82" y="137"/>
                    <a:pt x="69" y="139"/>
                    <a:pt x="57" y="142"/>
                  </a:cubicBezTo>
                  <a:cubicBezTo>
                    <a:pt x="53" y="131"/>
                    <a:pt x="51" y="117"/>
                    <a:pt x="50" y="103"/>
                  </a:cubicBezTo>
                  <a:moveTo>
                    <a:pt x="104" y="137"/>
                  </a:moveTo>
                  <a:cubicBezTo>
                    <a:pt x="104" y="103"/>
                    <a:pt x="104" y="103"/>
                    <a:pt x="104" y="103"/>
                  </a:cubicBezTo>
                  <a:cubicBezTo>
                    <a:pt x="149" y="103"/>
                    <a:pt x="149" y="103"/>
                    <a:pt x="149" y="103"/>
                  </a:cubicBezTo>
                  <a:cubicBezTo>
                    <a:pt x="148" y="117"/>
                    <a:pt x="146" y="131"/>
                    <a:pt x="143" y="142"/>
                  </a:cubicBezTo>
                  <a:cubicBezTo>
                    <a:pt x="130" y="139"/>
                    <a:pt x="117" y="137"/>
                    <a:pt x="104" y="137"/>
                  </a:cubicBezTo>
                  <a:moveTo>
                    <a:pt x="157" y="103"/>
                  </a:moveTo>
                  <a:cubicBezTo>
                    <a:pt x="187" y="103"/>
                    <a:pt x="187" y="103"/>
                    <a:pt x="187" y="103"/>
                  </a:cubicBezTo>
                  <a:cubicBezTo>
                    <a:pt x="186" y="122"/>
                    <a:pt x="179" y="139"/>
                    <a:pt x="168" y="153"/>
                  </a:cubicBezTo>
                  <a:cubicBezTo>
                    <a:pt x="162" y="150"/>
                    <a:pt x="156" y="147"/>
                    <a:pt x="150" y="145"/>
                  </a:cubicBezTo>
                  <a:cubicBezTo>
                    <a:pt x="154" y="132"/>
                    <a:pt x="156" y="118"/>
                    <a:pt x="157" y="103"/>
                  </a:cubicBezTo>
                  <a:moveTo>
                    <a:pt x="157" y="95"/>
                  </a:moveTo>
                  <a:cubicBezTo>
                    <a:pt x="156" y="80"/>
                    <a:pt x="154" y="65"/>
                    <a:pt x="150" y="53"/>
                  </a:cubicBezTo>
                  <a:cubicBezTo>
                    <a:pt x="156" y="51"/>
                    <a:pt x="162" y="48"/>
                    <a:pt x="168" y="45"/>
                  </a:cubicBezTo>
                  <a:cubicBezTo>
                    <a:pt x="179" y="59"/>
                    <a:pt x="186" y="76"/>
                    <a:pt x="187" y="95"/>
                  </a:cubicBezTo>
                  <a:lnTo>
                    <a:pt x="157" y="95"/>
                  </a:lnTo>
                  <a:close/>
                  <a:moveTo>
                    <a:pt x="162" y="39"/>
                  </a:moveTo>
                  <a:cubicBezTo>
                    <a:pt x="158" y="41"/>
                    <a:pt x="153" y="43"/>
                    <a:pt x="147" y="45"/>
                  </a:cubicBezTo>
                  <a:cubicBezTo>
                    <a:pt x="143" y="34"/>
                    <a:pt x="137" y="25"/>
                    <a:pt x="131" y="18"/>
                  </a:cubicBezTo>
                  <a:cubicBezTo>
                    <a:pt x="143" y="22"/>
                    <a:pt x="154" y="29"/>
                    <a:pt x="162" y="39"/>
                  </a:cubicBezTo>
                  <a:moveTo>
                    <a:pt x="68" y="18"/>
                  </a:moveTo>
                  <a:cubicBezTo>
                    <a:pt x="62" y="25"/>
                    <a:pt x="56" y="34"/>
                    <a:pt x="52" y="45"/>
                  </a:cubicBezTo>
                  <a:cubicBezTo>
                    <a:pt x="46" y="43"/>
                    <a:pt x="41" y="41"/>
                    <a:pt x="37" y="39"/>
                  </a:cubicBezTo>
                  <a:cubicBezTo>
                    <a:pt x="46" y="29"/>
                    <a:pt x="56" y="22"/>
                    <a:pt x="68" y="18"/>
                  </a:cubicBezTo>
                  <a:moveTo>
                    <a:pt x="37" y="159"/>
                  </a:moveTo>
                  <a:cubicBezTo>
                    <a:pt x="41" y="157"/>
                    <a:pt x="46" y="154"/>
                    <a:pt x="52" y="152"/>
                  </a:cubicBezTo>
                  <a:cubicBezTo>
                    <a:pt x="56" y="163"/>
                    <a:pt x="62" y="173"/>
                    <a:pt x="68" y="180"/>
                  </a:cubicBezTo>
                  <a:cubicBezTo>
                    <a:pt x="56" y="175"/>
                    <a:pt x="46" y="168"/>
                    <a:pt x="37" y="159"/>
                  </a:cubicBezTo>
                  <a:moveTo>
                    <a:pt x="131" y="180"/>
                  </a:moveTo>
                  <a:cubicBezTo>
                    <a:pt x="137" y="173"/>
                    <a:pt x="143" y="163"/>
                    <a:pt x="147" y="152"/>
                  </a:cubicBezTo>
                  <a:cubicBezTo>
                    <a:pt x="153" y="154"/>
                    <a:pt x="158" y="157"/>
                    <a:pt x="162" y="159"/>
                  </a:cubicBezTo>
                  <a:cubicBezTo>
                    <a:pt x="154" y="168"/>
                    <a:pt x="143" y="175"/>
                    <a:pt x="131" y="180"/>
                  </a:cubicBezTo>
                </a:path>
              </a:pathLst>
            </a:custGeom>
            <a:solidFill>
              <a:schemeClr val="bg1"/>
            </a:solidFill>
            <a:ln>
              <a:noFill/>
            </a:ln>
          </p:spPr>
          <p:txBody>
            <a:bodyPr anchor="ctr"/>
            <a:lstStyle/>
            <a:p>
              <a:pPr algn="ctr"/>
              <a:endParaRPr/>
            </a:p>
          </p:txBody>
        </p:sp>
        <p:sp>
          <p:nvSpPr>
            <p:cNvPr id="23" name="Freeform: Shape 58"/>
            <p:cNvSpPr/>
            <p:nvPr/>
          </p:nvSpPr>
          <p:spPr bwMode="auto">
            <a:xfrm>
              <a:off x="2087971" y="4322344"/>
              <a:ext cx="549722" cy="523268"/>
            </a:xfrm>
            <a:custGeom>
              <a:gdLst>
                <a:gd fmla="*/ 43 w 202" name="T0"/>
                <a:gd fmla="*/ 118 h 192" name="T1"/>
                <a:gd fmla="*/ 29 w 202" name="T2"/>
                <a:gd fmla="*/ 88 h 192" name="T3"/>
                <a:gd fmla="*/ 69 w 202" name="T4"/>
                <a:gd fmla="*/ 77 h 192" name="T5"/>
                <a:gd fmla="*/ 49 w 202" name="T6"/>
                <a:gd fmla="*/ 145 h 192" name="T7"/>
                <a:gd fmla="*/ 49 w 202" name="T8"/>
                <a:gd fmla="*/ 47 h 192" name="T9"/>
                <a:gd fmla="*/ 49 w 202" name="T10"/>
                <a:gd fmla="*/ 145 h 192" name="T11"/>
                <a:gd fmla="*/ 86 w 202" name="T12"/>
                <a:gd fmla="*/ 96 h 192" name="T13"/>
                <a:gd fmla="*/ 12 w 202" name="T14"/>
                <a:gd fmla="*/ 96 h 192" name="T15"/>
                <a:gd fmla="*/ 177 w 202" name="T16"/>
                <a:gd fmla="*/ 76 h 192" name="T17"/>
                <a:gd fmla="*/ 102 w 202" name="T18"/>
                <a:gd fmla="*/ 84 h 192" name="T19"/>
                <a:gd fmla="*/ 177 w 202" name="T20"/>
                <a:gd fmla="*/ 76 h 192" name="T21"/>
                <a:gd fmla="*/ 94 w 202" name="T22"/>
                <a:gd fmla="*/ 51 h 192" name="T23"/>
                <a:gd fmla="*/ 153 w 202" name="T24"/>
                <a:gd fmla="*/ 59 h 192" name="T25"/>
                <a:gd fmla="*/ 202 w 202" name="T26"/>
                <a:gd fmla="*/ 49 h 192" name="T27"/>
                <a:gd fmla="*/ 192 w 202" name="T28"/>
                <a:gd fmla="*/ 192 h 192" name="T29"/>
                <a:gd fmla="*/ 45 w 202" name="T30"/>
                <a:gd fmla="*/ 182 h 192" name="T31"/>
                <a:gd fmla="*/ 49 w 202" name="T32"/>
                <a:gd fmla="*/ 151 h 192" name="T33"/>
                <a:gd fmla="*/ 57 w 202" name="T34"/>
                <a:gd fmla="*/ 180 h 192" name="T35"/>
                <a:gd fmla="*/ 190 w 202" name="T36"/>
                <a:gd fmla="*/ 55 h 192" name="T37"/>
                <a:gd fmla="*/ 147 w 202" name="T38"/>
                <a:gd fmla="*/ 39 h 192" name="T39"/>
                <a:gd fmla="*/ 57 w 202" name="T40"/>
                <a:gd fmla="*/ 12 h 192" name="T41"/>
                <a:gd fmla="*/ 49 w 202" name="T42"/>
                <a:gd fmla="*/ 41 h 192" name="T43"/>
                <a:gd fmla="*/ 45 w 202" name="T44"/>
                <a:gd fmla="*/ 10 h 192" name="T45"/>
                <a:gd fmla="*/ 153 w 202" name="T46"/>
                <a:gd fmla="*/ 0 h 192" name="T47"/>
                <a:gd fmla="*/ 157 w 202" name="T48"/>
                <a:gd fmla="*/ 1 h 192" name="T49"/>
                <a:gd fmla="*/ 202 w 202" name="T50"/>
                <a:gd fmla="*/ 49 h 192" name="T51"/>
                <a:gd fmla="*/ 182 w 202" name="T52"/>
                <a:gd fmla="*/ 43 h 192" name="T53"/>
                <a:gd fmla="*/ 159 w 202" name="T54"/>
                <a:gd fmla="*/ 39 h 192" name="T55"/>
                <a:gd fmla="*/ 182 w 202" name="T56"/>
                <a:gd fmla="*/ 43 h 192" name="T57"/>
                <a:gd fmla="*/ 137 w 202" name="T58"/>
                <a:gd fmla="*/ 158 h 192" name="T59"/>
                <a:gd fmla="*/ 70 w 202" name="T60"/>
                <a:gd fmla="*/ 150 h 192" name="T61"/>
                <a:gd fmla="*/ 177 w 202" name="T62"/>
                <a:gd fmla="*/ 101 h 192" name="T63"/>
                <a:gd fmla="*/ 102 w 202" name="T64"/>
                <a:gd fmla="*/ 109 h 192" name="T65"/>
                <a:gd fmla="*/ 177 w 202" name="T66"/>
                <a:gd fmla="*/ 101 h 192" name="T67"/>
                <a:gd fmla="*/ 95 w 202" name="T68"/>
                <a:gd fmla="*/ 125 h 192" name="T69"/>
                <a:gd fmla="*/ 177 w 202" name="T70"/>
                <a:gd fmla="*/ 133 h 1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2" w="201">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anchor="ctr"/>
            <a:lstStyle/>
            <a:p>
              <a:pPr algn="ctr"/>
              <a:endParaRPr/>
            </a:p>
          </p:txBody>
        </p:sp>
      </p:grpSp>
      <p:grpSp>
        <p:nvGrpSpPr>
          <p:cNvPr id="59" name="组合 58"/>
          <p:cNvGrpSpPr/>
          <p:nvPr/>
        </p:nvGrpSpPr>
        <p:grpSpPr>
          <a:xfrm>
            <a:off x="6360062" y="2010638"/>
            <a:ext cx="4481433" cy="1007663"/>
            <a:chOff x="6360062" y="2010638"/>
            <a:chExt cx="4481433" cy="1007663"/>
          </a:xfrm>
        </p:grpSpPr>
        <p:sp>
          <p:nvSpPr>
            <p:cNvPr id="40" name="Freeform: Shape 49"/>
            <p:cNvSpPr/>
            <p:nvPr/>
          </p:nvSpPr>
          <p:spPr>
            <a:xfrm>
              <a:off x="6360062" y="2221370"/>
              <a:ext cx="586202" cy="58620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a:lstStyle/>
            <a:p>
              <a:pPr algn="ctr"/>
              <a:endParaRPr>
                <a:solidFill>
                  <a:schemeClr val="tx1">
                    <a:lumMod val="65000"/>
                    <a:lumOff val="35000"/>
                  </a:schemeClr>
                </a:solidFill>
              </a:endParaRPr>
            </a:p>
          </p:txBody>
        </p:sp>
        <p:sp>
          <p:nvSpPr>
            <p:cNvPr id="41" name="Freeform: Shape 50"/>
            <p:cNvSpPr/>
            <p:nvPr/>
          </p:nvSpPr>
          <p:spPr>
            <a:xfrm>
              <a:off x="6539174" y="2394906"/>
              <a:ext cx="227978" cy="239129"/>
            </a:xfrm>
            <a:custGeom>
              <a:cxnLst>
                <a:cxn ang="0">
                  <a:pos x="wd2" y="hd2"/>
                </a:cxn>
                <a:cxn ang="5400000">
                  <a:pos x="wd2" y="hd2"/>
                </a:cxn>
                <a:cxn ang="10800000">
                  <a:pos x="wd2" y="hd2"/>
                </a:cxn>
                <a:cxn ang="16200000">
                  <a:pos x="wd2" y="hd2"/>
                </a:cxn>
              </a:cxnLst>
              <a:rect b="b" l="0" r="r" t="0"/>
              <a:pathLst>
                <a:path extrusionOk="0" h="21302" w="21004">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cap="flat" w="12700">
              <a:noFill/>
              <a:miter lim="400000"/>
            </a:ln>
            <a:effectLst/>
          </p:spPr>
          <p:txBody>
            <a:bodyPr anchor="ctr"/>
            <a:lstStyle/>
            <a:p>
              <a:pPr algn="ctr"/>
              <a:endParaRPr>
                <a:solidFill>
                  <a:schemeClr val="tx1">
                    <a:lumMod val="65000"/>
                    <a:lumOff val="35000"/>
                  </a:schemeClr>
                </a:solidFill>
              </a:endParaRPr>
            </a:p>
          </p:txBody>
        </p:sp>
        <p:grpSp>
          <p:nvGrpSpPr>
            <p:cNvPr id="43" name="组合 42"/>
            <p:cNvGrpSpPr/>
            <p:nvPr/>
          </p:nvGrpSpPr>
          <p:grpSpPr>
            <a:xfrm>
              <a:off x="7083556" y="2010638"/>
              <a:ext cx="3757939" cy="1007663"/>
              <a:chOff x="1531598" y="3689289"/>
              <a:chExt cx="3757939" cy="1007663"/>
            </a:xfrm>
          </p:grpSpPr>
          <p:sp>
            <p:nvSpPr>
              <p:cNvPr id="44" name="矩形 43"/>
              <p:cNvSpPr/>
              <p:nvPr/>
            </p:nvSpPr>
            <p:spPr>
              <a:xfrm>
                <a:off x="1531598" y="4050621"/>
                <a:ext cx="3757939" cy="640080"/>
              </a:xfrm>
              <a:prstGeom prst="rect">
                <a:avLst/>
              </a:prstGeom>
            </p:spPr>
            <p:txBody>
              <a:bodyPr wrap="square">
                <a:spAutoFit/>
                <a:scene3d>
                  <a:camera prst="orthographicFront"/>
                  <a:lightRig dir="t" rig="threePt"/>
                </a:scene3d>
                <a:sp3d contourW="12700"/>
              </a:bodyPr>
              <a:lstStyle/>
              <a:p>
                <a:r>
                  <a:rPr altLang="zh-CN" lang="en-US" sz="1200">
                    <a:solidFill>
                      <a:schemeClr val="tx1">
                        <a:lumMod val="65000"/>
                        <a:lumOff val="35000"/>
                      </a:schemeClr>
                    </a:solidFill>
                  </a:rPr>
                  <a:t>The user can demonstrate on a projector or computer, or print the presentation and make it into a film to be used</a:t>
                </a:r>
              </a:p>
            </p:txBody>
          </p:sp>
          <p:sp>
            <p:nvSpPr>
              <p:cNvPr id="45" name="文本框 44"/>
              <p:cNvSpPr txBox="1"/>
              <p:nvPr/>
            </p:nvSpPr>
            <p:spPr>
              <a:xfrm>
                <a:off x="1531598" y="3689289"/>
                <a:ext cx="1706880" cy="396240"/>
              </a:xfrm>
              <a:prstGeom prst="rect">
                <a:avLst/>
              </a:prstGeom>
              <a:noFill/>
            </p:spPr>
            <p:txBody>
              <a:bodyPr rtlCol="0" wrap="none">
                <a:spAutoFit/>
                <a:scene3d>
                  <a:camera prst="orthographicFront"/>
                  <a:lightRig dir="t" rig="threePt"/>
                </a:scene3d>
                <a:sp3d contourW="12700"/>
              </a:bodyPr>
              <a:lstStyle/>
              <a:p>
                <a:r>
                  <a:rPr altLang="en-US" b="1" lang="zh-CN" smtClean="0" sz="2000">
                    <a:solidFill>
                      <a:schemeClr val="tx1">
                        <a:lumMod val="65000"/>
                        <a:lumOff val="35000"/>
                      </a:schemeClr>
                    </a:solidFill>
                    <a:latin typeface="+mj-ea"/>
                    <a:ea typeface="+mj-ea"/>
                  </a:rPr>
                  <a:t>竞争对手分析</a:t>
                </a:r>
              </a:p>
            </p:txBody>
          </p:sp>
        </p:grpSp>
      </p:grpSp>
      <p:grpSp>
        <p:nvGrpSpPr>
          <p:cNvPr id="61" name="组合 60"/>
          <p:cNvGrpSpPr/>
          <p:nvPr/>
        </p:nvGrpSpPr>
        <p:grpSpPr>
          <a:xfrm>
            <a:off x="6360062" y="3285531"/>
            <a:ext cx="4481433" cy="1007663"/>
            <a:chOff x="6360062" y="3285531"/>
            <a:chExt cx="4481433" cy="1007663"/>
          </a:xfrm>
        </p:grpSpPr>
        <p:grpSp>
          <p:nvGrpSpPr>
            <p:cNvPr id="60" name="组合 59"/>
            <p:cNvGrpSpPr/>
            <p:nvPr/>
          </p:nvGrpSpPr>
          <p:grpSpPr>
            <a:xfrm>
              <a:off x="6360062" y="3503269"/>
              <a:ext cx="586202" cy="586201"/>
              <a:chOff x="6360062" y="3503269"/>
              <a:chExt cx="586202" cy="586201"/>
            </a:xfrm>
          </p:grpSpPr>
          <p:sp>
            <p:nvSpPr>
              <p:cNvPr id="36" name="Freeform: Shape 43"/>
              <p:cNvSpPr/>
              <p:nvPr/>
            </p:nvSpPr>
            <p:spPr>
              <a:xfrm>
                <a:off x="6360062" y="3503269"/>
                <a:ext cx="586202" cy="58620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w="12700">
                <a:noFill/>
                <a:miter lim="400000"/>
              </a:ln>
              <a:effectLst/>
            </p:spPr>
            <p:txBody>
              <a:bodyPr anchor="ctr"/>
              <a:lstStyle/>
              <a:p>
                <a:pPr algn="ctr"/>
                <a:endParaRPr>
                  <a:solidFill>
                    <a:schemeClr val="tx1">
                      <a:lumMod val="65000"/>
                      <a:lumOff val="35000"/>
                    </a:schemeClr>
                  </a:solidFill>
                </a:endParaRPr>
              </a:p>
            </p:txBody>
          </p:sp>
          <p:sp>
            <p:nvSpPr>
              <p:cNvPr id="42" name="Freeform: Shape 50"/>
              <p:cNvSpPr/>
              <p:nvPr/>
            </p:nvSpPr>
            <p:spPr>
              <a:xfrm>
                <a:off x="6539174" y="3676806"/>
                <a:ext cx="227978" cy="239129"/>
              </a:xfrm>
              <a:custGeom>
                <a:cxnLst>
                  <a:cxn ang="0">
                    <a:pos x="wd2" y="hd2"/>
                  </a:cxn>
                  <a:cxn ang="5400000">
                    <a:pos x="wd2" y="hd2"/>
                  </a:cxn>
                  <a:cxn ang="10800000">
                    <a:pos x="wd2" y="hd2"/>
                  </a:cxn>
                  <a:cxn ang="16200000">
                    <a:pos x="wd2" y="hd2"/>
                  </a:cxn>
                </a:cxnLst>
                <a:rect b="b" l="0" r="r" t="0"/>
                <a:pathLst>
                  <a:path extrusionOk="0" h="21302" w="21004">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cap="flat" w="12700">
                <a:noFill/>
                <a:miter lim="400000"/>
              </a:ln>
              <a:effectLst/>
            </p:spPr>
            <p:txBody>
              <a:bodyPr anchor="ctr"/>
              <a:lstStyle/>
              <a:p>
                <a:pPr algn="ctr"/>
                <a:endParaRPr>
                  <a:solidFill>
                    <a:schemeClr val="tx1">
                      <a:lumMod val="65000"/>
                      <a:lumOff val="35000"/>
                    </a:schemeClr>
                  </a:solidFill>
                </a:endParaRPr>
              </a:p>
            </p:txBody>
          </p:sp>
        </p:grpSp>
        <p:grpSp>
          <p:nvGrpSpPr>
            <p:cNvPr id="46" name="组合 45"/>
            <p:cNvGrpSpPr/>
            <p:nvPr/>
          </p:nvGrpSpPr>
          <p:grpSpPr>
            <a:xfrm>
              <a:off x="7083556" y="3285531"/>
              <a:ext cx="3757939" cy="1007663"/>
              <a:chOff x="1531598" y="3689289"/>
              <a:chExt cx="3757939" cy="1007663"/>
            </a:xfrm>
          </p:grpSpPr>
          <p:sp>
            <p:nvSpPr>
              <p:cNvPr id="47" name="矩形 46"/>
              <p:cNvSpPr/>
              <p:nvPr/>
            </p:nvSpPr>
            <p:spPr>
              <a:xfrm>
                <a:off x="1531598" y="4050621"/>
                <a:ext cx="3757939" cy="640080"/>
              </a:xfrm>
              <a:prstGeom prst="rect">
                <a:avLst/>
              </a:prstGeom>
            </p:spPr>
            <p:txBody>
              <a:bodyPr wrap="square">
                <a:spAutoFit/>
                <a:scene3d>
                  <a:camera prst="orthographicFront"/>
                  <a:lightRig dir="t" rig="threePt"/>
                </a:scene3d>
                <a:sp3d contourW="12700"/>
              </a:bodyPr>
              <a:lstStyle/>
              <a:p>
                <a:r>
                  <a:rPr altLang="zh-CN" lang="en-US" sz="1200">
                    <a:solidFill>
                      <a:schemeClr val="tx1">
                        <a:lumMod val="65000"/>
                        <a:lumOff val="35000"/>
                      </a:schemeClr>
                    </a:solidFill>
                  </a:rPr>
                  <a:t>The user can demonstrate on a projector or computer, or print the presentation and make it into a film to be used</a:t>
                </a:r>
              </a:p>
            </p:txBody>
          </p:sp>
          <p:sp>
            <p:nvSpPr>
              <p:cNvPr id="48" name="文本框 47"/>
              <p:cNvSpPr txBox="1"/>
              <p:nvPr/>
            </p:nvSpPr>
            <p:spPr>
              <a:xfrm>
                <a:off x="1531598" y="3689288"/>
                <a:ext cx="1706880" cy="396240"/>
              </a:xfrm>
              <a:prstGeom prst="rect">
                <a:avLst/>
              </a:prstGeom>
              <a:noFill/>
            </p:spPr>
            <p:txBody>
              <a:bodyPr rtlCol="0" wrap="none">
                <a:spAutoFit/>
                <a:scene3d>
                  <a:camera prst="orthographicFront"/>
                  <a:lightRig dir="t" rig="threePt"/>
                </a:scene3d>
                <a:sp3d contourW="12700"/>
              </a:bodyPr>
              <a:lstStyle/>
              <a:p>
                <a:r>
                  <a:rPr altLang="en-US" b="1" lang="zh-CN" sz="2000">
                    <a:solidFill>
                      <a:schemeClr val="tx1">
                        <a:lumMod val="65000"/>
                        <a:lumOff val="35000"/>
                      </a:schemeClr>
                    </a:solidFill>
                    <a:latin typeface="+mj-ea"/>
                  </a:rPr>
                  <a:t>竞争对手分析</a:t>
                </a:r>
              </a:p>
            </p:txBody>
          </p:sp>
        </p:grpSp>
      </p:grpSp>
      <p:grpSp>
        <p:nvGrpSpPr>
          <p:cNvPr id="62" name="组合 61"/>
          <p:cNvGrpSpPr/>
          <p:nvPr/>
        </p:nvGrpSpPr>
        <p:grpSpPr>
          <a:xfrm>
            <a:off x="6360062" y="4555848"/>
            <a:ext cx="4481433" cy="1007663"/>
            <a:chOff x="6360062" y="4555848"/>
            <a:chExt cx="4481433" cy="1007663"/>
          </a:xfrm>
        </p:grpSpPr>
        <p:grpSp>
          <p:nvGrpSpPr>
            <p:cNvPr id="28" name="Group 33"/>
            <p:cNvGrpSpPr/>
            <p:nvPr/>
          </p:nvGrpSpPr>
          <p:grpSpPr>
            <a:xfrm>
              <a:off x="6360062" y="4785172"/>
              <a:ext cx="586202" cy="586201"/>
              <a:chExt cx="767929" cy="767929"/>
            </a:xfrm>
          </p:grpSpPr>
          <p:sp>
            <p:nvSpPr>
              <p:cNvPr id="32" name="Freeform: Shape 37"/>
              <p:cNvSpPr/>
              <p:nvPr/>
            </p:nvSpPr>
            <p:spPr>
              <a:xfrm>
                <a:off x="0" y="0"/>
                <a:ext cx="767929" cy="76792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cap="flat" w="12700">
                <a:noFill/>
                <a:miter lim="400000"/>
              </a:ln>
              <a:effectLst/>
            </p:spPr>
            <p:txBody>
              <a:bodyPr anchor="ctr"/>
              <a:lstStyle/>
              <a:p>
                <a:pPr algn="ctr"/>
                <a:endParaRPr>
                  <a:solidFill>
                    <a:schemeClr val="tx1">
                      <a:lumMod val="65000"/>
                      <a:lumOff val="35000"/>
                    </a:schemeClr>
                  </a:solidFill>
                </a:endParaRPr>
              </a:p>
            </p:txBody>
          </p:sp>
          <p:sp>
            <p:nvSpPr>
              <p:cNvPr id="33" name="Freeform: Shape 38"/>
              <p:cNvSpPr/>
              <p:nvPr/>
            </p:nvSpPr>
            <p:spPr>
              <a:xfrm>
                <a:off x="234638" y="227334"/>
                <a:ext cx="298653" cy="313261"/>
              </a:xfrm>
              <a:custGeom>
                <a:cxnLst>
                  <a:cxn ang="0">
                    <a:pos x="wd2" y="hd2"/>
                  </a:cxn>
                  <a:cxn ang="5400000">
                    <a:pos x="wd2" y="hd2"/>
                  </a:cxn>
                  <a:cxn ang="10800000">
                    <a:pos x="wd2" y="hd2"/>
                  </a:cxn>
                  <a:cxn ang="16200000">
                    <a:pos x="wd2" y="hd2"/>
                  </a:cxn>
                </a:cxnLst>
                <a:rect b="b" l="0" r="r" t="0"/>
                <a:pathLst>
                  <a:path extrusionOk="0" h="21302" w="21004">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cap="flat" w="12700">
                <a:noFill/>
                <a:miter lim="400000"/>
              </a:ln>
              <a:effectLst/>
            </p:spPr>
            <p:txBody>
              <a:bodyPr anchor="ctr"/>
              <a:lstStyle/>
              <a:p>
                <a:pPr algn="ctr"/>
                <a:endParaRPr>
                  <a:solidFill>
                    <a:schemeClr val="tx1">
                      <a:lumMod val="65000"/>
                      <a:lumOff val="35000"/>
                    </a:schemeClr>
                  </a:solidFill>
                </a:endParaRPr>
              </a:p>
            </p:txBody>
          </p:sp>
        </p:grpSp>
        <p:grpSp>
          <p:nvGrpSpPr>
            <p:cNvPr id="49" name="组合 48"/>
            <p:cNvGrpSpPr/>
            <p:nvPr/>
          </p:nvGrpSpPr>
          <p:grpSpPr>
            <a:xfrm>
              <a:off x="7083556" y="4555848"/>
              <a:ext cx="3757939" cy="1007663"/>
              <a:chOff x="1531598" y="3689289"/>
              <a:chExt cx="3757939" cy="1007663"/>
            </a:xfrm>
          </p:grpSpPr>
          <p:sp>
            <p:nvSpPr>
              <p:cNvPr id="50" name="矩形 49"/>
              <p:cNvSpPr/>
              <p:nvPr/>
            </p:nvSpPr>
            <p:spPr>
              <a:xfrm>
                <a:off x="1531598" y="4050620"/>
                <a:ext cx="3757939" cy="640080"/>
              </a:xfrm>
              <a:prstGeom prst="rect">
                <a:avLst/>
              </a:prstGeom>
            </p:spPr>
            <p:txBody>
              <a:bodyPr wrap="square">
                <a:spAutoFit/>
                <a:scene3d>
                  <a:camera prst="orthographicFront"/>
                  <a:lightRig dir="t" rig="threePt"/>
                </a:scene3d>
                <a:sp3d contourW="12700"/>
              </a:bodyPr>
              <a:lstStyle/>
              <a:p>
                <a:r>
                  <a:rPr altLang="zh-CN" lang="en-US" sz="1200">
                    <a:solidFill>
                      <a:schemeClr val="tx1">
                        <a:lumMod val="65000"/>
                        <a:lumOff val="35000"/>
                      </a:schemeClr>
                    </a:solidFill>
                  </a:rPr>
                  <a:t>The user can demonstrate on a projector or computer, or print the presentation and make it into a film to be used</a:t>
                </a:r>
              </a:p>
            </p:txBody>
          </p:sp>
          <p:sp>
            <p:nvSpPr>
              <p:cNvPr id="51" name="文本框 50"/>
              <p:cNvSpPr txBox="1"/>
              <p:nvPr/>
            </p:nvSpPr>
            <p:spPr>
              <a:xfrm>
                <a:off x="1531598" y="3689290"/>
                <a:ext cx="1706880" cy="396240"/>
              </a:xfrm>
              <a:prstGeom prst="rect">
                <a:avLst/>
              </a:prstGeom>
              <a:noFill/>
            </p:spPr>
            <p:txBody>
              <a:bodyPr rtlCol="0" wrap="none">
                <a:spAutoFit/>
                <a:scene3d>
                  <a:camera prst="orthographicFront"/>
                  <a:lightRig dir="t" rig="threePt"/>
                </a:scene3d>
                <a:sp3d contourW="12700"/>
              </a:bodyPr>
              <a:lstStyle/>
              <a:p>
                <a:r>
                  <a:rPr altLang="en-US" b="1" lang="zh-CN" sz="2000">
                    <a:solidFill>
                      <a:schemeClr val="tx1">
                        <a:lumMod val="65000"/>
                        <a:lumOff val="35000"/>
                      </a:schemeClr>
                    </a:solidFill>
                    <a:latin typeface="+mj-ea"/>
                  </a:rPr>
                  <a:t>竞争对手分析</a:t>
                </a:r>
              </a:p>
            </p:txBody>
          </p:sp>
        </p:grpSp>
      </p:grpSp>
      <p:grpSp>
        <p:nvGrpSpPr>
          <p:cNvPr id="52" name="组合 51"/>
          <p:cNvGrpSpPr/>
          <p:nvPr/>
        </p:nvGrpSpPr>
        <p:grpSpPr>
          <a:xfrm>
            <a:off x="985519" y="399144"/>
            <a:ext cx="6558644" cy="763582"/>
            <a:chOff x="874713" y="281210"/>
            <a:chExt cx="6558644" cy="763582"/>
          </a:xfrm>
        </p:grpSpPr>
        <p:sp>
          <p:nvSpPr>
            <p:cNvPr id="53" name="文本框 52"/>
            <p:cNvSpPr txBox="1"/>
            <p:nvPr/>
          </p:nvSpPr>
          <p:spPr>
            <a:xfrm>
              <a:off x="874713" y="281210"/>
              <a:ext cx="18084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项目介绍</a:t>
              </a:r>
            </a:p>
          </p:txBody>
        </p:sp>
        <p:sp>
          <p:nvSpPr>
            <p:cNvPr id="54" name="文本框 53"/>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29598098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fltVal val="0"/>
                                          </p:val>
                                        </p:tav>
                                        <p:tav tm="100000">
                                          <p:val>
                                            <p:strVal val="#ppt_w"/>
                                          </p:val>
                                        </p:tav>
                                      </p:tavLst>
                                    </p:anim>
                                    <p:anim calcmode="lin" valueType="num">
                                      <p:cBhvr>
                                        <p:cTn dur="1000" fill="hold" id="8"/>
                                        <p:tgtEl>
                                          <p:spTgt spid="5"/>
                                        </p:tgtEl>
                                        <p:attrNameLst>
                                          <p:attrName>ppt_h</p:attrName>
                                        </p:attrNameLst>
                                      </p:cBhvr>
                                      <p:tavLst>
                                        <p:tav tm="0">
                                          <p:val>
                                            <p:fltVal val="0"/>
                                          </p:val>
                                        </p:tav>
                                        <p:tav tm="100000">
                                          <p:val>
                                            <p:strVal val="#ppt_h"/>
                                          </p:val>
                                        </p:tav>
                                      </p:tavLst>
                                    </p:anim>
                                    <p:anim calcmode="lin" valueType="num">
                                      <p:cBhvr>
                                        <p:cTn dur="1000" fill="hold" id="9"/>
                                        <p:tgtEl>
                                          <p:spTgt spid="5"/>
                                        </p:tgtEl>
                                        <p:attrNameLst>
                                          <p:attrName>style.rotation</p:attrName>
                                        </p:attrNameLst>
                                      </p:cBhvr>
                                      <p:tavLst>
                                        <p:tav tm="0">
                                          <p:val>
                                            <p:fltVal val="90"/>
                                          </p:val>
                                        </p:tav>
                                        <p:tav tm="100000">
                                          <p:val>
                                            <p:fltVal val="0"/>
                                          </p:val>
                                        </p:tav>
                                      </p:tavLst>
                                    </p:anim>
                                    <p:animEffect filter="fade" transition="in">
                                      <p:cBhvr>
                                        <p:cTn dur="1000" id="10"/>
                                        <p:tgtEl>
                                          <p:spTgt spid="5"/>
                                        </p:tgtEl>
                                      </p:cBhvr>
                                    </p:animEffect>
                                  </p:childTnLst>
                                </p:cTn>
                              </p:par>
                            </p:childTnLst>
                          </p:cTn>
                        </p:par>
                        <p:par>
                          <p:cTn fill="hold" id="11" nodeType="afterGroup">
                            <p:stCondLst>
                              <p:cond delay="1000"/>
                            </p:stCondLst>
                            <p:childTnLst>
                              <p:par>
                                <p:cTn fill="hold" id="12" nodeType="afterEffect" presetClass="entr" presetID="37" presetSubtype="0">
                                  <p:stCondLst>
                                    <p:cond delay="0"/>
                                  </p:stCondLst>
                                  <p:childTnLst>
                                    <p:set>
                                      <p:cBhvr>
                                        <p:cTn dur="1" fill="hold" id="13">
                                          <p:stCondLst>
                                            <p:cond delay="0"/>
                                          </p:stCondLst>
                                        </p:cTn>
                                        <p:tgtEl>
                                          <p:spTgt spid="59"/>
                                        </p:tgtEl>
                                        <p:attrNameLst>
                                          <p:attrName>style.visibility</p:attrName>
                                        </p:attrNameLst>
                                      </p:cBhvr>
                                      <p:to>
                                        <p:strVal val="visible"/>
                                      </p:to>
                                    </p:set>
                                    <p:animEffect filter="fade" transition="in">
                                      <p:cBhvr>
                                        <p:cTn dur="1000" id="14"/>
                                        <p:tgtEl>
                                          <p:spTgt spid="59"/>
                                        </p:tgtEl>
                                      </p:cBhvr>
                                    </p:animEffect>
                                    <p:anim calcmode="lin" valueType="num">
                                      <p:cBhvr>
                                        <p:cTn dur="1000" fill="hold" id="15"/>
                                        <p:tgtEl>
                                          <p:spTgt spid="59"/>
                                        </p:tgtEl>
                                        <p:attrNameLst>
                                          <p:attrName>ppt_x</p:attrName>
                                        </p:attrNameLst>
                                      </p:cBhvr>
                                      <p:tavLst>
                                        <p:tav tm="0">
                                          <p:val>
                                            <p:strVal val="#ppt_x"/>
                                          </p:val>
                                        </p:tav>
                                        <p:tav tm="100000">
                                          <p:val>
                                            <p:strVal val="#ppt_x"/>
                                          </p:val>
                                        </p:tav>
                                      </p:tavLst>
                                    </p:anim>
                                    <p:anim calcmode="lin" valueType="num">
                                      <p:cBhvr>
                                        <p:cTn decel="100000" dur="900" fill="hold" id="16"/>
                                        <p:tgtEl>
                                          <p:spTgt spid="59"/>
                                        </p:tgtEl>
                                        <p:attrNameLst>
                                          <p:attrName>ppt_y</p:attrName>
                                        </p:attrNameLst>
                                      </p:cBhvr>
                                      <p:tavLst>
                                        <p:tav tm="0">
                                          <p:val>
                                            <p:strVal val="#ppt_y+1"/>
                                          </p:val>
                                        </p:tav>
                                        <p:tav tm="100000">
                                          <p:val>
                                            <p:strVal val="#ppt_y-.03"/>
                                          </p:val>
                                        </p:tav>
                                      </p:tavLst>
                                    </p:anim>
                                    <p:anim calcmode="lin" valueType="num">
                                      <p:cBhvr>
                                        <p:cTn accel="100000" dur="100" fill="hold" id="17">
                                          <p:stCondLst>
                                            <p:cond delay="900"/>
                                          </p:stCondLst>
                                        </p:cTn>
                                        <p:tgtEl>
                                          <p:spTgt spid="59"/>
                                        </p:tgtEl>
                                        <p:attrNameLst>
                                          <p:attrName>ppt_y</p:attrName>
                                        </p:attrNameLst>
                                      </p:cBhvr>
                                      <p:tavLst>
                                        <p:tav tm="0">
                                          <p:val>
                                            <p:strVal val="#ppt_y-.03"/>
                                          </p:val>
                                        </p:tav>
                                        <p:tav tm="100000">
                                          <p:val>
                                            <p:strVal val="#ppt_y"/>
                                          </p:val>
                                        </p:tav>
                                      </p:tavLst>
                                    </p:anim>
                                  </p:childTnLst>
                                </p:cTn>
                              </p:par>
                              <p:par>
                                <p:cTn fill="hold" id="18" nodeType="withEffect" presetClass="entr" presetID="37" presetSubtype="0">
                                  <p:stCondLst>
                                    <p:cond delay="250"/>
                                  </p:stCondLst>
                                  <p:childTnLst>
                                    <p:set>
                                      <p:cBhvr>
                                        <p:cTn dur="1" fill="hold" id="19">
                                          <p:stCondLst>
                                            <p:cond delay="0"/>
                                          </p:stCondLst>
                                        </p:cTn>
                                        <p:tgtEl>
                                          <p:spTgt spid="61"/>
                                        </p:tgtEl>
                                        <p:attrNameLst>
                                          <p:attrName>style.visibility</p:attrName>
                                        </p:attrNameLst>
                                      </p:cBhvr>
                                      <p:to>
                                        <p:strVal val="visible"/>
                                      </p:to>
                                    </p:set>
                                    <p:animEffect filter="fade" transition="in">
                                      <p:cBhvr>
                                        <p:cTn dur="1000" id="20"/>
                                        <p:tgtEl>
                                          <p:spTgt spid="61"/>
                                        </p:tgtEl>
                                      </p:cBhvr>
                                    </p:animEffect>
                                    <p:anim calcmode="lin" valueType="num">
                                      <p:cBhvr>
                                        <p:cTn dur="1000" fill="hold" id="21"/>
                                        <p:tgtEl>
                                          <p:spTgt spid="61"/>
                                        </p:tgtEl>
                                        <p:attrNameLst>
                                          <p:attrName>ppt_x</p:attrName>
                                        </p:attrNameLst>
                                      </p:cBhvr>
                                      <p:tavLst>
                                        <p:tav tm="0">
                                          <p:val>
                                            <p:strVal val="#ppt_x"/>
                                          </p:val>
                                        </p:tav>
                                        <p:tav tm="100000">
                                          <p:val>
                                            <p:strVal val="#ppt_x"/>
                                          </p:val>
                                        </p:tav>
                                      </p:tavLst>
                                    </p:anim>
                                    <p:anim calcmode="lin" valueType="num">
                                      <p:cBhvr>
                                        <p:cTn decel="100000" dur="900" fill="hold" id="22"/>
                                        <p:tgtEl>
                                          <p:spTgt spid="61"/>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61"/>
                                        </p:tgtEl>
                                        <p:attrNameLst>
                                          <p:attrName>ppt_y</p:attrName>
                                        </p:attrNameLst>
                                      </p:cBhvr>
                                      <p:tavLst>
                                        <p:tav tm="0">
                                          <p:val>
                                            <p:strVal val="#ppt_y-.03"/>
                                          </p:val>
                                        </p:tav>
                                        <p:tav tm="100000">
                                          <p:val>
                                            <p:strVal val="#ppt_y"/>
                                          </p:val>
                                        </p:tav>
                                      </p:tavLst>
                                    </p:anim>
                                  </p:childTnLst>
                                </p:cTn>
                              </p:par>
                              <p:par>
                                <p:cTn fill="hold" id="24" nodeType="withEffect" presetClass="entr" presetID="37" presetSubtype="0">
                                  <p:stCondLst>
                                    <p:cond delay="500"/>
                                  </p:stCondLst>
                                  <p:childTnLst>
                                    <p:set>
                                      <p:cBhvr>
                                        <p:cTn dur="1" fill="hold" id="25">
                                          <p:stCondLst>
                                            <p:cond delay="0"/>
                                          </p:stCondLst>
                                        </p:cTn>
                                        <p:tgtEl>
                                          <p:spTgt spid="62"/>
                                        </p:tgtEl>
                                        <p:attrNameLst>
                                          <p:attrName>style.visibility</p:attrName>
                                        </p:attrNameLst>
                                      </p:cBhvr>
                                      <p:to>
                                        <p:strVal val="visible"/>
                                      </p:to>
                                    </p:set>
                                    <p:animEffect filter="fade" transition="in">
                                      <p:cBhvr>
                                        <p:cTn dur="1000" id="26"/>
                                        <p:tgtEl>
                                          <p:spTgt spid="62"/>
                                        </p:tgtEl>
                                      </p:cBhvr>
                                    </p:animEffect>
                                    <p:anim calcmode="lin" valueType="num">
                                      <p:cBhvr>
                                        <p:cTn dur="1000" fill="hold" id="27"/>
                                        <p:tgtEl>
                                          <p:spTgt spid="62"/>
                                        </p:tgtEl>
                                        <p:attrNameLst>
                                          <p:attrName>ppt_x</p:attrName>
                                        </p:attrNameLst>
                                      </p:cBhvr>
                                      <p:tavLst>
                                        <p:tav tm="0">
                                          <p:val>
                                            <p:strVal val="#ppt_x"/>
                                          </p:val>
                                        </p:tav>
                                        <p:tav tm="100000">
                                          <p:val>
                                            <p:strVal val="#ppt_x"/>
                                          </p:val>
                                        </p:tav>
                                      </p:tavLst>
                                    </p:anim>
                                    <p:anim calcmode="lin" valueType="num">
                                      <p:cBhvr>
                                        <p:cTn decel="100000" dur="900" fill="hold" id="28"/>
                                        <p:tgtEl>
                                          <p:spTgt spid="62"/>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p:cNvPicPr>
            <a:picLocks noChangeAspect="1" noGrp="1"/>
          </p:cNvPicPr>
          <p:nvPr>
            <p:ph idx="10" sz="quarter" type="pic"/>
          </p:nvPr>
        </p:nvPicPr>
        <p:blipFill>
          <a:blip r:embed="rId3">
            <a:extLst>
              <a:ext uri="{28A0092B-C50C-407E-A947-70E740481C1C}">
                <a14:useLocalDpi val="0"/>
              </a:ext>
            </a:extLst>
          </a:blip>
          <a:srcRect l="16799" r="16799"/>
          <a:stretch>
            <a:fillRect/>
          </a:stretch>
        </p:blipFill>
        <p:spPr/>
      </p:pic>
      <p:grpSp>
        <p:nvGrpSpPr>
          <p:cNvPr id="5" name="组合 4"/>
          <p:cNvGrpSpPr/>
          <p:nvPr/>
        </p:nvGrpSpPr>
        <p:grpSpPr>
          <a:xfrm>
            <a:off x="3925849" y="1988457"/>
            <a:ext cx="4343930" cy="3606802"/>
            <a:chOff x="4239876" y="2101590"/>
            <a:chExt cx="3686848" cy="3061220"/>
          </a:xfrm>
        </p:grpSpPr>
        <p:sp>
          <p:nvSpPr>
            <p:cNvPr id="54" name="椭圆 53"/>
            <p:cNvSpPr/>
            <p:nvPr/>
          </p:nvSpPr>
          <p:spPr>
            <a:xfrm>
              <a:off x="4239876" y="2101590"/>
              <a:ext cx="1025939" cy="1025939"/>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57" name="椭圆 56"/>
            <p:cNvSpPr/>
            <p:nvPr/>
          </p:nvSpPr>
          <p:spPr>
            <a:xfrm>
              <a:off x="6900785" y="2101590"/>
              <a:ext cx="1025939" cy="1025939"/>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62" name="椭圆 61"/>
            <p:cNvSpPr/>
            <p:nvPr/>
          </p:nvSpPr>
          <p:spPr>
            <a:xfrm>
              <a:off x="4239876" y="4136871"/>
              <a:ext cx="1025939" cy="1025939"/>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75" name="椭圆 74"/>
            <p:cNvSpPr/>
            <p:nvPr/>
          </p:nvSpPr>
          <p:spPr>
            <a:xfrm>
              <a:off x="6900785" y="4179047"/>
              <a:ext cx="983763" cy="98376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102" name="Freeform 108"/>
            <p:cNvSpPr>
              <a:spLocks noChangeArrowheads="1"/>
            </p:cNvSpPr>
            <p:nvPr/>
          </p:nvSpPr>
          <p:spPr bwMode="auto">
            <a:xfrm>
              <a:off x="4571592" y="4468590"/>
              <a:ext cx="362508" cy="362501"/>
            </a:xfrm>
            <a:custGeom>
              <a:gdLst>
                <a:gd fmla="*/ 163146 w 453" name="T0"/>
                <a:gd fmla="*/ 84278 h 454" name="T1"/>
                <a:gd fmla="*/ 163146 w 453" name="T2"/>
                <a:gd fmla="*/ 84278 h 454" name="T3"/>
                <a:gd fmla="*/ 163146 w 453" name="T4"/>
                <a:gd fmla="*/ 84278 h 454" name="T5"/>
                <a:gd fmla="*/ 163146 w 453" name="T6"/>
                <a:gd fmla="*/ 84278 h 454" name="T7"/>
                <a:gd fmla="*/ 163146 w 453" name="T8"/>
                <a:gd fmla="*/ 84278 h 454" name="T9"/>
                <a:gd fmla="*/ 163146 w 453" name="T10"/>
                <a:gd fmla="*/ 86799 h 454" name="T11"/>
                <a:gd fmla="*/ 163146 w 453" name="T12"/>
                <a:gd fmla="*/ 86799 h 454" name="T13"/>
                <a:gd fmla="*/ 163146 w 453" name="T14"/>
                <a:gd fmla="*/ 86799 h 454" name="T15"/>
                <a:gd fmla="*/ 163146 w 453" name="T16"/>
                <a:gd fmla="*/ 86799 h 454" name="T17"/>
                <a:gd fmla="*/ 160619 w 453" name="T18"/>
                <a:gd fmla="*/ 91841 h 454" name="T19"/>
                <a:gd fmla="*/ 160619 w 453" name="T20"/>
                <a:gd fmla="*/ 91841 h 454" name="T21"/>
                <a:gd fmla="*/ 102147 w 453" name="T22"/>
                <a:gd fmla="*/ 160632 h 454" name="T23"/>
                <a:gd fmla="*/ 102147 w 453" name="T24"/>
                <a:gd fmla="*/ 160632 h 454" name="T25"/>
                <a:gd fmla="*/ 94206 w 453" name="T26"/>
                <a:gd fmla="*/ 163153 h 454" name="T27"/>
                <a:gd fmla="*/ 94206 w 453" name="T28"/>
                <a:gd fmla="*/ 163153 h 454" name="T29"/>
                <a:gd fmla="*/ 94206 w 453" name="T30"/>
                <a:gd fmla="*/ 163153 h 454" name="T31"/>
                <a:gd fmla="*/ 94206 w 453" name="T32"/>
                <a:gd fmla="*/ 163153 h 454" name="T33"/>
                <a:gd fmla="*/ 91679 w 453" name="T34"/>
                <a:gd fmla="*/ 163153 h 454" name="T35"/>
                <a:gd fmla="*/ 91679 w 453" name="T36"/>
                <a:gd fmla="*/ 163153 h 454" name="T37"/>
                <a:gd fmla="*/ 86626 w 453" name="T38"/>
                <a:gd fmla="*/ 160632 h 454" name="T39"/>
                <a:gd fmla="*/ 86626 w 453" name="T40"/>
                <a:gd fmla="*/ 160632 h 454" name="T41"/>
                <a:gd fmla="*/ 2527 w 453" name="T42"/>
                <a:gd fmla="*/ 84278 h 454" name="T43"/>
                <a:gd fmla="*/ 2527 w 453" name="T44"/>
                <a:gd fmla="*/ 84278 h 454" name="T45"/>
                <a:gd fmla="*/ 0 w 453" name="T46"/>
                <a:gd fmla="*/ 76354 h 454" name="T47"/>
                <a:gd fmla="*/ 0 w 453" name="T48"/>
                <a:gd fmla="*/ 76354 h 454" name="T49"/>
                <a:gd fmla="*/ 0 w 453" name="T50"/>
                <a:gd fmla="*/ 20529 h 454" name="T51"/>
                <a:gd fmla="*/ 0 w 453" name="T52"/>
                <a:gd fmla="*/ 10445 h 454" name="T53"/>
                <a:gd fmla="*/ 0 w 453" name="T54"/>
                <a:gd fmla="*/ 10445 h 454" name="T55"/>
                <a:gd fmla="*/ 0 w 453" name="T56"/>
                <a:gd fmla="*/ 10445 h 454" name="T57"/>
                <a:gd fmla="*/ 10106 w 453" name="T58"/>
                <a:gd fmla="*/ 0 h 454" name="T59"/>
                <a:gd fmla="*/ 10106 w 453" name="T60"/>
                <a:gd fmla="*/ 0 h 454" name="T61"/>
                <a:gd fmla="*/ 73993 w 453" name="T62"/>
                <a:gd fmla="*/ 0 h 454" name="T63"/>
                <a:gd fmla="*/ 73993 w 453" name="T64"/>
                <a:gd fmla="*/ 0 h 454" name="T65"/>
                <a:gd fmla="*/ 73993 w 453" name="T66"/>
                <a:gd fmla="*/ 0 h 454" name="T67"/>
                <a:gd fmla="*/ 81573 w 453" name="T68"/>
                <a:gd fmla="*/ 5402 h 454" name="T69"/>
                <a:gd fmla="*/ 158093 w 453" name="T70"/>
                <a:gd fmla="*/ 78875 h 454" name="T71"/>
                <a:gd fmla="*/ 163146 w 453" name="T72"/>
                <a:gd fmla="*/ 84278 h 454" name="T73"/>
                <a:gd fmla="*/ 25266 w 453" name="T74"/>
                <a:gd fmla="*/ 15487 h 454" name="T75"/>
                <a:gd fmla="*/ 25266 w 453" name="T76"/>
                <a:gd fmla="*/ 15487 h 454" name="T77"/>
                <a:gd fmla="*/ 12633 w 453" name="T78"/>
                <a:gd fmla="*/ 28093 h 454" name="T79"/>
                <a:gd fmla="*/ 25266 w 453" name="T80"/>
                <a:gd fmla="*/ 40698 h 454" name="T81"/>
                <a:gd fmla="*/ 40787 w 453" name="T82"/>
                <a:gd fmla="*/ 28093 h 454" name="T83"/>
                <a:gd fmla="*/ 25266 w 453" name="T84"/>
                <a:gd fmla="*/ 15487 h 454"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452" w="452">
                  <a:moveTo>
                    <a:pt x="452" y="234"/>
                  </a:moveTo>
                  <a:lnTo>
                    <a:pt x="452" y="234"/>
                  </a:lnTo>
                  <a:cubicBezTo>
                    <a:pt x="452" y="234"/>
                    <a:pt x="452" y="234"/>
                    <a:pt x="452" y="241"/>
                  </a:cubicBezTo>
                  <a:cubicBezTo>
                    <a:pt x="452" y="248"/>
                    <a:pt x="445" y="255"/>
                    <a:pt x="445" y="255"/>
                  </a:cubicBezTo>
                  <a:cubicBezTo>
                    <a:pt x="283" y="446"/>
                    <a:pt x="283" y="446"/>
                    <a:pt x="283" y="446"/>
                  </a:cubicBezTo>
                  <a:cubicBezTo>
                    <a:pt x="275" y="453"/>
                    <a:pt x="268" y="453"/>
                    <a:pt x="261" y="453"/>
                  </a:cubicBezTo>
                  <a:lnTo>
                    <a:pt x="254" y="453"/>
                  </a:lnTo>
                  <a:cubicBezTo>
                    <a:pt x="254" y="453"/>
                    <a:pt x="247" y="453"/>
                    <a:pt x="240" y="446"/>
                  </a:cubicBezTo>
                  <a:cubicBezTo>
                    <a:pt x="7" y="234"/>
                    <a:pt x="7" y="234"/>
                    <a:pt x="7" y="234"/>
                  </a:cubicBezTo>
                  <a:cubicBezTo>
                    <a:pt x="0" y="226"/>
                    <a:pt x="0" y="219"/>
                    <a:pt x="0" y="212"/>
                  </a:cubicBezTo>
                  <a:cubicBezTo>
                    <a:pt x="0" y="57"/>
                    <a:pt x="0" y="57"/>
                    <a:pt x="0" y="57"/>
                  </a:cubicBezTo>
                  <a:cubicBezTo>
                    <a:pt x="0" y="29"/>
                    <a:pt x="0" y="29"/>
                    <a:pt x="0" y="29"/>
                  </a:cubicBezTo>
                  <a:cubicBezTo>
                    <a:pt x="0" y="15"/>
                    <a:pt x="7" y="0"/>
                    <a:pt x="28" y="0"/>
                  </a:cubicBezTo>
                  <a:cubicBezTo>
                    <a:pt x="205" y="0"/>
                    <a:pt x="205" y="0"/>
                    <a:pt x="205" y="0"/>
                  </a:cubicBezTo>
                  <a:cubicBezTo>
                    <a:pt x="212" y="0"/>
                    <a:pt x="219" y="8"/>
                    <a:pt x="226" y="15"/>
                  </a:cubicBezTo>
                  <a:cubicBezTo>
                    <a:pt x="438" y="219"/>
                    <a:pt x="438" y="219"/>
                    <a:pt x="438" y="219"/>
                  </a:cubicBezTo>
                  <a:cubicBezTo>
                    <a:pt x="445" y="219"/>
                    <a:pt x="445" y="226"/>
                    <a:pt x="452" y="234"/>
                  </a:cubicBezTo>
                  <a:close/>
                  <a:moveTo>
                    <a:pt x="70" y="43"/>
                  </a:moveTo>
                  <a:lnTo>
                    <a:pt x="70" y="43"/>
                  </a:lnTo>
                  <a:cubicBezTo>
                    <a:pt x="49" y="43"/>
                    <a:pt x="35" y="57"/>
                    <a:pt x="35" y="78"/>
                  </a:cubicBezTo>
                  <a:cubicBezTo>
                    <a:pt x="35" y="99"/>
                    <a:pt x="49" y="113"/>
                    <a:pt x="70" y="113"/>
                  </a:cubicBezTo>
                  <a:cubicBezTo>
                    <a:pt x="92" y="113"/>
                    <a:pt x="113" y="99"/>
                    <a:pt x="113" y="78"/>
                  </a:cubicBezTo>
                  <a:cubicBezTo>
                    <a:pt x="113" y="57"/>
                    <a:pt x="92" y="43"/>
                    <a:pt x="70" y="43"/>
                  </a:cubicBezTo>
                  <a:close/>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pPr eaLnBrk="1" hangingPunct="1">
                <a:defRPr/>
              </a:pPr>
              <a:endParaRPr altLang="en-US" lang="zh-CN"/>
            </a:p>
          </p:txBody>
        </p:sp>
        <p:sp>
          <p:nvSpPr>
            <p:cNvPr id="103" name="Freeform 113"/>
            <p:cNvSpPr>
              <a:spLocks noChangeArrowheads="1"/>
            </p:cNvSpPr>
            <p:nvPr/>
          </p:nvSpPr>
          <p:spPr bwMode="auto">
            <a:xfrm>
              <a:off x="7156831" y="4466798"/>
              <a:ext cx="485689" cy="408261"/>
            </a:xfrm>
            <a:custGeom>
              <a:gdLst>
                <a:gd fmla="*/ 218707 w 608" name="T0"/>
                <a:gd fmla="*/ 76549 h 510" name="T1"/>
                <a:gd fmla="*/ 218707 w 608" name="T2"/>
                <a:gd fmla="*/ 79076 h 510" name="T3"/>
                <a:gd fmla="*/ 218707 w 608" name="T4"/>
                <a:gd fmla="*/ 79076 h 510" name="T5"/>
                <a:gd fmla="*/ 208618 w 608" name="T6"/>
                <a:gd fmla="*/ 89186 h 510" name="T7"/>
                <a:gd fmla="*/ 177992 w 608" name="T8"/>
                <a:gd fmla="*/ 176206 h 510" name="T9"/>
                <a:gd fmla="*/ 167903 w 608" name="T10"/>
                <a:gd fmla="*/ 183789 h 510" name="T11"/>
                <a:gd fmla="*/ 167903 w 608" name="T12"/>
                <a:gd fmla="*/ 183789 h 510" name="T13"/>
                <a:gd fmla="*/ 162859 w 608" name="T14"/>
                <a:gd fmla="*/ 183789 h 510" name="T15"/>
                <a:gd fmla="*/ 50803 w 608" name="T16"/>
                <a:gd fmla="*/ 183789 h 510" name="T17"/>
                <a:gd fmla="*/ 50803 w 608" name="T18"/>
                <a:gd fmla="*/ 183789 h 510" name="T19"/>
                <a:gd fmla="*/ 40715 w 608" name="T20"/>
                <a:gd fmla="*/ 176206 h 510" name="T21"/>
                <a:gd fmla="*/ 10089 w 608" name="T22"/>
                <a:gd fmla="*/ 89186 h 510" name="T23"/>
                <a:gd fmla="*/ 10089 w 608" name="T24"/>
                <a:gd fmla="*/ 68966 h 510" name="T25"/>
                <a:gd fmla="*/ 50803 w 608" name="T26"/>
                <a:gd fmla="*/ 68966 h 510" name="T27"/>
                <a:gd fmla="*/ 83952 w 608" name="T28"/>
                <a:gd fmla="*/ 68966 h 510" name="T29"/>
                <a:gd fmla="*/ 127189 w 608" name="T30"/>
                <a:gd fmla="*/ 68966 h 510" name="T31"/>
                <a:gd fmla="*/ 152770 w 608" name="T32"/>
                <a:gd fmla="*/ 68966 h 510" name="T33"/>
                <a:gd fmla="*/ 167903 w 608" name="T34"/>
                <a:gd fmla="*/ 68966 h 510" name="T35"/>
                <a:gd fmla="*/ 208618 w 608" name="T36"/>
                <a:gd fmla="*/ 68966 h 510" name="T37"/>
                <a:gd fmla="*/ 208618 w 608" name="T38"/>
                <a:gd fmla="*/ 68966 h 510" name="T39"/>
                <a:gd fmla="*/ 78907 w 608" name="T40"/>
                <a:gd fmla="*/ 99658 h 510" name="T41"/>
                <a:gd fmla="*/ 68458 w 608" name="T42"/>
                <a:gd fmla="*/ 89186 h 510" name="T43"/>
                <a:gd fmla="*/ 58370 w 608" name="T44"/>
                <a:gd fmla="*/ 153097 h 510" name="T45"/>
                <a:gd fmla="*/ 78907 w 608" name="T46"/>
                <a:gd fmla="*/ 153097 h 510" name="T47"/>
                <a:gd fmla="*/ 119622 w 608" name="T48"/>
                <a:gd fmla="*/ 99658 h 510" name="T49"/>
                <a:gd fmla="*/ 109534 w 608" name="T50"/>
                <a:gd fmla="*/ 89186 h 510" name="T51"/>
                <a:gd fmla="*/ 99085 w 608" name="T52"/>
                <a:gd fmla="*/ 153097 h 510" name="T53"/>
                <a:gd fmla="*/ 119622 w 608" name="T54"/>
                <a:gd fmla="*/ 153097 h 510" name="T55"/>
                <a:gd fmla="*/ 160337 w 608" name="T56"/>
                <a:gd fmla="*/ 99658 h 510" name="T57"/>
                <a:gd fmla="*/ 150248 w 608" name="T58"/>
                <a:gd fmla="*/ 89186 h 510" name="T59"/>
                <a:gd fmla="*/ 139799 w 608" name="T60"/>
                <a:gd fmla="*/ 153097 h 510" name="T61"/>
                <a:gd fmla="*/ 160337 w 608" name="T62"/>
                <a:gd fmla="*/ 153097 h 510" name="T63"/>
                <a:gd fmla="*/ 122144 w 608" name="T64"/>
                <a:gd fmla="*/ 15165 h 510" name="T65"/>
                <a:gd fmla="*/ 122144 w 608" name="T66"/>
                <a:gd fmla="*/ 15165 h 510" name="T67"/>
                <a:gd fmla="*/ 129711 w 608" name="T68"/>
                <a:gd fmla="*/ 0 h 510" name="T69"/>
                <a:gd fmla="*/ 139799 w 608" name="T70"/>
                <a:gd fmla="*/ 5055 h 510" name="T71"/>
                <a:gd fmla="*/ 142321 w 608" name="T72"/>
                <a:gd fmla="*/ 58856 h 510" name="T73"/>
                <a:gd fmla="*/ 96562 w 608" name="T74"/>
                <a:gd fmla="*/ 15165 h 510" name="T75"/>
                <a:gd fmla="*/ 76385 w 608" name="T76"/>
                <a:gd fmla="*/ 58856 h 510" name="T77"/>
                <a:gd fmla="*/ 78907 w 608" name="T78"/>
                <a:gd fmla="*/ 5055 h 510" name="T79"/>
                <a:gd fmla="*/ 88996 w 608" name="T80"/>
                <a:gd fmla="*/ 0 h 510" name="T81"/>
                <a:gd fmla="*/ 96562 w 608" name="T82"/>
                <a:gd fmla="*/ 15165 h 51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510" w="608">
                  <a:moveTo>
                    <a:pt x="607" y="212"/>
                  </a:moveTo>
                  <a:lnTo>
                    <a:pt x="607" y="212"/>
                  </a:lnTo>
                  <a:lnTo>
                    <a:pt x="607" y="219"/>
                  </a:lnTo>
                  <a:cubicBezTo>
                    <a:pt x="607" y="233"/>
                    <a:pt x="593" y="247"/>
                    <a:pt x="579" y="247"/>
                  </a:cubicBezTo>
                  <a:cubicBezTo>
                    <a:pt x="551" y="247"/>
                    <a:pt x="551" y="247"/>
                    <a:pt x="551" y="247"/>
                  </a:cubicBezTo>
                  <a:cubicBezTo>
                    <a:pt x="494" y="488"/>
                    <a:pt x="494" y="488"/>
                    <a:pt x="494" y="488"/>
                  </a:cubicBezTo>
                  <a:cubicBezTo>
                    <a:pt x="487" y="502"/>
                    <a:pt x="480" y="509"/>
                    <a:pt x="466" y="509"/>
                  </a:cubicBezTo>
                  <a:cubicBezTo>
                    <a:pt x="459" y="509"/>
                    <a:pt x="459" y="509"/>
                    <a:pt x="459" y="509"/>
                  </a:cubicBezTo>
                  <a:cubicBezTo>
                    <a:pt x="452" y="509"/>
                    <a:pt x="452" y="509"/>
                    <a:pt x="452" y="509"/>
                  </a:cubicBezTo>
                  <a:cubicBezTo>
                    <a:pt x="141" y="509"/>
                    <a:pt x="141" y="509"/>
                    <a:pt x="141" y="509"/>
                  </a:cubicBezTo>
                  <a:cubicBezTo>
                    <a:pt x="127" y="509"/>
                    <a:pt x="120" y="502"/>
                    <a:pt x="113" y="488"/>
                  </a:cubicBezTo>
                  <a:cubicBezTo>
                    <a:pt x="56" y="247"/>
                    <a:pt x="56" y="247"/>
                    <a:pt x="56" y="247"/>
                  </a:cubicBezTo>
                  <a:cubicBezTo>
                    <a:pt x="28" y="247"/>
                    <a:pt x="28" y="247"/>
                    <a:pt x="28" y="247"/>
                  </a:cubicBezTo>
                  <a:cubicBezTo>
                    <a:pt x="14" y="247"/>
                    <a:pt x="0" y="233"/>
                    <a:pt x="0" y="219"/>
                  </a:cubicBezTo>
                  <a:cubicBezTo>
                    <a:pt x="0" y="198"/>
                    <a:pt x="14" y="191"/>
                    <a:pt x="28" y="191"/>
                  </a:cubicBezTo>
                  <a:cubicBezTo>
                    <a:pt x="141" y="191"/>
                    <a:pt x="141" y="191"/>
                    <a:pt x="141" y="191"/>
                  </a:cubicBezTo>
                  <a:cubicBezTo>
                    <a:pt x="233" y="191"/>
                    <a:pt x="233" y="191"/>
                    <a:pt x="233" y="191"/>
                  </a:cubicBezTo>
                  <a:cubicBezTo>
                    <a:pt x="353" y="191"/>
                    <a:pt x="353" y="191"/>
                    <a:pt x="353" y="191"/>
                  </a:cubicBezTo>
                  <a:cubicBezTo>
                    <a:pt x="424" y="191"/>
                    <a:pt x="424" y="191"/>
                    <a:pt x="424" y="191"/>
                  </a:cubicBezTo>
                  <a:cubicBezTo>
                    <a:pt x="466" y="191"/>
                    <a:pt x="466" y="191"/>
                    <a:pt x="466" y="191"/>
                  </a:cubicBezTo>
                  <a:cubicBezTo>
                    <a:pt x="579" y="191"/>
                    <a:pt x="579" y="191"/>
                    <a:pt x="579" y="191"/>
                  </a:cubicBezTo>
                  <a:cubicBezTo>
                    <a:pt x="593" y="191"/>
                    <a:pt x="600" y="198"/>
                    <a:pt x="607" y="212"/>
                  </a:cubicBezTo>
                  <a:close/>
                  <a:moveTo>
                    <a:pt x="219" y="276"/>
                  </a:moveTo>
                  <a:lnTo>
                    <a:pt x="219" y="276"/>
                  </a:lnTo>
                  <a:cubicBezTo>
                    <a:pt x="219" y="254"/>
                    <a:pt x="205" y="247"/>
                    <a:pt x="190" y="247"/>
                  </a:cubicBezTo>
                  <a:cubicBezTo>
                    <a:pt x="176" y="247"/>
                    <a:pt x="162" y="254"/>
                    <a:pt x="162" y="276"/>
                  </a:cubicBezTo>
                  <a:cubicBezTo>
                    <a:pt x="162" y="424"/>
                    <a:pt x="162" y="424"/>
                    <a:pt x="162" y="424"/>
                  </a:cubicBezTo>
                  <a:cubicBezTo>
                    <a:pt x="162" y="438"/>
                    <a:pt x="176" y="452"/>
                    <a:pt x="190" y="452"/>
                  </a:cubicBezTo>
                  <a:cubicBezTo>
                    <a:pt x="205" y="452"/>
                    <a:pt x="219" y="438"/>
                    <a:pt x="219" y="424"/>
                  </a:cubicBezTo>
                  <a:lnTo>
                    <a:pt x="219" y="276"/>
                  </a:lnTo>
                  <a:close/>
                  <a:moveTo>
                    <a:pt x="332" y="276"/>
                  </a:moveTo>
                  <a:lnTo>
                    <a:pt x="332" y="276"/>
                  </a:lnTo>
                  <a:cubicBezTo>
                    <a:pt x="332" y="254"/>
                    <a:pt x="318" y="247"/>
                    <a:pt x="304" y="247"/>
                  </a:cubicBezTo>
                  <a:cubicBezTo>
                    <a:pt x="290" y="247"/>
                    <a:pt x="275" y="254"/>
                    <a:pt x="275" y="276"/>
                  </a:cubicBezTo>
                  <a:cubicBezTo>
                    <a:pt x="275" y="424"/>
                    <a:pt x="275" y="424"/>
                    <a:pt x="275" y="424"/>
                  </a:cubicBezTo>
                  <a:cubicBezTo>
                    <a:pt x="275" y="438"/>
                    <a:pt x="290" y="452"/>
                    <a:pt x="304" y="452"/>
                  </a:cubicBezTo>
                  <a:cubicBezTo>
                    <a:pt x="318" y="452"/>
                    <a:pt x="332" y="438"/>
                    <a:pt x="332" y="424"/>
                  </a:cubicBezTo>
                  <a:lnTo>
                    <a:pt x="332" y="276"/>
                  </a:lnTo>
                  <a:close/>
                  <a:moveTo>
                    <a:pt x="445" y="276"/>
                  </a:moveTo>
                  <a:lnTo>
                    <a:pt x="445" y="276"/>
                  </a:lnTo>
                  <a:cubicBezTo>
                    <a:pt x="445" y="254"/>
                    <a:pt x="431" y="247"/>
                    <a:pt x="417" y="247"/>
                  </a:cubicBezTo>
                  <a:cubicBezTo>
                    <a:pt x="403" y="247"/>
                    <a:pt x="388" y="254"/>
                    <a:pt x="388" y="276"/>
                  </a:cubicBezTo>
                  <a:cubicBezTo>
                    <a:pt x="388" y="424"/>
                    <a:pt x="388" y="424"/>
                    <a:pt x="388" y="424"/>
                  </a:cubicBezTo>
                  <a:cubicBezTo>
                    <a:pt x="388" y="438"/>
                    <a:pt x="403" y="452"/>
                    <a:pt x="417" y="452"/>
                  </a:cubicBezTo>
                  <a:cubicBezTo>
                    <a:pt x="431" y="452"/>
                    <a:pt x="445" y="438"/>
                    <a:pt x="445" y="424"/>
                  </a:cubicBezTo>
                  <a:lnTo>
                    <a:pt x="445" y="276"/>
                  </a:lnTo>
                  <a:close/>
                  <a:moveTo>
                    <a:pt x="339" y="42"/>
                  </a:moveTo>
                  <a:lnTo>
                    <a:pt x="339" y="42"/>
                  </a:lnTo>
                  <a:cubicBezTo>
                    <a:pt x="332" y="35"/>
                    <a:pt x="332" y="35"/>
                    <a:pt x="332" y="28"/>
                  </a:cubicBezTo>
                  <a:cubicBezTo>
                    <a:pt x="332" y="14"/>
                    <a:pt x="346" y="0"/>
                    <a:pt x="360" y="0"/>
                  </a:cubicBezTo>
                  <a:cubicBezTo>
                    <a:pt x="374" y="0"/>
                    <a:pt x="381" y="7"/>
                    <a:pt x="388" y="14"/>
                  </a:cubicBezTo>
                  <a:cubicBezTo>
                    <a:pt x="459" y="163"/>
                    <a:pt x="459" y="163"/>
                    <a:pt x="459" y="163"/>
                  </a:cubicBezTo>
                  <a:cubicBezTo>
                    <a:pt x="395" y="163"/>
                    <a:pt x="395" y="163"/>
                    <a:pt x="395" y="163"/>
                  </a:cubicBezTo>
                  <a:lnTo>
                    <a:pt x="339" y="42"/>
                  </a:lnTo>
                  <a:close/>
                  <a:moveTo>
                    <a:pt x="268" y="42"/>
                  </a:moveTo>
                  <a:lnTo>
                    <a:pt x="268" y="42"/>
                  </a:lnTo>
                  <a:cubicBezTo>
                    <a:pt x="212" y="163"/>
                    <a:pt x="212" y="163"/>
                    <a:pt x="212" y="163"/>
                  </a:cubicBezTo>
                  <a:cubicBezTo>
                    <a:pt x="148" y="163"/>
                    <a:pt x="148" y="163"/>
                    <a:pt x="148" y="163"/>
                  </a:cubicBezTo>
                  <a:cubicBezTo>
                    <a:pt x="219" y="14"/>
                    <a:pt x="219" y="14"/>
                    <a:pt x="219" y="14"/>
                  </a:cubicBezTo>
                  <a:cubicBezTo>
                    <a:pt x="226" y="7"/>
                    <a:pt x="233" y="0"/>
                    <a:pt x="247" y="0"/>
                  </a:cubicBezTo>
                  <a:cubicBezTo>
                    <a:pt x="261" y="0"/>
                    <a:pt x="275" y="14"/>
                    <a:pt x="275" y="28"/>
                  </a:cubicBezTo>
                  <a:cubicBezTo>
                    <a:pt x="275" y="35"/>
                    <a:pt x="275" y="35"/>
                    <a:pt x="268" y="42"/>
                  </a:cubicBezTo>
                  <a:close/>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pPr eaLnBrk="1" hangingPunct="1">
                <a:defRPr/>
              </a:pPr>
              <a:endParaRPr altLang="en-US" lang="zh-CN"/>
            </a:p>
          </p:txBody>
        </p:sp>
        <p:sp>
          <p:nvSpPr>
            <p:cNvPr id="104" name="Freeform 115"/>
            <p:cNvSpPr>
              <a:spLocks noChangeArrowheads="1"/>
            </p:cNvSpPr>
            <p:nvPr/>
          </p:nvSpPr>
          <p:spPr bwMode="auto">
            <a:xfrm>
              <a:off x="4566756" y="2458708"/>
              <a:ext cx="372180" cy="342078"/>
            </a:xfrm>
            <a:custGeom>
              <a:gdLst>
                <a:gd fmla="*/ 215533 w 601" name="T0"/>
                <a:gd fmla="*/ 81245 h 552" name="T1"/>
                <a:gd fmla="*/ 215533 w 601" name="T2"/>
                <a:gd fmla="*/ 81245 h 552" name="T3"/>
                <a:gd fmla="*/ 187514 w 601" name="T4"/>
                <a:gd fmla="*/ 109285 h 552" name="T5"/>
                <a:gd fmla="*/ 162368 w 601" name="T6"/>
                <a:gd fmla="*/ 81245 h 552" name="T7"/>
                <a:gd fmla="*/ 162368 w 601" name="T8"/>
                <a:gd fmla="*/ 81245 h 552" name="T9"/>
                <a:gd fmla="*/ 162368 w 601" name="T10"/>
                <a:gd fmla="*/ 81245 h 552" name="T11"/>
                <a:gd fmla="*/ 162368 w 601" name="T12"/>
                <a:gd fmla="*/ 81245 h 552" name="T13"/>
                <a:gd fmla="*/ 134349 w 601" name="T14"/>
                <a:gd fmla="*/ 109285 h 552" name="T15"/>
                <a:gd fmla="*/ 106330 w 601" name="T16"/>
                <a:gd fmla="*/ 81245 h 552" name="T17"/>
                <a:gd fmla="*/ 106330 w 601" name="T18"/>
                <a:gd fmla="*/ 81245 h 552" name="T19"/>
                <a:gd fmla="*/ 106330 w 601" name="T20"/>
                <a:gd fmla="*/ 81245 h 552" name="T21"/>
                <a:gd fmla="*/ 106330 w 601" name="T22"/>
                <a:gd fmla="*/ 81245 h 552" name="T23"/>
                <a:gd fmla="*/ 106330 w 601" name="T24"/>
                <a:gd fmla="*/ 81245 h 552" name="T25"/>
                <a:gd fmla="*/ 81184 w 601" name="T26"/>
                <a:gd fmla="*/ 109285 h 552" name="T27"/>
                <a:gd fmla="*/ 53165 w 601" name="T28"/>
                <a:gd fmla="*/ 81245 h 552" name="T29"/>
                <a:gd fmla="*/ 53165 w 601" name="T30"/>
                <a:gd fmla="*/ 81245 h 552" name="T31"/>
                <a:gd fmla="*/ 53165 w 601" name="T32"/>
                <a:gd fmla="*/ 81245 h 552" name="T33"/>
                <a:gd fmla="*/ 53165 w 601" name="T34"/>
                <a:gd fmla="*/ 81245 h 552" name="T35"/>
                <a:gd fmla="*/ 53165 w 601" name="T36"/>
                <a:gd fmla="*/ 81245 h 552" name="T37"/>
                <a:gd fmla="*/ 25145 w 601" name="T38"/>
                <a:gd fmla="*/ 109285 h 552" name="T39"/>
                <a:gd fmla="*/ 0 w 601" name="T40"/>
                <a:gd fmla="*/ 81245 h 552" name="T41"/>
                <a:gd fmla="*/ 0 w 601" name="T42"/>
                <a:gd fmla="*/ 81245 h 552" name="T43"/>
                <a:gd fmla="*/ 0 w 601" name="T44"/>
                <a:gd fmla="*/ 81245 h 552" name="T45"/>
                <a:gd fmla="*/ 0 w 601" name="T46"/>
                <a:gd fmla="*/ 81245 h 552" name="T47"/>
                <a:gd fmla="*/ 17602 w 601" name="T48"/>
                <a:gd fmla="*/ 30197 h 552" name="T49"/>
                <a:gd fmla="*/ 197931 w 601" name="T50"/>
                <a:gd fmla="*/ 30197 h 552" name="T51"/>
                <a:gd fmla="*/ 215533 w 601" name="T52"/>
                <a:gd fmla="*/ 81245 h 552" name="T53"/>
                <a:gd fmla="*/ 182484 w 601" name="T54"/>
                <a:gd fmla="*/ 20131 h 552" name="T55"/>
                <a:gd fmla="*/ 182484 w 601" name="T56"/>
                <a:gd fmla="*/ 20131 h 552" name="T57"/>
                <a:gd fmla="*/ 32689 w 601" name="T58"/>
                <a:gd fmla="*/ 20131 h 552" name="T59"/>
                <a:gd fmla="*/ 22631 w 601" name="T60"/>
                <a:gd fmla="*/ 10066 h 552" name="T61"/>
                <a:gd fmla="*/ 32689 w 601" name="T62"/>
                <a:gd fmla="*/ 0 h 552" name="T63"/>
                <a:gd fmla="*/ 182484 w 601" name="T64"/>
                <a:gd fmla="*/ 0 h 552" name="T65"/>
                <a:gd fmla="*/ 192902 w 601" name="T66"/>
                <a:gd fmla="*/ 10066 h 552" name="T67"/>
                <a:gd fmla="*/ 182484 w 601" name="T68"/>
                <a:gd fmla="*/ 20131 h 552" name="T69"/>
                <a:gd fmla="*/ 30175 w 601" name="T70"/>
                <a:gd fmla="*/ 119350 h 552" name="T71"/>
                <a:gd fmla="*/ 30175 w 601" name="T72"/>
                <a:gd fmla="*/ 119350 h 552" name="T73"/>
                <a:gd fmla="*/ 30175 w 601" name="T74"/>
                <a:gd fmla="*/ 119350 h 552" name="T75"/>
                <a:gd fmla="*/ 32689 w 601" name="T76"/>
                <a:gd fmla="*/ 119350 h 552" name="T77"/>
                <a:gd fmla="*/ 32689 w 601" name="T78"/>
                <a:gd fmla="*/ 119350 h 552" name="T79"/>
                <a:gd fmla="*/ 35204 w 601" name="T80"/>
                <a:gd fmla="*/ 119350 h 552" name="T81"/>
                <a:gd fmla="*/ 40592 w 601" name="T82"/>
                <a:gd fmla="*/ 116834 h 552" name="T83"/>
                <a:gd fmla="*/ 40592 w 601" name="T84"/>
                <a:gd fmla="*/ 116834 h 552" name="T85"/>
                <a:gd fmla="*/ 40592 w 601" name="T86"/>
                <a:gd fmla="*/ 116834 h 552" name="T87"/>
                <a:gd fmla="*/ 40592 w 601" name="T88"/>
                <a:gd fmla="*/ 167522 h 552" name="T89"/>
                <a:gd fmla="*/ 174941 w 601" name="T90"/>
                <a:gd fmla="*/ 167522 h 552" name="T91"/>
                <a:gd fmla="*/ 174941 w 601" name="T92"/>
                <a:gd fmla="*/ 116834 h 552" name="T93"/>
                <a:gd fmla="*/ 174941 w 601" name="T94"/>
                <a:gd fmla="*/ 116834 h 552" name="T95"/>
                <a:gd fmla="*/ 174941 w 601" name="T96"/>
                <a:gd fmla="*/ 116834 h 552" name="T97"/>
                <a:gd fmla="*/ 179970 w 601" name="T98"/>
                <a:gd fmla="*/ 119350 h 552" name="T99"/>
                <a:gd fmla="*/ 182484 w 601" name="T100"/>
                <a:gd fmla="*/ 119350 h 552" name="T101"/>
                <a:gd fmla="*/ 182484 w 601" name="T102"/>
                <a:gd fmla="*/ 119350 h 552" name="T103"/>
                <a:gd fmla="*/ 184999 w 601" name="T104"/>
                <a:gd fmla="*/ 119350 h 552" name="T105"/>
                <a:gd fmla="*/ 184999 w 601" name="T106"/>
                <a:gd fmla="*/ 119350 h 552" name="T107"/>
                <a:gd fmla="*/ 187514 w 601" name="T108"/>
                <a:gd fmla="*/ 119350 h 552" name="T109"/>
                <a:gd fmla="*/ 195416 w 601" name="T110"/>
                <a:gd fmla="*/ 119350 h 552" name="T111"/>
                <a:gd fmla="*/ 195416 w 601" name="T112"/>
                <a:gd fmla="*/ 188013 h 552" name="T113"/>
                <a:gd fmla="*/ 184999 w 601" name="T114"/>
                <a:gd fmla="*/ 198079 h 552" name="T115"/>
                <a:gd fmla="*/ 30175 w 601" name="T116"/>
                <a:gd fmla="*/ 198079 h 552" name="T117"/>
                <a:gd fmla="*/ 20116 w 601" name="T118"/>
                <a:gd fmla="*/ 188013 h 552" name="T119"/>
                <a:gd fmla="*/ 20116 w 601" name="T120"/>
                <a:gd fmla="*/ 119350 h 552" name="T121"/>
                <a:gd fmla="*/ 25145 w 601" name="T122"/>
                <a:gd fmla="*/ 119350 h 552" name="T123"/>
                <a:gd fmla="*/ 30175 w 601" name="T124"/>
                <a:gd fmla="*/ 119350 h 55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52" w="601">
                  <a:moveTo>
                    <a:pt x="600" y="226"/>
                  </a:moveTo>
                  <a:lnTo>
                    <a:pt x="600" y="226"/>
                  </a:lnTo>
                  <a:cubicBezTo>
                    <a:pt x="600" y="268"/>
                    <a:pt x="565" y="304"/>
                    <a:pt x="522" y="304"/>
                  </a:cubicBezTo>
                  <a:cubicBezTo>
                    <a:pt x="480" y="304"/>
                    <a:pt x="452" y="268"/>
                    <a:pt x="452" y="226"/>
                  </a:cubicBezTo>
                  <a:cubicBezTo>
                    <a:pt x="452" y="268"/>
                    <a:pt x="417" y="304"/>
                    <a:pt x="374" y="304"/>
                  </a:cubicBezTo>
                  <a:cubicBezTo>
                    <a:pt x="332" y="304"/>
                    <a:pt x="296" y="268"/>
                    <a:pt x="296" y="226"/>
                  </a:cubicBezTo>
                  <a:cubicBezTo>
                    <a:pt x="296" y="268"/>
                    <a:pt x="268" y="304"/>
                    <a:pt x="226" y="304"/>
                  </a:cubicBezTo>
                  <a:cubicBezTo>
                    <a:pt x="183" y="304"/>
                    <a:pt x="148" y="268"/>
                    <a:pt x="148" y="226"/>
                  </a:cubicBezTo>
                  <a:cubicBezTo>
                    <a:pt x="148" y="268"/>
                    <a:pt x="113" y="304"/>
                    <a:pt x="70" y="304"/>
                  </a:cubicBezTo>
                  <a:cubicBezTo>
                    <a:pt x="28" y="304"/>
                    <a:pt x="0" y="268"/>
                    <a:pt x="0" y="226"/>
                  </a:cubicBez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cubicBezTo>
                    <a:pt x="84" y="332"/>
                    <a:pt x="84" y="332"/>
                    <a:pt x="91" y="332"/>
                  </a:cubicBezTo>
                  <a:cubicBezTo>
                    <a:pt x="91" y="332"/>
                    <a:pt x="91" y="332"/>
                    <a:pt x="98" y="332"/>
                  </a:cubicBezTo>
                  <a:cubicBezTo>
                    <a:pt x="98" y="325"/>
                    <a:pt x="106" y="325"/>
                    <a:pt x="113" y="325"/>
                  </a:cubicBezTo>
                  <a:cubicBezTo>
                    <a:pt x="113" y="466"/>
                    <a:pt x="113" y="466"/>
                    <a:pt x="113" y="466"/>
                  </a:cubicBezTo>
                  <a:cubicBezTo>
                    <a:pt x="487" y="466"/>
                    <a:pt x="487" y="466"/>
                    <a:pt x="487" y="466"/>
                  </a:cubicBezTo>
                  <a:cubicBezTo>
                    <a:pt x="487" y="325"/>
                    <a:pt x="487" y="325"/>
                    <a:pt x="487" y="325"/>
                  </a:cubicBezTo>
                  <a:cubicBezTo>
                    <a:pt x="494" y="325"/>
                    <a:pt x="494" y="325"/>
                    <a:pt x="501" y="332"/>
                  </a:cubicBezTo>
                  <a:cubicBezTo>
                    <a:pt x="501" y="332"/>
                    <a:pt x="501" y="332"/>
                    <a:pt x="508" y="332"/>
                  </a:cubicBez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pPr eaLnBrk="1" hangingPunct="1">
                <a:defRPr/>
              </a:pPr>
              <a:endParaRPr altLang="en-US" lang="zh-CN"/>
            </a:p>
          </p:txBody>
        </p:sp>
        <p:sp>
          <p:nvSpPr>
            <p:cNvPr id="105" name="Freeform 5"/>
            <p:cNvSpPr>
              <a:spLocks noChangeArrowheads="1"/>
            </p:cNvSpPr>
            <p:nvPr/>
          </p:nvSpPr>
          <p:spPr bwMode="auto">
            <a:xfrm>
              <a:off x="7195629" y="2425733"/>
              <a:ext cx="394073" cy="377652"/>
            </a:xfrm>
            <a:custGeom>
              <a:gdLst>
                <a:gd fmla="*/ 195525 w 636" name="T0"/>
                <a:gd fmla="*/ 139804 h 608" name="T1"/>
                <a:gd fmla="*/ 195525 w 636" name="T2"/>
                <a:gd fmla="*/ 139804 h 608" name="T3"/>
                <a:gd fmla="*/ 149519 w 636" name="T4"/>
                <a:gd fmla="*/ 193492 h 608" name="T5"/>
                <a:gd fmla="*/ 101357 w 636" name="T6"/>
                <a:gd fmla="*/ 216192 h 608" name="T7"/>
                <a:gd fmla="*/ 37739 w 636" name="T8"/>
                <a:gd fmla="*/ 81432 h 608" name="T9"/>
                <a:gd fmla="*/ 12580 w 636" name="T10"/>
                <a:gd fmla="*/ 86477 h 608" name="T11"/>
                <a:gd fmla="*/ 32707 w 636" name="T12"/>
                <a:gd fmla="*/ 50805 h 608" name="T13"/>
                <a:gd fmla="*/ 83745 w 636" name="T14"/>
                <a:gd fmla="*/ 30267 h 608" name="T15"/>
                <a:gd fmla="*/ 126876 w 636" name="T16"/>
                <a:gd fmla="*/ 147731 h 608" name="T17"/>
                <a:gd fmla="*/ 159943 w 636" name="T18"/>
                <a:gd fmla="*/ 81432 h 608" name="T19"/>
                <a:gd fmla="*/ 131908 w 636" name="T20"/>
                <a:gd fmla="*/ 76388 h 608" name="T21"/>
                <a:gd fmla="*/ 225717 w 636" name="T22"/>
                <a:gd fmla="*/ 58372 h 608" name="T23"/>
                <a:gd fmla="*/ 195525 w 636" name="T24"/>
                <a:gd fmla="*/ 139804 h 60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08" w="636">
                  <a:moveTo>
                    <a:pt x="544" y="388"/>
                  </a:moveTo>
                  <a:lnTo>
                    <a:pt x="544" y="388"/>
                  </a:lnTo>
                  <a:cubicBezTo>
                    <a:pt x="508" y="438"/>
                    <a:pt x="459" y="501"/>
                    <a:pt x="416" y="537"/>
                  </a:cubicBezTo>
                  <a:cubicBezTo>
                    <a:pt x="381" y="565"/>
                    <a:pt x="325" y="607"/>
                    <a:pt x="282" y="600"/>
                  </a:cubicBezTo>
                  <a:cubicBezTo>
                    <a:pt x="162" y="579"/>
                    <a:pt x="183" y="289"/>
                    <a:pt x="105" y="226"/>
                  </a:cubicBezTo>
                  <a:cubicBezTo>
                    <a:pt x="70" y="219"/>
                    <a:pt x="49" y="268"/>
                    <a:pt x="35" y="240"/>
                  </a:cubicBezTo>
                  <a:cubicBezTo>
                    <a:pt x="0" y="212"/>
                    <a:pt x="63" y="169"/>
                    <a:pt x="91" y="141"/>
                  </a:cubicBezTo>
                  <a:cubicBezTo>
                    <a:pt x="134" y="106"/>
                    <a:pt x="176" y="63"/>
                    <a:pt x="233" y="84"/>
                  </a:cubicBezTo>
                  <a:cubicBezTo>
                    <a:pt x="332" y="120"/>
                    <a:pt x="261" y="360"/>
                    <a:pt x="353" y="410"/>
                  </a:cubicBezTo>
                  <a:cubicBezTo>
                    <a:pt x="402" y="374"/>
                    <a:pt x="459" y="304"/>
                    <a:pt x="445" y="226"/>
                  </a:cubicBezTo>
                  <a:cubicBezTo>
                    <a:pt x="438" y="197"/>
                    <a:pt x="388" y="204"/>
                    <a:pt x="367" y="212"/>
                  </a:cubicBezTo>
                  <a:cubicBezTo>
                    <a:pt x="367" y="91"/>
                    <a:pt x="607" y="0"/>
                    <a:pt x="628" y="162"/>
                  </a:cubicBezTo>
                  <a:cubicBezTo>
                    <a:pt x="635" y="268"/>
                    <a:pt x="544" y="388"/>
                    <a:pt x="544" y="388"/>
                  </a:cubicBez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pPr eaLnBrk="1" hangingPunct="1">
                <a:defRPr/>
              </a:pPr>
              <a:endParaRPr altLang="en-US" lang="zh-CN"/>
            </a:p>
          </p:txBody>
        </p:sp>
      </p:grpSp>
      <p:grpSp>
        <p:nvGrpSpPr>
          <p:cNvPr id="38" name="组合 37"/>
          <p:cNvGrpSpPr/>
          <p:nvPr/>
        </p:nvGrpSpPr>
        <p:grpSpPr>
          <a:xfrm>
            <a:off x="8488882" y="2003727"/>
            <a:ext cx="2728517" cy="1149767"/>
            <a:chOff x="7483989" y="3339882"/>
            <a:chExt cx="2728517" cy="1149767"/>
          </a:xfrm>
        </p:grpSpPr>
        <p:sp>
          <p:nvSpPr>
            <p:cNvPr id="39" name="矩形 38"/>
            <p:cNvSpPr/>
            <p:nvPr/>
          </p:nvSpPr>
          <p:spPr>
            <a:xfrm>
              <a:off x="7483989" y="3732519"/>
              <a:ext cx="27285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用户可以在投影仪或者计算机上进行演示文稿打印出来文稿制作也可以将演示文稿打印出来制作成胶片</a:t>
              </a:r>
            </a:p>
          </p:txBody>
        </p:sp>
        <p:sp>
          <p:nvSpPr>
            <p:cNvPr id="40" name="矩形 39"/>
            <p:cNvSpPr/>
            <p:nvPr/>
          </p:nvSpPr>
          <p:spPr>
            <a:xfrm>
              <a:off x="7483989" y="3339882"/>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我们的优势</a:t>
              </a:r>
            </a:p>
          </p:txBody>
        </p:sp>
      </p:grpSp>
      <p:grpSp>
        <p:nvGrpSpPr>
          <p:cNvPr id="41" name="组合 40"/>
          <p:cNvGrpSpPr/>
          <p:nvPr/>
        </p:nvGrpSpPr>
        <p:grpSpPr>
          <a:xfrm>
            <a:off x="8488882" y="4415982"/>
            <a:ext cx="2728517" cy="1149767"/>
            <a:chOff x="7483989" y="3339882"/>
            <a:chExt cx="2728517" cy="1149767"/>
          </a:xfrm>
        </p:grpSpPr>
        <p:sp>
          <p:nvSpPr>
            <p:cNvPr id="42" name="矩形 41"/>
            <p:cNvSpPr/>
            <p:nvPr/>
          </p:nvSpPr>
          <p:spPr>
            <a:xfrm>
              <a:off x="7483989" y="3732519"/>
              <a:ext cx="27285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用户可以在投影仪或者计算机上进行演示文稿打印出来文稿制作也可以将演示文稿打印出来制作成胶片</a:t>
              </a:r>
            </a:p>
          </p:txBody>
        </p:sp>
        <p:sp>
          <p:nvSpPr>
            <p:cNvPr id="43" name="矩形 42"/>
            <p:cNvSpPr/>
            <p:nvPr/>
          </p:nvSpPr>
          <p:spPr>
            <a:xfrm>
              <a:off x="7483989"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我们的优势</a:t>
              </a:r>
            </a:p>
          </p:txBody>
        </p:sp>
      </p:grpSp>
      <p:grpSp>
        <p:nvGrpSpPr>
          <p:cNvPr id="45" name="组合 44"/>
          <p:cNvGrpSpPr/>
          <p:nvPr/>
        </p:nvGrpSpPr>
        <p:grpSpPr>
          <a:xfrm>
            <a:off x="995692" y="2003727"/>
            <a:ext cx="2728517" cy="1149767"/>
            <a:chOff x="7483989" y="3339882"/>
            <a:chExt cx="2728517" cy="1149767"/>
          </a:xfrm>
        </p:grpSpPr>
        <p:sp>
          <p:nvSpPr>
            <p:cNvPr id="46" name="矩形 45"/>
            <p:cNvSpPr/>
            <p:nvPr/>
          </p:nvSpPr>
          <p:spPr>
            <a:xfrm>
              <a:off x="7483989" y="3732519"/>
              <a:ext cx="27285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用户可以在投影仪或者计算机上进行演示文稿打印出来文稿制作也可以将演示文稿打印出来制作成胶片</a:t>
              </a:r>
            </a:p>
          </p:txBody>
        </p:sp>
        <p:sp>
          <p:nvSpPr>
            <p:cNvPr id="47" name="矩形 46"/>
            <p:cNvSpPr/>
            <p:nvPr/>
          </p:nvSpPr>
          <p:spPr>
            <a:xfrm>
              <a:off x="7483989" y="3339882"/>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sz="2000">
                  <a:solidFill>
                    <a:schemeClr val="tx1">
                      <a:lumMod val="65000"/>
                      <a:lumOff val="35000"/>
                    </a:schemeClr>
                  </a:solidFill>
                  <a:latin typeface="+mn-ea"/>
                </a:rPr>
                <a:t>我们的优势</a:t>
              </a:r>
            </a:p>
          </p:txBody>
        </p:sp>
      </p:grpSp>
      <p:grpSp>
        <p:nvGrpSpPr>
          <p:cNvPr id="48" name="组合 47"/>
          <p:cNvGrpSpPr/>
          <p:nvPr/>
        </p:nvGrpSpPr>
        <p:grpSpPr>
          <a:xfrm>
            <a:off x="995692" y="4415982"/>
            <a:ext cx="2728517" cy="1149767"/>
            <a:chOff x="7483989" y="3339882"/>
            <a:chExt cx="2728517" cy="1149767"/>
          </a:xfrm>
        </p:grpSpPr>
        <p:sp>
          <p:nvSpPr>
            <p:cNvPr id="49" name="矩形 48"/>
            <p:cNvSpPr/>
            <p:nvPr/>
          </p:nvSpPr>
          <p:spPr>
            <a:xfrm>
              <a:off x="7483989" y="3732519"/>
              <a:ext cx="27285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用户可以在投影仪或者计算机上进行演示文稿打印出来文稿制作也可以将演示文稿打印出来制作成胶片</a:t>
              </a:r>
            </a:p>
          </p:txBody>
        </p:sp>
        <p:sp>
          <p:nvSpPr>
            <p:cNvPr id="51" name="矩形 50"/>
            <p:cNvSpPr/>
            <p:nvPr/>
          </p:nvSpPr>
          <p:spPr>
            <a:xfrm>
              <a:off x="7483989"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我们的优势</a:t>
              </a:r>
            </a:p>
          </p:txBody>
        </p:sp>
      </p:grpSp>
      <p:grpSp>
        <p:nvGrpSpPr>
          <p:cNvPr id="24" name="组合 23"/>
          <p:cNvGrpSpPr/>
          <p:nvPr/>
        </p:nvGrpSpPr>
        <p:grpSpPr>
          <a:xfrm>
            <a:off x="985519" y="399144"/>
            <a:ext cx="6558644" cy="763582"/>
            <a:chOff x="874713" y="281210"/>
            <a:chExt cx="6558644" cy="763582"/>
          </a:xfrm>
        </p:grpSpPr>
        <p:sp>
          <p:nvSpPr>
            <p:cNvPr id="25" name="文本框 24"/>
            <p:cNvSpPr txBox="1"/>
            <p:nvPr/>
          </p:nvSpPr>
          <p:spPr>
            <a:xfrm>
              <a:off x="874713" y="281210"/>
              <a:ext cx="18084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项目介绍</a:t>
              </a:r>
            </a:p>
          </p:txBody>
        </p:sp>
        <p:sp>
          <p:nvSpPr>
            <p:cNvPr id="26" name="文本框 25"/>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81679219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500"/>
                            </p:stCondLst>
                            <p:childTnLst>
                              <p:par>
                                <p:cTn fill="hold" id="16" nodeType="afterEffect" presetClass="entr" presetID="14" presetSubtype="10">
                                  <p:stCondLst>
                                    <p:cond delay="0"/>
                                  </p:stCondLst>
                                  <p:childTnLst>
                                    <p:set>
                                      <p:cBhvr>
                                        <p:cTn dur="1" fill="hold" id="17">
                                          <p:stCondLst>
                                            <p:cond delay="0"/>
                                          </p:stCondLst>
                                        </p:cTn>
                                        <p:tgtEl>
                                          <p:spTgt spid="45"/>
                                        </p:tgtEl>
                                        <p:attrNameLst>
                                          <p:attrName>style.visibility</p:attrName>
                                        </p:attrNameLst>
                                      </p:cBhvr>
                                      <p:to>
                                        <p:strVal val="visible"/>
                                      </p:to>
                                    </p:set>
                                    <p:animEffect filter="randombar(horizontal)" transition="in">
                                      <p:cBhvr>
                                        <p:cTn dur="500" id="18"/>
                                        <p:tgtEl>
                                          <p:spTgt spid="45"/>
                                        </p:tgtEl>
                                      </p:cBhvr>
                                    </p:animEffect>
                                  </p:childTnLst>
                                </p:cTn>
                              </p:par>
                            </p:childTnLst>
                          </p:cTn>
                        </p:par>
                        <p:par>
                          <p:cTn fill="hold" id="19" nodeType="afterGroup">
                            <p:stCondLst>
                              <p:cond delay="1000"/>
                            </p:stCondLst>
                            <p:childTnLst>
                              <p:par>
                                <p:cTn fill="hold" id="20" nodeType="afterEffect" presetClass="entr" presetID="14" presetSubtype="10">
                                  <p:stCondLst>
                                    <p:cond delay="0"/>
                                  </p:stCondLst>
                                  <p:childTnLst>
                                    <p:set>
                                      <p:cBhvr>
                                        <p:cTn dur="1" fill="hold" id="21">
                                          <p:stCondLst>
                                            <p:cond delay="0"/>
                                          </p:stCondLst>
                                        </p:cTn>
                                        <p:tgtEl>
                                          <p:spTgt spid="48"/>
                                        </p:tgtEl>
                                        <p:attrNameLst>
                                          <p:attrName>style.visibility</p:attrName>
                                        </p:attrNameLst>
                                      </p:cBhvr>
                                      <p:to>
                                        <p:strVal val="visible"/>
                                      </p:to>
                                    </p:set>
                                    <p:animEffect filter="randombar(horizontal)" transition="in">
                                      <p:cBhvr>
                                        <p:cTn dur="500" id="22"/>
                                        <p:tgtEl>
                                          <p:spTgt spid="48"/>
                                        </p:tgtEl>
                                      </p:cBhvr>
                                    </p:animEffect>
                                  </p:childTnLst>
                                </p:cTn>
                              </p:par>
                            </p:childTnLst>
                          </p:cTn>
                        </p:par>
                        <p:par>
                          <p:cTn fill="hold" id="23" nodeType="afterGroup">
                            <p:stCondLst>
                              <p:cond delay="1500"/>
                            </p:stCondLst>
                            <p:childTnLst>
                              <p:par>
                                <p:cTn fill="hold" id="24" nodeType="afterEffect" presetClass="entr" presetID="14" presetSubtype="10">
                                  <p:stCondLst>
                                    <p:cond delay="0"/>
                                  </p:stCondLst>
                                  <p:childTnLst>
                                    <p:set>
                                      <p:cBhvr>
                                        <p:cTn dur="1" fill="hold" id="25">
                                          <p:stCondLst>
                                            <p:cond delay="0"/>
                                          </p:stCondLst>
                                        </p:cTn>
                                        <p:tgtEl>
                                          <p:spTgt spid="38"/>
                                        </p:tgtEl>
                                        <p:attrNameLst>
                                          <p:attrName>style.visibility</p:attrName>
                                        </p:attrNameLst>
                                      </p:cBhvr>
                                      <p:to>
                                        <p:strVal val="visible"/>
                                      </p:to>
                                    </p:set>
                                    <p:animEffect filter="randombar(horizontal)" transition="in">
                                      <p:cBhvr>
                                        <p:cTn dur="500" id="26"/>
                                        <p:tgtEl>
                                          <p:spTgt spid="38"/>
                                        </p:tgtEl>
                                      </p:cBhvr>
                                    </p:animEffect>
                                  </p:childTnLst>
                                </p:cTn>
                              </p:par>
                            </p:childTnLst>
                          </p:cTn>
                        </p:par>
                        <p:par>
                          <p:cTn fill="hold" id="27" nodeType="afterGroup">
                            <p:stCondLst>
                              <p:cond delay="2000"/>
                            </p:stCondLst>
                            <p:childTnLst>
                              <p:par>
                                <p:cTn fill="hold" id="28" nodeType="afterEffect" presetClass="entr" presetID="14" presetSubtype="10">
                                  <p:stCondLst>
                                    <p:cond delay="0"/>
                                  </p:stCondLst>
                                  <p:childTnLst>
                                    <p:set>
                                      <p:cBhvr>
                                        <p:cTn dur="1" fill="hold" id="29">
                                          <p:stCondLst>
                                            <p:cond delay="0"/>
                                          </p:stCondLst>
                                        </p:cTn>
                                        <p:tgtEl>
                                          <p:spTgt spid="41"/>
                                        </p:tgtEl>
                                        <p:attrNameLst>
                                          <p:attrName>style.visibility</p:attrName>
                                        </p:attrNameLst>
                                      </p:cBhvr>
                                      <p:to>
                                        <p:strVal val="visible"/>
                                      </p:to>
                                    </p:set>
                                    <p:animEffect filter="randombar(horizontal)" transition="in">
                                      <p:cBhvr>
                                        <p:cTn dur="500" id="3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8" name="图片占位符 107"/>
          <p:cNvPicPr>
            <a:picLocks noChangeAspect="1" noGrp="1"/>
          </p:cNvPicPr>
          <p:nvPr>
            <p:ph idx="10" sz="quarter" type="pic"/>
          </p:nvPr>
        </p:nvPicPr>
        <p:blipFill>
          <a:blip r:embed="rId3">
            <a:grayscl/>
            <a:extLst>
              <a:ext uri="{28A0092B-C50C-407E-A947-70E740481C1C}">
                <a14:useLocalDpi val="0"/>
              </a:ext>
            </a:extLst>
          </a:blip>
          <a:srcRect b="18486" t="18486"/>
          <a:stretch>
            <a:fillRect/>
          </a:stretch>
        </p:blipFill>
        <p:spPr>
          <a:xfrm>
            <a:off x="1" y="1735849"/>
            <a:ext cx="12192001" cy="5122151"/>
          </a:xfrm>
        </p:spPr>
      </p:pic>
      <p:sp>
        <p:nvSpPr>
          <p:cNvPr id="82" name="任意多边形 81"/>
          <p:cNvSpPr/>
          <p:nvPr/>
        </p:nvSpPr>
        <p:spPr>
          <a:xfrm rot="1363575">
            <a:off x="-652348" y="3919841"/>
            <a:ext cx="13367730" cy="690710"/>
          </a:xfrm>
          <a:custGeom>
            <a:gdLst>
              <a:gd fmla="*/ 0 w 13367730" name="connsiteX0"/>
              <a:gd fmla="*/ 0 h 690710" name="connsiteY0"/>
              <a:gd fmla="*/ 13218250 w 13367730" name="connsiteX1"/>
              <a:gd fmla="*/ 0 h 690710" name="connsiteY1"/>
              <a:gd fmla="*/ 13367730 w 13367730" name="connsiteX2"/>
              <a:gd fmla="*/ 356885 h 690710" name="connsiteY2"/>
              <a:gd fmla="*/ 12570721 w 13367730" name="connsiteX3"/>
              <a:gd fmla="*/ 690710 h 690710" name="connsiteY3"/>
              <a:gd fmla="*/ 289303 w 13367730" name="connsiteX4"/>
              <a:gd fmla="*/ 690710 h 6907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710" w="13367730">
                <a:moveTo>
                  <a:pt x="0" y="0"/>
                </a:moveTo>
                <a:lnTo>
                  <a:pt x="13218250" y="0"/>
                </a:lnTo>
                <a:lnTo>
                  <a:pt x="13367730" y="356885"/>
                </a:lnTo>
                <a:lnTo>
                  <a:pt x="12570721" y="690710"/>
                </a:lnTo>
                <a:lnTo>
                  <a:pt x="289303" y="6907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flipV="1" rot="1363610">
            <a:off x="-153842" y="1442168"/>
            <a:ext cx="662509" cy="663265"/>
          </a:xfrm>
          <a:custGeom>
            <a:gdLst>
              <a:gd fmla="*/ 0 w 662509" name="connsiteX0"/>
              <a:gd fmla="*/ 663265 h 663265" name="connsiteY0"/>
              <a:gd fmla="*/ 662509 w 662509" name="connsiteX1"/>
              <a:gd fmla="*/ 663265 h 663265" name="connsiteY1"/>
              <a:gd fmla="*/ 277815 w 662509" name="connsiteX2"/>
              <a:gd fmla="*/ 0 h 663265" name="connsiteY2"/>
            </a:gdLst>
            <a:cxnLst>
              <a:cxn ang="0">
                <a:pos x="connsiteX0" y="connsiteY0"/>
              </a:cxn>
              <a:cxn ang="0">
                <a:pos x="connsiteX1" y="connsiteY1"/>
              </a:cxn>
              <a:cxn ang="0">
                <a:pos x="connsiteX2" y="connsiteY2"/>
              </a:cxn>
            </a:cxnLst>
            <a:rect b="b" l="l" r="r" t="t"/>
            <a:pathLst>
              <a:path h="663265" w="662509">
                <a:moveTo>
                  <a:pt x="0" y="663265"/>
                </a:moveTo>
                <a:lnTo>
                  <a:pt x="662509" y="663265"/>
                </a:lnTo>
                <a:lnTo>
                  <a:pt x="27781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flipH="1" flipV="1" rot="12163610">
            <a:off x="11823388" y="6472000"/>
            <a:ext cx="411542" cy="484297"/>
          </a:xfrm>
          <a:custGeom>
            <a:gdLst>
              <a:gd fmla="*/ 280892 w 411542" name="connsiteX0"/>
              <a:gd fmla="*/ 0 h 484297" name="connsiteY0"/>
              <a:gd fmla="*/ 411542 w 411542" name="connsiteX1"/>
              <a:gd fmla="*/ 311919 h 484297" name="connsiteY1"/>
              <a:gd fmla="*/ 0 w 411542" name="connsiteX2"/>
              <a:gd fmla="*/ 484297 h 484297" name="connsiteY2"/>
            </a:gdLst>
            <a:cxnLst>
              <a:cxn ang="0">
                <a:pos x="connsiteX0" y="connsiteY0"/>
              </a:cxn>
              <a:cxn ang="0">
                <a:pos x="connsiteX1" y="connsiteY1"/>
              </a:cxn>
              <a:cxn ang="0">
                <a:pos x="connsiteX2" y="connsiteY2"/>
              </a:cxn>
            </a:cxnLst>
            <a:rect b="b" l="l" r="r" t="t"/>
            <a:pathLst>
              <a:path h="484297" w="411542">
                <a:moveTo>
                  <a:pt x="280892" y="0"/>
                </a:moveTo>
                <a:lnTo>
                  <a:pt x="411542" y="311919"/>
                </a:lnTo>
                <a:lnTo>
                  <a:pt x="0" y="48429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rot="1363610">
            <a:off x="435646" y="1730693"/>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任意多边形 86"/>
          <p:cNvSpPr/>
          <p:nvPr/>
        </p:nvSpPr>
        <p:spPr>
          <a:xfrm flipH="1" flipV="1" rot="12163610">
            <a:off x="83164" y="1574677"/>
            <a:ext cx="807661" cy="730731"/>
          </a:xfrm>
          <a:custGeom>
            <a:gdLst>
              <a:gd fmla="*/ 383837 w 807661" name="connsiteX0"/>
              <a:gd fmla="*/ 0 h 730731" name="connsiteY0"/>
              <a:gd fmla="*/ 807661 w 807661" name="connsiteX1"/>
              <a:gd fmla="*/ 730731 h 730731" name="connsiteY1"/>
              <a:gd fmla="*/ 28879 w 807661" name="connsiteX2"/>
              <a:gd fmla="*/ 730731 h 730731" name="connsiteY2"/>
              <a:gd fmla="*/ 0 w 807661" name="connsiteX3"/>
              <a:gd fmla="*/ 661786 h 730731" name="connsiteY3"/>
            </a:gdLst>
            <a:cxnLst>
              <a:cxn ang="0">
                <a:pos x="connsiteX0" y="connsiteY0"/>
              </a:cxn>
              <a:cxn ang="0">
                <a:pos x="connsiteX1" y="connsiteY1"/>
              </a:cxn>
              <a:cxn ang="0">
                <a:pos x="connsiteX2" y="connsiteY2"/>
              </a:cxn>
              <a:cxn ang="0">
                <a:pos x="connsiteX3" y="connsiteY3"/>
              </a:cxn>
            </a:cxnLst>
            <a:rect b="b" l="l" r="r" t="t"/>
            <a:pathLst>
              <a:path h="730731" w="807661">
                <a:moveTo>
                  <a:pt x="383837" y="0"/>
                </a:moveTo>
                <a:lnTo>
                  <a:pt x="807661" y="730731"/>
                </a:lnTo>
                <a:lnTo>
                  <a:pt x="28879" y="730731"/>
                </a:lnTo>
                <a:lnTo>
                  <a:pt x="0" y="66178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2163610">
            <a:off x="822663" y="1892798"/>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V="1" rot="1363610">
            <a:off x="1988006" y="238091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rot="1363610">
            <a:off x="1207533" y="205400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flipH="1" flipV="1" rot="12163610">
            <a:off x="1597088" y="221717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flipV="1" rot="12163610">
            <a:off x="2375023" y="254301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等腰三角形 24"/>
          <p:cNvSpPr/>
          <p:nvPr/>
        </p:nvSpPr>
        <p:spPr>
          <a:xfrm flipV="1" rot="1363610">
            <a:off x="3540365" y="303113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等腰三角形 25"/>
          <p:cNvSpPr/>
          <p:nvPr/>
        </p:nvSpPr>
        <p:spPr>
          <a:xfrm flipV="1" rot="1363610">
            <a:off x="2759892" y="270422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flipH="1" flipV="1" rot="12163610">
            <a:off x="3149447" y="286739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27"/>
          <p:cNvSpPr/>
          <p:nvPr/>
        </p:nvSpPr>
        <p:spPr>
          <a:xfrm flipH="1" flipV="1" rot="12163610">
            <a:off x="3927382" y="319323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flipV="1" rot="1363610">
            <a:off x="5092724" y="368135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flipV="1" rot="1363610">
            <a:off x="4312251" y="335444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flipH="1" flipV="1" rot="12163610">
            <a:off x="4701806" y="351761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等腰三角形 23"/>
          <p:cNvSpPr/>
          <p:nvPr/>
        </p:nvSpPr>
        <p:spPr>
          <a:xfrm flipH="1" flipV="1" rot="12163610">
            <a:off x="5479741" y="384346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flipV="1" rot="1363610">
            <a:off x="6645084" y="433157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flipV="1" rot="1363610">
            <a:off x="5864611" y="400466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flipH="1" flipV="1" rot="12163610">
            <a:off x="6254166" y="416783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flipH="1" flipV="1" rot="12163610">
            <a:off x="7032101" y="449368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flipV="1" rot="1363610">
            <a:off x="8197443" y="498179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flipV="1" rot="1363610">
            <a:off x="7416970" y="465488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flipH="1" flipV="1" rot="12163610">
            <a:off x="7806525" y="481805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flipH="1" flipV="1" rot="12163610">
            <a:off x="8584460" y="514390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flipV="1" rot="1363610">
            <a:off x="9749803" y="563201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flipV="1" rot="1363610">
            <a:off x="8969330" y="5305108"/>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flipH="1" flipV="1" rot="12163610">
            <a:off x="9358885" y="5468276"/>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flipH="1" flipV="1" rot="12163610">
            <a:off x="10136820" y="5794121"/>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flipV="1" rot="1363610">
            <a:off x="11325112" y="6278491"/>
            <a:ext cx="806060" cy="620301"/>
          </a:xfrm>
          <a:custGeom>
            <a:gdLst>
              <a:gd fmla="*/ 0 w 806060" name="connsiteX0"/>
              <a:gd fmla="*/ 620301 h 620301" name="connsiteY0"/>
              <a:gd fmla="*/ 776026 w 806060" name="connsiteX1"/>
              <a:gd fmla="*/ 620301 h 620301" name="connsiteY1"/>
              <a:gd fmla="*/ 806060 w 806060" name="connsiteX2"/>
              <a:gd fmla="*/ 548596 h 620301" name="connsiteY2"/>
              <a:gd fmla="*/ 528981 w 806060" name="connsiteX3"/>
              <a:gd fmla="*/ 70874 h 620301" name="connsiteY3"/>
              <a:gd fmla="*/ 359776 w 806060" name="connsiteX4"/>
              <a:gd fmla="*/ 0 h 6203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20301" w="806060">
                <a:moveTo>
                  <a:pt x="0" y="620301"/>
                </a:moveTo>
                <a:lnTo>
                  <a:pt x="776026" y="620301"/>
                </a:lnTo>
                <a:lnTo>
                  <a:pt x="806060" y="548596"/>
                </a:lnTo>
                <a:lnTo>
                  <a:pt x="528981" y="70874"/>
                </a:lnTo>
                <a:lnTo>
                  <a:pt x="359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flipV="1" rot="1363610">
            <a:off x="10521692" y="5955330"/>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flipH="1" flipV="1" rot="12163610">
            <a:off x="10913733" y="6106125"/>
            <a:ext cx="783600" cy="730731"/>
          </a:xfrm>
          <a:custGeom>
            <a:gdLst>
              <a:gd fmla="*/ 423825 w 783600" name="connsiteX0"/>
              <a:gd fmla="*/ 0 h 730731" name="connsiteY0"/>
              <a:gd fmla="*/ 783600 w 783600" name="connsiteX1"/>
              <a:gd fmla="*/ 620301 h 730731" name="connsiteY1"/>
              <a:gd fmla="*/ 519955 w 783600" name="connsiteX2"/>
              <a:gd fmla="*/ 730731 h 730731" name="connsiteY2"/>
              <a:gd fmla="*/ 0 w 783600" name="connsiteX3"/>
              <a:gd fmla="*/ 730731 h 730731" name="connsiteY3"/>
            </a:gdLst>
            <a:cxnLst>
              <a:cxn ang="0">
                <a:pos x="connsiteX0" y="connsiteY0"/>
              </a:cxn>
              <a:cxn ang="0">
                <a:pos x="connsiteX1" y="connsiteY1"/>
              </a:cxn>
              <a:cxn ang="0">
                <a:pos x="connsiteX2" y="connsiteY2"/>
              </a:cxn>
              <a:cxn ang="0">
                <a:pos x="connsiteX3" y="connsiteY3"/>
              </a:cxn>
            </a:cxnLst>
            <a:rect b="b" l="l" r="r" t="t"/>
            <a:pathLst>
              <a:path h="730731" w="783600">
                <a:moveTo>
                  <a:pt x="423825" y="0"/>
                </a:moveTo>
                <a:lnTo>
                  <a:pt x="783600" y="620301"/>
                </a:lnTo>
                <a:lnTo>
                  <a:pt x="519955" y="730731"/>
                </a:lnTo>
                <a:lnTo>
                  <a:pt x="0" y="73073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等腰三角形 108"/>
          <p:cNvSpPr/>
          <p:nvPr/>
        </p:nvSpPr>
        <p:spPr>
          <a:xfrm flipH="1" rot="16200000">
            <a:off x="11247312" y="1454195"/>
            <a:ext cx="1014670" cy="874714"/>
          </a:xfrm>
          <a:prstGeom prst="triangle">
            <a:avLst>
              <a:gd fmla="val 6347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7881074" y="2200145"/>
            <a:ext cx="3230880" cy="822960"/>
          </a:xfrm>
          <a:prstGeom prst="rect">
            <a:avLst/>
          </a:prstGeom>
          <a:noFill/>
        </p:spPr>
        <p:txBody>
          <a:bodyPr rtlCol="0" wrap="none">
            <a:spAutoFit/>
            <a:scene3d>
              <a:camera prst="orthographicFront"/>
              <a:lightRig dir="t" rig="threePt"/>
            </a:scene3d>
            <a:sp3d contourW="12700"/>
          </a:bodyPr>
          <a:lstStyle/>
          <a:p>
            <a:pPr algn="r"/>
            <a:r>
              <a:rPr altLang="en-US" b="1" lang="zh-CN" sz="4800">
                <a:solidFill>
                  <a:schemeClr val="tx1">
                    <a:lumMod val="75000"/>
                    <a:lumOff val="25000"/>
                  </a:schemeClr>
                </a:solidFill>
              </a:rPr>
              <a:t>产品与运营</a:t>
            </a:r>
          </a:p>
        </p:txBody>
      </p:sp>
      <p:sp>
        <p:nvSpPr>
          <p:cNvPr id="38" name="文本框 37"/>
          <p:cNvSpPr txBox="1"/>
          <p:nvPr/>
        </p:nvSpPr>
        <p:spPr>
          <a:xfrm>
            <a:off x="8466068" y="1496387"/>
            <a:ext cx="2645886" cy="822960"/>
          </a:xfrm>
          <a:prstGeom prst="rect">
            <a:avLst/>
          </a:prstGeom>
          <a:noFill/>
        </p:spPr>
        <p:txBody>
          <a:bodyPr rtlCol="0" wrap="none">
            <a:spAutoFit/>
            <a:scene3d>
              <a:camera prst="orthographicFront"/>
              <a:lightRig dir="t" rig="threePt"/>
            </a:scene3d>
            <a:sp3d contourW="12700"/>
          </a:bodyPr>
          <a:lstStyle/>
          <a:p>
            <a:pPr algn="r"/>
            <a:r>
              <a:rPr altLang="zh-CN" b="1" lang="en-US" smtClean="0" sz="4800">
                <a:solidFill>
                  <a:srgbClr val="D8270A"/>
                </a:solidFill>
              </a:rPr>
              <a:t>PART 03</a:t>
            </a:r>
          </a:p>
        </p:txBody>
      </p:sp>
      <p:sp>
        <p:nvSpPr>
          <p:cNvPr id="43" name="文本框 42"/>
          <p:cNvSpPr txBox="1"/>
          <p:nvPr/>
        </p:nvSpPr>
        <p:spPr>
          <a:xfrm>
            <a:off x="6648772" y="3032726"/>
            <a:ext cx="4463180" cy="821131"/>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400">
                <a:solidFill>
                  <a:prstClr val="white">
                    <a:lumMod val="50000"/>
                  </a:prstClr>
                </a:solidFill>
              </a:rPr>
              <a:t>The user can demonstrate on a projector or computer, or print the presentation and make it into a film to be used in a wider field</a:t>
            </a:r>
          </a:p>
        </p:txBody>
      </p:sp>
    </p:spTree>
    <p:extLst>
      <p:ext uri="{BB962C8B-B14F-4D97-AF65-F5344CB8AC3E}">
        <p14:creationId val="428600633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09"/>
                                        </p:tgtEl>
                                        <p:attrNameLst>
                                          <p:attrName>style.visibility</p:attrName>
                                        </p:attrNameLst>
                                      </p:cBhvr>
                                      <p:to>
                                        <p:strVal val="visible"/>
                                      </p:to>
                                    </p:set>
                                    <p:anim calcmode="lin" valueType="num">
                                      <p:cBhvr additive="base">
                                        <p:cTn dur="500" fill="hold" id="7"/>
                                        <p:tgtEl>
                                          <p:spTgt spid="109"/>
                                        </p:tgtEl>
                                        <p:attrNameLst>
                                          <p:attrName>ppt_x</p:attrName>
                                        </p:attrNameLst>
                                      </p:cBhvr>
                                      <p:tavLst>
                                        <p:tav tm="0">
                                          <p:val>
                                            <p:strVal val="1+#ppt_w/2"/>
                                          </p:val>
                                        </p:tav>
                                        <p:tav tm="100000">
                                          <p:val>
                                            <p:strVal val="#ppt_x"/>
                                          </p:val>
                                        </p:tav>
                                      </p:tavLst>
                                    </p:anim>
                                    <p:anim calcmode="lin" valueType="num">
                                      <p:cBhvr additive="base">
                                        <p:cTn dur="500" fill="hold" id="8"/>
                                        <p:tgtEl>
                                          <p:spTgt spid="10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38"/>
                                        </p:tgtEl>
                                        <p:attrNameLst>
                                          <p:attrName>style.visibility</p:attrName>
                                        </p:attrNameLst>
                                      </p:cBhvr>
                                      <p:to>
                                        <p:strVal val="visible"/>
                                      </p:to>
                                    </p:set>
                                    <p:animEffect filter="wipe(right)" transition="in">
                                      <p:cBhvr>
                                        <p:cTn dur="500" id="12"/>
                                        <p:tgtEl>
                                          <p:spTgt spid="3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1000" id="16"/>
                                        <p:tgtEl>
                                          <p:spTgt spid="37"/>
                                        </p:tgtEl>
                                      </p:cBhvr>
                                    </p:animEffect>
                                    <p:anim calcmode="lin" valueType="num">
                                      <p:cBhvr>
                                        <p:cTn dur="1000" fill="hold" id="17"/>
                                        <p:tgtEl>
                                          <p:spTgt spid="37"/>
                                        </p:tgtEl>
                                        <p:attrNameLst>
                                          <p:attrName>ppt_x</p:attrName>
                                        </p:attrNameLst>
                                      </p:cBhvr>
                                      <p:tavLst>
                                        <p:tav tm="0">
                                          <p:val>
                                            <p:strVal val="#ppt_x"/>
                                          </p:val>
                                        </p:tav>
                                        <p:tav tm="100000">
                                          <p:val>
                                            <p:strVal val="#ppt_x"/>
                                          </p:val>
                                        </p:tav>
                                      </p:tavLst>
                                    </p:anim>
                                    <p:anim calcmode="lin" valueType="num">
                                      <p:cBhvr>
                                        <p:cTn dur="1000" fill="hold" id="18"/>
                                        <p:tgtEl>
                                          <p:spTgt spid="3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43"/>
                                        </p:tgtEl>
                                        <p:attrNameLst>
                                          <p:attrName>style.visibility</p:attrName>
                                        </p:attrNameLst>
                                      </p:cBhvr>
                                      <p:to>
                                        <p:strVal val="visible"/>
                                      </p:to>
                                    </p:set>
                                    <p:animEffect filter="randombar(horizontal)" transition="in">
                                      <p:cBhvr>
                                        <p:cTn dur="500" id="2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37"/>
      <p:bldP grpId="0" spid="38"/>
      <p:bldP grpId="0" spid="4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平行四边形 3"/>
          <p:cNvSpPr/>
          <p:nvPr/>
        </p:nvSpPr>
        <p:spPr>
          <a:xfrm flipH="1" rot="5400000">
            <a:off x="1467757" y="1957380"/>
            <a:ext cx="349041" cy="360522"/>
          </a:xfrm>
          <a:prstGeom prst="parallelogram">
            <a:avLst>
              <a:gd fmla="val 323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平行四边形 4"/>
          <p:cNvSpPr/>
          <p:nvPr/>
        </p:nvSpPr>
        <p:spPr>
          <a:xfrm flipH="1" rot="5400000">
            <a:off x="6418633" y="1957380"/>
            <a:ext cx="349041" cy="360522"/>
          </a:xfrm>
          <a:prstGeom prst="parallelogram">
            <a:avLst>
              <a:gd fmla="val 32376" name="adj"/>
            </a:avLst>
          </a:prstGeom>
          <a:solidFill>
            <a:srgbClr val="E91D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矩形 5"/>
          <p:cNvSpPr/>
          <p:nvPr/>
        </p:nvSpPr>
        <p:spPr>
          <a:xfrm>
            <a:off x="6633340" y="1756452"/>
            <a:ext cx="4096644" cy="2893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矩形 7"/>
          <p:cNvSpPr/>
          <p:nvPr/>
        </p:nvSpPr>
        <p:spPr>
          <a:xfrm>
            <a:off x="1682464" y="1756452"/>
            <a:ext cx="4096644" cy="2893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34" name="图片占位符 33"/>
          <p:cNvPicPr>
            <a:picLocks noChangeAspect="1" noGrp="1"/>
          </p:cNvPicPr>
          <p:nvPr>
            <p:ph idx="13" sz="quarter" type="pic"/>
          </p:nvPr>
        </p:nvPicPr>
        <p:blipFill>
          <a:blip r:embed="rId3">
            <a:extLst>
              <a:ext uri="{28A0092B-C50C-407E-A947-70E740481C1C}">
                <a14:useLocalDpi val="0"/>
              </a:ext>
            </a:extLst>
          </a:blip>
          <a:srcRect l="1934" r="1934"/>
          <a:stretch>
            <a:fillRect/>
          </a:stretch>
        </p:blipFill>
        <p:spPr/>
      </p:pic>
      <p:pic>
        <p:nvPicPr>
          <p:cNvPr id="32" name="图片占位符 31"/>
          <p:cNvPicPr>
            <a:picLocks noChangeAspect="1" noGrp="1"/>
          </p:cNvPicPr>
          <p:nvPr>
            <p:ph idx="14" sz="quarter" type="pic"/>
          </p:nvPr>
        </p:nvPicPr>
        <p:blipFill>
          <a:blip r:embed="rId4">
            <a:extLst>
              <a:ext uri="{28A0092B-C50C-407E-A947-70E740481C1C}">
                <a14:useLocalDpi val="0"/>
              </a:ext>
            </a:extLst>
          </a:blip>
          <a:srcRect l="1934" r="1934"/>
          <a:stretch>
            <a:fillRect/>
          </a:stretch>
        </p:blipFill>
        <p:spPr/>
      </p:pic>
      <p:sp>
        <p:nvSpPr>
          <p:cNvPr id="10" name="矩形 9"/>
          <p:cNvSpPr/>
          <p:nvPr/>
        </p:nvSpPr>
        <p:spPr>
          <a:xfrm>
            <a:off x="1462017" y="2082531"/>
            <a:ext cx="1777356" cy="601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zh-CN" lang="en-US" smtClean="0" sz="2400"/>
              <a:t>2018</a:t>
            </a:r>
          </a:p>
        </p:txBody>
      </p:sp>
      <p:sp>
        <p:nvSpPr>
          <p:cNvPr id="11" name="矩形 10"/>
          <p:cNvSpPr/>
          <p:nvPr/>
        </p:nvSpPr>
        <p:spPr>
          <a:xfrm>
            <a:off x="6412893" y="2082531"/>
            <a:ext cx="1777356" cy="601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zh-CN" lang="en-US" smtClean="0" sz="2400"/>
              <a:t>2019</a:t>
            </a:r>
          </a:p>
        </p:txBody>
      </p:sp>
      <p:grpSp>
        <p:nvGrpSpPr>
          <p:cNvPr id="18" name="组合 17"/>
          <p:cNvGrpSpPr/>
          <p:nvPr/>
        </p:nvGrpSpPr>
        <p:grpSpPr>
          <a:xfrm>
            <a:off x="1820244" y="4769232"/>
            <a:ext cx="3757939" cy="1007663"/>
            <a:chOff x="1531598" y="3689289"/>
            <a:chExt cx="3757939" cy="1007663"/>
          </a:xfrm>
        </p:grpSpPr>
        <p:sp>
          <p:nvSpPr>
            <p:cNvPr id="19" name="矩形 18"/>
            <p:cNvSpPr/>
            <p:nvPr/>
          </p:nvSpPr>
          <p:spPr>
            <a:xfrm>
              <a:off x="1531598" y="4050621"/>
              <a:ext cx="3757939" cy="640080"/>
            </a:xfrm>
            <a:prstGeom prst="rect">
              <a:avLst/>
            </a:prstGeom>
          </p:spPr>
          <p:txBody>
            <a:bodyPr wrap="square">
              <a:spAutoFit/>
              <a:scene3d>
                <a:camera prst="orthographicFront"/>
                <a:lightRig dir="t" rig="threePt"/>
              </a:scene3d>
              <a:sp3d contourW="12700"/>
            </a:bodyPr>
            <a:lstStyle/>
            <a:p>
              <a:r>
                <a:rPr altLang="zh-CN" lang="en-US" sz="1200">
                  <a:solidFill>
                    <a:schemeClr val="tx1">
                      <a:lumMod val="65000"/>
                      <a:lumOff val="35000"/>
                    </a:schemeClr>
                  </a:solidFill>
                </a:rPr>
                <a:t>The user can demonstrate on a projector or computer, or print the presentation and make it into a film to be used</a:t>
              </a:r>
            </a:p>
          </p:txBody>
        </p:sp>
        <p:sp>
          <p:nvSpPr>
            <p:cNvPr id="20" name="文本框 19"/>
            <p:cNvSpPr txBox="1"/>
            <p:nvPr/>
          </p:nvSpPr>
          <p:spPr>
            <a:xfrm>
              <a:off x="1531599" y="3689290"/>
              <a:ext cx="1198880" cy="396240"/>
            </a:xfrm>
            <a:prstGeom prst="rect">
              <a:avLst/>
            </a:prstGeom>
            <a:noFill/>
          </p:spPr>
          <p:txBody>
            <a:bodyPr rtlCol="0" wrap="none">
              <a:spAutoFit/>
              <a:scene3d>
                <a:camera prst="orthographicFront"/>
                <a:lightRig dir="t" rig="threePt"/>
              </a:scene3d>
              <a:sp3d contourW="12700"/>
            </a:bodyPr>
            <a:lstStyle/>
            <a:p>
              <a:r>
                <a:rPr altLang="en-US" b="1" lang="zh-CN" smtClean="0" sz="2000">
                  <a:solidFill>
                    <a:schemeClr val="tx1">
                      <a:lumMod val="65000"/>
                      <a:lumOff val="35000"/>
                    </a:schemeClr>
                  </a:solidFill>
                  <a:latin typeface="+mj-ea"/>
                  <a:ea typeface="+mj-ea"/>
                </a:rPr>
                <a:t>产品概述</a:t>
              </a:r>
            </a:p>
          </p:txBody>
        </p:sp>
      </p:grpSp>
      <p:grpSp>
        <p:nvGrpSpPr>
          <p:cNvPr id="21" name="组合 20"/>
          <p:cNvGrpSpPr/>
          <p:nvPr/>
        </p:nvGrpSpPr>
        <p:grpSpPr>
          <a:xfrm>
            <a:off x="6834266" y="4769232"/>
            <a:ext cx="3757939" cy="1007663"/>
            <a:chOff x="1531598" y="3689289"/>
            <a:chExt cx="3757939" cy="1007663"/>
          </a:xfrm>
        </p:grpSpPr>
        <p:sp>
          <p:nvSpPr>
            <p:cNvPr id="22" name="矩形 21"/>
            <p:cNvSpPr/>
            <p:nvPr/>
          </p:nvSpPr>
          <p:spPr>
            <a:xfrm>
              <a:off x="1531598" y="4050621"/>
              <a:ext cx="3757939" cy="640080"/>
            </a:xfrm>
            <a:prstGeom prst="rect">
              <a:avLst/>
            </a:prstGeom>
          </p:spPr>
          <p:txBody>
            <a:bodyPr wrap="square">
              <a:spAutoFit/>
              <a:scene3d>
                <a:camera prst="orthographicFront"/>
                <a:lightRig dir="t" rig="threePt"/>
              </a:scene3d>
              <a:sp3d contourW="12700"/>
            </a:bodyPr>
            <a:lstStyle/>
            <a:p>
              <a:r>
                <a:rPr altLang="zh-CN" lang="en-US" sz="1200">
                  <a:solidFill>
                    <a:schemeClr val="tx1">
                      <a:lumMod val="65000"/>
                      <a:lumOff val="35000"/>
                    </a:schemeClr>
                  </a:solidFill>
                </a:rPr>
                <a:t>The user can demonstrate on a projector or computer, or print the presentation and make it into a film to be used</a:t>
              </a:r>
            </a:p>
          </p:txBody>
        </p:sp>
        <p:sp>
          <p:nvSpPr>
            <p:cNvPr id="23" name="文本框 22"/>
            <p:cNvSpPr txBox="1"/>
            <p:nvPr/>
          </p:nvSpPr>
          <p:spPr>
            <a:xfrm>
              <a:off x="1531600" y="3689290"/>
              <a:ext cx="1198880" cy="396240"/>
            </a:xfrm>
            <a:prstGeom prst="rect">
              <a:avLst/>
            </a:prstGeom>
            <a:noFill/>
          </p:spPr>
          <p:txBody>
            <a:bodyPr rtlCol="0" wrap="none">
              <a:spAutoFit/>
              <a:scene3d>
                <a:camera prst="orthographicFront"/>
                <a:lightRig dir="t" rig="threePt"/>
              </a:scene3d>
              <a:sp3d contourW="12700"/>
            </a:bodyPr>
            <a:lstStyle/>
            <a:p>
              <a:r>
                <a:rPr altLang="en-US" b="1" lang="zh-CN" smtClean="0" sz="2000">
                  <a:solidFill>
                    <a:schemeClr val="tx1">
                      <a:lumMod val="65000"/>
                      <a:lumOff val="35000"/>
                    </a:schemeClr>
                  </a:solidFill>
                  <a:latin typeface="+mj-ea"/>
                  <a:ea typeface="+mj-ea"/>
                </a:rPr>
                <a:t>产品概述</a:t>
              </a:r>
            </a:p>
          </p:txBody>
        </p:sp>
      </p:grpSp>
      <p:grpSp>
        <p:nvGrpSpPr>
          <p:cNvPr id="16" name="组合 15"/>
          <p:cNvGrpSpPr/>
          <p:nvPr/>
        </p:nvGrpSpPr>
        <p:grpSpPr>
          <a:xfrm>
            <a:off x="985519" y="399144"/>
            <a:ext cx="6558644" cy="763582"/>
            <a:chOff x="874713" y="281210"/>
            <a:chExt cx="6558644" cy="763582"/>
          </a:xfrm>
        </p:grpSpPr>
        <p:sp>
          <p:nvSpPr>
            <p:cNvPr id="17" name="文本框 16"/>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产品与运营</a:t>
              </a:r>
            </a:p>
          </p:txBody>
        </p:sp>
        <p:sp>
          <p:nvSpPr>
            <p:cNvPr id="24" name="文本框 23"/>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1479581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34"/>
                                        </p:tgtEl>
                                        <p:attrNameLst>
                                          <p:attrName>style.visibility</p:attrName>
                                        </p:attrNameLst>
                                      </p:cBhvr>
                                      <p:to>
                                        <p:strVal val="visible"/>
                                      </p:to>
                                    </p:set>
                                    <p:animEffect filter="fade" transition="in">
                                      <p:cBhvr>
                                        <p:cTn dur="1000" id="27"/>
                                        <p:tgtEl>
                                          <p:spTgt spid="34"/>
                                        </p:tgtEl>
                                      </p:cBhvr>
                                    </p:animEffect>
                                    <p:anim calcmode="lin" valueType="num">
                                      <p:cBhvr>
                                        <p:cTn dur="1000" fill="hold" id="28"/>
                                        <p:tgtEl>
                                          <p:spTgt spid="34"/>
                                        </p:tgtEl>
                                        <p:attrNameLst>
                                          <p:attrName>ppt_x</p:attrName>
                                        </p:attrNameLst>
                                      </p:cBhvr>
                                      <p:tavLst>
                                        <p:tav tm="0">
                                          <p:val>
                                            <p:strVal val="#ppt_x"/>
                                          </p:val>
                                        </p:tav>
                                        <p:tav tm="100000">
                                          <p:val>
                                            <p:strVal val="#ppt_x"/>
                                          </p:val>
                                        </p:tav>
                                      </p:tavLst>
                                    </p:anim>
                                    <p:anim calcmode="lin" valueType="num">
                                      <p:cBhvr>
                                        <p:cTn dur="1000" fill="hold" id="29"/>
                                        <p:tgtEl>
                                          <p:spTgt spid="34"/>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32"/>
                                        </p:tgtEl>
                                        <p:attrNameLst>
                                          <p:attrName>style.visibility</p:attrName>
                                        </p:attrNameLst>
                                      </p:cBhvr>
                                      <p:to>
                                        <p:strVal val="visible"/>
                                      </p:to>
                                    </p:set>
                                    <p:animEffect filter="fade" transition="in">
                                      <p:cBhvr>
                                        <p:cTn dur="1000" id="32"/>
                                        <p:tgtEl>
                                          <p:spTgt spid="32"/>
                                        </p:tgtEl>
                                      </p:cBhvr>
                                    </p:animEffect>
                                    <p:anim calcmode="lin" valueType="num">
                                      <p:cBhvr>
                                        <p:cTn dur="1000" fill="hold" id="33"/>
                                        <p:tgtEl>
                                          <p:spTgt spid="32"/>
                                        </p:tgtEl>
                                        <p:attrNameLst>
                                          <p:attrName>ppt_x</p:attrName>
                                        </p:attrNameLst>
                                      </p:cBhvr>
                                      <p:tavLst>
                                        <p:tav tm="0">
                                          <p:val>
                                            <p:strVal val="#ppt_x"/>
                                          </p:val>
                                        </p:tav>
                                        <p:tav tm="100000">
                                          <p:val>
                                            <p:strVal val="#ppt_x"/>
                                          </p:val>
                                        </p:tav>
                                      </p:tavLst>
                                    </p:anim>
                                    <p:anim calcmode="lin" valueType="num">
                                      <p:cBhvr>
                                        <p:cTn dur="1000" fill="hold" id="34"/>
                                        <p:tgtEl>
                                          <p:spTgt spid="32"/>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0"/>
                                        </p:tgtEl>
                                        <p:attrNameLst>
                                          <p:attrName>style.visibility</p:attrName>
                                        </p:attrNameLst>
                                      </p:cBhvr>
                                      <p:to>
                                        <p:strVal val="visible"/>
                                      </p:to>
                                    </p:set>
                                    <p:animEffect filter="fade" transition="in">
                                      <p:cBhvr>
                                        <p:cTn dur="1000" id="37"/>
                                        <p:tgtEl>
                                          <p:spTgt spid="10"/>
                                        </p:tgtEl>
                                      </p:cBhvr>
                                    </p:animEffect>
                                    <p:anim calcmode="lin" valueType="num">
                                      <p:cBhvr>
                                        <p:cTn dur="1000" fill="hold" id="38"/>
                                        <p:tgtEl>
                                          <p:spTgt spid="10"/>
                                        </p:tgtEl>
                                        <p:attrNameLst>
                                          <p:attrName>ppt_x</p:attrName>
                                        </p:attrNameLst>
                                      </p:cBhvr>
                                      <p:tavLst>
                                        <p:tav tm="0">
                                          <p:val>
                                            <p:strVal val="#ppt_x"/>
                                          </p:val>
                                        </p:tav>
                                        <p:tav tm="100000">
                                          <p:val>
                                            <p:strVal val="#ppt_x"/>
                                          </p:val>
                                        </p:tav>
                                      </p:tavLst>
                                    </p:anim>
                                    <p:anim calcmode="lin" valueType="num">
                                      <p:cBhvr>
                                        <p:cTn dur="1000" fill="hold" id="39"/>
                                        <p:tgtEl>
                                          <p:spTgt spid="10"/>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1"/>
                                        </p:tgtEl>
                                        <p:attrNameLst>
                                          <p:attrName>style.visibility</p:attrName>
                                        </p:attrNameLst>
                                      </p:cBhvr>
                                      <p:to>
                                        <p:strVal val="visible"/>
                                      </p:to>
                                    </p:set>
                                    <p:animEffect filter="fade" transition="in">
                                      <p:cBhvr>
                                        <p:cTn dur="1000" id="42"/>
                                        <p:tgtEl>
                                          <p:spTgt spid="11"/>
                                        </p:tgtEl>
                                      </p:cBhvr>
                                    </p:animEffect>
                                    <p:anim calcmode="lin" valueType="num">
                                      <p:cBhvr>
                                        <p:cTn dur="1000" fill="hold" id="43"/>
                                        <p:tgtEl>
                                          <p:spTgt spid="11"/>
                                        </p:tgtEl>
                                        <p:attrNameLst>
                                          <p:attrName>ppt_x</p:attrName>
                                        </p:attrNameLst>
                                      </p:cBhvr>
                                      <p:tavLst>
                                        <p:tav tm="0">
                                          <p:val>
                                            <p:strVal val="#ppt_x"/>
                                          </p:val>
                                        </p:tav>
                                        <p:tav tm="100000">
                                          <p:val>
                                            <p:strVal val="#ppt_x"/>
                                          </p:val>
                                        </p:tav>
                                      </p:tavLst>
                                    </p:anim>
                                    <p:anim calcmode="lin" valueType="num">
                                      <p:cBhvr>
                                        <p:cTn dur="1000" fill="hold" id="44"/>
                                        <p:tgtEl>
                                          <p:spTgt spid="11"/>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1000"/>
                            </p:stCondLst>
                            <p:childTnLst>
                              <p:par>
                                <p:cTn fill="hold" id="46" nodeType="afterEffect" presetClass="entr" presetID="2" presetSubtype="2">
                                  <p:stCondLst>
                                    <p:cond delay="0"/>
                                  </p:stCondLst>
                                  <p:childTnLst>
                                    <p:set>
                                      <p:cBhvr>
                                        <p:cTn dur="1" fill="hold" id="47">
                                          <p:stCondLst>
                                            <p:cond delay="0"/>
                                          </p:stCondLst>
                                        </p:cTn>
                                        <p:tgtEl>
                                          <p:spTgt spid="18"/>
                                        </p:tgtEl>
                                        <p:attrNameLst>
                                          <p:attrName>style.visibility</p:attrName>
                                        </p:attrNameLst>
                                      </p:cBhvr>
                                      <p:to>
                                        <p:strVal val="visible"/>
                                      </p:to>
                                    </p:set>
                                    <p:anim calcmode="lin" valueType="num">
                                      <p:cBhvr additive="base">
                                        <p:cTn dur="500" fill="hold" id="48"/>
                                        <p:tgtEl>
                                          <p:spTgt spid="18"/>
                                        </p:tgtEl>
                                        <p:attrNameLst>
                                          <p:attrName>ppt_x</p:attrName>
                                        </p:attrNameLst>
                                      </p:cBhvr>
                                      <p:tavLst>
                                        <p:tav tm="0">
                                          <p:val>
                                            <p:strVal val="1+#ppt_w/2"/>
                                          </p:val>
                                        </p:tav>
                                        <p:tav tm="100000">
                                          <p:val>
                                            <p:strVal val="#ppt_x"/>
                                          </p:val>
                                        </p:tav>
                                      </p:tavLst>
                                    </p:anim>
                                    <p:anim calcmode="lin" valueType="num">
                                      <p:cBhvr additive="base">
                                        <p:cTn dur="500" fill="hold" id="49"/>
                                        <p:tgtEl>
                                          <p:spTgt spid="18"/>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1500"/>
                            </p:stCondLst>
                            <p:childTnLst>
                              <p:par>
                                <p:cTn fill="hold" id="51" nodeType="afterEffect" presetClass="entr" presetID="2" presetSubtype="2">
                                  <p:stCondLst>
                                    <p:cond delay="0"/>
                                  </p:stCondLst>
                                  <p:childTnLst>
                                    <p:set>
                                      <p:cBhvr>
                                        <p:cTn dur="1" fill="hold" id="52">
                                          <p:stCondLst>
                                            <p:cond delay="0"/>
                                          </p:stCondLst>
                                        </p:cTn>
                                        <p:tgtEl>
                                          <p:spTgt spid="21"/>
                                        </p:tgtEl>
                                        <p:attrNameLst>
                                          <p:attrName>style.visibility</p:attrName>
                                        </p:attrNameLst>
                                      </p:cBhvr>
                                      <p:to>
                                        <p:strVal val="visible"/>
                                      </p:to>
                                    </p:set>
                                    <p:anim calcmode="lin" valueType="num">
                                      <p:cBhvr additive="base">
                                        <p:cTn dur="500" fill="hold" id="53"/>
                                        <p:tgtEl>
                                          <p:spTgt spid="21"/>
                                        </p:tgtEl>
                                        <p:attrNameLst>
                                          <p:attrName>ppt_x</p:attrName>
                                        </p:attrNameLst>
                                      </p:cBhvr>
                                      <p:tavLst>
                                        <p:tav tm="0">
                                          <p:val>
                                            <p:strVal val="1+#ppt_w/2"/>
                                          </p:val>
                                        </p:tav>
                                        <p:tav tm="100000">
                                          <p:val>
                                            <p:strVal val="#ppt_x"/>
                                          </p:val>
                                        </p:tav>
                                      </p:tavLst>
                                    </p:anim>
                                    <p:anim calcmode="lin" valueType="num">
                                      <p:cBhvr additive="base">
                                        <p:cTn dur="500" fill="hold" id="54"/>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8"/>
      <p:bldP grpId="0" spid="10"/>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4">
            <a:extLst>
              <a:ext uri="{FF2B5EF4-FFF2-40B4-BE49-F238E27FC236}">
                <a16:creationId xmlns:a16="http://schemas.microsoft.com/office/drawing/2014/main" id="{64E7C9B5-1DE1-48E7-902D-88F8913AC6BD}"/>
              </a:ext>
            </a:extLst>
          </p:cNvPr>
          <p:cNvSpPr txBox="1"/>
          <p:nvPr/>
        </p:nvSpPr>
        <p:spPr>
          <a:xfrm>
            <a:off x="1445506" y="1703544"/>
            <a:ext cx="493618" cy="410561"/>
          </a:xfrm>
          <a:prstGeom prst="rect">
            <a:avLst/>
          </a:prstGeom>
          <a:noFill/>
        </p:spPr>
        <p:txBody>
          <a:bodyPr bIns="58604" lIns="117208" rIns="117208" tIns="58604" wrap="none">
            <a:prstTxWarp prst="textPlain">
              <a:avLst/>
            </a:prstTxWarp>
            <a:normAutofit fontScale="47500" lnSpcReduction="20000"/>
          </a:bodyPr>
          <a:lstStyle/>
          <a:p>
            <a:r>
              <a:rPr lang="en-US" sz="4800">
                <a:solidFill>
                  <a:schemeClr val="bg1">
                    <a:lumMod val="65000"/>
                  </a:schemeClr>
                </a:solidFill>
              </a:rPr>
              <a:t>“</a:t>
            </a:r>
          </a:p>
        </p:txBody>
      </p:sp>
      <p:grpSp>
        <p:nvGrpSpPr>
          <p:cNvPr id="44" name="组合 43"/>
          <p:cNvGrpSpPr/>
          <p:nvPr/>
        </p:nvGrpSpPr>
        <p:grpSpPr>
          <a:xfrm>
            <a:off x="2081857" y="1838773"/>
            <a:ext cx="8860601" cy="962022"/>
            <a:chOff x="874712" y="3325188"/>
            <a:chExt cx="8860601" cy="962022"/>
          </a:xfrm>
        </p:grpSpPr>
        <p:sp>
          <p:nvSpPr>
            <p:cNvPr id="45" name="矩形 44">
              <a:extLst>
                <a:ext uri="{FF2B5EF4-FFF2-40B4-BE49-F238E27FC236}">
                  <a16:creationId xmlns:a16="http://schemas.microsoft.com/office/drawing/2014/main" id="{E3EB1709-6D20-4440-8800-976CC5E9712E}"/>
                </a:ext>
              </a:extLst>
            </p:cNvPr>
            <p:cNvSpPr/>
            <p:nvPr/>
          </p:nvSpPr>
          <p:spPr>
            <a:xfrm>
              <a:off x="874712" y="3677812"/>
              <a:ext cx="8860601"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6" name="矩形 45">
              <a:extLst>
                <a:ext uri="{FF2B5EF4-FFF2-40B4-BE49-F238E27FC236}">
                  <a16:creationId xmlns:a16="http://schemas.microsoft.com/office/drawing/2014/main" id="{CBCE2F27-1948-4AAF-B7D2-B7B4F23C2784}"/>
                </a:ext>
              </a:extLst>
            </p:cNvPr>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a:solidFill>
                    <a:schemeClr val="tx1">
                      <a:lumMod val="65000"/>
                      <a:lumOff val="35000"/>
                    </a:schemeClr>
                  </a:solidFill>
                </a:rPr>
                <a:t>推广方案</a:t>
              </a:r>
            </a:p>
          </p:txBody>
        </p:sp>
      </p:grpSp>
      <p:grpSp>
        <p:nvGrpSpPr>
          <p:cNvPr id="51" name="组合 50"/>
          <p:cNvGrpSpPr/>
          <p:nvPr/>
        </p:nvGrpSpPr>
        <p:grpSpPr>
          <a:xfrm>
            <a:off x="1012651" y="3338997"/>
            <a:ext cx="10279237" cy="2160240"/>
            <a:chOff x="1012651" y="3338997"/>
            <a:chExt cx="10279237" cy="2160240"/>
          </a:xfrm>
        </p:grpSpPr>
        <p:sp>
          <p:nvSpPr>
            <p:cNvPr id="4" name="任意多边形: 形状 9">
              <a:extLst>
                <a:ext uri="{FF2B5EF4-FFF2-40B4-BE49-F238E27FC236}">
                  <a16:creationId xmlns:a16="http://schemas.microsoft.com/office/drawing/2014/main" id="{222585F1-53C3-4142-B55F-69118B6B4952}"/>
                </a:ext>
              </a:extLst>
            </p:cNvPr>
            <p:cNvSpPr/>
            <p:nvPr/>
          </p:nvSpPr>
          <p:spPr>
            <a:xfrm>
              <a:off x="5859506" y="3726141"/>
              <a:ext cx="504056" cy="1385955"/>
            </a:xfrm>
            <a:custGeom>
              <a:gdLst>
                <a:gd fmla="*/ 252028 w 504056" name="connsiteX0"/>
                <a:gd fmla="*/ 0 h 1385955" name="connsiteY0"/>
                <a:gd fmla="*/ 257409 w 504056" name="connsiteX1"/>
                <a:gd fmla="*/ 5920 h 1385955" name="connsiteY1"/>
                <a:gd fmla="*/ 504056 w 504056" name="connsiteX2"/>
                <a:gd fmla="*/ 692977 h 1385955" name="connsiteY2"/>
                <a:gd fmla="*/ 257409 w 504056" name="connsiteX3"/>
                <a:gd fmla="*/ 1380034 h 1385955" name="connsiteY3"/>
                <a:gd fmla="*/ 252028 w 504056" name="connsiteX4"/>
                <a:gd fmla="*/ 1385955 h 1385955" name="connsiteY4"/>
                <a:gd fmla="*/ 246647 w 504056" name="connsiteX5"/>
                <a:gd fmla="*/ 1380034 h 1385955" name="connsiteY5"/>
                <a:gd fmla="*/ 0 w 504056" name="connsiteX6"/>
                <a:gd fmla="*/ 692977 h 1385955" name="connsiteY6"/>
                <a:gd fmla="*/ 246647 w 504056" name="connsiteX7"/>
                <a:gd fmla="*/ 5920 h 1385955" name="connsiteY7"/>
                <a:gd fmla="*/ 252028 w 504056" name="connsiteX8"/>
                <a:gd fmla="*/ 0 h 138595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85955" w="504056">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5" name="任意多边形: 形状 8">
              <a:extLst>
                <a:ext uri="{FF2B5EF4-FFF2-40B4-BE49-F238E27FC236}">
                  <a16:creationId xmlns:a16="http://schemas.microsoft.com/office/drawing/2014/main" id="{278DA3A4-D869-4B60-AF32-1658FB98AB0F}"/>
                </a:ext>
              </a:extLst>
            </p:cNvPr>
            <p:cNvSpPr/>
            <p:nvPr/>
          </p:nvSpPr>
          <p:spPr>
            <a:xfrm>
              <a:off x="4059306" y="3338997"/>
              <a:ext cx="1908212" cy="2160240"/>
            </a:xfrm>
            <a:custGeom>
              <a:gdLst>
                <a:gd fmla="*/ 1080120 w 1908212" name="connsiteX0"/>
                <a:gd fmla="*/ 0 h 2160240" name="connsiteY0"/>
                <a:gd fmla="*/ 1843880 w 1908212" name="connsiteX1"/>
                <a:gd fmla="*/ 316360 h 2160240" name="connsiteY1"/>
                <a:gd fmla="*/ 1908212 w 1908212" name="connsiteX2"/>
                <a:gd fmla="*/ 387143 h 2160240" name="connsiteY2"/>
                <a:gd fmla="*/ 1902831 w 1908212" name="connsiteX3"/>
                <a:gd fmla="*/ 393063 h 2160240" name="connsiteY3"/>
                <a:gd fmla="*/ 1656184 w 1908212" name="connsiteX4"/>
                <a:gd fmla="*/ 1080120 h 2160240" name="connsiteY4"/>
                <a:gd fmla="*/ 1902831 w 1908212" name="connsiteX5"/>
                <a:gd fmla="*/ 1767177 h 2160240" name="connsiteY5"/>
                <a:gd fmla="*/ 1908212 w 1908212" name="connsiteX6"/>
                <a:gd fmla="*/ 1773098 h 2160240" name="connsiteY6"/>
                <a:gd fmla="*/ 1843880 w 1908212" name="connsiteX7"/>
                <a:gd fmla="*/ 1843880 h 2160240" name="connsiteY7"/>
                <a:gd fmla="*/ 1080120 w 1908212" name="connsiteX8"/>
                <a:gd fmla="*/ 2160240 h 2160240" name="connsiteY8"/>
                <a:gd fmla="*/ 0 w 1908212" name="connsiteX9"/>
                <a:gd fmla="*/ 1080120 h 2160240" name="connsiteY9"/>
                <a:gd fmla="*/ 1080120 w 1908212" name="connsiteX10"/>
                <a:gd fmla="*/ 0 h 216024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60240" w="190821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a:solidFill>
                  <a:schemeClr val="tx1">
                    <a:lumMod val="65000"/>
                    <a:lumOff val="35000"/>
                  </a:schemeClr>
                </a:solidFill>
              </a:endParaRPr>
            </a:p>
          </p:txBody>
        </p:sp>
        <p:sp>
          <p:nvSpPr>
            <p:cNvPr id="6" name="任意多边形: 形状 7">
              <a:extLst>
                <a:ext uri="{FF2B5EF4-FFF2-40B4-BE49-F238E27FC236}">
                  <a16:creationId xmlns:a16="http://schemas.microsoft.com/office/drawing/2014/main" id="{82C90B55-36AE-4255-886B-95F12646DFD9}"/>
                </a:ext>
              </a:extLst>
            </p:cNvPr>
            <p:cNvSpPr/>
            <p:nvPr/>
          </p:nvSpPr>
          <p:spPr>
            <a:xfrm>
              <a:off x="6255550" y="3338997"/>
              <a:ext cx="1908212" cy="2160240"/>
            </a:xfrm>
            <a:custGeom>
              <a:gdLst>
                <a:gd fmla="*/ 828092 w 1908212" name="connsiteX0"/>
                <a:gd fmla="*/ 0 h 2160240" name="connsiteY0"/>
                <a:gd fmla="*/ 1908212 w 1908212" name="connsiteX1"/>
                <a:gd fmla="*/ 1080120 h 2160240" name="connsiteY1"/>
                <a:gd fmla="*/ 828092 w 1908212" name="connsiteX2"/>
                <a:gd fmla="*/ 2160240 h 2160240" name="connsiteY2"/>
                <a:gd fmla="*/ 64332 w 1908212" name="connsiteX3"/>
                <a:gd fmla="*/ 1843880 h 2160240" name="connsiteY3"/>
                <a:gd fmla="*/ 0 w 1908212" name="connsiteX4"/>
                <a:gd fmla="*/ 1773098 h 2160240" name="connsiteY4"/>
                <a:gd fmla="*/ 5381 w 1908212" name="connsiteX5"/>
                <a:gd fmla="*/ 1767177 h 2160240" name="connsiteY5"/>
                <a:gd fmla="*/ 252028 w 1908212" name="connsiteX6"/>
                <a:gd fmla="*/ 1080120 h 2160240" name="connsiteY6"/>
                <a:gd fmla="*/ 5381 w 1908212" name="connsiteX7"/>
                <a:gd fmla="*/ 393063 h 2160240" name="connsiteY7"/>
                <a:gd fmla="*/ 0 w 1908212" name="connsiteX8"/>
                <a:gd fmla="*/ 387143 h 2160240" name="connsiteY8"/>
                <a:gd fmla="*/ 64332 w 1908212" name="connsiteX9"/>
                <a:gd fmla="*/ 316360 h 2160240" name="connsiteY9"/>
                <a:gd fmla="*/ 828092 w 1908212" name="connsiteX10"/>
                <a:gd fmla="*/ 0 h 216024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60240" w="190821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a:solidFill>
                  <a:schemeClr val="tx1">
                    <a:lumMod val="65000"/>
                    <a:lumOff val="35000"/>
                  </a:schemeClr>
                </a:solidFill>
              </a:endParaRPr>
            </a:p>
          </p:txBody>
        </p:sp>
        <p:cxnSp>
          <p:nvCxnSpPr>
            <p:cNvPr id="10" name="直接连接符 9">
              <a:extLst>
                <a:ext uri="{FF2B5EF4-FFF2-40B4-BE49-F238E27FC236}">
                  <a16:creationId xmlns:a16="http://schemas.microsoft.com/office/drawing/2014/main" id="{63F987EE-542B-4DA4-8EF3-B85F3FA2228F}"/>
                </a:ext>
              </a:extLst>
            </p:cNvPr>
            <p:cNvCxnSpPr/>
            <p:nvPr/>
          </p:nvCxnSpPr>
          <p:spPr>
            <a:xfrm flipH="1">
              <a:off x="1247010" y="4086239"/>
              <a:ext cx="2380248" cy="0"/>
            </a:xfrm>
            <a:prstGeom prst="line">
              <a:avLst/>
            </a:prstGeom>
            <a:ln cap="rnd" w="6350">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B814F15A-5C15-49D8-A990-08DBB151BF87}"/>
                </a:ext>
              </a:extLst>
            </p:cNvPr>
            <p:cNvSpPr/>
            <p:nvPr/>
          </p:nvSpPr>
          <p:spPr>
            <a:xfrm>
              <a:off x="3698967" y="4090300"/>
              <a:ext cx="657634" cy="657634"/>
            </a:xfrm>
            <a:prstGeom prst="ellipse">
              <a:avLst/>
            </a:prstGeom>
            <a:solidFill>
              <a:schemeClr val="bg1"/>
            </a:solidFill>
            <a:ln algn="ctr" cap="flat" cmpd="sng" w="9525">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mtClean="0">
                  <a:solidFill>
                    <a:schemeClr val="tx1">
                      <a:lumMod val="65000"/>
                      <a:lumOff val="35000"/>
                    </a:schemeClr>
                  </a:solidFill>
                </a:rPr>
                <a:t>01</a:t>
              </a:r>
            </a:p>
          </p:txBody>
        </p:sp>
        <p:sp>
          <p:nvSpPr>
            <p:cNvPr id="18" name="椭圆 17">
              <a:extLst>
                <a:ext uri="{FF2B5EF4-FFF2-40B4-BE49-F238E27FC236}">
                  <a16:creationId xmlns:a16="http://schemas.microsoft.com/office/drawing/2014/main" id="{90F4919B-7740-48D4-877D-C43A1279C942}"/>
                </a:ext>
              </a:extLst>
            </p:cNvPr>
            <p:cNvSpPr/>
            <p:nvPr/>
          </p:nvSpPr>
          <p:spPr>
            <a:xfrm>
              <a:off x="7819690" y="4090300"/>
              <a:ext cx="657634" cy="657634"/>
            </a:xfrm>
            <a:prstGeom prst="ellipse">
              <a:avLst/>
            </a:prstGeom>
            <a:solidFill>
              <a:schemeClr val="bg1"/>
            </a:solidFill>
            <a:ln algn="ctr" cap="flat" cmpd="sng" w="9525">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mtClean="0">
                  <a:solidFill>
                    <a:schemeClr val="tx1">
                      <a:lumMod val="65000"/>
                      <a:lumOff val="35000"/>
                    </a:schemeClr>
                  </a:solidFill>
                </a:rPr>
                <a:t>02</a:t>
              </a:r>
            </a:p>
          </p:txBody>
        </p:sp>
        <p:cxnSp>
          <p:nvCxnSpPr>
            <p:cNvPr id="28" name="直接连接符 27">
              <a:extLst>
                <a:ext uri="{FF2B5EF4-FFF2-40B4-BE49-F238E27FC236}">
                  <a16:creationId xmlns:a16="http://schemas.microsoft.com/office/drawing/2014/main" id="{63F987EE-542B-4DA4-8EF3-B85F3FA2228F}"/>
                </a:ext>
              </a:extLst>
            </p:cNvPr>
            <p:cNvCxnSpPr/>
            <p:nvPr/>
          </p:nvCxnSpPr>
          <p:spPr>
            <a:xfrm flipH="1">
              <a:off x="8562210" y="4086239"/>
              <a:ext cx="2380248" cy="0"/>
            </a:xfrm>
            <a:prstGeom prst="line">
              <a:avLst/>
            </a:prstGeom>
            <a:ln cap="rnd" w="6350">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8642125" y="3695391"/>
              <a:ext cx="2649763" cy="1284054"/>
              <a:chOff x="874712" y="3261688"/>
              <a:chExt cx="2649763" cy="1284054"/>
            </a:xfrm>
          </p:grpSpPr>
          <p:sp>
            <p:nvSpPr>
              <p:cNvPr id="36" name="矩形 35">
                <a:extLst>
                  <a:ext uri="{FF2B5EF4-FFF2-40B4-BE49-F238E27FC236}">
                    <a16:creationId xmlns:a16="http://schemas.microsoft.com/office/drawing/2014/main" id="{E3EB1709-6D20-4440-8800-976CC5E9712E}"/>
                  </a:ext>
                </a:extLst>
              </p:cNvPr>
              <p:cNvSpPr/>
              <p:nvPr/>
            </p:nvSpPr>
            <p:spPr>
              <a:xfrm>
                <a:off x="874711" y="3677812"/>
                <a:ext cx="2649763"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a:t>
                </a:r>
              </a:p>
            </p:txBody>
          </p:sp>
          <p:sp>
            <p:nvSpPr>
              <p:cNvPr id="37" name="矩形 36">
                <a:extLst>
                  <a:ext uri="{FF2B5EF4-FFF2-40B4-BE49-F238E27FC236}">
                    <a16:creationId xmlns:a16="http://schemas.microsoft.com/office/drawing/2014/main" id="{CBCE2F27-1948-4AAF-B7D2-B7B4F23C2784}"/>
                  </a:ext>
                </a:extLst>
              </p:cNvPr>
              <p:cNvSpPr/>
              <p:nvPr/>
            </p:nvSpPr>
            <p:spPr>
              <a:xfrm>
                <a:off x="874712" y="3261688"/>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a:solidFill>
                      <a:schemeClr val="tx1">
                        <a:lumMod val="65000"/>
                        <a:lumOff val="35000"/>
                      </a:schemeClr>
                    </a:solidFill>
                  </a:rPr>
                  <a:t>方案二</a:t>
                </a:r>
              </a:p>
            </p:txBody>
          </p:sp>
        </p:grpSp>
        <p:grpSp>
          <p:nvGrpSpPr>
            <p:cNvPr id="38" name="组合 37"/>
            <p:cNvGrpSpPr/>
            <p:nvPr/>
          </p:nvGrpSpPr>
          <p:grpSpPr>
            <a:xfrm>
              <a:off x="1012651" y="3695391"/>
              <a:ext cx="2649763" cy="1284054"/>
              <a:chOff x="874712" y="3261688"/>
              <a:chExt cx="2649763" cy="1284054"/>
            </a:xfrm>
          </p:grpSpPr>
          <p:sp>
            <p:nvSpPr>
              <p:cNvPr id="39" name="矩形 38">
                <a:extLst>
                  <a:ext uri="{FF2B5EF4-FFF2-40B4-BE49-F238E27FC236}">
                    <a16:creationId xmlns:a16="http://schemas.microsoft.com/office/drawing/2014/main" id="{E3EB1709-6D20-4440-8800-976CC5E9712E}"/>
                  </a:ext>
                </a:extLst>
              </p:cNvPr>
              <p:cNvSpPr/>
              <p:nvPr/>
            </p:nvSpPr>
            <p:spPr>
              <a:xfrm>
                <a:off x="874712" y="3677812"/>
                <a:ext cx="2649763"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a:t>
                </a:r>
              </a:p>
            </p:txBody>
          </p:sp>
          <p:sp>
            <p:nvSpPr>
              <p:cNvPr id="40" name="矩形 39">
                <a:extLst>
                  <a:ext uri="{FF2B5EF4-FFF2-40B4-BE49-F238E27FC236}">
                    <a16:creationId xmlns:a16="http://schemas.microsoft.com/office/drawing/2014/main" id="{CBCE2F27-1948-4AAF-B7D2-B7B4F23C2784}"/>
                  </a:ext>
                </a:extLst>
              </p:cNvPr>
              <p:cNvSpPr/>
              <p:nvPr/>
            </p:nvSpPr>
            <p:spPr>
              <a:xfrm>
                <a:off x="1282501" y="3261688"/>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a:solidFill>
                      <a:schemeClr val="tx1">
                        <a:lumMod val="65000"/>
                        <a:lumOff val="35000"/>
                      </a:schemeClr>
                    </a:solidFill>
                  </a:rPr>
                  <a:t>方案一</a:t>
                </a:r>
              </a:p>
            </p:txBody>
          </p:sp>
        </p:grpSp>
        <p:sp>
          <p:nvSpPr>
            <p:cNvPr id="49" name="椭圆 46"/>
            <p:cNvSpPr/>
            <p:nvPr/>
          </p:nvSpPr>
          <p:spPr>
            <a:xfrm>
              <a:off x="4726779" y="4060829"/>
              <a:ext cx="691879" cy="715888"/>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0" name="椭圆 47"/>
            <p:cNvSpPr/>
            <p:nvPr/>
          </p:nvSpPr>
          <p:spPr>
            <a:xfrm>
              <a:off x="6848314" y="4060829"/>
              <a:ext cx="715888" cy="715888"/>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22" name="组合 21"/>
          <p:cNvGrpSpPr/>
          <p:nvPr/>
        </p:nvGrpSpPr>
        <p:grpSpPr>
          <a:xfrm>
            <a:off x="985519" y="399144"/>
            <a:ext cx="6558644" cy="763582"/>
            <a:chOff x="874713" y="281210"/>
            <a:chExt cx="6558644" cy="763582"/>
          </a:xfrm>
        </p:grpSpPr>
        <p:sp>
          <p:nvSpPr>
            <p:cNvPr id="23" name="文本框 22"/>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产品与运营</a:t>
              </a:r>
            </a:p>
          </p:txBody>
        </p:sp>
        <p:sp>
          <p:nvSpPr>
            <p:cNvPr id="24" name="文本框 23"/>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25819275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44"/>
                                        </p:tgtEl>
                                        <p:attrNameLst>
                                          <p:attrName>style.visibility</p:attrName>
                                        </p:attrNameLst>
                                      </p:cBhvr>
                                      <p:to>
                                        <p:strVal val="visible"/>
                                      </p:to>
                                    </p:set>
                                    <p:anim calcmode="lin" valueType="num">
                                      <p:cBhvr additive="base">
                                        <p:cTn dur="500" fill="hold" id="13"/>
                                        <p:tgtEl>
                                          <p:spTgt spid="44"/>
                                        </p:tgtEl>
                                        <p:attrNameLst>
                                          <p:attrName>ppt_x</p:attrName>
                                        </p:attrNameLst>
                                      </p:cBhvr>
                                      <p:tavLst>
                                        <p:tav tm="0">
                                          <p:val>
                                            <p:strVal val="1+#ppt_w/2"/>
                                          </p:val>
                                        </p:tav>
                                        <p:tav tm="100000">
                                          <p:val>
                                            <p:strVal val="#ppt_x"/>
                                          </p:val>
                                        </p:tav>
                                      </p:tavLst>
                                    </p:anim>
                                    <p:anim calcmode="lin" valueType="num">
                                      <p:cBhvr additive="base">
                                        <p:cTn dur="500" fill="hold" id="14"/>
                                        <p:tgtEl>
                                          <p:spTgt spid="44"/>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51"/>
                                        </p:tgtEl>
                                        <p:attrNameLst>
                                          <p:attrName>style.visibility</p:attrName>
                                        </p:attrNameLst>
                                      </p:cBhvr>
                                      <p:to>
                                        <p:strVal val="visible"/>
                                      </p:to>
                                    </p:set>
                                    <p:anim calcmode="lin" valueType="num">
                                      <p:cBhvr>
                                        <p:cTn dur="500" fill="hold" id="18"/>
                                        <p:tgtEl>
                                          <p:spTgt spid="51"/>
                                        </p:tgtEl>
                                        <p:attrNameLst>
                                          <p:attrName>ppt_w</p:attrName>
                                        </p:attrNameLst>
                                      </p:cBhvr>
                                      <p:tavLst>
                                        <p:tav tm="0">
                                          <p:val>
                                            <p:fltVal val="0"/>
                                          </p:val>
                                        </p:tav>
                                        <p:tav tm="100000">
                                          <p:val>
                                            <p:strVal val="#ppt_w"/>
                                          </p:val>
                                        </p:tav>
                                      </p:tavLst>
                                    </p:anim>
                                    <p:anim calcmode="lin" valueType="num">
                                      <p:cBhvr>
                                        <p:cTn dur="500" fill="hold" id="19"/>
                                        <p:tgtEl>
                                          <p:spTgt spid="51"/>
                                        </p:tgtEl>
                                        <p:attrNameLst>
                                          <p:attrName>ppt_h</p:attrName>
                                        </p:attrNameLst>
                                      </p:cBhvr>
                                      <p:tavLst>
                                        <p:tav tm="0">
                                          <p:val>
                                            <p:fltVal val="0"/>
                                          </p:val>
                                        </p:tav>
                                        <p:tav tm="100000">
                                          <p:val>
                                            <p:strVal val="#ppt_h"/>
                                          </p:val>
                                        </p:tav>
                                      </p:tavLst>
                                    </p:anim>
                                    <p:animEffect filter="fade" transition="in">
                                      <p:cBhvr>
                                        <p:cTn dur="500" id="2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5" name="图片占位符 34"/>
          <p:cNvPicPr>
            <a:picLocks noChangeAspect="1" noGrp="1"/>
          </p:cNvPicPr>
          <p:nvPr>
            <p:ph idx="4294967295" sz="quarter" type="pic"/>
          </p:nvPr>
        </p:nvPicPr>
        <p:blipFill>
          <a:blip r:embed="rId3">
            <a:extLst>
              <a:ext uri="{28A0092B-C50C-407E-A947-70E740481C1C}">
                <a14:useLocalDpi val="0"/>
              </a:ext>
            </a:extLst>
          </a:blip>
          <a:srcRect l="2466" r="2466"/>
          <a:stretch>
            <a:fillRect/>
          </a:stretch>
        </p:blipFill>
        <p:spPr>
          <a:xfrm>
            <a:off x="1054818" y="2075544"/>
            <a:ext cx="3034838" cy="2088470"/>
          </a:xfrm>
          <a:prstGeom prst="rect">
            <a:avLst/>
          </a:prstGeom>
        </p:spPr>
      </p:pic>
      <p:pic>
        <p:nvPicPr>
          <p:cNvPr id="37" name="图片占位符 36"/>
          <p:cNvPicPr>
            <a:picLocks noChangeAspect="1" noGrp="1"/>
          </p:cNvPicPr>
          <p:nvPr>
            <p:ph idx="4294967295" sz="quarter" type="pic"/>
          </p:nvPr>
        </p:nvPicPr>
        <p:blipFill>
          <a:blip r:embed="rId4">
            <a:extLst>
              <a:ext uri="{28A0092B-C50C-407E-A947-70E740481C1C}">
                <a14:useLocalDpi val="0"/>
              </a:ext>
            </a:extLst>
          </a:blip>
          <a:srcRect l="2490" r="2490"/>
          <a:stretch>
            <a:fillRect/>
          </a:stretch>
        </p:blipFill>
        <p:spPr>
          <a:xfrm>
            <a:off x="4505641" y="2075544"/>
            <a:ext cx="3069600" cy="2088470"/>
          </a:xfrm>
          <a:prstGeom prst="rect">
            <a:avLst/>
          </a:prstGeom>
        </p:spPr>
      </p:pic>
      <p:pic>
        <p:nvPicPr>
          <p:cNvPr id="39" name="图片占位符 38"/>
          <p:cNvPicPr>
            <a:picLocks noChangeAspect="1" noGrp="1"/>
          </p:cNvPicPr>
          <p:nvPr>
            <p:ph idx="4294967295" sz="quarter" type="pic"/>
          </p:nvPr>
        </p:nvPicPr>
        <p:blipFill>
          <a:blip r:embed="rId5">
            <a:extLst>
              <a:ext uri="{28A0092B-C50C-407E-A947-70E740481C1C}">
                <a14:useLocalDpi val="0"/>
              </a:ext>
            </a:extLst>
          </a:blip>
          <a:srcRect l="2561" r="2561"/>
          <a:stretch>
            <a:fillRect/>
          </a:stretch>
        </p:blipFill>
        <p:spPr>
          <a:xfrm>
            <a:off x="7966841" y="2075544"/>
            <a:ext cx="3034836" cy="2088470"/>
          </a:xfrm>
          <a:prstGeom prst="rect">
            <a:avLst/>
          </a:prstGeom>
        </p:spPr>
      </p:pic>
      <p:sp>
        <p:nvSpPr>
          <p:cNvPr id="7" name="等腰三角形 6"/>
          <p:cNvSpPr/>
          <p:nvPr/>
        </p:nvSpPr>
        <p:spPr>
          <a:xfrm rot="5400000">
            <a:off x="1055688" y="2075543"/>
            <a:ext cx="827314" cy="827314"/>
          </a:xfrm>
          <a:prstGeom prst="triangle">
            <a:avLst>
              <a:gd fmla="val 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8" name="等腰三角形 7"/>
          <p:cNvSpPr/>
          <p:nvPr/>
        </p:nvSpPr>
        <p:spPr>
          <a:xfrm rot="5400000">
            <a:off x="4512624" y="2075543"/>
            <a:ext cx="827314" cy="827314"/>
          </a:xfrm>
          <a:prstGeom prst="triangle">
            <a:avLst>
              <a:gd fmla="val 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9" name="等腰三角形 8"/>
          <p:cNvSpPr/>
          <p:nvPr/>
        </p:nvSpPr>
        <p:spPr>
          <a:xfrm rot="5400000">
            <a:off x="7969560" y="2075543"/>
            <a:ext cx="827314" cy="827314"/>
          </a:xfrm>
          <a:prstGeom prst="triangle">
            <a:avLst>
              <a:gd fmla="val 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10" name="文本框 9"/>
          <p:cNvSpPr txBox="1"/>
          <p:nvPr/>
        </p:nvSpPr>
        <p:spPr>
          <a:xfrm>
            <a:off x="1106460" y="2121263"/>
            <a:ext cx="309880" cy="365760"/>
          </a:xfrm>
          <a:prstGeom prst="rect">
            <a:avLst/>
          </a:prstGeom>
          <a:noFill/>
        </p:spPr>
        <p:txBody>
          <a:bodyPr rtlCol="0" wrap="none">
            <a:spAutoFit/>
          </a:bodyPr>
          <a:lstStyle/>
          <a:p>
            <a:r>
              <a:rPr altLang="zh-CN" lang="en-US">
                <a:solidFill>
                  <a:schemeClr val="bg1"/>
                </a:solidFill>
              </a:rPr>
              <a:t>1</a:t>
            </a:r>
          </a:p>
        </p:txBody>
      </p:sp>
      <p:sp>
        <p:nvSpPr>
          <p:cNvPr id="11" name="文本框 10"/>
          <p:cNvSpPr txBox="1"/>
          <p:nvPr/>
        </p:nvSpPr>
        <p:spPr>
          <a:xfrm>
            <a:off x="4558344" y="2121263"/>
            <a:ext cx="309880" cy="365760"/>
          </a:xfrm>
          <a:prstGeom prst="rect">
            <a:avLst/>
          </a:prstGeom>
          <a:noFill/>
        </p:spPr>
        <p:txBody>
          <a:bodyPr rtlCol="0" wrap="none">
            <a:spAutoFit/>
          </a:bodyPr>
          <a:lstStyle/>
          <a:p>
            <a:r>
              <a:rPr altLang="zh-CN" lang="en-US">
                <a:solidFill>
                  <a:schemeClr val="bg1"/>
                </a:solidFill>
              </a:rPr>
              <a:t>2</a:t>
            </a:r>
          </a:p>
        </p:txBody>
      </p:sp>
      <p:sp>
        <p:nvSpPr>
          <p:cNvPr id="12" name="文本框 11"/>
          <p:cNvSpPr txBox="1"/>
          <p:nvPr/>
        </p:nvSpPr>
        <p:spPr>
          <a:xfrm>
            <a:off x="8025467" y="2121263"/>
            <a:ext cx="309880" cy="365760"/>
          </a:xfrm>
          <a:prstGeom prst="rect">
            <a:avLst/>
          </a:prstGeom>
          <a:noFill/>
        </p:spPr>
        <p:txBody>
          <a:bodyPr rtlCol="0" wrap="none">
            <a:spAutoFit/>
          </a:bodyPr>
          <a:lstStyle/>
          <a:p>
            <a:r>
              <a:rPr altLang="zh-CN" lang="en-US">
                <a:solidFill>
                  <a:schemeClr val="bg1"/>
                </a:solidFill>
              </a:rPr>
              <a:t>3</a:t>
            </a:r>
          </a:p>
        </p:txBody>
      </p:sp>
      <p:sp>
        <p:nvSpPr>
          <p:cNvPr id="13" name="矩形 12"/>
          <p:cNvSpPr/>
          <p:nvPr/>
        </p:nvSpPr>
        <p:spPr>
          <a:xfrm>
            <a:off x="2613664" y="3825649"/>
            <a:ext cx="1479241" cy="338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nvGrpSpPr>
          <p:cNvPr id="14" name="组合 13"/>
          <p:cNvGrpSpPr/>
          <p:nvPr/>
        </p:nvGrpSpPr>
        <p:grpSpPr>
          <a:xfrm>
            <a:off x="966788" y="4375433"/>
            <a:ext cx="3255653" cy="1514750"/>
            <a:chOff x="1217272" y="3613089"/>
            <a:chExt cx="3255653" cy="1514750"/>
          </a:xfrm>
        </p:grpSpPr>
        <p:sp>
          <p:nvSpPr>
            <p:cNvPr id="15" name="矩形 14"/>
            <p:cNvSpPr/>
            <p:nvPr/>
          </p:nvSpPr>
          <p:spPr>
            <a:xfrm>
              <a:off x="1217272" y="4050621"/>
              <a:ext cx="3255653" cy="1066800"/>
            </a:xfrm>
            <a:prstGeom prst="rect">
              <a:avLst/>
            </a:prstGeom>
          </p:spPr>
          <p:txBody>
            <a:bodyPr wrap="square">
              <a:spAutoFit/>
            </a:bodyPr>
            <a:lstStyle/>
            <a:p>
              <a:r>
                <a:rPr altLang="zh-CN" lang="en-US" sz="1600">
                  <a:solidFill>
                    <a:schemeClr val="tx1">
                      <a:lumMod val="65000"/>
                      <a:lumOff val="35000"/>
                    </a:schemeClr>
                  </a:solidFill>
                </a:rPr>
                <a:t>The user can demonstrate on a projector or computer, or print the presentation and make it into a film to be used</a:t>
              </a:r>
            </a:p>
          </p:txBody>
        </p:sp>
        <p:sp>
          <p:nvSpPr>
            <p:cNvPr id="16" name="文本框 15"/>
            <p:cNvSpPr txBox="1"/>
            <p:nvPr/>
          </p:nvSpPr>
          <p:spPr>
            <a:xfrm>
              <a:off x="1217273" y="3613089"/>
              <a:ext cx="1402080" cy="457200"/>
            </a:xfrm>
            <a:prstGeom prst="rect">
              <a:avLst/>
            </a:prstGeom>
            <a:noFill/>
          </p:spPr>
          <p:txBody>
            <a:bodyPr rtlCol="0" wrap="none">
              <a:spAutoFit/>
            </a:bodyPr>
            <a:lstStyle/>
            <a:p>
              <a:r>
                <a:rPr altLang="en-US" b="1" lang="zh-CN" smtClean="0" sz="2400">
                  <a:solidFill>
                    <a:schemeClr val="tx1">
                      <a:lumMod val="65000"/>
                      <a:lumOff val="35000"/>
                    </a:schemeClr>
                  </a:solidFill>
                  <a:latin typeface="+mj-ea"/>
                  <a:ea typeface="+mj-ea"/>
                </a:rPr>
                <a:t>销售模式</a:t>
              </a:r>
            </a:p>
          </p:txBody>
        </p:sp>
      </p:grpSp>
      <p:grpSp>
        <p:nvGrpSpPr>
          <p:cNvPr id="20" name="组合 19"/>
          <p:cNvGrpSpPr/>
          <p:nvPr/>
        </p:nvGrpSpPr>
        <p:grpSpPr>
          <a:xfrm>
            <a:off x="4423724" y="4375433"/>
            <a:ext cx="3255653" cy="1514750"/>
            <a:chOff x="1217272" y="3613089"/>
            <a:chExt cx="3255653" cy="1514750"/>
          </a:xfrm>
        </p:grpSpPr>
        <p:sp>
          <p:nvSpPr>
            <p:cNvPr id="21" name="矩形 20"/>
            <p:cNvSpPr/>
            <p:nvPr/>
          </p:nvSpPr>
          <p:spPr>
            <a:xfrm>
              <a:off x="1217272" y="4050621"/>
              <a:ext cx="3255653" cy="1066800"/>
            </a:xfrm>
            <a:prstGeom prst="rect">
              <a:avLst/>
            </a:prstGeom>
          </p:spPr>
          <p:txBody>
            <a:bodyPr wrap="square">
              <a:spAutoFit/>
            </a:bodyPr>
            <a:lstStyle/>
            <a:p>
              <a:r>
                <a:rPr altLang="zh-CN" lang="en-US" sz="1600">
                  <a:solidFill>
                    <a:schemeClr val="tx1">
                      <a:lumMod val="65000"/>
                      <a:lumOff val="35000"/>
                    </a:schemeClr>
                  </a:solidFill>
                </a:rPr>
                <a:t>The user can demonstrate on a projector or computer, or print the presentation and make it into a film to be used</a:t>
              </a:r>
            </a:p>
          </p:txBody>
        </p:sp>
        <p:sp>
          <p:nvSpPr>
            <p:cNvPr id="22" name="文本框 21"/>
            <p:cNvSpPr txBox="1"/>
            <p:nvPr/>
          </p:nvSpPr>
          <p:spPr>
            <a:xfrm>
              <a:off x="1217273" y="3613089"/>
              <a:ext cx="1402080" cy="457200"/>
            </a:xfrm>
            <a:prstGeom prst="rect">
              <a:avLst/>
            </a:prstGeom>
            <a:noFill/>
          </p:spPr>
          <p:txBody>
            <a:bodyPr rtlCol="0" wrap="none">
              <a:spAutoFit/>
            </a:bodyPr>
            <a:lstStyle/>
            <a:p>
              <a:r>
                <a:rPr altLang="en-US" b="1" lang="zh-CN" smtClean="0" sz="2400">
                  <a:solidFill>
                    <a:schemeClr val="tx1">
                      <a:lumMod val="65000"/>
                      <a:lumOff val="35000"/>
                    </a:schemeClr>
                  </a:solidFill>
                  <a:latin typeface="+mj-ea"/>
                  <a:ea typeface="+mj-ea"/>
                </a:rPr>
                <a:t>销售模式</a:t>
              </a:r>
            </a:p>
          </p:txBody>
        </p:sp>
      </p:grpSp>
      <p:grpSp>
        <p:nvGrpSpPr>
          <p:cNvPr id="23" name="组合 22"/>
          <p:cNvGrpSpPr/>
          <p:nvPr/>
        </p:nvGrpSpPr>
        <p:grpSpPr>
          <a:xfrm>
            <a:off x="7880660" y="4375433"/>
            <a:ext cx="3255653" cy="1514750"/>
            <a:chOff x="1217272" y="3613089"/>
            <a:chExt cx="3255653" cy="1514750"/>
          </a:xfrm>
        </p:grpSpPr>
        <p:sp>
          <p:nvSpPr>
            <p:cNvPr id="24" name="矩形 23"/>
            <p:cNvSpPr/>
            <p:nvPr/>
          </p:nvSpPr>
          <p:spPr>
            <a:xfrm>
              <a:off x="1217271" y="4050621"/>
              <a:ext cx="3255653" cy="1066800"/>
            </a:xfrm>
            <a:prstGeom prst="rect">
              <a:avLst/>
            </a:prstGeom>
          </p:spPr>
          <p:txBody>
            <a:bodyPr wrap="square">
              <a:spAutoFit/>
            </a:bodyPr>
            <a:lstStyle/>
            <a:p>
              <a:r>
                <a:rPr altLang="zh-CN" lang="en-US" sz="1600">
                  <a:solidFill>
                    <a:schemeClr val="tx1">
                      <a:lumMod val="65000"/>
                      <a:lumOff val="35000"/>
                    </a:schemeClr>
                  </a:solidFill>
                </a:rPr>
                <a:t>The user can demonstrate on a projector or computer, or print the presentation and make it into a film to be used</a:t>
              </a:r>
            </a:p>
          </p:txBody>
        </p:sp>
        <p:sp>
          <p:nvSpPr>
            <p:cNvPr id="25" name="文本框 24"/>
            <p:cNvSpPr txBox="1"/>
            <p:nvPr/>
          </p:nvSpPr>
          <p:spPr>
            <a:xfrm>
              <a:off x="1217274" y="3613089"/>
              <a:ext cx="1402080" cy="457200"/>
            </a:xfrm>
            <a:prstGeom prst="rect">
              <a:avLst/>
            </a:prstGeom>
            <a:noFill/>
          </p:spPr>
          <p:txBody>
            <a:bodyPr rtlCol="0" wrap="none">
              <a:spAutoFit/>
            </a:bodyPr>
            <a:lstStyle/>
            <a:p>
              <a:r>
                <a:rPr altLang="en-US" b="1" lang="zh-CN" smtClean="0" sz="2400">
                  <a:solidFill>
                    <a:schemeClr val="tx1">
                      <a:lumMod val="65000"/>
                      <a:lumOff val="35000"/>
                    </a:schemeClr>
                  </a:solidFill>
                  <a:latin typeface="+mj-ea"/>
                  <a:ea typeface="+mj-ea"/>
                </a:rPr>
                <a:t>销售模式</a:t>
              </a:r>
            </a:p>
          </p:txBody>
        </p:sp>
      </p:grpSp>
      <p:sp>
        <p:nvSpPr>
          <p:cNvPr id="26" name="矩形 25"/>
          <p:cNvSpPr/>
          <p:nvPr/>
        </p:nvSpPr>
        <p:spPr>
          <a:xfrm>
            <a:off x="6096000" y="3825649"/>
            <a:ext cx="1479241" cy="338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7" name="矩形 26"/>
          <p:cNvSpPr/>
          <p:nvPr/>
        </p:nvSpPr>
        <p:spPr>
          <a:xfrm>
            <a:off x="9508486" y="3825649"/>
            <a:ext cx="1479241" cy="338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8" name="文本框 27"/>
          <p:cNvSpPr txBox="1"/>
          <p:nvPr/>
        </p:nvSpPr>
        <p:spPr>
          <a:xfrm>
            <a:off x="2734470" y="3844282"/>
            <a:ext cx="1249680" cy="304800"/>
          </a:xfrm>
          <a:prstGeom prst="rect">
            <a:avLst/>
          </a:prstGeom>
          <a:noFill/>
        </p:spPr>
        <p:txBody>
          <a:bodyPr rtlCol="0" wrap="none">
            <a:spAutoFit/>
          </a:bodyPr>
          <a:lstStyle/>
          <a:p>
            <a:pPr algn="ctr"/>
            <a:r>
              <a:rPr altLang="en-US" lang="zh-CN" sz="1400">
                <a:solidFill>
                  <a:schemeClr val="bg1"/>
                </a:solidFill>
                <a:latin typeface="+mj-ea"/>
                <a:ea typeface="+mj-ea"/>
              </a:rPr>
              <a:t>标题文字添加</a:t>
            </a:r>
          </a:p>
        </p:txBody>
      </p:sp>
      <p:sp>
        <p:nvSpPr>
          <p:cNvPr id="29" name="文本框 28"/>
          <p:cNvSpPr txBox="1"/>
          <p:nvPr/>
        </p:nvSpPr>
        <p:spPr>
          <a:xfrm>
            <a:off x="6210780" y="3844282"/>
            <a:ext cx="1249680" cy="304800"/>
          </a:xfrm>
          <a:prstGeom prst="rect">
            <a:avLst/>
          </a:prstGeom>
          <a:noFill/>
        </p:spPr>
        <p:txBody>
          <a:bodyPr rtlCol="0" wrap="none">
            <a:spAutoFit/>
          </a:bodyPr>
          <a:lstStyle/>
          <a:p>
            <a:pPr algn="ctr"/>
            <a:r>
              <a:rPr altLang="en-US" lang="zh-CN" sz="1400">
                <a:solidFill>
                  <a:schemeClr val="bg1"/>
                </a:solidFill>
                <a:latin typeface="+mj-ea"/>
                <a:ea typeface="+mj-ea"/>
              </a:rPr>
              <a:t>标题文字添加</a:t>
            </a:r>
          </a:p>
        </p:txBody>
      </p:sp>
      <p:sp>
        <p:nvSpPr>
          <p:cNvPr id="30" name="文本框 29"/>
          <p:cNvSpPr txBox="1"/>
          <p:nvPr/>
        </p:nvSpPr>
        <p:spPr>
          <a:xfrm>
            <a:off x="9625361" y="3844282"/>
            <a:ext cx="1249680" cy="304800"/>
          </a:xfrm>
          <a:prstGeom prst="rect">
            <a:avLst/>
          </a:prstGeom>
          <a:noFill/>
        </p:spPr>
        <p:txBody>
          <a:bodyPr rtlCol="0" wrap="none">
            <a:spAutoFit/>
          </a:bodyPr>
          <a:lstStyle/>
          <a:p>
            <a:pPr algn="ctr"/>
            <a:r>
              <a:rPr altLang="en-US" lang="zh-CN" sz="1400">
                <a:solidFill>
                  <a:schemeClr val="bg1"/>
                </a:solidFill>
                <a:latin typeface="+mj-ea"/>
                <a:ea typeface="+mj-ea"/>
              </a:rPr>
              <a:t>标题文字添加</a:t>
            </a:r>
          </a:p>
        </p:txBody>
      </p:sp>
      <p:grpSp>
        <p:nvGrpSpPr>
          <p:cNvPr id="31" name="组合 30"/>
          <p:cNvGrpSpPr/>
          <p:nvPr/>
        </p:nvGrpSpPr>
        <p:grpSpPr>
          <a:xfrm>
            <a:off x="985519" y="399144"/>
            <a:ext cx="6558644" cy="763582"/>
            <a:chOff x="874713" y="281210"/>
            <a:chExt cx="6558644" cy="763582"/>
          </a:xfrm>
        </p:grpSpPr>
        <p:sp>
          <p:nvSpPr>
            <p:cNvPr id="32" name="文本框 31"/>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产品与运营</a:t>
              </a:r>
            </a:p>
          </p:txBody>
        </p:sp>
        <p:sp>
          <p:nvSpPr>
            <p:cNvPr id="33" name="文本框 32"/>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54372961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animEffect filter="fade" transition="in">
                                      <p:cBhvr>
                                        <p:cTn dur="500" id="9"/>
                                        <p:tgtEl>
                                          <p:spTgt spid="35"/>
                                        </p:tgtEl>
                                      </p:cBhvr>
                                    </p:animEffect>
                                  </p:childTnLst>
                                </p:cTn>
                              </p:par>
                              <p:par>
                                <p:cTn fill="hold"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par>
                                <p:cTn fill="hold" id="15" nodeType="with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500" fill="hold" id="17"/>
                                        <p:tgtEl>
                                          <p:spTgt spid="39"/>
                                        </p:tgtEl>
                                        <p:attrNameLst>
                                          <p:attrName>ppt_w</p:attrName>
                                        </p:attrNameLst>
                                      </p:cBhvr>
                                      <p:tavLst>
                                        <p:tav tm="0">
                                          <p:val>
                                            <p:fltVal val="0"/>
                                          </p:val>
                                        </p:tav>
                                        <p:tav tm="100000">
                                          <p:val>
                                            <p:strVal val="#ppt_w"/>
                                          </p:val>
                                        </p:tav>
                                      </p:tavLst>
                                    </p:anim>
                                    <p:anim calcmode="lin" valueType="num">
                                      <p:cBhvr>
                                        <p:cTn dur="500" fill="hold" id="18"/>
                                        <p:tgtEl>
                                          <p:spTgt spid="39"/>
                                        </p:tgtEl>
                                        <p:attrNameLst>
                                          <p:attrName>ppt_h</p:attrName>
                                        </p:attrNameLst>
                                      </p:cBhvr>
                                      <p:tavLst>
                                        <p:tav tm="0">
                                          <p:val>
                                            <p:fltVal val="0"/>
                                          </p:val>
                                        </p:tav>
                                        <p:tav tm="100000">
                                          <p:val>
                                            <p:strVal val="#ppt_h"/>
                                          </p:val>
                                        </p:tav>
                                      </p:tavLst>
                                    </p:anim>
                                    <p:animEffect filter="fade" transition="in">
                                      <p:cBhvr>
                                        <p:cTn dur="500" id="19"/>
                                        <p:tgtEl>
                                          <p:spTgt spid="39"/>
                                        </p:tgtEl>
                                      </p:cBhvr>
                                    </p:animEffect>
                                  </p:childTnLst>
                                </p:cTn>
                              </p:par>
                            </p:childTnLst>
                          </p:cTn>
                        </p:par>
                        <p:par>
                          <p:cTn fill="hold" id="20" nodeType="afterGroup">
                            <p:stCondLst>
                              <p:cond delay="500"/>
                            </p:stCondLst>
                            <p:childTnLst>
                              <p:par>
                                <p:cTn fill="hold" grpId="0" id="21" nodeType="afterEffect" presetClass="entr" presetID="14" presetSubtype="10">
                                  <p:stCondLst>
                                    <p:cond delay="0"/>
                                  </p:stCondLst>
                                  <p:childTnLst>
                                    <p:set>
                                      <p:cBhvr>
                                        <p:cTn dur="1" fill="hold" id="22">
                                          <p:stCondLst>
                                            <p:cond delay="0"/>
                                          </p:stCondLst>
                                        </p:cTn>
                                        <p:tgtEl>
                                          <p:spTgt spid="7"/>
                                        </p:tgtEl>
                                        <p:attrNameLst>
                                          <p:attrName>style.visibility</p:attrName>
                                        </p:attrNameLst>
                                      </p:cBhvr>
                                      <p:to>
                                        <p:strVal val="visible"/>
                                      </p:to>
                                    </p:set>
                                    <p:animEffect filter="randombar(horizontal)" transition="in">
                                      <p:cBhvr>
                                        <p:cTn dur="500" id="23"/>
                                        <p:tgtEl>
                                          <p:spTgt spid="7"/>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8"/>
                                        </p:tgtEl>
                                        <p:attrNameLst>
                                          <p:attrName>style.visibility</p:attrName>
                                        </p:attrNameLst>
                                      </p:cBhvr>
                                      <p:to>
                                        <p:strVal val="visible"/>
                                      </p:to>
                                    </p:set>
                                    <p:animEffect filter="randombar(horizontal)" transition="in">
                                      <p:cBhvr>
                                        <p:cTn dur="500" id="26"/>
                                        <p:tgtEl>
                                          <p:spTgt spid="8"/>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9"/>
                                        </p:tgtEl>
                                        <p:attrNameLst>
                                          <p:attrName>style.visibility</p:attrName>
                                        </p:attrNameLst>
                                      </p:cBhvr>
                                      <p:to>
                                        <p:strVal val="visible"/>
                                      </p:to>
                                    </p:set>
                                    <p:animEffect filter="randombar(horizontal)" transition="in">
                                      <p:cBhvr>
                                        <p:cTn dur="500" id="29"/>
                                        <p:tgtEl>
                                          <p:spTgt spid="9"/>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10"/>
                                        </p:tgtEl>
                                        <p:attrNameLst>
                                          <p:attrName>style.visibility</p:attrName>
                                        </p:attrNameLst>
                                      </p:cBhvr>
                                      <p:to>
                                        <p:strVal val="visible"/>
                                      </p:to>
                                    </p:set>
                                    <p:animEffect filter="randombar(horizontal)" transition="in">
                                      <p:cBhvr>
                                        <p:cTn dur="500" id="32"/>
                                        <p:tgtEl>
                                          <p:spTgt spid="10"/>
                                        </p:tgtEl>
                                      </p:cBhvr>
                                    </p:animEffect>
                                  </p:childTnLst>
                                </p:cTn>
                              </p:par>
                              <p:par>
                                <p:cTn fill="hold" grpId="0" id="33" nodeType="withEffect" presetClass="entr" presetID="14" presetSubtype="10">
                                  <p:stCondLst>
                                    <p:cond delay="0"/>
                                  </p:stCondLst>
                                  <p:childTnLst>
                                    <p:set>
                                      <p:cBhvr>
                                        <p:cTn dur="1" fill="hold" id="34">
                                          <p:stCondLst>
                                            <p:cond delay="0"/>
                                          </p:stCondLst>
                                        </p:cTn>
                                        <p:tgtEl>
                                          <p:spTgt spid="11"/>
                                        </p:tgtEl>
                                        <p:attrNameLst>
                                          <p:attrName>style.visibility</p:attrName>
                                        </p:attrNameLst>
                                      </p:cBhvr>
                                      <p:to>
                                        <p:strVal val="visible"/>
                                      </p:to>
                                    </p:set>
                                    <p:animEffect filter="randombar(horizontal)" transition="in">
                                      <p:cBhvr>
                                        <p:cTn dur="500" id="35"/>
                                        <p:tgtEl>
                                          <p:spTgt spid="11"/>
                                        </p:tgtEl>
                                      </p:cBhvr>
                                    </p:animEffect>
                                  </p:childTnLst>
                                </p:cTn>
                              </p:par>
                              <p:par>
                                <p:cTn fill="hold" grpId="0" id="36" nodeType="withEffect" presetClass="entr" presetID="14" presetSubtype="10">
                                  <p:stCondLst>
                                    <p:cond delay="0"/>
                                  </p:stCondLst>
                                  <p:childTnLst>
                                    <p:set>
                                      <p:cBhvr>
                                        <p:cTn dur="1" fill="hold" id="37">
                                          <p:stCondLst>
                                            <p:cond delay="0"/>
                                          </p:stCondLst>
                                        </p:cTn>
                                        <p:tgtEl>
                                          <p:spTgt spid="12"/>
                                        </p:tgtEl>
                                        <p:attrNameLst>
                                          <p:attrName>style.visibility</p:attrName>
                                        </p:attrNameLst>
                                      </p:cBhvr>
                                      <p:to>
                                        <p:strVal val="visible"/>
                                      </p:to>
                                    </p:set>
                                    <p:animEffect filter="randombar(horizontal)" transition="in">
                                      <p:cBhvr>
                                        <p:cTn dur="500" id="38"/>
                                        <p:tgtEl>
                                          <p:spTgt spid="12"/>
                                        </p:tgtEl>
                                      </p:cBhvr>
                                    </p:animEffect>
                                  </p:childTnLst>
                                </p:cTn>
                              </p:par>
                            </p:childTnLst>
                          </p:cTn>
                        </p:par>
                        <p:par>
                          <p:cTn fill="hold" id="39" nodeType="afterGroup">
                            <p:stCondLst>
                              <p:cond delay="1000"/>
                            </p:stCondLst>
                            <p:childTnLst>
                              <p:par>
                                <p:cTn fill="hold" grpId="0" id="40" nodeType="afterEffect" presetClass="entr" presetID="53" presetSubtype="0">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ppt_w</p:attrName>
                                        </p:attrNameLst>
                                      </p:cBhvr>
                                      <p:tavLst>
                                        <p:tav tm="0">
                                          <p:val>
                                            <p:fltVal val="0"/>
                                          </p:val>
                                        </p:tav>
                                        <p:tav tm="100000">
                                          <p:val>
                                            <p:strVal val="#ppt_w"/>
                                          </p:val>
                                        </p:tav>
                                      </p:tavLst>
                                    </p:anim>
                                    <p:anim calcmode="lin" valueType="num">
                                      <p:cBhvr>
                                        <p:cTn dur="500" fill="hold" id="43"/>
                                        <p:tgtEl>
                                          <p:spTgt spid="13"/>
                                        </p:tgtEl>
                                        <p:attrNameLst>
                                          <p:attrName>ppt_h</p:attrName>
                                        </p:attrNameLst>
                                      </p:cBhvr>
                                      <p:tavLst>
                                        <p:tav tm="0">
                                          <p:val>
                                            <p:fltVal val="0"/>
                                          </p:val>
                                        </p:tav>
                                        <p:tav tm="100000">
                                          <p:val>
                                            <p:strVal val="#ppt_h"/>
                                          </p:val>
                                        </p:tav>
                                      </p:tavLst>
                                    </p:anim>
                                    <p:animEffect filter="fade" transition="in">
                                      <p:cBhvr>
                                        <p:cTn dur="500" id="44"/>
                                        <p:tgtEl>
                                          <p:spTgt spid="1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6"/>
                                        </p:tgtEl>
                                        <p:attrNameLst>
                                          <p:attrName>style.visibility</p:attrName>
                                        </p:attrNameLst>
                                      </p:cBhvr>
                                      <p:to>
                                        <p:strVal val="visible"/>
                                      </p:to>
                                    </p:set>
                                    <p:anim calcmode="lin" valueType="num">
                                      <p:cBhvr>
                                        <p:cTn dur="500" fill="hold" id="47"/>
                                        <p:tgtEl>
                                          <p:spTgt spid="26"/>
                                        </p:tgtEl>
                                        <p:attrNameLst>
                                          <p:attrName>ppt_w</p:attrName>
                                        </p:attrNameLst>
                                      </p:cBhvr>
                                      <p:tavLst>
                                        <p:tav tm="0">
                                          <p:val>
                                            <p:fltVal val="0"/>
                                          </p:val>
                                        </p:tav>
                                        <p:tav tm="100000">
                                          <p:val>
                                            <p:strVal val="#ppt_w"/>
                                          </p:val>
                                        </p:tav>
                                      </p:tavLst>
                                    </p:anim>
                                    <p:anim calcmode="lin" valueType="num">
                                      <p:cBhvr>
                                        <p:cTn dur="500" fill="hold" id="48"/>
                                        <p:tgtEl>
                                          <p:spTgt spid="26"/>
                                        </p:tgtEl>
                                        <p:attrNameLst>
                                          <p:attrName>ppt_h</p:attrName>
                                        </p:attrNameLst>
                                      </p:cBhvr>
                                      <p:tavLst>
                                        <p:tav tm="0">
                                          <p:val>
                                            <p:fltVal val="0"/>
                                          </p:val>
                                        </p:tav>
                                        <p:tav tm="100000">
                                          <p:val>
                                            <p:strVal val="#ppt_h"/>
                                          </p:val>
                                        </p:tav>
                                      </p:tavLst>
                                    </p:anim>
                                    <p:animEffect filter="fade" transition="in">
                                      <p:cBhvr>
                                        <p:cTn dur="500" id="49"/>
                                        <p:tgtEl>
                                          <p:spTgt spid="26"/>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27"/>
                                        </p:tgtEl>
                                        <p:attrNameLst>
                                          <p:attrName>style.visibility</p:attrName>
                                        </p:attrNameLst>
                                      </p:cBhvr>
                                      <p:to>
                                        <p:strVal val="visible"/>
                                      </p:to>
                                    </p:set>
                                    <p:anim calcmode="lin" valueType="num">
                                      <p:cBhvr>
                                        <p:cTn dur="500" fill="hold" id="52"/>
                                        <p:tgtEl>
                                          <p:spTgt spid="27"/>
                                        </p:tgtEl>
                                        <p:attrNameLst>
                                          <p:attrName>ppt_w</p:attrName>
                                        </p:attrNameLst>
                                      </p:cBhvr>
                                      <p:tavLst>
                                        <p:tav tm="0">
                                          <p:val>
                                            <p:fltVal val="0"/>
                                          </p:val>
                                        </p:tav>
                                        <p:tav tm="100000">
                                          <p:val>
                                            <p:strVal val="#ppt_w"/>
                                          </p:val>
                                        </p:tav>
                                      </p:tavLst>
                                    </p:anim>
                                    <p:anim calcmode="lin" valueType="num">
                                      <p:cBhvr>
                                        <p:cTn dur="500" fill="hold" id="53"/>
                                        <p:tgtEl>
                                          <p:spTgt spid="27"/>
                                        </p:tgtEl>
                                        <p:attrNameLst>
                                          <p:attrName>ppt_h</p:attrName>
                                        </p:attrNameLst>
                                      </p:cBhvr>
                                      <p:tavLst>
                                        <p:tav tm="0">
                                          <p:val>
                                            <p:fltVal val="0"/>
                                          </p:val>
                                        </p:tav>
                                        <p:tav tm="100000">
                                          <p:val>
                                            <p:strVal val="#ppt_h"/>
                                          </p:val>
                                        </p:tav>
                                      </p:tavLst>
                                    </p:anim>
                                    <p:animEffect filter="fade" transition="in">
                                      <p:cBhvr>
                                        <p:cTn dur="500" id="54"/>
                                        <p:tgtEl>
                                          <p:spTgt spid="27"/>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8"/>
                                        </p:tgtEl>
                                        <p:attrNameLst>
                                          <p:attrName>style.visibility</p:attrName>
                                        </p:attrNameLst>
                                      </p:cBhvr>
                                      <p:to>
                                        <p:strVal val="visible"/>
                                      </p:to>
                                    </p:set>
                                    <p:anim calcmode="lin" valueType="num">
                                      <p:cBhvr>
                                        <p:cTn dur="500" fill="hold" id="57"/>
                                        <p:tgtEl>
                                          <p:spTgt spid="28"/>
                                        </p:tgtEl>
                                        <p:attrNameLst>
                                          <p:attrName>ppt_w</p:attrName>
                                        </p:attrNameLst>
                                      </p:cBhvr>
                                      <p:tavLst>
                                        <p:tav tm="0">
                                          <p:val>
                                            <p:fltVal val="0"/>
                                          </p:val>
                                        </p:tav>
                                        <p:tav tm="100000">
                                          <p:val>
                                            <p:strVal val="#ppt_w"/>
                                          </p:val>
                                        </p:tav>
                                      </p:tavLst>
                                    </p:anim>
                                    <p:anim calcmode="lin" valueType="num">
                                      <p:cBhvr>
                                        <p:cTn dur="500" fill="hold" id="58"/>
                                        <p:tgtEl>
                                          <p:spTgt spid="28"/>
                                        </p:tgtEl>
                                        <p:attrNameLst>
                                          <p:attrName>ppt_h</p:attrName>
                                        </p:attrNameLst>
                                      </p:cBhvr>
                                      <p:tavLst>
                                        <p:tav tm="0">
                                          <p:val>
                                            <p:fltVal val="0"/>
                                          </p:val>
                                        </p:tav>
                                        <p:tav tm="100000">
                                          <p:val>
                                            <p:strVal val="#ppt_h"/>
                                          </p:val>
                                        </p:tav>
                                      </p:tavLst>
                                    </p:anim>
                                    <p:animEffect filter="fade" transition="in">
                                      <p:cBhvr>
                                        <p:cTn dur="500" id="59"/>
                                        <p:tgtEl>
                                          <p:spTgt spid="28"/>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9"/>
                                        </p:tgtEl>
                                        <p:attrNameLst>
                                          <p:attrName>style.visibility</p:attrName>
                                        </p:attrNameLst>
                                      </p:cBhvr>
                                      <p:to>
                                        <p:strVal val="visible"/>
                                      </p:to>
                                    </p:set>
                                    <p:anim calcmode="lin" valueType="num">
                                      <p:cBhvr>
                                        <p:cTn dur="500" fill="hold" id="62"/>
                                        <p:tgtEl>
                                          <p:spTgt spid="29"/>
                                        </p:tgtEl>
                                        <p:attrNameLst>
                                          <p:attrName>ppt_w</p:attrName>
                                        </p:attrNameLst>
                                      </p:cBhvr>
                                      <p:tavLst>
                                        <p:tav tm="0">
                                          <p:val>
                                            <p:fltVal val="0"/>
                                          </p:val>
                                        </p:tav>
                                        <p:tav tm="100000">
                                          <p:val>
                                            <p:strVal val="#ppt_w"/>
                                          </p:val>
                                        </p:tav>
                                      </p:tavLst>
                                    </p:anim>
                                    <p:anim calcmode="lin" valueType="num">
                                      <p:cBhvr>
                                        <p:cTn dur="500" fill="hold" id="63"/>
                                        <p:tgtEl>
                                          <p:spTgt spid="29"/>
                                        </p:tgtEl>
                                        <p:attrNameLst>
                                          <p:attrName>ppt_h</p:attrName>
                                        </p:attrNameLst>
                                      </p:cBhvr>
                                      <p:tavLst>
                                        <p:tav tm="0">
                                          <p:val>
                                            <p:fltVal val="0"/>
                                          </p:val>
                                        </p:tav>
                                        <p:tav tm="100000">
                                          <p:val>
                                            <p:strVal val="#ppt_h"/>
                                          </p:val>
                                        </p:tav>
                                      </p:tavLst>
                                    </p:anim>
                                    <p:animEffect filter="fade" transition="in">
                                      <p:cBhvr>
                                        <p:cTn dur="500" id="64"/>
                                        <p:tgtEl>
                                          <p:spTgt spid="29"/>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30"/>
                                        </p:tgtEl>
                                        <p:attrNameLst>
                                          <p:attrName>style.visibility</p:attrName>
                                        </p:attrNameLst>
                                      </p:cBhvr>
                                      <p:to>
                                        <p:strVal val="visible"/>
                                      </p:to>
                                    </p:set>
                                    <p:anim calcmode="lin" valueType="num">
                                      <p:cBhvr>
                                        <p:cTn dur="500" fill="hold" id="67"/>
                                        <p:tgtEl>
                                          <p:spTgt spid="30"/>
                                        </p:tgtEl>
                                        <p:attrNameLst>
                                          <p:attrName>ppt_w</p:attrName>
                                        </p:attrNameLst>
                                      </p:cBhvr>
                                      <p:tavLst>
                                        <p:tav tm="0">
                                          <p:val>
                                            <p:fltVal val="0"/>
                                          </p:val>
                                        </p:tav>
                                        <p:tav tm="100000">
                                          <p:val>
                                            <p:strVal val="#ppt_w"/>
                                          </p:val>
                                        </p:tav>
                                      </p:tavLst>
                                    </p:anim>
                                    <p:anim calcmode="lin" valueType="num">
                                      <p:cBhvr>
                                        <p:cTn dur="500" fill="hold" id="68"/>
                                        <p:tgtEl>
                                          <p:spTgt spid="30"/>
                                        </p:tgtEl>
                                        <p:attrNameLst>
                                          <p:attrName>ppt_h</p:attrName>
                                        </p:attrNameLst>
                                      </p:cBhvr>
                                      <p:tavLst>
                                        <p:tav tm="0">
                                          <p:val>
                                            <p:fltVal val="0"/>
                                          </p:val>
                                        </p:tav>
                                        <p:tav tm="100000">
                                          <p:val>
                                            <p:strVal val="#ppt_h"/>
                                          </p:val>
                                        </p:tav>
                                      </p:tavLst>
                                    </p:anim>
                                    <p:animEffect filter="fade" transition="in">
                                      <p:cBhvr>
                                        <p:cTn dur="500" id="69"/>
                                        <p:tgtEl>
                                          <p:spTgt spid="30"/>
                                        </p:tgtEl>
                                      </p:cBhvr>
                                    </p:animEffect>
                                  </p:childTnLst>
                                </p:cTn>
                              </p:par>
                            </p:childTnLst>
                          </p:cTn>
                        </p:par>
                        <p:par>
                          <p:cTn fill="hold" id="70" nodeType="afterGroup">
                            <p:stCondLst>
                              <p:cond delay="1500"/>
                            </p:stCondLst>
                            <p:childTnLst>
                              <p:par>
                                <p:cTn decel="100000" fill="hold" id="71" nodeType="afterEffect" presetClass="entr" presetID="50" presetSubtype="0">
                                  <p:stCondLst>
                                    <p:cond delay="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strVal val="#ppt_w+.3"/>
                                          </p:val>
                                        </p:tav>
                                        <p:tav tm="100000">
                                          <p:val>
                                            <p:strVal val="#ppt_w"/>
                                          </p:val>
                                        </p:tav>
                                      </p:tavLst>
                                    </p:anim>
                                    <p:anim calcmode="lin" valueType="num">
                                      <p:cBhvr>
                                        <p:cTn dur="1000" fill="hold" id="74"/>
                                        <p:tgtEl>
                                          <p:spTgt spid="14"/>
                                        </p:tgtEl>
                                        <p:attrNameLst>
                                          <p:attrName>ppt_h</p:attrName>
                                        </p:attrNameLst>
                                      </p:cBhvr>
                                      <p:tavLst>
                                        <p:tav tm="0">
                                          <p:val>
                                            <p:strVal val="#ppt_h"/>
                                          </p:val>
                                        </p:tav>
                                        <p:tav tm="100000">
                                          <p:val>
                                            <p:strVal val="#ppt_h"/>
                                          </p:val>
                                        </p:tav>
                                      </p:tavLst>
                                    </p:anim>
                                    <p:animEffect filter="fade" transition="in">
                                      <p:cBhvr>
                                        <p:cTn dur="1000" id="75"/>
                                        <p:tgtEl>
                                          <p:spTgt spid="14"/>
                                        </p:tgtEl>
                                      </p:cBhvr>
                                    </p:animEffect>
                                  </p:childTnLst>
                                </p:cTn>
                              </p:par>
                              <p:par>
                                <p:cTn decel="100000" fill="hold" id="76" nodeType="withEffect" presetClass="entr" presetID="50" presetSubtype="0">
                                  <p:stCondLst>
                                    <p:cond delay="250"/>
                                  </p:stCondLst>
                                  <p:childTnLst>
                                    <p:set>
                                      <p:cBhvr>
                                        <p:cTn dur="1" fill="hold" id="77">
                                          <p:stCondLst>
                                            <p:cond delay="0"/>
                                          </p:stCondLst>
                                        </p:cTn>
                                        <p:tgtEl>
                                          <p:spTgt spid="20"/>
                                        </p:tgtEl>
                                        <p:attrNameLst>
                                          <p:attrName>style.visibility</p:attrName>
                                        </p:attrNameLst>
                                      </p:cBhvr>
                                      <p:to>
                                        <p:strVal val="visible"/>
                                      </p:to>
                                    </p:set>
                                    <p:anim calcmode="lin" valueType="num">
                                      <p:cBhvr>
                                        <p:cTn dur="1000" fill="hold" id="78"/>
                                        <p:tgtEl>
                                          <p:spTgt spid="20"/>
                                        </p:tgtEl>
                                        <p:attrNameLst>
                                          <p:attrName>ppt_w</p:attrName>
                                        </p:attrNameLst>
                                      </p:cBhvr>
                                      <p:tavLst>
                                        <p:tav tm="0">
                                          <p:val>
                                            <p:strVal val="#ppt_w+.3"/>
                                          </p:val>
                                        </p:tav>
                                        <p:tav tm="100000">
                                          <p:val>
                                            <p:strVal val="#ppt_w"/>
                                          </p:val>
                                        </p:tav>
                                      </p:tavLst>
                                    </p:anim>
                                    <p:anim calcmode="lin" valueType="num">
                                      <p:cBhvr>
                                        <p:cTn dur="1000" fill="hold" id="79"/>
                                        <p:tgtEl>
                                          <p:spTgt spid="20"/>
                                        </p:tgtEl>
                                        <p:attrNameLst>
                                          <p:attrName>ppt_h</p:attrName>
                                        </p:attrNameLst>
                                      </p:cBhvr>
                                      <p:tavLst>
                                        <p:tav tm="0">
                                          <p:val>
                                            <p:strVal val="#ppt_h"/>
                                          </p:val>
                                        </p:tav>
                                        <p:tav tm="100000">
                                          <p:val>
                                            <p:strVal val="#ppt_h"/>
                                          </p:val>
                                        </p:tav>
                                      </p:tavLst>
                                    </p:anim>
                                    <p:animEffect filter="fade" transition="in">
                                      <p:cBhvr>
                                        <p:cTn dur="1000" id="80"/>
                                        <p:tgtEl>
                                          <p:spTgt spid="20"/>
                                        </p:tgtEl>
                                      </p:cBhvr>
                                    </p:animEffect>
                                  </p:childTnLst>
                                </p:cTn>
                              </p:par>
                              <p:par>
                                <p:cTn decel="100000" fill="hold" id="81" nodeType="withEffect" presetClass="entr" presetID="50" presetSubtype="0">
                                  <p:stCondLst>
                                    <p:cond delay="500"/>
                                  </p:stCondLst>
                                  <p:childTnLst>
                                    <p:set>
                                      <p:cBhvr>
                                        <p:cTn dur="1" fill="hold" id="82">
                                          <p:stCondLst>
                                            <p:cond delay="0"/>
                                          </p:stCondLst>
                                        </p:cTn>
                                        <p:tgtEl>
                                          <p:spTgt spid="23"/>
                                        </p:tgtEl>
                                        <p:attrNameLst>
                                          <p:attrName>style.visibility</p:attrName>
                                        </p:attrNameLst>
                                      </p:cBhvr>
                                      <p:to>
                                        <p:strVal val="visible"/>
                                      </p:to>
                                    </p:set>
                                    <p:anim calcmode="lin" valueType="num">
                                      <p:cBhvr>
                                        <p:cTn dur="1000" fill="hold" id="83"/>
                                        <p:tgtEl>
                                          <p:spTgt spid="23"/>
                                        </p:tgtEl>
                                        <p:attrNameLst>
                                          <p:attrName>ppt_w</p:attrName>
                                        </p:attrNameLst>
                                      </p:cBhvr>
                                      <p:tavLst>
                                        <p:tav tm="0">
                                          <p:val>
                                            <p:strVal val="#ppt_w+.3"/>
                                          </p:val>
                                        </p:tav>
                                        <p:tav tm="100000">
                                          <p:val>
                                            <p:strVal val="#ppt_w"/>
                                          </p:val>
                                        </p:tav>
                                      </p:tavLst>
                                    </p:anim>
                                    <p:anim calcmode="lin" valueType="num">
                                      <p:cBhvr>
                                        <p:cTn dur="1000" fill="hold" id="84"/>
                                        <p:tgtEl>
                                          <p:spTgt spid="23"/>
                                        </p:tgtEl>
                                        <p:attrNameLst>
                                          <p:attrName>ppt_h</p:attrName>
                                        </p:attrNameLst>
                                      </p:cBhvr>
                                      <p:tavLst>
                                        <p:tav tm="0">
                                          <p:val>
                                            <p:strVal val="#ppt_h"/>
                                          </p:val>
                                        </p:tav>
                                        <p:tav tm="100000">
                                          <p:val>
                                            <p:strVal val="#ppt_h"/>
                                          </p:val>
                                        </p:tav>
                                      </p:tavLst>
                                    </p:anim>
                                    <p:animEffect filter="fade" transition="in">
                                      <p:cBhvr>
                                        <p:cTn dur="1000" id="8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26"/>
      <p:bldP grpId="0" spid="27"/>
      <p:bldP grpId="0" spid="28"/>
      <p:bldP grpId="0" spid="29"/>
      <p:bldP grpId="0" spid="3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p:cNvGrpSpPr/>
          <p:nvPr/>
        </p:nvGrpSpPr>
        <p:grpSpPr>
          <a:xfrm>
            <a:off x="1730396" y="2023818"/>
            <a:ext cx="2410317" cy="3763318"/>
            <a:chOff x="2349501" y="2176810"/>
            <a:chExt cx="2065604" cy="3225106"/>
          </a:xfrm>
        </p:grpSpPr>
        <p:sp>
          <p:nvSpPr>
            <p:cNvPr id="6" name="Rectangle: Rounded Corners 41"/>
            <p:cNvSpPr/>
            <p:nvPr/>
          </p:nvSpPr>
          <p:spPr>
            <a:xfrm>
              <a:off x="2349501" y="2176810"/>
              <a:ext cx="2065604" cy="3225106"/>
            </a:xfrm>
            <a:prstGeom prst="roundRect">
              <a:avLst>
                <a:gd fmla="val 5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15"/>
            <p:cNvSpPr/>
            <p:nvPr/>
          </p:nvSpPr>
          <p:spPr bwMode="auto">
            <a:xfrm>
              <a:off x="2448606" y="4855758"/>
              <a:ext cx="1876033" cy="293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eaLnBrk="1" fontAlgn="auto" hangingPunct="1">
                <a:defRPr/>
              </a:pPr>
              <a:endParaRPr altLang="en-US" b="1" lang="zh-CN" sz="1600">
                <a:solidFill>
                  <a:schemeClr val="tx2"/>
                </a:solidFill>
              </a:endParaRPr>
            </a:p>
          </p:txBody>
        </p:sp>
        <p:sp>
          <p:nvSpPr>
            <p:cNvPr id="11" name="Freeform: Shape 49"/>
            <p:cNvSpPr/>
            <p:nvPr/>
          </p:nvSpPr>
          <p:spPr bwMode="auto">
            <a:xfrm>
              <a:off x="3099480" y="2394897"/>
              <a:ext cx="574283" cy="574283"/>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p>
          </p:txBody>
        </p:sp>
        <p:sp>
          <p:nvSpPr>
            <p:cNvPr id="29" name="矩形 28">
              <a:extLst>
                <a:ext uri="{FF2B5EF4-FFF2-40B4-BE49-F238E27FC236}">
                  <a16:creationId xmlns:a16="http://schemas.microsoft.com/office/drawing/2014/main" id="{E3EB1709-6D20-4440-8800-976CC5E9712E}"/>
                </a:ext>
              </a:extLst>
            </p:cNvPr>
            <p:cNvSpPr/>
            <p:nvPr/>
          </p:nvSpPr>
          <p:spPr>
            <a:xfrm>
              <a:off x="2565035" y="3154213"/>
              <a:ext cx="1662680" cy="13948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30" name="矩形 29">
              <a:extLst>
                <a:ext uri="{FF2B5EF4-FFF2-40B4-BE49-F238E27FC236}">
                  <a16:creationId xmlns:a16="http://schemas.microsoft.com/office/drawing/2014/main" id="{CBCE2F27-1948-4AAF-B7D2-B7B4F23C2784}"/>
                </a:ext>
              </a:extLst>
            </p:cNvPr>
            <p:cNvSpPr/>
            <p:nvPr/>
          </p:nvSpPr>
          <p:spPr>
            <a:xfrm>
              <a:off x="2448605" y="4841373"/>
              <a:ext cx="1895949" cy="329123"/>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600"/>
                <a:t>利润来源</a:t>
              </a:r>
            </a:p>
          </p:txBody>
        </p:sp>
      </p:grpSp>
      <p:grpSp>
        <p:nvGrpSpPr>
          <p:cNvPr id="36" name="组合 35"/>
          <p:cNvGrpSpPr/>
          <p:nvPr/>
        </p:nvGrpSpPr>
        <p:grpSpPr>
          <a:xfrm>
            <a:off x="4890842" y="2023818"/>
            <a:ext cx="2410316" cy="3763318"/>
            <a:chOff x="5041407" y="2176810"/>
            <a:chExt cx="2065604" cy="3225106"/>
          </a:xfrm>
        </p:grpSpPr>
        <p:sp>
          <p:nvSpPr>
            <p:cNvPr id="5" name="Rectangle: Rounded Corners 53"/>
            <p:cNvSpPr/>
            <p:nvPr/>
          </p:nvSpPr>
          <p:spPr>
            <a:xfrm>
              <a:off x="5041407" y="2176810"/>
              <a:ext cx="2065604" cy="3225106"/>
            </a:xfrm>
            <a:prstGeom prst="roundRect">
              <a:avLst>
                <a:gd fmla="val 5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50"/>
            <p:cNvSpPr/>
            <p:nvPr/>
          </p:nvSpPr>
          <p:spPr bwMode="auto">
            <a:xfrm>
              <a:off x="5800026" y="2394897"/>
              <a:ext cx="574283" cy="574283"/>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p>
          </p:txBody>
        </p:sp>
        <p:sp>
          <p:nvSpPr>
            <p:cNvPr id="13" name="Rectangle 54"/>
            <p:cNvSpPr/>
            <p:nvPr/>
          </p:nvSpPr>
          <p:spPr bwMode="auto">
            <a:xfrm>
              <a:off x="5149152" y="4855758"/>
              <a:ext cx="1876033" cy="293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eaLnBrk="1" fontAlgn="auto" hangingPunct="1">
                <a:defRPr/>
              </a:pPr>
              <a:endParaRPr altLang="en-US" b="1" lang="zh-CN" sz="1600">
                <a:solidFill>
                  <a:schemeClr val="tx2"/>
                </a:solidFill>
              </a:endParaRPr>
            </a:p>
          </p:txBody>
        </p:sp>
        <p:sp>
          <p:nvSpPr>
            <p:cNvPr id="31" name="矩形 30">
              <a:extLst>
                <a:ext uri="{FF2B5EF4-FFF2-40B4-BE49-F238E27FC236}">
                  <a16:creationId xmlns:a16="http://schemas.microsoft.com/office/drawing/2014/main" id="{CBCE2F27-1948-4AAF-B7D2-B7B4F23C2784}"/>
                </a:ext>
              </a:extLst>
            </p:cNvPr>
            <p:cNvSpPr/>
            <p:nvPr/>
          </p:nvSpPr>
          <p:spPr>
            <a:xfrm>
              <a:off x="5150140" y="4841373"/>
              <a:ext cx="1895949" cy="329123"/>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600"/>
                <a:t>利润来源</a:t>
              </a:r>
            </a:p>
          </p:txBody>
        </p:sp>
        <p:sp>
          <p:nvSpPr>
            <p:cNvPr id="33" name="矩形 32">
              <a:extLst>
                <a:ext uri="{FF2B5EF4-FFF2-40B4-BE49-F238E27FC236}">
                  <a16:creationId xmlns:a16="http://schemas.microsoft.com/office/drawing/2014/main" id="{E3EB1709-6D20-4440-8800-976CC5E9712E}"/>
                </a:ext>
              </a:extLst>
            </p:cNvPr>
            <p:cNvSpPr/>
            <p:nvPr/>
          </p:nvSpPr>
          <p:spPr>
            <a:xfrm>
              <a:off x="5247915" y="3154213"/>
              <a:ext cx="1653473" cy="13948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grpSp>
      <p:grpSp>
        <p:nvGrpSpPr>
          <p:cNvPr id="37" name="组合 36"/>
          <p:cNvGrpSpPr/>
          <p:nvPr/>
        </p:nvGrpSpPr>
        <p:grpSpPr>
          <a:xfrm>
            <a:off x="8051287" y="2023818"/>
            <a:ext cx="2410316" cy="3763318"/>
            <a:chOff x="7776897" y="2176810"/>
            <a:chExt cx="2065604" cy="3225106"/>
          </a:xfrm>
        </p:grpSpPr>
        <p:sp>
          <p:nvSpPr>
            <p:cNvPr id="4" name="Rectangle: Rounded Corners 60"/>
            <p:cNvSpPr/>
            <p:nvPr/>
          </p:nvSpPr>
          <p:spPr>
            <a:xfrm>
              <a:off x="7776897" y="2176810"/>
              <a:ext cx="2065604" cy="3225106"/>
            </a:xfrm>
            <a:prstGeom prst="roundRect">
              <a:avLst>
                <a:gd fmla="val 5000" name="adj"/>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48"/>
            <p:cNvSpPr/>
            <p:nvPr/>
          </p:nvSpPr>
          <p:spPr bwMode="auto">
            <a:xfrm>
              <a:off x="8535516" y="2394897"/>
              <a:ext cx="574283" cy="574283"/>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p>
          </p:txBody>
        </p:sp>
        <p:sp>
          <p:nvSpPr>
            <p:cNvPr id="16" name="Rectangle 61"/>
            <p:cNvSpPr/>
            <p:nvPr/>
          </p:nvSpPr>
          <p:spPr bwMode="auto">
            <a:xfrm>
              <a:off x="7884642" y="4855758"/>
              <a:ext cx="1876033" cy="293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eaLnBrk="1" fontAlgn="auto" hangingPunct="1">
                <a:defRPr/>
              </a:pPr>
              <a:endParaRPr altLang="en-US" b="1" lang="zh-CN" sz="1600">
                <a:solidFill>
                  <a:schemeClr val="tx2"/>
                </a:solidFill>
              </a:endParaRPr>
            </a:p>
          </p:txBody>
        </p:sp>
        <p:sp>
          <p:nvSpPr>
            <p:cNvPr id="32" name="矩形 31">
              <a:extLst>
                <a:ext uri="{FF2B5EF4-FFF2-40B4-BE49-F238E27FC236}">
                  <a16:creationId xmlns:a16="http://schemas.microsoft.com/office/drawing/2014/main" id="{CBCE2F27-1948-4AAF-B7D2-B7B4F23C2784}"/>
                </a:ext>
              </a:extLst>
            </p:cNvPr>
            <p:cNvSpPr/>
            <p:nvPr/>
          </p:nvSpPr>
          <p:spPr>
            <a:xfrm>
              <a:off x="7874682" y="4841373"/>
              <a:ext cx="1895949" cy="329123"/>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600"/>
                <a:t>利润来源</a:t>
              </a:r>
            </a:p>
          </p:txBody>
        </p:sp>
        <p:sp>
          <p:nvSpPr>
            <p:cNvPr id="34" name="矩形 33">
              <a:extLst>
                <a:ext uri="{FF2B5EF4-FFF2-40B4-BE49-F238E27FC236}">
                  <a16:creationId xmlns:a16="http://schemas.microsoft.com/office/drawing/2014/main" id="{E3EB1709-6D20-4440-8800-976CC5E9712E}"/>
                </a:ext>
              </a:extLst>
            </p:cNvPr>
            <p:cNvSpPr/>
            <p:nvPr/>
          </p:nvSpPr>
          <p:spPr>
            <a:xfrm>
              <a:off x="7987605" y="3154213"/>
              <a:ext cx="1655881" cy="13948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grpSp>
      <p:grpSp>
        <p:nvGrpSpPr>
          <p:cNvPr id="20" name="组合 19"/>
          <p:cNvGrpSpPr/>
          <p:nvPr/>
        </p:nvGrpSpPr>
        <p:grpSpPr>
          <a:xfrm>
            <a:off x="985519" y="399144"/>
            <a:ext cx="6558644" cy="763582"/>
            <a:chOff x="874713" y="281210"/>
            <a:chExt cx="6558644" cy="763582"/>
          </a:xfrm>
        </p:grpSpPr>
        <p:sp>
          <p:nvSpPr>
            <p:cNvPr id="21" name="文本框 20"/>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产品与运营</a:t>
              </a:r>
            </a:p>
          </p:txBody>
        </p:sp>
        <p:sp>
          <p:nvSpPr>
            <p:cNvPr id="22" name="文本框 21"/>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17840820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1+#ppt_w/2"/>
                                          </p:val>
                                        </p:tav>
                                        <p:tav tm="100000">
                                          <p:val>
                                            <p:strVal val="#ppt_x"/>
                                          </p:val>
                                        </p:tav>
                                      </p:tavLst>
                                    </p:anim>
                                    <p:anim calcmode="lin" valueType="num">
                                      <p:cBhvr additive="base">
                                        <p:cTn dur="500" fill="hold" id="8"/>
                                        <p:tgtEl>
                                          <p:spTgt spid="3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1+#ppt_w/2"/>
                                          </p:val>
                                        </p:tav>
                                        <p:tav tm="100000">
                                          <p:val>
                                            <p:strVal val="#ppt_x"/>
                                          </p:val>
                                        </p:tav>
                                      </p:tavLst>
                                    </p:anim>
                                    <p:anim calcmode="lin" valueType="num">
                                      <p:cBhvr additive="base">
                                        <p:cTn dur="500" fill="hold" id="12"/>
                                        <p:tgtEl>
                                          <p:spTgt spid="3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500" fill="hold" id="15"/>
                                        <p:tgtEl>
                                          <p:spTgt spid="37"/>
                                        </p:tgtEl>
                                        <p:attrNameLst>
                                          <p:attrName>ppt_x</p:attrName>
                                        </p:attrNameLst>
                                      </p:cBhvr>
                                      <p:tavLst>
                                        <p:tav tm="0">
                                          <p:val>
                                            <p:strVal val="1+#ppt_w/2"/>
                                          </p:val>
                                        </p:tav>
                                        <p:tav tm="100000">
                                          <p:val>
                                            <p:strVal val="#ppt_x"/>
                                          </p:val>
                                        </p:tav>
                                      </p:tavLst>
                                    </p:anim>
                                    <p:anim calcmode="lin" valueType="num">
                                      <p:cBhvr additive="base">
                                        <p:cTn dur="500" fill="hold" id="16"/>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8" name="图片占位符 107"/>
          <p:cNvPicPr>
            <a:picLocks noChangeAspect="1" noGrp="1"/>
          </p:cNvPicPr>
          <p:nvPr>
            <p:ph idx="10" sz="quarter" type="pic"/>
          </p:nvPr>
        </p:nvPicPr>
        <p:blipFill>
          <a:blip r:embed="rId3">
            <a:grayscl/>
            <a:extLst>
              <a:ext uri="{28A0092B-C50C-407E-A947-70E740481C1C}">
                <a14:useLocalDpi val="0"/>
              </a:ext>
            </a:extLst>
          </a:blip>
          <a:srcRect b="18486" t="18486"/>
          <a:stretch>
            <a:fillRect/>
          </a:stretch>
        </p:blipFill>
        <p:spPr>
          <a:xfrm>
            <a:off x="1" y="1735849"/>
            <a:ext cx="12192001" cy="5122151"/>
          </a:xfrm>
        </p:spPr>
      </p:pic>
      <p:sp>
        <p:nvSpPr>
          <p:cNvPr id="82" name="任意多边形 81"/>
          <p:cNvSpPr/>
          <p:nvPr/>
        </p:nvSpPr>
        <p:spPr>
          <a:xfrm rot="1363575">
            <a:off x="-652348" y="3919841"/>
            <a:ext cx="13367730" cy="690710"/>
          </a:xfrm>
          <a:custGeom>
            <a:gdLst>
              <a:gd fmla="*/ 0 w 13367730" name="connsiteX0"/>
              <a:gd fmla="*/ 0 h 690710" name="connsiteY0"/>
              <a:gd fmla="*/ 13218250 w 13367730" name="connsiteX1"/>
              <a:gd fmla="*/ 0 h 690710" name="connsiteY1"/>
              <a:gd fmla="*/ 13367730 w 13367730" name="connsiteX2"/>
              <a:gd fmla="*/ 356885 h 690710" name="connsiteY2"/>
              <a:gd fmla="*/ 12570721 w 13367730" name="connsiteX3"/>
              <a:gd fmla="*/ 690710 h 690710" name="connsiteY3"/>
              <a:gd fmla="*/ 289303 w 13367730" name="connsiteX4"/>
              <a:gd fmla="*/ 690710 h 6907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710" w="13367730">
                <a:moveTo>
                  <a:pt x="0" y="0"/>
                </a:moveTo>
                <a:lnTo>
                  <a:pt x="13218250" y="0"/>
                </a:lnTo>
                <a:lnTo>
                  <a:pt x="13367730" y="356885"/>
                </a:lnTo>
                <a:lnTo>
                  <a:pt x="12570721" y="690710"/>
                </a:lnTo>
                <a:lnTo>
                  <a:pt x="289303" y="6907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flipV="1" rot="1363610">
            <a:off x="-153842" y="1442168"/>
            <a:ext cx="662509" cy="663265"/>
          </a:xfrm>
          <a:custGeom>
            <a:gdLst>
              <a:gd fmla="*/ 0 w 662509" name="connsiteX0"/>
              <a:gd fmla="*/ 663265 h 663265" name="connsiteY0"/>
              <a:gd fmla="*/ 662509 w 662509" name="connsiteX1"/>
              <a:gd fmla="*/ 663265 h 663265" name="connsiteY1"/>
              <a:gd fmla="*/ 277815 w 662509" name="connsiteX2"/>
              <a:gd fmla="*/ 0 h 663265" name="connsiteY2"/>
            </a:gdLst>
            <a:cxnLst>
              <a:cxn ang="0">
                <a:pos x="connsiteX0" y="connsiteY0"/>
              </a:cxn>
              <a:cxn ang="0">
                <a:pos x="connsiteX1" y="connsiteY1"/>
              </a:cxn>
              <a:cxn ang="0">
                <a:pos x="connsiteX2" y="connsiteY2"/>
              </a:cxn>
            </a:cxnLst>
            <a:rect b="b" l="l" r="r" t="t"/>
            <a:pathLst>
              <a:path h="663265" w="662509">
                <a:moveTo>
                  <a:pt x="0" y="663265"/>
                </a:moveTo>
                <a:lnTo>
                  <a:pt x="662509" y="663265"/>
                </a:lnTo>
                <a:lnTo>
                  <a:pt x="27781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flipH="1" flipV="1" rot="12163610">
            <a:off x="11823388" y="6472000"/>
            <a:ext cx="411542" cy="484297"/>
          </a:xfrm>
          <a:custGeom>
            <a:gdLst>
              <a:gd fmla="*/ 280892 w 411542" name="connsiteX0"/>
              <a:gd fmla="*/ 0 h 484297" name="connsiteY0"/>
              <a:gd fmla="*/ 411542 w 411542" name="connsiteX1"/>
              <a:gd fmla="*/ 311919 h 484297" name="connsiteY1"/>
              <a:gd fmla="*/ 0 w 411542" name="connsiteX2"/>
              <a:gd fmla="*/ 484297 h 484297" name="connsiteY2"/>
            </a:gdLst>
            <a:cxnLst>
              <a:cxn ang="0">
                <a:pos x="connsiteX0" y="connsiteY0"/>
              </a:cxn>
              <a:cxn ang="0">
                <a:pos x="connsiteX1" y="connsiteY1"/>
              </a:cxn>
              <a:cxn ang="0">
                <a:pos x="connsiteX2" y="connsiteY2"/>
              </a:cxn>
            </a:cxnLst>
            <a:rect b="b" l="l" r="r" t="t"/>
            <a:pathLst>
              <a:path h="484297" w="411542">
                <a:moveTo>
                  <a:pt x="280892" y="0"/>
                </a:moveTo>
                <a:lnTo>
                  <a:pt x="411542" y="311919"/>
                </a:lnTo>
                <a:lnTo>
                  <a:pt x="0" y="48429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rot="1363610">
            <a:off x="435646" y="1730693"/>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任意多边形 86"/>
          <p:cNvSpPr/>
          <p:nvPr/>
        </p:nvSpPr>
        <p:spPr>
          <a:xfrm flipH="1" flipV="1" rot="12163610">
            <a:off x="83164" y="1574677"/>
            <a:ext cx="807661" cy="730731"/>
          </a:xfrm>
          <a:custGeom>
            <a:gdLst>
              <a:gd fmla="*/ 383837 w 807661" name="connsiteX0"/>
              <a:gd fmla="*/ 0 h 730731" name="connsiteY0"/>
              <a:gd fmla="*/ 807661 w 807661" name="connsiteX1"/>
              <a:gd fmla="*/ 730731 h 730731" name="connsiteY1"/>
              <a:gd fmla="*/ 28879 w 807661" name="connsiteX2"/>
              <a:gd fmla="*/ 730731 h 730731" name="connsiteY2"/>
              <a:gd fmla="*/ 0 w 807661" name="connsiteX3"/>
              <a:gd fmla="*/ 661786 h 730731" name="connsiteY3"/>
            </a:gdLst>
            <a:cxnLst>
              <a:cxn ang="0">
                <a:pos x="connsiteX0" y="connsiteY0"/>
              </a:cxn>
              <a:cxn ang="0">
                <a:pos x="connsiteX1" y="connsiteY1"/>
              </a:cxn>
              <a:cxn ang="0">
                <a:pos x="connsiteX2" y="connsiteY2"/>
              </a:cxn>
              <a:cxn ang="0">
                <a:pos x="connsiteX3" y="connsiteY3"/>
              </a:cxn>
            </a:cxnLst>
            <a:rect b="b" l="l" r="r" t="t"/>
            <a:pathLst>
              <a:path h="730731" w="807661">
                <a:moveTo>
                  <a:pt x="383837" y="0"/>
                </a:moveTo>
                <a:lnTo>
                  <a:pt x="807661" y="730731"/>
                </a:lnTo>
                <a:lnTo>
                  <a:pt x="28879" y="730731"/>
                </a:lnTo>
                <a:lnTo>
                  <a:pt x="0" y="66178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2163610">
            <a:off x="822663" y="1892798"/>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V="1" rot="1363610">
            <a:off x="1988006" y="238091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rot="1363610">
            <a:off x="1207533" y="205400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flipH="1" flipV="1" rot="12163610">
            <a:off x="1597088" y="221717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flipV="1" rot="12163610">
            <a:off x="2375023" y="254301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等腰三角形 24"/>
          <p:cNvSpPr/>
          <p:nvPr/>
        </p:nvSpPr>
        <p:spPr>
          <a:xfrm flipV="1" rot="1363610">
            <a:off x="3540365" y="303113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等腰三角形 25"/>
          <p:cNvSpPr/>
          <p:nvPr/>
        </p:nvSpPr>
        <p:spPr>
          <a:xfrm flipV="1" rot="1363610">
            <a:off x="2759892" y="270422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flipH="1" flipV="1" rot="12163610">
            <a:off x="3149447" y="286739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27"/>
          <p:cNvSpPr/>
          <p:nvPr/>
        </p:nvSpPr>
        <p:spPr>
          <a:xfrm flipH="1" flipV="1" rot="12163610">
            <a:off x="3927382" y="319323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flipV="1" rot="1363610">
            <a:off x="5092724" y="368135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flipV="1" rot="1363610">
            <a:off x="4312251" y="335444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flipH="1" flipV="1" rot="12163610">
            <a:off x="4701806" y="351761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等腰三角形 23"/>
          <p:cNvSpPr/>
          <p:nvPr/>
        </p:nvSpPr>
        <p:spPr>
          <a:xfrm flipH="1" flipV="1" rot="12163610">
            <a:off x="5479741" y="384346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flipV="1" rot="1363610">
            <a:off x="6645084" y="433157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flipV="1" rot="1363610">
            <a:off x="5864611" y="400466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flipH="1" flipV="1" rot="12163610">
            <a:off x="6254166" y="416783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flipH="1" flipV="1" rot="12163610">
            <a:off x="7032101" y="449368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flipV="1" rot="1363610">
            <a:off x="8197443" y="498179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flipV="1" rot="1363610">
            <a:off x="7416970" y="465488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flipH="1" flipV="1" rot="12163610">
            <a:off x="7806525" y="481805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flipH="1" flipV="1" rot="12163610">
            <a:off x="8584460" y="514390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flipV="1" rot="1363610">
            <a:off x="9749803" y="563201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flipV="1" rot="1363610">
            <a:off x="8969330" y="5305108"/>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flipH="1" flipV="1" rot="12163610">
            <a:off x="9358885" y="5468276"/>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flipH="1" flipV="1" rot="12163610">
            <a:off x="10136820" y="5794121"/>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flipV="1" rot="1363610">
            <a:off x="11325112" y="6278491"/>
            <a:ext cx="806060" cy="620301"/>
          </a:xfrm>
          <a:custGeom>
            <a:gdLst>
              <a:gd fmla="*/ 0 w 806060" name="connsiteX0"/>
              <a:gd fmla="*/ 620301 h 620301" name="connsiteY0"/>
              <a:gd fmla="*/ 776026 w 806060" name="connsiteX1"/>
              <a:gd fmla="*/ 620301 h 620301" name="connsiteY1"/>
              <a:gd fmla="*/ 806060 w 806060" name="connsiteX2"/>
              <a:gd fmla="*/ 548596 h 620301" name="connsiteY2"/>
              <a:gd fmla="*/ 528981 w 806060" name="connsiteX3"/>
              <a:gd fmla="*/ 70874 h 620301" name="connsiteY3"/>
              <a:gd fmla="*/ 359776 w 806060" name="connsiteX4"/>
              <a:gd fmla="*/ 0 h 6203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20301" w="806060">
                <a:moveTo>
                  <a:pt x="0" y="620301"/>
                </a:moveTo>
                <a:lnTo>
                  <a:pt x="776026" y="620301"/>
                </a:lnTo>
                <a:lnTo>
                  <a:pt x="806060" y="548596"/>
                </a:lnTo>
                <a:lnTo>
                  <a:pt x="528981" y="70874"/>
                </a:lnTo>
                <a:lnTo>
                  <a:pt x="359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flipV="1" rot="1363610">
            <a:off x="10521692" y="5955330"/>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flipH="1" flipV="1" rot="12163610">
            <a:off x="10913733" y="6106125"/>
            <a:ext cx="783600" cy="730731"/>
          </a:xfrm>
          <a:custGeom>
            <a:gdLst>
              <a:gd fmla="*/ 423825 w 783600" name="connsiteX0"/>
              <a:gd fmla="*/ 0 h 730731" name="connsiteY0"/>
              <a:gd fmla="*/ 783600 w 783600" name="connsiteX1"/>
              <a:gd fmla="*/ 620301 h 730731" name="connsiteY1"/>
              <a:gd fmla="*/ 519955 w 783600" name="connsiteX2"/>
              <a:gd fmla="*/ 730731 h 730731" name="connsiteY2"/>
              <a:gd fmla="*/ 0 w 783600" name="connsiteX3"/>
              <a:gd fmla="*/ 730731 h 730731" name="connsiteY3"/>
            </a:gdLst>
            <a:cxnLst>
              <a:cxn ang="0">
                <a:pos x="connsiteX0" y="connsiteY0"/>
              </a:cxn>
              <a:cxn ang="0">
                <a:pos x="connsiteX1" y="connsiteY1"/>
              </a:cxn>
              <a:cxn ang="0">
                <a:pos x="connsiteX2" y="connsiteY2"/>
              </a:cxn>
              <a:cxn ang="0">
                <a:pos x="connsiteX3" y="connsiteY3"/>
              </a:cxn>
            </a:cxnLst>
            <a:rect b="b" l="l" r="r" t="t"/>
            <a:pathLst>
              <a:path h="730731" w="783600">
                <a:moveTo>
                  <a:pt x="423825" y="0"/>
                </a:moveTo>
                <a:lnTo>
                  <a:pt x="783600" y="620301"/>
                </a:lnTo>
                <a:lnTo>
                  <a:pt x="519955" y="730731"/>
                </a:lnTo>
                <a:lnTo>
                  <a:pt x="0" y="73073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等腰三角形 108"/>
          <p:cNvSpPr/>
          <p:nvPr/>
        </p:nvSpPr>
        <p:spPr>
          <a:xfrm flipH="1" rot="16200000">
            <a:off x="11247312" y="1454195"/>
            <a:ext cx="1014670" cy="874714"/>
          </a:xfrm>
          <a:prstGeom prst="triangle">
            <a:avLst>
              <a:gd fmla="val 6347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8490674" y="2200145"/>
            <a:ext cx="2621280" cy="822960"/>
          </a:xfrm>
          <a:prstGeom prst="rect">
            <a:avLst/>
          </a:prstGeom>
          <a:noFill/>
        </p:spPr>
        <p:txBody>
          <a:bodyPr rtlCol="0" wrap="none">
            <a:spAutoFit/>
            <a:scene3d>
              <a:camera prst="orthographicFront"/>
              <a:lightRig dir="t" rig="threePt"/>
            </a:scene3d>
            <a:sp3d contourW="12700"/>
          </a:bodyPr>
          <a:lstStyle/>
          <a:p>
            <a:pPr algn="r"/>
            <a:r>
              <a:rPr altLang="en-US" b="1" lang="zh-CN" sz="4800">
                <a:solidFill>
                  <a:schemeClr val="tx1">
                    <a:lumMod val="75000"/>
                    <a:lumOff val="25000"/>
                  </a:schemeClr>
                </a:solidFill>
              </a:rPr>
              <a:t>发展前景</a:t>
            </a:r>
          </a:p>
        </p:txBody>
      </p:sp>
      <p:sp>
        <p:nvSpPr>
          <p:cNvPr id="38" name="文本框 37"/>
          <p:cNvSpPr txBox="1"/>
          <p:nvPr/>
        </p:nvSpPr>
        <p:spPr>
          <a:xfrm>
            <a:off x="8466068" y="1496387"/>
            <a:ext cx="2645886" cy="822960"/>
          </a:xfrm>
          <a:prstGeom prst="rect">
            <a:avLst/>
          </a:prstGeom>
          <a:noFill/>
        </p:spPr>
        <p:txBody>
          <a:bodyPr rtlCol="0" wrap="none">
            <a:spAutoFit/>
            <a:scene3d>
              <a:camera prst="orthographicFront"/>
              <a:lightRig dir="t" rig="threePt"/>
            </a:scene3d>
            <a:sp3d contourW="12700"/>
          </a:bodyPr>
          <a:lstStyle/>
          <a:p>
            <a:pPr algn="r"/>
            <a:r>
              <a:rPr altLang="zh-CN" b="1" lang="en-US" smtClean="0" sz="4800">
                <a:solidFill>
                  <a:srgbClr val="D8270A"/>
                </a:solidFill>
              </a:rPr>
              <a:t>PART 04</a:t>
            </a:r>
          </a:p>
        </p:txBody>
      </p:sp>
      <p:sp>
        <p:nvSpPr>
          <p:cNvPr id="43" name="文本框 42"/>
          <p:cNvSpPr txBox="1"/>
          <p:nvPr/>
        </p:nvSpPr>
        <p:spPr>
          <a:xfrm>
            <a:off x="6648772" y="3032726"/>
            <a:ext cx="4463180" cy="821131"/>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400">
                <a:solidFill>
                  <a:prstClr val="white">
                    <a:lumMod val="50000"/>
                  </a:prstClr>
                </a:solidFill>
              </a:rPr>
              <a:t>The user can demonstrate on a projector or computer, or print the presentation and make it into a film to be used in a wider field</a:t>
            </a:r>
          </a:p>
        </p:txBody>
      </p:sp>
    </p:spTree>
    <p:extLst>
      <p:ext uri="{BB962C8B-B14F-4D97-AF65-F5344CB8AC3E}">
        <p14:creationId val="223696199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09"/>
                                        </p:tgtEl>
                                        <p:attrNameLst>
                                          <p:attrName>style.visibility</p:attrName>
                                        </p:attrNameLst>
                                      </p:cBhvr>
                                      <p:to>
                                        <p:strVal val="visible"/>
                                      </p:to>
                                    </p:set>
                                    <p:anim calcmode="lin" valueType="num">
                                      <p:cBhvr additive="base">
                                        <p:cTn dur="500" fill="hold" id="7"/>
                                        <p:tgtEl>
                                          <p:spTgt spid="109"/>
                                        </p:tgtEl>
                                        <p:attrNameLst>
                                          <p:attrName>ppt_x</p:attrName>
                                        </p:attrNameLst>
                                      </p:cBhvr>
                                      <p:tavLst>
                                        <p:tav tm="0">
                                          <p:val>
                                            <p:strVal val="1+#ppt_w/2"/>
                                          </p:val>
                                        </p:tav>
                                        <p:tav tm="100000">
                                          <p:val>
                                            <p:strVal val="#ppt_x"/>
                                          </p:val>
                                        </p:tav>
                                      </p:tavLst>
                                    </p:anim>
                                    <p:anim calcmode="lin" valueType="num">
                                      <p:cBhvr additive="base">
                                        <p:cTn dur="500" fill="hold" id="8"/>
                                        <p:tgtEl>
                                          <p:spTgt spid="10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38"/>
                                        </p:tgtEl>
                                        <p:attrNameLst>
                                          <p:attrName>style.visibility</p:attrName>
                                        </p:attrNameLst>
                                      </p:cBhvr>
                                      <p:to>
                                        <p:strVal val="visible"/>
                                      </p:to>
                                    </p:set>
                                    <p:animEffect filter="wipe(right)" transition="in">
                                      <p:cBhvr>
                                        <p:cTn dur="500" id="12"/>
                                        <p:tgtEl>
                                          <p:spTgt spid="3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1000" id="16"/>
                                        <p:tgtEl>
                                          <p:spTgt spid="37"/>
                                        </p:tgtEl>
                                      </p:cBhvr>
                                    </p:animEffect>
                                    <p:anim calcmode="lin" valueType="num">
                                      <p:cBhvr>
                                        <p:cTn dur="1000" fill="hold" id="17"/>
                                        <p:tgtEl>
                                          <p:spTgt spid="37"/>
                                        </p:tgtEl>
                                        <p:attrNameLst>
                                          <p:attrName>ppt_x</p:attrName>
                                        </p:attrNameLst>
                                      </p:cBhvr>
                                      <p:tavLst>
                                        <p:tav tm="0">
                                          <p:val>
                                            <p:strVal val="#ppt_x"/>
                                          </p:val>
                                        </p:tav>
                                        <p:tav tm="100000">
                                          <p:val>
                                            <p:strVal val="#ppt_x"/>
                                          </p:val>
                                        </p:tav>
                                      </p:tavLst>
                                    </p:anim>
                                    <p:anim calcmode="lin" valueType="num">
                                      <p:cBhvr>
                                        <p:cTn dur="1000" fill="hold" id="18"/>
                                        <p:tgtEl>
                                          <p:spTgt spid="3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43"/>
                                        </p:tgtEl>
                                        <p:attrNameLst>
                                          <p:attrName>style.visibility</p:attrName>
                                        </p:attrNameLst>
                                      </p:cBhvr>
                                      <p:to>
                                        <p:strVal val="visible"/>
                                      </p:to>
                                    </p:set>
                                    <p:animEffect filter="randombar(horizontal)" transition="in">
                                      <p:cBhvr>
                                        <p:cTn dur="500" id="2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37"/>
      <p:bldP grpId="0" spid="38"/>
      <p:bldP grpId="0" spid="4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3" name="组合 22"/>
          <p:cNvGrpSpPr/>
          <p:nvPr/>
        </p:nvGrpSpPr>
        <p:grpSpPr>
          <a:xfrm>
            <a:off x="1332696" y="1896493"/>
            <a:ext cx="1607355" cy="859836"/>
            <a:chOff x="1332696" y="1896493"/>
            <a:chExt cx="1607355" cy="859836"/>
          </a:xfrm>
        </p:grpSpPr>
        <p:sp>
          <p:nvSpPr>
            <p:cNvPr id="21" name="矩形 20"/>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2" name="矩形 21"/>
            <p:cNvSpPr/>
            <p:nvPr/>
          </p:nvSpPr>
          <p:spPr>
            <a:xfrm>
              <a:off x="1332696"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产品开发</a:t>
              </a:r>
            </a:p>
          </p:txBody>
        </p:sp>
      </p:grpSp>
      <p:grpSp>
        <p:nvGrpSpPr>
          <p:cNvPr id="24" name="组合 23"/>
          <p:cNvGrpSpPr/>
          <p:nvPr/>
        </p:nvGrpSpPr>
        <p:grpSpPr>
          <a:xfrm>
            <a:off x="3022391" y="4957840"/>
            <a:ext cx="1607355" cy="859836"/>
            <a:chOff x="1332696" y="1896493"/>
            <a:chExt cx="1607355" cy="859836"/>
          </a:xfrm>
        </p:grpSpPr>
        <p:sp>
          <p:nvSpPr>
            <p:cNvPr id="25" name="矩形 24"/>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6" name="矩形 25"/>
            <p:cNvSpPr/>
            <p:nvPr/>
          </p:nvSpPr>
          <p:spPr>
            <a:xfrm>
              <a:off x="1332696"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z="1600">
                  <a:solidFill>
                    <a:schemeClr val="tx1">
                      <a:lumMod val="65000"/>
                      <a:lumOff val="35000"/>
                    </a:schemeClr>
                  </a:solidFill>
                  <a:latin typeface="+mn-ea"/>
                </a:rPr>
                <a:t>产品开发</a:t>
              </a:r>
            </a:p>
          </p:txBody>
        </p:sp>
      </p:grpSp>
      <p:grpSp>
        <p:nvGrpSpPr>
          <p:cNvPr id="27" name="组合 26"/>
          <p:cNvGrpSpPr/>
          <p:nvPr/>
        </p:nvGrpSpPr>
        <p:grpSpPr>
          <a:xfrm>
            <a:off x="7248345" y="4278329"/>
            <a:ext cx="1607355" cy="859836"/>
            <a:chOff x="1332696" y="1896493"/>
            <a:chExt cx="1607355" cy="859836"/>
          </a:xfrm>
        </p:grpSpPr>
        <p:sp>
          <p:nvSpPr>
            <p:cNvPr id="28" name="矩形 27"/>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9" name="矩形 28"/>
            <p:cNvSpPr/>
            <p:nvPr/>
          </p:nvSpPr>
          <p:spPr>
            <a:xfrm>
              <a:off x="1332697"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z="1600">
                  <a:solidFill>
                    <a:schemeClr val="tx1">
                      <a:lumMod val="65000"/>
                      <a:lumOff val="35000"/>
                    </a:schemeClr>
                  </a:solidFill>
                  <a:latin typeface="+mn-ea"/>
                </a:rPr>
                <a:t>产品开发</a:t>
              </a:r>
            </a:p>
          </p:txBody>
        </p:sp>
      </p:grpSp>
      <p:grpSp>
        <p:nvGrpSpPr>
          <p:cNvPr id="30" name="组合 29"/>
          <p:cNvGrpSpPr/>
          <p:nvPr/>
        </p:nvGrpSpPr>
        <p:grpSpPr>
          <a:xfrm>
            <a:off x="9689295" y="2935897"/>
            <a:ext cx="1607355" cy="859836"/>
            <a:chOff x="1332696" y="1896493"/>
            <a:chExt cx="1607355" cy="859836"/>
          </a:xfrm>
        </p:grpSpPr>
        <p:sp>
          <p:nvSpPr>
            <p:cNvPr id="31" name="矩形 30"/>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32" name="矩形 31"/>
            <p:cNvSpPr/>
            <p:nvPr/>
          </p:nvSpPr>
          <p:spPr>
            <a:xfrm>
              <a:off x="1332695"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z="1600">
                  <a:solidFill>
                    <a:schemeClr val="tx1">
                      <a:lumMod val="65000"/>
                      <a:lumOff val="35000"/>
                    </a:schemeClr>
                  </a:solidFill>
                  <a:latin typeface="+mn-ea"/>
                </a:rPr>
                <a:t>产品开发</a:t>
              </a:r>
            </a:p>
          </p:txBody>
        </p:sp>
      </p:grpSp>
      <p:grpSp>
        <p:nvGrpSpPr>
          <p:cNvPr id="45" name="组合 44"/>
          <p:cNvGrpSpPr/>
          <p:nvPr/>
        </p:nvGrpSpPr>
        <p:grpSpPr>
          <a:xfrm>
            <a:off x="2486024" y="2882351"/>
            <a:ext cx="1340045" cy="1155212"/>
            <a:chOff x="2486024" y="2882351"/>
            <a:chExt cx="1340045" cy="1155212"/>
          </a:xfrm>
        </p:grpSpPr>
        <p:sp>
          <p:nvSpPr>
            <p:cNvPr id="6" name="六边形 5"/>
            <p:cNvSpPr/>
            <p:nvPr/>
          </p:nvSpPr>
          <p:spPr>
            <a:xfrm>
              <a:off x="2486024" y="2882351"/>
              <a:ext cx="1340045" cy="11552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六边形 33"/>
            <p:cNvSpPr/>
            <p:nvPr/>
          </p:nvSpPr>
          <p:spPr>
            <a:xfrm>
              <a:off x="2806426" y="3125462"/>
              <a:ext cx="699242" cy="695960"/>
            </a:xfrm>
            <a:custGeom>
              <a:gdLst>
                <a:gd fmla="*/ 315609 w 338137" name="connsiteX0"/>
                <a:gd fmla="*/ 185737 h 336550" name="connsiteY0"/>
                <a:gd fmla="*/ 338137 w 338137" name="connsiteX1"/>
                <a:gd fmla="*/ 185737 h 336550" name="connsiteY1"/>
                <a:gd fmla="*/ 185737 w 338137" name="connsiteX2"/>
                <a:gd fmla="*/ 336550 h 336550" name="connsiteY2"/>
                <a:gd fmla="*/ 185737 w 338137" name="connsiteX3"/>
                <a:gd fmla="*/ 314256 h 336550" name="connsiteY3"/>
                <a:gd fmla="*/ 315609 w 338137" name="connsiteX4"/>
                <a:gd fmla="*/ 185737 h 336550" name="connsiteY4"/>
                <a:gd fmla="*/ 249042 w 338137" name="connsiteX5"/>
                <a:gd fmla="*/ 185737 h 336550" name="connsiteY5"/>
                <a:gd fmla="*/ 271462 w 338137" name="connsiteX6"/>
                <a:gd fmla="*/ 185737 h 336550" name="connsiteY6"/>
                <a:gd fmla="*/ 185737 w 338137" name="connsiteX7"/>
                <a:gd fmla="*/ 269875 h 336550" name="connsiteY7"/>
                <a:gd fmla="*/ 185737 w 338137" name="connsiteX8"/>
                <a:gd fmla="*/ 247870 h 336550" name="connsiteY8"/>
                <a:gd fmla="*/ 249042 w 338137" name="connsiteX9"/>
                <a:gd fmla="*/ 185737 h 336550" name="connsiteY9"/>
                <a:gd fmla="*/ 66675 w 338137" name="connsiteX10"/>
                <a:gd fmla="*/ 185737 h 336550" name="connsiteY10"/>
                <a:gd fmla="*/ 89095 w 338137" name="connsiteX11"/>
                <a:gd fmla="*/ 185737 h 336550" name="connsiteY11"/>
                <a:gd fmla="*/ 152400 w 338137" name="connsiteX12"/>
                <a:gd fmla="*/ 247870 h 336550" name="connsiteY12"/>
                <a:gd fmla="*/ 152400 w 338137" name="connsiteX13"/>
                <a:gd fmla="*/ 269875 h 336550" name="connsiteY13"/>
                <a:gd fmla="*/ 66675 w 338137" name="connsiteX14"/>
                <a:gd fmla="*/ 185737 h 336550" name="connsiteY14"/>
                <a:gd fmla="*/ 0 w 338137" name="connsiteX15"/>
                <a:gd fmla="*/ 185737 h 336550" name="connsiteY15"/>
                <a:gd fmla="*/ 22528 w 338137" name="connsiteX16"/>
                <a:gd fmla="*/ 185737 h 336550" name="connsiteY16"/>
                <a:gd fmla="*/ 152400 w 338137" name="connsiteX17"/>
                <a:gd fmla="*/ 314256 h 336550" name="connsiteY17"/>
                <a:gd fmla="*/ 152400 w 338137" name="connsiteX18"/>
                <a:gd fmla="*/ 336550 h 336550" name="connsiteY18"/>
                <a:gd fmla="*/ 0 w 338137" name="connsiteX19"/>
                <a:gd fmla="*/ 185737 h 336550" name="connsiteY19"/>
                <a:gd fmla="*/ 169069 w 338137" name="connsiteX20"/>
                <a:gd fmla="*/ 127000 h 336550" name="connsiteY20"/>
                <a:gd fmla="*/ 186045 w 338137" name="connsiteX21"/>
                <a:gd fmla="*/ 130918 h 336550" name="connsiteY21"/>
                <a:gd fmla="*/ 205633 w 338137" name="connsiteX22"/>
                <a:gd fmla="*/ 150506 h 336550" name="connsiteY22"/>
                <a:gd fmla="*/ 209550 w 338137" name="connsiteX23"/>
                <a:gd fmla="*/ 167482 h 336550" name="connsiteY23"/>
                <a:gd fmla="*/ 205633 w 338137" name="connsiteX24"/>
                <a:gd fmla="*/ 184458 h 336550" name="connsiteY24"/>
                <a:gd fmla="*/ 186045 w 338137" name="connsiteX25"/>
                <a:gd fmla="*/ 204046 h 336550" name="connsiteY25"/>
                <a:gd fmla="*/ 169069 w 338137" name="connsiteX26"/>
                <a:gd fmla="*/ 207963 h 336550" name="connsiteY26"/>
                <a:gd fmla="*/ 152093 w 338137" name="connsiteX27"/>
                <a:gd fmla="*/ 204046 h 336550" name="connsiteY27"/>
                <a:gd fmla="*/ 132505 w 338137" name="connsiteX28"/>
                <a:gd fmla="*/ 184458 h 336550" name="connsiteY28"/>
                <a:gd fmla="*/ 128587 w 338137" name="connsiteX29"/>
                <a:gd fmla="*/ 167482 h 336550" name="connsiteY29"/>
                <a:gd fmla="*/ 132505 w 338137" name="connsiteX30"/>
                <a:gd fmla="*/ 150506 h 336550" name="connsiteY30"/>
                <a:gd fmla="*/ 152093 w 338137" name="connsiteX31"/>
                <a:gd fmla="*/ 130918 h 336550" name="connsiteY31"/>
                <a:gd fmla="*/ 169069 w 338137" name="connsiteX32"/>
                <a:gd fmla="*/ 127000 h 336550" name="connsiteY32"/>
                <a:gd fmla="*/ 185737 w 338137" name="connsiteX33"/>
                <a:gd fmla="*/ 65087 h 336550" name="connsiteY33"/>
                <a:gd fmla="*/ 271462 w 338137" name="connsiteX34"/>
                <a:gd fmla="*/ 150812 h 336550" name="connsiteY34"/>
                <a:gd fmla="*/ 249042 w 338137" name="connsiteX35"/>
                <a:gd fmla="*/ 150812 h 336550" name="connsiteY35"/>
                <a:gd fmla="*/ 185737 w 338137" name="connsiteX36"/>
                <a:gd fmla="*/ 87507 h 336550" name="connsiteY36"/>
                <a:gd fmla="*/ 185737 w 338137" name="connsiteX37"/>
                <a:gd fmla="*/ 65087 h 336550" name="connsiteY37"/>
                <a:gd fmla="*/ 152400 w 338137" name="connsiteX38"/>
                <a:gd fmla="*/ 65087 h 336550" name="connsiteY38"/>
                <a:gd fmla="*/ 152400 w 338137" name="connsiteX39"/>
                <a:gd fmla="*/ 87507 h 336550" name="connsiteY39"/>
                <a:gd fmla="*/ 89095 w 338137" name="connsiteX40"/>
                <a:gd fmla="*/ 150812 h 336550" name="connsiteY40"/>
                <a:gd fmla="*/ 66675 w 338137" name="connsiteX41"/>
                <a:gd fmla="*/ 150812 h 336550" name="connsiteY41"/>
                <a:gd fmla="*/ 152400 w 338137" name="connsiteX42"/>
                <a:gd fmla="*/ 65087 h 336550" name="connsiteY42"/>
                <a:gd fmla="*/ 185737 w 338137" name="connsiteX43"/>
                <a:gd fmla="*/ 0 h 336550" name="connsiteY43"/>
                <a:gd fmla="*/ 338137 w 338137" name="connsiteX44"/>
                <a:gd fmla="*/ 150813 h 336550" name="connsiteY44"/>
                <a:gd fmla="*/ 315609 w 338137" name="connsiteX45"/>
                <a:gd fmla="*/ 150813 h 336550" name="connsiteY45"/>
                <a:gd fmla="*/ 185737 w 338137" name="connsiteX46"/>
                <a:gd fmla="*/ 22294 h 336550" name="connsiteY46"/>
                <a:gd fmla="*/ 185737 w 338137" name="connsiteX47"/>
                <a:gd fmla="*/ 0 h 336550" name="connsiteY47"/>
                <a:gd fmla="*/ 152400 w 338137" name="connsiteX48"/>
                <a:gd fmla="*/ 0 h 336550" name="connsiteY48"/>
                <a:gd fmla="*/ 152400 w 338137" name="connsiteX49"/>
                <a:gd fmla="*/ 22294 h 336550" name="connsiteY49"/>
                <a:gd fmla="*/ 22528 w 338137" name="connsiteX50"/>
                <a:gd fmla="*/ 150813 h 336550" name="connsiteY50"/>
                <a:gd fmla="*/ 0 w 338137" name="connsiteX51"/>
                <a:gd fmla="*/ 150813 h 336550" name="connsiteY51"/>
                <a:gd fmla="*/ 152400 w 338137" name="connsiteX52"/>
                <a:gd fmla="*/ 0 h 336550"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336550" w="338137">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4" name="组合 43"/>
          <p:cNvGrpSpPr/>
          <p:nvPr/>
        </p:nvGrpSpPr>
        <p:grpSpPr>
          <a:xfrm>
            <a:off x="4442046" y="3761354"/>
            <a:ext cx="1340045" cy="1155212"/>
            <a:chOff x="4442046" y="3761354"/>
            <a:chExt cx="1340045" cy="1155212"/>
          </a:xfrm>
        </p:grpSpPr>
        <p:sp>
          <p:nvSpPr>
            <p:cNvPr id="7" name="六边形 6"/>
            <p:cNvSpPr/>
            <p:nvPr/>
          </p:nvSpPr>
          <p:spPr>
            <a:xfrm>
              <a:off x="4442046" y="3761354"/>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六边形 34"/>
            <p:cNvSpPr/>
            <p:nvPr/>
          </p:nvSpPr>
          <p:spPr>
            <a:xfrm>
              <a:off x="4762447" y="4009426"/>
              <a:ext cx="699242" cy="659068"/>
            </a:xfrm>
            <a:custGeom>
              <a:gdLst>
                <a:gd fmla="*/ 256155 w 336853" name="connsiteX0"/>
                <a:gd fmla="*/ 263525 h 317500" name="connsiteY0"/>
                <a:gd fmla="*/ 268061 w 336853" name="connsiteX1"/>
                <a:gd fmla="*/ 299070 h 317500" name="connsiteY1"/>
                <a:gd fmla="*/ 269384 w 336853" name="connsiteX2"/>
                <a:gd fmla="*/ 303019 h 317500" name="connsiteY2"/>
                <a:gd fmla="*/ 274676 w 336853" name="connsiteX3"/>
                <a:gd fmla="*/ 289855 h 317500" name="connsiteY3"/>
                <a:gd fmla="*/ 277322 w 336853" name="connsiteX4"/>
                <a:gd fmla="*/ 272740 h 317500" name="connsiteY4"/>
                <a:gd fmla="*/ 279968 w 336853" name="connsiteX5"/>
                <a:gd fmla="*/ 289855 h 317500" name="connsiteY5"/>
                <a:gd fmla="*/ 285259 w 336853" name="connsiteX6"/>
                <a:gd fmla="*/ 303019 h 317500" name="connsiteY6"/>
                <a:gd fmla="*/ 286582 w 336853" name="connsiteX7"/>
                <a:gd fmla="*/ 299070 h 317500" name="connsiteY7"/>
                <a:gd fmla="*/ 298489 w 336853" name="connsiteX8"/>
                <a:gd fmla="*/ 263525 h 317500" name="connsiteY8"/>
                <a:gd fmla="*/ 320978 w 336853" name="connsiteX9"/>
                <a:gd fmla="*/ 275373 h 317500" name="connsiteY9"/>
                <a:gd fmla="*/ 336853 w 336853" name="connsiteX10"/>
                <a:gd fmla="*/ 317500 h 317500" name="connsiteY10"/>
                <a:gd fmla="*/ 217790 w 336853" name="connsiteX11"/>
                <a:gd fmla="*/ 317500 h 317500" name="connsiteY11"/>
                <a:gd fmla="*/ 233665 w 336853" name="connsiteX12"/>
                <a:gd fmla="*/ 275373 h 317500" name="connsiteY12"/>
                <a:gd fmla="*/ 256155 w 336853" name="connsiteX13"/>
                <a:gd fmla="*/ 263525 h 317500" name="connsiteY13"/>
                <a:gd fmla="*/ 37966 w 336853" name="connsiteX14"/>
                <a:gd fmla="*/ 263525 h 317500" name="connsiteY14"/>
                <a:gd fmla="*/ 48433 w 336853" name="connsiteX15"/>
                <a:gd fmla="*/ 299070 h 317500" name="connsiteY15"/>
                <a:gd fmla="*/ 51050 w 336853" name="connsiteX16"/>
                <a:gd fmla="*/ 303019 h 317500" name="connsiteY16"/>
                <a:gd fmla="*/ 54975 w 336853" name="connsiteX17"/>
                <a:gd fmla="*/ 289855 h 317500" name="connsiteY17"/>
                <a:gd fmla="*/ 58900 w 336853" name="connsiteX18"/>
                <a:gd fmla="*/ 272740 h 317500" name="connsiteY18"/>
                <a:gd fmla="*/ 61517 w 336853" name="connsiteX19"/>
                <a:gd fmla="*/ 289855 h 317500" name="connsiteY19"/>
                <a:gd fmla="*/ 66751 w 336853" name="connsiteX20"/>
                <a:gd fmla="*/ 303019 h 317500" name="connsiteY20"/>
                <a:gd fmla="*/ 68059 w 336853" name="connsiteX21"/>
                <a:gd fmla="*/ 299070 h 317500" name="connsiteY21"/>
                <a:gd fmla="*/ 78526 w 336853" name="connsiteX22"/>
                <a:gd fmla="*/ 263525 h 317500" name="connsiteY22"/>
                <a:gd fmla="*/ 102077 w 336853" name="connsiteX23"/>
                <a:gd fmla="*/ 275373 h 317500" name="connsiteY23"/>
                <a:gd fmla="*/ 116469 w 336853" name="connsiteX24"/>
                <a:gd fmla="*/ 317500 h 317500" name="connsiteY24"/>
                <a:gd fmla="*/ 23 w 336853" name="connsiteX25"/>
                <a:gd fmla="*/ 317500 h 317500" name="connsiteY25"/>
                <a:gd fmla="*/ 15724 w 336853" name="connsiteX26"/>
                <a:gd fmla="*/ 275373 h 317500" name="connsiteY26"/>
                <a:gd fmla="*/ 37966 w 336853" name="connsiteX27"/>
                <a:gd fmla="*/ 263525 h 317500" name="connsiteY27"/>
                <a:gd fmla="*/ 212235 w 336853" name="connsiteX28"/>
                <a:gd fmla="*/ 236538 h 317500" name="connsiteY28"/>
                <a:gd fmla="*/ 217792 w 336853" name="connsiteX29"/>
                <a:gd fmla="*/ 242888 h 317500" name="connsiteY29"/>
                <a:gd fmla="*/ 212235 w 336853" name="connsiteX30"/>
                <a:gd fmla="*/ 249238 h 317500" name="connsiteY30"/>
                <a:gd fmla="*/ 206678 w 336853" name="connsiteX31"/>
                <a:gd fmla="*/ 242888 h 317500" name="connsiteY31"/>
                <a:gd fmla="*/ 212235 w 336853" name="connsiteX32"/>
                <a:gd fmla="*/ 236538 h 317500" name="connsiteY32"/>
                <a:gd fmla="*/ 124128 w 336853" name="connsiteX33"/>
                <a:gd fmla="*/ 236538 h 317500" name="connsiteY33"/>
                <a:gd fmla="*/ 130478 w 336853" name="connsiteX34"/>
                <a:gd fmla="*/ 242888 h 317500" name="connsiteY34"/>
                <a:gd fmla="*/ 124128 w 336853" name="connsiteX35"/>
                <a:gd fmla="*/ 249238 h 317500" name="connsiteY35"/>
                <a:gd fmla="*/ 117778 w 336853" name="connsiteX36"/>
                <a:gd fmla="*/ 242888 h 317500" name="connsiteY36"/>
                <a:gd fmla="*/ 124128 w 336853" name="connsiteX37"/>
                <a:gd fmla="*/ 236538 h 317500" name="connsiteY37"/>
                <a:gd fmla="*/ 196360 w 336853" name="connsiteX38"/>
                <a:gd fmla="*/ 227013 h 317500" name="connsiteY38"/>
                <a:gd fmla="*/ 201917 w 336853" name="connsiteX39"/>
                <a:gd fmla="*/ 233363 h 317500" name="connsiteY39"/>
                <a:gd fmla="*/ 196360 w 336853" name="connsiteX40"/>
                <a:gd fmla="*/ 239713 h 317500" name="connsiteY40"/>
                <a:gd fmla="*/ 190803 w 336853" name="connsiteX41"/>
                <a:gd fmla="*/ 233363 h 317500" name="connsiteY41"/>
                <a:gd fmla="*/ 196360 w 336853" name="connsiteX42"/>
                <a:gd fmla="*/ 227013 h 317500" name="connsiteY42"/>
                <a:gd fmla="*/ 138415 w 336853" name="connsiteX43"/>
                <a:gd fmla="*/ 227013 h 317500" name="connsiteY43"/>
                <a:gd fmla="*/ 144765 w 336853" name="connsiteX44"/>
                <a:gd fmla="*/ 233363 h 317500" name="connsiteY44"/>
                <a:gd fmla="*/ 138415 w 336853" name="connsiteX45"/>
                <a:gd fmla="*/ 239713 h 317500" name="connsiteY45"/>
                <a:gd fmla="*/ 132065 w 336853" name="connsiteX46"/>
                <a:gd fmla="*/ 233363 h 317500" name="connsiteY46"/>
                <a:gd fmla="*/ 138415 w 336853" name="connsiteX47"/>
                <a:gd fmla="*/ 227013 h 317500" name="connsiteY47"/>
                <a:gd fmla="*/ 185405 w 336853" name="connsiteX48"/>
                <a:gd fmla="*/ 218758 h 317500" name="connsiteY48"/>
                <a:gd fmla="*/ 187945 w 336853" name="connsiteX49"/>
                <a:gd fmla="*/ 226378 h 317500" name="connsiteY49"/>
                <a:gd fmla="*/ 179055 w 336853" name="connsiteX50"/>
                <a:gd fmla="*/ 228918 h 317500" name="connsiteY50"/>
                <a:gd fmla="*/ 177785 w 336853" name="connsiteX51"/>
                <a:gd fmla="*/ 221298 h 317500" name="connsiteY51"/>
                <a:gd fmla="*/ 185405 w 336853" name="connsiteX52"/>
                <a:gd fmla="*/ 218758 h 317500" name="connsiteY52"/>
                <a:gd fmla="*/ 149210 w 336853" name="connsiteX53"/>
                <a:gd fmla="*/ 218758 h 317500" name="connsiteY53"/>
                <a:gd fmla="*/ 159212 w 336853" name="connsiteX54"/>
                <a:gd fmla="*/ 221298 h 317500" name="connsiteY54"/>
                <a:gd fmla="*/ 156354 w 336853" name="connsiteX55"/>
                <a:gd fmla="*/ 228918 h 317500" name="connsiteY55"/>
                <a:gd fmla="*/ 147782 w 336853" name="connsiteX56"/>
                <a:gd fmla="*/ 226378 h 317500" name="connsiteY56"/>
                <a:gd fmla="*/ 149210 w 336853" name="connsiteX57"/>
                <a:gd fmla="*/ 218758 h 317500" name="connsiteY57"/>
                <a:gd fmla="*/ 167785 w 336853" name="connsiteX58"/>
                <a:gd fmla="*/ 207963 h 317500" name="connsiteY58"/>
                <a:gd fmla="*/ 173342 w 336853" name="connsiteX59"/>
                <a:gd fmla="*/ 213520 h 317500" name="connsiteY59"/>
                <a:gd fmla="*/ 167785 w 336853" name="connsiteX60"/>
                <a:gd fmla="*/ 219077 h 317500" name="connsiteY60"/>
                <a:gd fmla="*/ 162228 w 336853" name="connsiteX61"/>
                <a:gd fmla="*/ 213520 h 317500" name="connsiteY61"/>
                <a:gd fmla="*/ 167785 w 336853" name="connsiteX62"/>
                <a:gd fmla="*/ 207963 h 317500" name="connsiteY62"/>
                <a:gd fmla="*/ 167785 w 336853" name="connsiteX63"/>
                <a:gd fmla="*/ 190500 h 317500" name="connsiteY63"/>
                <a:gd fmla="*/ 173342 w 336853" name="connsiteX64"/>
                <a:gd fmla="*/ 196850 h 317500" name="connsiteY64"/>
                <a:gd fmla="*/ 167785 w 336853" name="connsiteX65"/>
                <a:gd fmla="*/ 203200 h 317500" name="connsiteY65"/>
                <a:gd fmla="*/ 162228 w 336853" name="connsiteX66"/>
                <a:gd fmla="*/ 196850 h 317500" name="connsiteY66"/>
                <a:gd fmla="*/ 167785 w 336853" name="connsiteX67"/>
                <a:gd fmla="*/ 190500 h 317500" name="connsiteY67"/>
                <a:gd fmla="*/ 269512 w 336853" name="connsiteX68"/>
                <a:gd fmla="*/ 182286 h 317500" name="connsiteY68"/>
                <a:gd fmla="*/ 276020 w 336853" name="connsiteX69"/>
                <a:gd fmla="*/ 182286 h 317500" name="connsiteY69"/>
                <a:gd fmla="*/ 290340 w 336853" name="connsiteX70"/>
                <a:gd fmla="*/ 184906 h 317500" name="connsiteY70"/>
                <a:gd fmla="*/ 296849 w 336853" name="connsiteX71"/>
                <a:gd fmla="*/ 191458 h 317500" name="connsiteY71"/>
                <a:gd fmla="*/ 304659 w 336853" name="connsiteX72"/>
                <a:gd fmla="*/ 216354 h 317500" name="connsiteY72"/>
                <a:gd fmla="*/ 304659 w 336853" name="connsiteX73"/>
                <a:gd fmla="*/ 220285 h 317500" name="connsiteY73"/>
                <a:gd fmla="*/ 307263 w 336853" name="connsiteX74"/>
                <a:gd fmla="*/ 230767 h 317500" name="connsiteY74"/>
                <a:gd fmla="*/ 302056 w 336853" name="connsiteX75"/>
                <a:gd fmla="*/ 239940 h 317500" name="connsiteY75"/>
                <a:gd fmla="*/ 283831 w 336853" name="connsiteX76"/>
                <a:gd fmla="*/ 262215 h 317500" name="connsiteY76"/>
                <a:gd fmla="*/ 270813 w 336853" name="connsiteX77"/>
                <a:gd fmla="*/ 262215 h 317500" name="connsiteY77"/>
                <a:gd fmla="*/ 252589 w 336853" name="connsiteX78"/>
                <a:gd fmla="*/ 239940 h 317500" name="connsiteY78"/>
                <a:gd fmla="*/ 247382 w 336853" name="connsiteX79"/>
                <a:gd fmla="*/ 232078 h 317500" name="connsiteY79"/>
                <a:gd fmla="*/ 249985 w 336853" name="connsiteX80"/>
                <a:gd fmla="*/ 220285 h 317500" name="connsiteY80"/>
                <a:gd fmla="*/ 248684 w 336853" name="connsiteX81"/>
                <a:gd fmla="*/ 216354 h 317500" name="connsiteY81"/>
                <a:gd fmla="*/ 248684 w 336853" name="connsiteX82"/>
                <a:gd fmla="*/ 204561 h 317500" name="connsiteY82"/>
                <a:gd fmla="*/ 256494 w 336853" name="connsiteX83"/>
                <a:gd fmla="*/ 191458 h 317500" name="connsiteY83"/>
                <a:gd fmla="*/ 263003 w 336853" name="connsiteX84"/>
                <a:gd fmla="*/ 186217 h 317500" name="connsiteY84"/>
                <a:gd fmla="*/ 269512 w 336853" name="connsiteX85"/>
                <a:gd fmla="*/ 182286 h 317500" name="connsiteY85"/>
                <a:gd fmla="*/ 50941 w 336853" name="connsiteX86"/>
                <a:gd fmla="*/ 182286 h 317500" name="connsiteY86"/>
                <a:gd fmla="*/ 56254 w 336853" name="connsiteX87"/>
                <a:gd fmla="*/ 182286 h 317500" name="connsiteY87"/>
                <a:gd fmla="*/ 72194 w 336853" name="connsiteX88"/>
                <a:gd fmla="*/ 184906 h 317500" name="connsiteY88"/>
                <a:gd fmla="*/ 78836 w 336853" name="connsiteX89"/>
                <a:gd fmla="*/ 191458 h 317500" name="connsiteY89"/>
                <a:gd fmla="*/ 86806 w 336853" name="connsiteX90"/>
                <a:gd fmla="*/ 216354 h 317500" name="connsiteY90"/>
                <a:gd fmla="*/ 85477 w 336853" name="connsiteX91"/>
                <a:gd fmla="*/ 220285 h 317500" name="connsiteY91"/>
                <a:gd fmla="*/ 88134 w 336853" name="connsiteX92"/>
                <a:gd fmla="*/ 230767 h 317500" name="connsiteY92"/>
                <a:gd fmla="*/ 82821 w 336853" name="connsiteX93"/>
                <a:gd fmla="*/ 239940 h 317500" name="connsiteY93"/>
                <a:gd fmla="*/ 65553 w 336853" name="connsiteX94"/>
                <a:gd fmla="*/ 262215 h 317500" name="connsiteY94"/>
                <a:gd fmla="*/ 52269 w 336853" name="connsiteX95"/>
                <a:gd fmla="*/ 262215 h 317500" name="connsiteY95"/>
                <a:gd fmla="*/ 33673 w 336853" name="connsiteX96"/>
                <a:gd fmla="*/ 239940 h 317500" name="connsiteY96"/>
                <a:gd fmla="*/ 28359 w 336853" name="connsiteX97"/>
                <a:gd fmla="*/ 232078 h 317500" name="connsiteY97"/>
                <a:gd fmla="*/ 31016 w 336853" name="connsiteX98"/>
                <a:gd fmla="*/ 220285 h 317500" name="connsiteY98"/>
                <a:gd fmla="*/ 29688 w 336853" name="connsiteX99"/>
                <a:gd fmla="*/ 216354 h 317500" name="connsiteY99"/>
                <a:gd fmla="*/ 29688 w 336853" name="connsiteX100"/>
                <a:gd fmla="*/ 204561 h 317500" name="connsiteY100"/>
                <a:gd fmla="*/ 37658 w 336853" name="connsiteX101"/>
                <a:gd fmla="*/ 191458 h 317500" name="connsiteY101"/>
                <a:gd fmla="*/ 44299 w 336853" name="connsiteX102"/>
                <a:gd fmla="*/ 186217 h 317500" name="connsiteY102"/>
                <a:gd fmla="*/ 50941 w 336853" name="connsiteX103"/>
                <a:gd fmla="*/ 182286 h 317500" name="connsiteY103"/>
                <a:gd fmla="*/ 167785 w 336853" name="connsiteX104"/>
                <a:gd fmla="*/ 173038 h 317500" name="connsiteY104"/>
                <a:gd fmla="*/ 173342 w 336853" name="connsiteX105"/>
                <a:gd fmla="*/ 179388 h 317500" name="connsiteY105"/>
                <a:gd fmla="*/ 167785 w 336853" name="connsiteX106"/>
                <a:gd fmla="*/ 185738 h 317500" name="connsiteY106"/>
                <a:gd fmla="*/ 162228 w 336853" name="connsiteX107"/>
                <a:gd fmla="*/ 179388 h 317500" name="connsiteY107"/>
                <a:gd fmla="*/ 167785 w 336853" name="connsiteX108"/>
                <a:gd fmla="*/ 173038 h 317500" name="connsiteY108"/>
                <a:gd fmla="*/ 168402 w 336853" name="connsiteX109"/>
                <a:gd fmla="*/ 155575 h 317500" name="connsiteY109"/>
                <a:gd fmla="*/ 172106 w 336853" name="connsiteX110"/>
                <a:gd fmla="*/ 156986 h 317500" name="connsiteY110"/>
                <a:gd fmla="*/ 173341 w 336853" name="connsiteX111"/>
                <a:gd fmla="*/ 161219 h 317500" name="connsiteY111"/>
                <a:gd fmla="*/ 172106 w 336853" name="connsiteX112"/>
                <a:gd fmla="*/ 166864 h 317500" name="connsiteY112"/>
                <a:gd fmla="*/ 168402 w 336853" name="connsiteX113"/>
                <a:gd fmla="*/ 168275 h 317500" name="connsiteY113"/>
                <a:gd fmla="*/ 164697 w 336853" name="connsiteX114"/>
                <a:gd fmla="*/ 166864 h 317500" name="connsiteY114"/>
                <a:gd fmla="*/ 162228 w 336853" name="connsiteX115"/>
                <a:gd fmla="*/ 161219 h 317500" name="connsiteY115"/>
                <a:gd fmla="*/ 164697 w 336853" name="connsiteX116"/>
                <a:gd fmla="*/ 156986 h 317500" name="connsiteY116"/>
                <a:gd fmla="*/ 168402 w 336853" name="connsiteX117"/>
                <a:gd fmla="*/ 155575 h 317500" name="connsiteY117"/>
                <a:gd fmla="*/ 146617 w 336853" name="connsiteX118"/>
                <a:gd fmla="*/ 80963 h 317500" name="connsiteY118"/>
                <a:gd fmla="*/ 158524 w 336853" name="connsiteX119"/>
                <a:gd fmla="*/ 115191 h 317500" name="connsiteY119"/>
                <a:gd fmla="*/ 159847 w 336853" name="connsiteX120"/>
                <a:gd fmla="*/ 120457 h 317500" name="connsiteY120"/>
                <a:gd fmla="*/ 165138 w 336853" name="connsiteX121"/>
                <a:gd fmla="*/ 105976 h 317500" name="connsiteY121"/>
                <a:gd fmla="*/ 167784 w 336853" name="connsiteX122"/>
                <a:gd fmla="*/ 90178 h 317500" name="connsiteY122"/>
                <a:gd fmla="*/ 170430 w 336853" name="connsiteX123"/>
                <a:gd fmla="*/ 105976 h 317500" name="connsiteY123"/>
                <a:gd fmla="*/ 175722 w 336853" name="connsiteX124"/>
                <a:gd fmla="*/ 120457 h 317500" name="connsiteY124"/>
                <a:gd fmla="*/ 177045 w 336853" name="connsiteX125"/>
                <a:gd fmla="*/ 115191 h 317500" name="connsiteY125"/>
                <a:gd fmla="*/ 188951 w 336853" name="connsiteX126"/>
                <a:gd fmla="*/ 80963 h 317500" name="connsiteY126"/>
                <a:gd fmla="*/ 211441 w 336853" name="connsiteX127"/>
                <a:gd fmla="*/ 91494 h 317500" name="connsiteY127"/>
                <a:gd fmla="*/ 227316 w 336853" name="connsiteX128"/>
                <a:gd fmla="*/ 134938 h 317500" name="connsiteY128"/>
                <a:gd fmla="*/ 167784 w 336853" name="connsiteX129"/>
                <a:gd fmla="*/ 134938 h 317500" name="connsiteY129"/>
                <a:gd fmla="*/ 108253 w 336853" name="connsiteX130"/>
                <a:gd fmla="*/ 134938 h 317500" name="connsiteY130"/>
                <a:gd fmla="*/ 124128 w 336853" name="connsiteX131"/>
                <a:gd fmla="*/ 91494 h 317500" name="connsiteY131"/>
                <a:gd fmla="*/ 146617 w 336853" name="connsiteX132"/>
                <a:gd fmla="*/ 80963 h 317500" name="connsiteY132"/>
                <a:gd fmla="*/ 165180 w 336853" name="connsiteX133"/>
                <a:gd fmla="*/ 0 h 317500" name="connsiteY133"/>
                <a:gd fmla="*/ 180801 w 336853" name="connsiteX134"/>
                <a:gd fmla="*/ 3931 h 317500" name="connsiteY134"/>
                <a:gd fmla="*/ 187310 w 336853" name="connsiteX135"/>
                <a:gd fmla="*/ 10482 h 317500" name="connsiteY135"/>
                <a:gd fmla="*/ 195121 w 336853" name="connsiteX136"/>
                <a:gd fmla="*/ 35378 h 317500" name="connsiteY136"/>
                <a:gd fmla="*/ 195121 w 336853" name="connsiteX137"/>
                <a:gd fmla="*/ 39309 h 317500" name="connsiteY137"/>
                <a:gd fmla="*/ 196422 w 336853" name="connsiteX138"/>
                <a:gd fmla="*/ 49792 h 317500" name="connsiteY138"/>
                <a:gd fmla="*/ 192517 w 336853" name="connsiteX139"/>
                <a:gd fmla="*/ 58964 h 317500" name="connsiteY139"/>
                <a:gd fmla="*/ 174293 w 336853" name="connsiteX140"/>
                <a:gd fmla="*/ 81239 h 317500" name="connsiteY140"/>
                <a:gd fmla="*/ 161275 w 336853" name="connsiteX141"/>
                <a:gd fmla="*/ 81239 h 317500" name="connsiteY141"/>
                <a:gd fmla="*/ 143050 w 336853" name="connsiteX142"/>
                <a:gd fmla="*/ 58964 h 317500" name="connsiteY142"/>
                <a:gd fmla="*/ 137843 w 336853" name="connsiteX143"/>
                <a:gd fmla="*/ 49792 h 317500" name="connsiteY143"/>
                <a:gd fmla="*/ 140447 w 336853" name="connsiteX144"/>
                <a:gd fmla="*/ 39309 h 317500" name="connsiteY144"/>
                <a:gd fmla="*/ 139145 w 336853" name="connsiteX145"/>
                <a:gd fmla="*/ 35378 h 317500" name="connsiteY145"/>
                <a:gd fmla="*/ 139145 w 336853" name="connsiteX146"/>
                <a:gd fmla="*/ 23585 h 317500" name="connsiteY146"/>
                <a:gd fmla="*/ 146956 w 336853" name="connsiteX147"/>
                <a:gd fmla="*/ 10482 h 317500" name="connsiteY147"/>
                <a:gd fmla="*/ 153464 w 336853" name="connsiteX148"/>
                <a:gd fmla="*/ 5241 h 317500" name="connsiteY148"/>
                <a:gd fmla="*/ 159973 w 336853" name="connsiteX149"/>
                <a:gd fmla="*/ 1310 h 317500" name="connsiteY149"/>
                <a:gd fmla="*/ 165180 w 336853" name="connsiteX150"/>
                <a:gd fmla="*/ 0 h 317500" name="connsiteY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b="b" l="l" r="r" t="t"/>
              <a:pathLst>
                <a:path h="317500" w="336853">
                  <a:moveTo>
                    <a:pt x="256155" y="263525"/>
                  </a:moveTo>
                  <a:cubicBezTo>
                    <a:pt x="256155" y="263525"/>
                    <a:pt x="256155" y="263525"/>
                    <a:pt x="268061" y="299070"/>
                  </a:cubicBezTo>
                  <a:cubicBezTo>
                    <a:pt x="268061" y="299070"/>
                    <a:pt x="268061" y="299070"/>
                    <a:pt x="269384" y="303019"/>
                  </a:cubicBezTo>
                  <a:cubicBezTo>
                    <a:pt x="269384" y="303019"/>
                    <a:pt x="269384" y="303019"/>
                    <a:pt x="274676" y="289855"/>
                  </a:cubicBezTo>
                  <a:cubicBezTo>
                    <a:pt x="262770" y="274057"/>
                    <a:pt x="274676" y="272740"/>
                    <a:pt x="277322" y="272740"/>
                  </a:cubicBezTo>
                  <a:cubicBezTo>
                    <a:pt x="279968" y="272740"/>
                    <a:pt x="291874" y="274057"/>
                    <a:pt x="279968" y="289855"/>
                  </a:cubicBezTo>
                  <a:cubicBezTo>
                    <a:pt x="279968" y="289855"/>
                    <a:pt x="279968" y="289855"/>
                    <a:pt x="285259" y="303019"/>
                  </a:cubicBezTo>
                  <a:cubicBezTo>
                    <a:pt x="285259" y="303019"/>
                    <a:pt x="285259" y="303019"/>
                    <a:pt x="286582" y="299070"/>
                  </a:cubicBezTo>
                  <a:cubicBezTo>
                    <a:pt x="286582" y="299070"/>
                    <a:pt x="286582" y="299070"/>
                    <a:pt x="298489" y="263525"/>
                  </a:cubicBezTo>
                  <a:cubicBezTo>
                    <a:pt x="298489" y="263525"/>
                    <a:pt x="306426" y="268791"/>
                    <a:pt x="320978" y="275373"/>
                  </a:cubicBezTo>
                  <a:cubicBezTo>
                    <a:pt x="336853" y="280639"/>
                    <a:pt x="336853" y="293804"/>
                    <a:pt x="336853" y="317500"/>
                  </a:cubicBezTo>
                  <a:cubicBezTo>
                    <a:pt x="336853" y="317500"/>
                    <a:pt x="336853" y="317500"/>
                    <a:pt x="217790" y="317500"/>
                  </a:cubicBezTo>
                  <a:cubicBezTo>
                    <a:pt x="219113" y="293804"/>
                    <a:pt x="217790" y="280639"/>
                    <a:pt x="233665" y="275373"/>
                  </a:cubicBezTo>
                  <a:cubicBezTo>
                    <a:pt x="248217" y="268791"/>
                    <a:pt x="256155" y="263525"/>
                    <a:pt x="256155" y="263525"/>
                  </a:cubicBezTo>
                  <a:close/>
                  <a:moveTo>
                    <a:pt x="37966" y="263525"/>
                  </a:moveTo>
                  <a:cubicBezTo>
                    <a:pt x="37966" y="263525"/>
                    <a:pt x="37966" y="263525"/>
                    <a:pt x="48433" y="299070"/>
                  </a:cubicBezTo>
                  <a:cubicBezTo>
                    <a:pt x="48433" y="299070"/>
                    <a:pt x="48433" y="299070"/>
                    <a:pt x="51050" y="303019"/>
                  </a:cubicBezTo>
                  <a:cubicBezTo>
                    <a:pt x="51050" y="303019"/>
                    <a:pt x="51050" y="303019"/>
                    <a:pt x="54975" y="289855"/>
                  </a:cubicBezTo>
                  <a:cubicBezTo>
                    <a:pt x="44508" y="274057"/>
                    <a:pt x="56284" y="272740"/>
                    <a:pt x="58900" y="272740"/>
                  </a:cubicBezTo>
                  <a:cubicBezTo>
                    <a:pt x="60209" y="272740"/>
                    <a:pt x="73293" y="274057"/>
                    <a:pt x="61517" y="289855"/>
                  </a:cubicBezTo>
                  <a:cubicBezTo>
                    <a:pt x="61517" y="289855"/>
                    <a:pt x="61517" y="289855"/>
                    <a:pt x="66751" y="303019"/>
                  </a:cubicBezTo>
                  <a:cubicBezTo>
                    <a:pt x="66751" y="303019"/>
                    <a:pt x="66751" y="303019"/>
                    <a:pt x="68059" y="299070"/>
                  </a:cubicBezTo>
                  <a:cubicBezTo>
                    <a:pt x="68059" y="299070"/>
                    <a:pt x="68059" y="299070"/>
                    <a:pt x="78526" y="263525"/>
                  </a:cubicBezTo>
                  <a:cubicBezTo>
                    <a:pt x="78526" y="263525"/>
                    <a:pt x="87685" y="268791"/>
                    <a:pt x="102077" y="275373"/>
                  </a:cubicBezTo>
                  <a:cubicBezTo>
                    <a:pt x="117778" y="280639"/>
                    <a:pt x="116469" y="293804"/>
                    <a:pt x="116469" y="317500"/>
                  </a:cubicBezTo>
                  <a:cubicBezTo>
                    <a:pt x="116469" y="317500"/>
                    <a:pt x="116469" y="317500"/>
                    <a:pt x="23" y="317500"/>
                  </a:cubicBezTo>
                  <a:cubicBezTo>
                    <a:pt x="23" y="293804"/>
                    <a:pt x="-1285" y="280639"/>
                    <a:pt x="15724" y="275373"/>
                  </a:cubicBezTo>
                  <a:cubicBezTo>
                    <a:pt x="30116" y="268791"/>
                    <a:pt x="37966" y="263525"/>
                    <a:pt x="37966" y="263525"/>
                  </a:cubicBezTo>
                  <a:close/>
                  <a:moveTo>
                    <a:pt x="212235" y="236538"/>
                  </a:moveTo>
                  <a:cubicBezTo>
                    <a:pt x="215304" y="236538"/>
                    <a:pt x="217792" y="239381"/>
                    <a:pt x="217792" y="242888"/>
                  </a:cubicBezTo>
                  <a:cubicBezTo>
                    <a:pt x="217792" y="246395"/>
                    <a:pt x="215304" y="249238"/>
                    <a:pt x="212235" y="249238"/>
                  </a:cubicBezTo>
                  <a:cubicBezTo>
                    <a:pt x="209166" y="249238"/>
                    <a:pt x="206678" y="246395"/>
                    <a:pt x="206678" y="242888"/>
                  </a:cubicBezTo>
                  <a:cubicBezTo>
                    <a:pt x="206678" y="239381"/>
                    <a:pt x="209166" y="236538"/>
                    <a:pt x="212235" y="236538"/>
                  </a:cubicBezTo>
                  <a:close/>
                  <a:moveTo>
                    <a:pt x="124128" y="236538"/>
                  </a:moveTo>
                  <a:cubicBezTo>
                    <a:pt x="127635" y="236538"/>
                    <a:pt x="130478" y="239381"/>
                    <a:pt x="130478" y="242888"/>
                  </a:cubicBezTo>
                  <a:cubicBezTo>
                    <a:pt x="130478" y="246395"/>
                    <a:pt x="127635" y="249238"/>
                    <a:pt x="124128" y="249238"/>
                  </a:cubicBezTo>
                  <a:cubicBezTo>
                    <a:pt x="120621" y="249238"/>
                    <a:pt x="117778" y="246395"/>
                    <a:pt x="117778" y="242888"/>
                  </a:cubicBezTo>
                  <a:cubicBezTo>
                    <a:pt x="117778" y="239381"/>
                    <a:pt x="120621" y="236538"/>
                    <a:pt x="124128" y="236538"/>
                  </a:cubicBezTo>
                  <a:close/>
                  <a:moveTo>
                    <a:pt x="196360" y="227013"/>
                  </a:moveTo>
                  <a:cubicBezTo>
                    <a:pt x="199429" y="227013"/>
                    <a:pt x="201917" y="229856"/>
                    <a:pt x="201917" y="233363"/>
                  </a:cubicBezTo>
                  <a:cubicBezTo>
                    <a:pt x="201917" y="236870"/>
                    <a:pt x="199429" y="239713"/>
                    <a:pt x="196360" y="239713"/>
                  </a:cubicBezTo>
                  <a:cubicBezTo>
                    <a:pt x="193291" y="239713"/>
                    <a:pt x="190803" y="236870"/>
                    <a:pt x="190803" y="233363"/>
                  </a:cubicBezTo>
                  <a:cubicBezTo>
                    <a:pt x="190803" y="229856"/>
                    <a:pt x="193291" y="227013"/>
                    <a:pt x="196360" y="227013"/>
                  </a:cubicBezTo>
                  <a:close/>
                  <a:moveTo>
                    <a:pt x="138415" y="227013"/>
                  </a:moveTo>
                  <a:cubicBezTo>
                    <a:pt x="141922" y="227013"/>
                    <a:pt x="144765" y="229856"/>
                    <a:pt x="144765" y="233363"/>
                  </a:cubicBezTo>
                  <a:cubicBezTo>
                    <a:pt x="144765" y="236870"/>
                    <a:pt x="141922" y="239713"/>
                    <a:pt x="138415" y="239713"/>
                  </a:cubicBezTo>
                  <a:cubicBezTo>
                    <a:pt x="134908" y="239713"/>
                    <a:pt x="132065" y="236870"/>
                    <a:pt x="132065" y="233363"/>
                  </a:cubicBezTo>
                  <a:cubicBezTo>
                    <a:pt x="132065" y="229856"/>
                    <a:pt x="134908" y="227013"/>
                    <a:pt x="138415" y="227013"/>
                  </a:cubicBezTo>
                  <a:close/>
                  <a:moveTo>
                    <a:pt x="185405" y="218758"/>
                  </a:moveTo>
                  <a:cubicBezTo>
                    <a:pt x="187945" y="221298"/>
                    <a:pt x="189215" y="223838"/>
                    <a:pt x="187945" y="226378"/>
                  </a:cubicBezTo>
                  <a:cubicBezTo>
                    <a:pt x="185405" y="230188"/>
                    <a:pt x="182865" y="230188"/>
                    <a:pt x="179055" y="228918"/>
                  </a:cubicBezTo>
                  <a:cubicBezTo>
                    <a:pt x="176515" y="226378"/>
                    <a:pt x="176515" y="223838"/>
                    <a:pt x="177785" y="221298"/>
                  </a:cubicBezTo>
                  <a:cubicBezTo>
                    <a:pt x="179055" y="217488"/>
                    <a:pt x="182865" y="217488"/>
                    <a:pt x="185405" y="218758"/>
                  </a:cubicBezTo>
                  <a:close/>
                  <a:moveTo>
                    <a:pt x="149210" y="218758"/>
                  </a:moveTo>
                  <a:cubicBezTo>
                    <a:pt x="152068" y="217488"/>
                    <a:pt x="156354" y="217488"/>
                    <a:pt x="159212" y="221298"/>
                  </a:cubicBezTo>
                  <a:cubicBezTo>
                    <a:pt x="160641" y="223838"/>
                    <a:pt x="159212" y="226378"/>
                    <a:pt x="156354" y="228918"/>
                  </a:cubicBezTo>
                  <a:cubicBezTo>
                    <a:pt x="153497" y="230188"/>
                    <a:pt x="149210" y="230188"/>
                    <a:pt x="147782" y="226378"/>
                  </a:cubicBezTo>
                  <a:cubicBezTo>
                    <a:pt x="146353" y="223838"/>
                    <a:pt x="146353" y="221298"/>
                    <a:pt x="149210" y="218758"/>
                  </a:cubicBezTo>
                  <a:close/>
                  <a:moveTo>
                    <a:pt x="167785" y="207963"/>
                  </a:moveTo>
                  <a:cubicBezTo>
                    <a:pt x="170854" y="207963"/>
                    <a:pt x="173342" y="210451"/>
                    <a:pt x="173342" y="213520"/>
                  </a:cubicBezTo>
                  <a:cubicBezTo>
                    <a:pt x="173342" y="216589"/>
                    <a:pt x="170854" y="219077"/>
                    <a:pt x="167785" y="219077"/>
                  </a:cubicBezTo>
                  <a:cubicBezTo>
                    <a:pt x="164716" y="219077"/>
                    <a:pt x="162228" y="216589"/>
                    <a:pt x="162228" y="213520"/>
                  </a:cubicBezTo>
                  <a:cubicBezTo>
                    <a:pt x="162228" y="210451"/>
                    <a:pt x="164716" y="207963"/>
                    <a:pt x="167785" y="207963"/>
                  </a:cubicBezTo>
                  <a:close/>
                  <a:moveTo>
                    <a:pt x="167785" y="190500"/>
                  </a:moveTo>
                  <a:cubicBezTo>
                    <a:pt x="170854" y="190500"/>
                    <a:pt x="173342" y="193343"/>
                    <a:pt x="173342" y="196850"/>
                  </a:cubicBezTo>
                  <a:cubicBezTo>
                    <a:pt x="173342" y="200357"/>
                    <a:pt x="170854" y="203200"/>
                    <a:pt x="167785" y="203200"/>
                  </a:cubicBezTo>
                  <a:cubicBezTo>
                    <a:pt x="164716" y="203200"/>
                    <a:pt x="162228" y="200357"/>
                    <a:pt x="162228" y="196850"/>
                  </a:cubicBezTo>
                  <a:cubicBezTo>
                    <a:pt x="162228" y="193343"/>
                    <a:pt x="164716" y="190500"/>
                    <a:pt x="167785" y="190500"/>
                  </a:cubicBezTo>
                  <a:close/>
                  <a:moveTo>
                    <a:pt x="269512" y="182286"/>
                  </a:moveTo>
                  <a:cubicBezTo>
                    <a:pt x="270813" y="182286"/>
                    <a:pt x="273417" y="182286"/>
                    <a:pt x="276020" y="182286"/>
                  </a:cubicBezTo>
                  <a:cubicBezTo>
                    <a:pt x="281228" y="180975"/>
                    <a:pt x="286435" y="182286"/>
                    <a:pt x="290340" y="184906"/>
                  </a:cubicBezTo>
                  <a:cubicBezTo>
                    <a:pt x="295547" y="187527"/>
                    <a:pt x="296849" y="191458"/>
                    <a:pt x="296849" y="191458"/>
                  </a:cubicBezTo>
                  <a:cubicBezTo>
                    <a:pt x="296849" y="191458"/>
                    <a:pt x="309866" y="192768"/>
                    <a:pt x="304659" y="216354"/>
                  </a:cubicBezTo>
                  <a:cubicBezTo>
                    <a:pt x="304659" y="217664"/>
                    <a:pt x="304659" y="218974"/>
                    <a:pt x="304659" y="220285"/>
                  </a:cubicBezTo>
                  <a:cubicBezTo>
                    <a:pt x="307263" y="220285"/>
                    <a:pt x="309866" y="221595"/>
                    <a:pt x="307263" y="230767"/>
                  </a:cubicBezTo>
                  <a:cubicBezTo>
                    <a:pt x="304659" y="238629"/>
                    <a:pt x="303357" y="239940"/>
                    <a:pt x="302056" y="239940"/>
                  </a:cubicBezTo>
                  <a:cubicBezTo>
                    <a:pt x="300754" y="249112"/>
                    <a:pt x="294245" y="258284"/>
                    <a:pt x="283831" y="262215"/>
                  </a:cubicBezTo>
                  <a:cubicBezTo>
                    <a:pt x="279926" y="263525"/>
                    <a:pt x="274719" y="263525"/>
                    <a:pt x="270813" y="262215"/>
                  </a:cubicBezTo>
                  <a:cubicBezTo>
                    <a:pt x="260399" y="258284"/>
                    <a:pt x="253891" y="249112"/>
                    <a:pt x="252589" y="239940"/>
                  </a:cubicBezTo>
                  <a:cubicBezTo>
                    <a:pt x="251287" y="239940"/>
                    <a:pt x="249985" y="238629"/>
                    <a:pt x="247382" y="232078"/>
                  </a:cubicBezTo>
                  <a:cubicBezTo>
                    <a:pt x="244778" y="221595"/>
                    <a:pt x="247382" y="220285"/>
                    <a:pt x="249985" y="220285"/>
                  </a:cubicBezTo>
                  <a:cubicBezTo>
                    <a:pt x="249985" y="218974"/>
                    <a:pt x="249985" y="217664"/>
                    <a:pt x="248684" y="216354"/>
                  </a:cubicBezTo>
                  <a:cubicBezTo>
                    <a:pt x="248684" y="212423"/>
                    <a:pt x="248684" y="208492"/>
                    <a:pt x="248684" y="204561"/>
                  </a:cubicBezTo>
                  <a:cubicBezTo>
                    <a:pt x="249985" y="199320"/>
                    <a:pt x="252589" y="195389"/>
                    <a:pt x="256494" y="191458"/>
                  </a:cubicBezTo>
                  <a:cubicBezTo>
                    <a:pt x="257796" y="190147"/>
                    <a:pt x="260399" y="187527"/>
                    <a:pt x="263003" y="186217"/>
                  </a:cubicBezTo>
                  <a:cubicBezTo>
                    <a:pt x="264305" y="184906"/>
                    <a:pt x="266908" y="183596"/>
                    <a:pt x="269512" y="182286"/>
                  </a:cubicBezTo>
                  <a:close/>
                  <a:moveTo>
                    <a:pt x="50941" y="182286"/>
                  </a:moveTo>
                  <a:cubicBezTo>
                    <a:pt x="52269" y="182286"/>
                    <a:pt x="54926" y="182286"/>
                    <a:pt x="56254" y="182286"/>
                  </a:cubicBezTo>
                  <a:cubicBezTo>
                    <a:pt x="62896" y="180975"/>
                    <a:pt x="68209" y="182286"/>
                    <a:pt x="72194" y="184906"/>
                  </a:cubicBezTo>
                  <a:cubicBezTo>
                    <a:pt x="77507" y="187527"/>
                    <a:pt x="78836" y="191458"/>
                    <a:pt x="78836" y="191458"/>
                  </a:cubicBezTo>
                  <a:cubicBezTo>
                    <a:pt x="78836" y="191458"/>
                    <a:pt x="90791" y="192768"/>
                    <a:pt x="86806" y="216354"/>
                  </a:cubicBezTo>
                  <a:cubicBezTo>
                    <a:pt x="86806" y="217664"/>
                    <a:pt x="86806" y="218974"/>
                    <a:pt x="85477" y="220285"/>
                  </a:cubicBezTo>
                  <a:cubicBezTo>
                    <a:pt x="88134" y="220285"/>
                    <a:pt x="90791" y="221595"/>
                    <a:pt x="88134" y="230767"/>
                  </a:cubicBezTo>
                  <a:cubicBezTo>
                    <a:pt x="86806" y="238629"/>
                    <a:pt x="84149" y="239940"/>
                    <a:pt x="82821" y="239940"/>
                  </a:cubicBezTo>
                  <a:cubicBezTo>
                    <a:pt x="81492" y="249112"/>
                    <a:pt x="74851" y="258284"/>
                    <a:pt x="65553" y="262215"/>
                  </a:cubicBezTo>
                  <a:cubicBezTo>
                    <a:pt x="60239" y="263525"/>
                    <a:pt x="56254" y="263525"/>
                    <a:pt x="52269" y="262215"/>
                  </a:cubicBezTo>
                  <a:cubicBezTo>
                    <a:pt x="41643" y="258284"/>
                    <a:pt x="35001" y="249112"/>
                    <a:pt x="33673" y="239940"/>
                  </a:cubicBezTo>
                  <a:cubicBezTo>
                    <a:pt x="32344" y="239940"/>
                    <a:pt x="29688" y="238629"/>
                    <a:pt x="28359" y="232078"/>
                  </a:cubicBezTo>
                  <a:cubicBezTo>
                    <a:pt x="25703" y="221595"/>
                    <a:pt x="28359" y="220285"/>
                    <a:pt x="31016" y="220285"/>
                  </a:cubicBezTo>
                  <a:cubicBezTo>
                    <a:pt x="31016" y="218974"/>
                    <a:pt x="29688" y="217664"/>
                    <a:pt x="29688" y="216354"/>
                  </a:cubicBezTo>
                  <a:cubicBezTo>
                    <a:pt x="28359" y="212423"/>
                    <a:pt x="28359" y="208492"/>
                    <a:pt x="29688" y="204561"/>
                  </a:cubicBezTo>
                  <a:cubicBezTo>
                    <a:pt x="31016" y="199320"/>
                    <a:pt x="33673" y="195389"/>
                    <a:pt x="37658" y="191458"/>
                  </a:cubicBezTo>
                  <a:cubicBezTo>
                    <a:pt x="38986" y="190147"/>
                    <a:pt x="41643" y="187527"/>
                    <a:pt x="44299" y="186217"/>
                  </a:cubicBezTo>
                  <a:cubicBezTo>
                    <a:pt x="45628" y="184906"/>
                    <a:pt x="48284" y="183596"/>
                    <a:pt x="50941" y="182286"/>
                  </a:cubicBezTo>
                  <a:close/>
                  <a:moveTo>
                    <a:pt x="167785" y="173038"/>
                  </a:moveTo>
                  <a:cubicBezTo>
                    <a:pt x="170854" y="173038"/>
                    <a:pt x="173342" y="175881"/>
                    <a:pt x="173342" y="179388"/>
                  </a:cubicBezTo>
                  <a:cubicBezTo>
                    <a:pt x="173342" y="182895"/>
                    <a:pt x="170854" y="185738"/>
                    <a:pt x="167785" y="185738"/>
                  </a:cubicBezTo>
                  <a:cubicBezTo>
                    <a:pt x="164716" y="185738"/>
                    <a:pt x="162228" y="182895"/>
                    <a:pt x="162228" y="179388"/>
                  </a:cubicBezTo>
                  <a:cubicBezTo>
                    <a:pt x="162228" y="175881"/>
                    <a:pt x="164716" y="173038"/>
                    <a:pt x="167785" y="173038"/>
                  </a:cubicBezTo>
                  <a:close/>
                  <a:moveTo>
                    <a:pt x="168402" y="155575"/>
                  </a:moveTo>
                  <a:cubicBezTo>
                    <a:pt x="169636" y="155575"/>
                    <a:pt x="170871" y="155575"/>
                    <a:pt x="172106" y="156986"/>
                  </a:cubicBezTo>
                  <a:cubicBezTo>
                    <a:pt x="173341" y="158397"/>
                    <a:pt x="173341" y="159808"/>
                    <a:pt x="173341" y="161219"/>
                  </a:cubicBezTo>
                  <a:cubicBezTo>
                    <a:pt x="173341" y="164041"/>
                    <a:pt x="173341" y="165453"/>
                    <a:pt x="172106" y="166864"/>
                  </a:cubicBezTo>
                  <a:cubicBezTo>
                    <a:pt x="170871" y="166864"/>
                    <a:pt x="169636" y="168275"/>
                    <a:pt x="168402" y="168275"/>
                  </a:cubicBezTo>
                  <a:cubicBezTo>
                    <a:pt x="167167" y="168275"/>
                    <a:pt x="165932" y="166864"/>
                    <a:pt x="164697" y="166864"/>
                  </a:cubicBezTo>
                  <a:cubicBezTo>
                    <a:pt x="163463" y="165453"/>
                    <a:pt x="162228" y="164041"/>
                    <a:pt x="162228" y="161219"/>
                  </a:cubicBezTo>
                  <a:cubicBezTo>
                    <a:pt x="162228" y="159808"/>
                    <a:pt x="163463" y="158397"/>
                    <a:pt x="164697" y="156986"/>
                  </a:cubicBezTo>
                  <a:cubicBezTo>
                    <a:pt x="165932" y="155575"/>
                    <a:pt x="167167" y="155575"/>
                    <a:pt x="168402" y="155575"/>
                  </a:cubicBezTo>
                  <a:close/>
                  <a:moveTo>
                    <a:pt x="146617" y="80963"/>
                  </a:moveTo>
                  <a:cubicBezTo>
                    <a:pt x="146617" y="80963"/>
                    <a:pt x="146617" y="80963"/>
                    <a:pt x="158524" y="115191"/>
                  </a:cubicBezTo>
                  <a:cubicBezTo>
                    <a:pt x="158524" y="115191"/>
                    <a:pt x="158524" y="115191"/>
                    <a:pt x="159847" y="120457"/>
                  </a:cubicBezTo>
                  <a:cubicBezTo>
                    <a:pt x="159847" y="120457"/>
                    <a:pt x="159847" y="120457"/>
                    <a:pt x="165138" y="105976"/>
                  </a:cubicBezTo>
                  <a:cubicBezTo>
                    <a:pt x="153232" y="90178"/>
                    <a:pt x="165138" y="90178"/>
                    <a:pt x="167784" y="90178"/>
                  </a:cubicBezTo>
                  <a:cubicBezTo>
                    <a:pt x="170430" y="90178"/>
                    <a:pt x="182336" y="90178"/>
                    <a:pt x="170430" y="105976"/>
                  </a:cubicBezTo>
                  <a:cubicBezTo>
                    <a:pt x="170430" y="105976"/>
                    <a:pt x="170430" y="105976"/>
                    <a:pt x="175722" y="120457"/>
                  </a:cubicBezTo>
                  <a:cubicBezTo>
                    <a:pt x="175722" y="120457"/>
                    <a:pt x="175722" y="120457"/>
                    <a:pt x="177045" y="115191"/>
                  </a:cubicBezTo>
                  <a:cubicBezTo>
                    <a:pt x="177045" y="115191"/>
                    <a:pt x="177045" y="115191"/>
                    <a:pt x="188951" y="80963"/>
                  </a:cubicBezTo>
                  <a:cubicBezTo>
                    <a:pt x="188951" y="80963"/>
                    <a:pt x="196889" y="86229"/>
                    <a:pt x="211441" y="91494"/>
                  </a:cubicBezTo>
                  <a:cubicBezTo>
                    <a:pt x="227316" y="98077"/>
                    <a:pt x="225993" y="111241"/>
                    <a:pt x="227316" y="134938"/>
                  </a:cubicBezTo>
                  <a:cubicBezTo>
                    <a:pt x="227316" y="134938"/>
                    <a:pt x="227316" y="134938"/>
                    <a:pt x="167784" y="134938"/>
                  </a:cubicBezTo>
                  <a:lnTo>
                    <a:pt x="108253" y="134938"/>
                  </a:lnTo>
                  <a:cubicBezTo>
                    <a:pt x="108253" y="111241"/>
                    <a:pt x="108253" y="98077"/>
                    <a:pt x="124128" y="91494"/>
                  </a:cubicBezTo>
                  <a:cubicBezTo>
                    <a:pt x="138680" y="86229"/>
                    <a:pt x="146617" y="80963"/>
                    <a:pt x="146617" y="80963"/>
                  </a:cubicBezTo>
                  <a:close/>
                  <a:moveTo>
                    <a:pt x="165180" y="0"/>
                  </a:moveTo>
                  <a:cubicBezTo>
                    <a:pt x="171689" y="0"/>
                    <a:pt x="176896" y="1310"/>
                    <a:pt x="180801" y="3931"/>
                  </a:cubicBezTo>
                  <a:cubicBezTo>
                    <a:pt x="186008" y="6551"/>
                    <a:pt x="187310" y="10482"/>
                    <a:pt x="187310" y="10482"/>
                  </a:cubicBezTo>
                  <a:cubicBezTo>
                    <a:pt x="187310" y="10482"/>
                    <a:pt x="199026" y="10482"/>
                    <a:pt x="195121" y="35378"/>
                  </a:cubicBezTo>
                  <a:cubicBezTo>
                    <a:pt x="195121" y="36689"/>
                    <a:pt x="195121" y="37999"/>
                    <a:pt x="195121" y="39309"/>
                  </a:cubicBezTo>
                  <a:cubicBezTo>
                    <a:pt x="196422" y="39309"/>
                    <a:pt x="200328" y="40620"/>
                    <a:pt x="196422" y="49792"/>
                  </a:cubicBezTo>
                  <a:cubicBezTo>
                    <a:pt x="195121" y="56343"/>
                    <a:pt x="193819" y="58964"/>
                    <a:pt x="192517" y="58964"/>
                  </a:cubicBezTo>
                  <a:cubicBezTo>
                    <a:pt x="191215" y="66826"/>
                    <a:pt x="184707" y="77308"/>
                    <a:pt x="174293" y="81239"/>
                  </a:cubicBezTo>
                  <a:cubicBezTo>
                    <a:pt x="170387" y="82550"/>
                    <a:pt x="165180" y="82550"/>
                    <a:pt x="161275" y="81239"/>
                  </a:cubicBezTo>
                  <a:cubicBezTo>
                    <a:pt x="150861" y="77308"/>
                    <a:pt x="144352" y="66826"/>
                    <a:pt x="143050" y="58964"/>
                  </a:cubicBezTo>
                  <a:cubicBezTo>
                    <a:pt x="141749" y="58964"/>
                    <a:pt x="139145" y="56343"/>
                    <a:pt x="137843" y="49792"/>
                  </a:cubicBezTo>
                  <a:cubicBezTo>
                    <a:pt x="135240" y="40620"/>
                    <a:pt x="137843" y="39309"/>
                    <a:pt x="140447" y="39309"/>
                  </a:cubicBezTo>
                  <a:cubicBezTo>
                    <a:pt x="140447" y="37999"/>
                    <a:pt x="139145" y="36689"/>
                    <a:pt x="139145" y="35378"/>
                  </a:cubicBezTo>
                  <a:cubicBezTo>
                    <a:pt x="139145" y="31447"/>
                    <a:pt x="137843" y="27516"/>
                    <a:pt x="139145" y="23585"/>
                  </a:cubicBezTo>
                  <a:cubicBezTo>
                    <a:pt x="140447" y="18344"/>
                    <a:pt x="143050" y="13103"/>
                    <a:pt x="146956" y="10482"/>
                  </a:cubicBezTo>
                  <a:cubicBezTo>
                    <a:pt x="148257" y="7862"/>
                    <a:pt x="150861" y="6551"/>
                    <a:pt x="153464" y="5241"/>
                  </a:cubicBezTo>
                  <a:cubicBezTo>
                    <a:pt x="154766" y="3931"/>
                    <a:pt x="157370" y="2620"/>
                    <a:pt x="159973" y="1310"/>
                  </a:cubicBezTo>
                  <a:cubicBezTo>
                    <a:pt x="161275" y="1310"/>
                    <a:pt x="163878" y="0"/>
                    <a:pt x="1651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3" name="组合 42"/>
          <p:cNvGrpSpPr/>
          <p:nvPr/>
        </p:nvGrpSpPr>
        <p:grpSpPr>
          <a:xfrm>
            <a:off x="6403989" y="2882351"/>
            <a:ext cx="1340045" cy="1155212"/>
            <a:chOff x="6403989" y="2882351"/>
            <a:chExt cx="1340045" cy="1155212"/>
          </a:xfrm>
        </p:grpSpPr>
        <p:sp>
          <p:nvSpPr>
            <p:cNvPr id="8" name="六边形 7"/>
            <p:cNvSpPr/>
            <p:nvPr/>
          </p:nvSpPr>
          <p:spPr>
            <a:xfrm>
              <a:off x="6403989" y="2882351"/>
              <a:ext cx="1340045" cy="115521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六边形 35"/>
            <p:cNvSpPr/>
            <p:nvPr/>
          </p:nvSpPr>
          <p:spPr>
            <a:xfrm>
              <a:off x="6765620" y="3123821"/>
              <a:ext cx="616785" cy="699242"/>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2" name="组合 41"/>
          <p:cNvGrpSpPr/>
          <p:nvPr/>
        </p:nvGrpSpPr>
        <p:grpSpPr>
          <a:xfrm>
            <a:off x="8365931" y="2003348"/>
            <a:ext cx="1340045" cy="1155212"/>
            <a:chOff x="8365931" y="2003348"/>
            <a:chExt cx="1340045" cy="1155212"/>
          </a:xfrm>
        </p:grpSpPr>
        <p:sp>
          <p:nvSpPr>
            <p:cNvPr id="9" name="六边形 8"/>
            <p:cNvSpPr/>
            <p:nvPr/>
          </p:nvSpPr>
          <p:spPr>
            <a:xfrm>
              <a:off x="8365931" y="2003348"/>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六边形 36"/>
            <p:cNvSpPr/>
            <p:nvPr/>
          </p:nvSpPr>
          <p:spPr>
            <a:xfrm>
              <a:off x="8717668" y="2244818"/>
              <a:ext cx="636574" cy="699242"/>
            </a:xfrm>
            <a:custGeom>
              <a:gdLst>
                <a:gd fmla="*/ 265967 w 306388" name="connsiteX0"/>
                <a:gd fmla="*/ 243697 h 336550" name="connsiteY0"/>
                <a:gd fmla="*/ 232996 w 306388" name="connsiteX1"/>
                <a:gd fmla="*/ 278234 h 336550" name="connsiteY1"/>
                <a:gd fmla="*/ 219808 w 306388" name="connsiteX2"/>
                <a:gd fmla="*/ 264950 h 336550" name="connsiteY2"/>
                <a:gd fmla="*/ 203982 w 306388" name="connsiteX3"/>
                <a:gd fmla="*/ 264950 h 336550" name="connsiteY3"/>
                <a:gd fmla="*/ 203982 w 306388" name="connsiteX4"/>
                <a:gd fmla="*/ 280890 h 336550" name="connsiteY4"/>
                <a:gd fmla="*/ 225083 w 306388" name="connsiteX5"/>
                <a:gd fmla="*/ 300815 h 336550" name="connsiteY5"/>
                <a:gd fmla="*/ 232996 w 306388" name="connsiteX6"/>
                <a:gd fmla="*/ 304800 h 336550" name="connsiteY6"/>
                <a:gd fmla="*/ 239591 w 306388" name="connsiteX7"/>
                <a:gd fmla="*/ 300815 h 336550" name="connsiteY7"/>
                <a:gd fmla="*/ 281794 w 306388" name="connsiteX8"/>
                <a:gd fmla="*/ 259637 h 336550" name="connsiteY8"/>
                <a:gd fmla="*/ 281794 w 306388" name="connsiteX9"/>
                <a:gd fmla="*/ 243697 h 336550" name="connsiteY9"/>
                <a:gd fmla="*/ 265967 w 306388" name="connsiteX10"/>
                <a:gd fmla="*/ 243697 h 336550" name="connsiteY10"/>
                <a:gd fmla="*/ 242094 w 306388" name="connsiteX11"/>
                <a:gd fmla="*/ 209550 h 336550" name="connsiteY11"/>
                <a:gd fmla="*/ 306388 w 306388" name="connsiteX12"/>
                <a:gd fmla="*/ 273050 h 336550" name="connsiteY12"/>
                <a:gd fmla="*/ 242094 w 306388" name="connsiteX13"/>
                <a:gd fmla="*/ 336550 h 336550" name="connsiteY13"/>
                <a:gd fmla="*/ 177800 w 306388" name="connsiteX14"/>
                <a:gd fmla="*/ 273050 h 336550" name="connsiteY14"/>
                <a:gd fmla="*/ 242094 w 306388" name="connsiteX15"/>
                <a:gd fmla="*/ 209550 h 336550" name="connsiteY15"/>
                <a:gd fmla="*/ 65986 w 306388" name="connsiteX16"/>
                <a:gd fmla="*/ 133087 h 336550" name="connsiteY16"/>
                <a:gd fmla="*/ 69946 w 306388" name="connsiteX17"/>
                <a:gd fmla="*/ 135738 h 336550" name="connsiteY17"/>
                <a:gd fmla="*/ 104259 w 306388" name="connsiteX18"/>
                <a:gd fmla="*/ 228503 h 336550" name="connsiteY18"/>
                <a:gd fmla="*/ 116136 w 306388" name="connsiteX19"/>
                <a:gd fmla="*/ 228503 h 336550" name="connsiteY19"/>
                <a:gd fmla="*/ 149130 w 306388" name="connsiteX20"/>
                <a:gd fmla="*/ 135738 h 336550" name="connsiteY20"/>
                <a:gd fmla="*/ 155728 w 306388" name="connsiteX21"/>
                <a:gd fmla="*/ 133087 h 336550" name="connsiteY21"/>
                <a:gd fmla="*/ 184762 w 306388" name="connsiteX22"/>
                <a:gd fmla="*/ 138388 h 336550" name="connsiteY22"/>
                <a:gd fmla="*/ 219075 w 306388" name="connsiteX23"/>
                <a:gd fmla="*/ 184771 h 336550" name="connsiteY23"/>
                <a:gd fmla="*/ 219075 w 306388" name="connsiteX24"/>
                <a:gd fmla="*/ 195373 h 336550" name="connsiteY24"/>
                <a:gd fmla="*/ 161007 w 306388" name="connsiteX25"/>
                <a:gd fmla="*/ 273561 h 336550" name="connsiteY25"/>
                <a:gd fmla="*/ 162327 w 306388" name="connsiteX26"/>
                <a:gd fmla="*/ 284162 h 336550" name="connsiteY26"/>
                <a:gd fmla="*/ 21116 w 306388" name="connsiteX27"/>
                <a:gd fmla="*/ 284162 h 336550" name="connsiteY27"/>
                <a:gd fmla="*/ 0 w 306388" name="connsiteX28"/>
                <a:gd fmla="*/ 262959 h 336550" name="connsiteY28"/>
                <a:gd fmla="*/ 0 w 306388" name="connsiteX29"/>
                <a:gd fmla="*/ 186096 h 336550" name="connsiteY29"/>
                <a:gd fmla="*/ 34313 w 306388" name="connsiteX30"/>
                <a:gd fmla="*/ 138388 h 336550" name="connsiteY30"/>
                <a:gd fmla="*/ 65986 w 306388" name="connsiteX31"/>
                <a:gd fmla="*/ 133087 h 336550" name="connsiteY31"/>
                <a:gd fmla="*/ 103043 w 306388" name="connsiteX32"/>
                <a:gd fmla="*/ 125412 h 336550" name="connsiteY32"/>
                <a:gd fmla="*/ 117331 w 306388" name="connsiteX33"/>
                <a:gd fmla="*/ 125412 h 336550" name="connsiteY33"/>
                <a:gd fmla="*/ 122526 w 306388" name="connsiteX34"/>
                <a:gd fmla="*/ 128077 h 336550" name="connsiteY34"/>
                <a:gd fmla="*/ 122526 w 306388" name="connsiteX35"/>
                <a:gd fmla="*/ 136071 h 336550" name="connsiteY35"/>
                <a:gd fmla="*/ 116032 w 306388" name="connsiteX36"/>
                <a:gd fmla="*/ 148063 h 336550" name="connsiteY36"/>
                <a:gd fmla="*/ 118630 w 306388" name="connsiteX37"/>
                <a:gd fmla="*/ 178707 h 336550" name="connsiteY37"/>
                <a:gd fmla="*/ 112135 w 306388" name="connsiteX38"/>
                <a:gd fmla="*/ 197360 h 336550" name="connsiteY38"/>
                <a:gd fmla="*/ 108239 w 306388" name="connsiteX39"/>
                <a:gd fmla="*/ 197360 h 336550" name="connsiteY39"/>
                <a:gd fmla="*/ 100446 w 306388" name="connsiteX40"/>
                <a:gd fmla="*/ 178707 h 336550" name="connsiteY40"/>
                <a:gd fmla="*/ 104342 w 306388" name="connsiteX41"/>
                <a:gd fmla="*/ 148063 h 336550" name="connsiteY41"/>
                <a:gd fmla="*/ 96549 w 306388" name="connsiteX42"/>
                <a:gd fmla="*/ 136071 h 336550" name="connsiteY42"/>
                <a:gd fmla="*/ 97848 w 306388" name="connsiteX43"/>
                <a:gd fmla="*/ 128077 h 336550" name="connsiteY43"/>
                <a:gd fmla="*/ 103043 w 306388" name="connsiteX44"/>
                <a:gd fmla="*/ 125412 h 336550" name="connsiteY44"/>
                <a:gd fmla="*/ 110332 w 306388" name="connsiteX45"/>
                <a:gd fmla="*/ 0 h 336550" name="connsiteY45"/>
                <a:gd fmla="*/ 166689 w 306388" name="connsiteX46"/>
                <a:gd fmla="*/ 55563 h 336550" name="connsiteY46"/>
                <a:gd fmla="*/ 110332 w 306388" name="connsiteX47"/>
                <a:gd fmla="*/ 111126 h 336550" name="connsiteY47"/>
                <a:gd fmla="*/ 53975 w 306388" name="connsiteX48"/>
                <a:gd fmla="*/ 55563 h 336550" name="connsiteY48"/>
                <a:gd fmla="*/ 110332 w 306388"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306388">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3" name="组合 32"/>
          <p:cNvGrpSpPr/>
          <p:nvPr/>
        </p:nvGrpSpPr>
        <p:grpSpPr>
          <a:xfrm>
            <a:off x="985519" y="399144"/>
            <a:ext cx="6558644" cy="763582"/>
            <a:chOff x="874713" y="281210"/>
            <a:chExt cx="6558644" cy="763582"/>
          </a:xfrm>
        </p:grpSpPr>
        <p:sp>
          <p:nvSpPr>
            <p:cNvPr id="34" name="文本框 33"/>
            <p:cNvSpPr txBox="1"/>
            <p:nvPr/>
          </p:nvSpPr>
          <p:spPr>
            <a:xfrm>
              <a:off x="874713" y="281210"/>
              <a:ext cx="18084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发展前景</a:t>
              </a:r>
            </a:p>
          </p:txBody>
        </p:sp>
        <p:sp>
          <p:nvSpPr>
            <p:cNvPr id="35" name="文本框 34"/>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39469016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p:cTn dur="500" fill="hold" id="7"/>
                                        <p:tgtEl>
                                          <p:spTgt spid="45"/>
                                        </p:tgtEl>
                                        <p:attrNameLst>
                                          <p:attrName>ppt_w</p:attrName>
                                        </p:attrNameLst>
                                      </p:cBhvr>
                                      <p:tavLst>
                                        <p:tav tm="0">
                                          <p:val>
                                            <p:fltVal val="0"/>
                                          </p:val>
                                        </p:tav>
                                        <p:tav tm="100000">
                                          <p:val>
                                            <p:strVal val="#ppt_w"/>
                                          </p:val>
                                        </p:tav>
                                      </p:tavLst>
                                    </p:anim>
                                    <p:anim calcmode="lin" valueType="num">
                                      <p:cBhvr>
                                        <p:cTn dur="500" fill="hold" id="8"/>
                                        <p:tgtEl>
                                          <p:spTgt spid="45"/>
                                        </p:tgtEl>
                                        <p:attrNameLst>
                                          <p:attrName>ppt_h</p:attrName>
                                        </p:attrNameLst>
                                      </p:cBhvr>
                                      <p:tavLst>
                                        <p:tav tm="0">
                                          <p:val>
                                            <p:fltVal val="0"/>
                                          </p:val>
                                        </p:tav>
                                        <p:tav tm="100000">
                                          <p:val>
                                            <p:strVal val="#ppt_h"/>
                                          </p:val>
                                        </p:tav>
                                      </p:tavLst>
                                    </p:anim>
                                    <p:animEffect filter="fade" transition="in">
                                      <p:cBhvr>
                                        <p:cTn dur="500" id="9"/>
                                        <p:tgtEl>
                                          <p:spTgt spid="45"/>
                                        </p:tgtEl>
                                      </p:cBhvr>
                                    </p:animEffect>
                                  </p:childTnLst>
                                </p:cTn>
                              </p:par>
                              <p:par>
                                <p:cTn fill="hold" id="10" nodeType="withEffect" presetClass="entr" presetID="53" presetSubtype="0">
                                  <p:stCondLst>
                                    <p:cond delay="0"/>
                                  </p:stCondLst>
                                  <p:childTnLst>
                                    <p:set>
                                      <p:cBhvr>
                                        <p:cTn dur="1" fill="hold" id="11">
                                          <p:stCondLst>
                                            <p:cond delay="0"/>
                                          </p:stCondLst>
                                        </p:cTn>
                                        <p:tgtEl>
                                          <p:spTgt spid="44"/>
                                        </p:tgtEl>
                                        <p:attrNameLst>
                                          <p:attrName>style.visibility</p:attrName>
                                        </p:attrNameLst>
                                      </p:cBhvr>
                                      <p:to>
                                        <p:strVal val="visible"/>
                                      </p:to>
                                    </p:set>
                                    <p:anim calcmode="lin" valueType="num">
                                      <p:cBhvr>
                                        <p:cTn dur="500" fill="hold" id="12"/>
                                        <p:tgtEl>
                                          <p:spTgt spid="44"/>
                                        </p:tgtEl>
                                        <p:attrNameLst>
                                          <p:attrName>ppt_w</p:attrName>
                                        </p:attrNameLst>
                                      </p:cBhvr>
                                      <p:tavLst>
                                        <p:tav tm="0">
                                          <p:val>
                                            <p:fltVal val="0"/>
                                          </p:val>
                                        </p:tav>
                                        <p:tav tm="100000">
                                          <p:val>
                                            <p:strVal val="#ppt_w"/>
                                          </p:val>
                                        </p:tav>
                                      </p:tavLst>
                                    </p:anim>
                                    <p:anim calcmode="lin" valueType="num">
                                      <p:cBhvr>
                                        <p:cTn dur="500" fill="hold" id="13"/>
                                        <p:tgtEl>
                                          <p:spTgt spid="44"/>
                                        </p:tgtEl>
                                        <p:attrNameLst>
                                          <p:attrName>ppt_h</p:attrName>
                                        </p:attrNameLst>
                                      </p:cBhvr>
                                      <p:tavLst>
                                        <p:tav tm="0">
                                          <p:val>
                                            <p:fltVal val="0"/>
                                          </p:val>
                                        </p:tav>
                                        <p:tav tm="100000">
                                          <p:val>
                                            <p:strVal val="#ppt_h"/>
                                          </p:val>
                                        </p:tav>
                                      </p:tavLst>
                                    </p:anim>
                                    <p:animEffect filter="fade" transition="in">
                                      <p:cBhvr>
                                        <p:cTn dur="500" id="14"/>
                                        <p:tgtEl>
                                          <p:spTgt spid="44"/>
                                        </p:tgtEl>
                                      </p:cBhvr>
                                    </p:animEffect>
                                  </p:childTnLst>
                                </p:cTn>
                              </p:par>
                              <p:par>
                                <p:cTn fill="hold" id="15" nodeType="withEffect" presetClass="entr" presetID="53" presetSubtype="0">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p:cTn dur="500" fill="hold" id="17"/>
                                        <p:tgtEl>
                                          <p:spTgt spid="43"/>
                                        </p:tgtEl>
                                        <p:attrNameLst>
                                          <p:attrName>ppt_w</p:attrName>
                                        </p:attrNameLst>
                                      </p:cBhvr>
                                      <p:tavLst>
                                        <p:tav tm="0">
                                          <p:val>
                                            <p:fltVal val="0"/>
                                          </p:val>
                                        </p:tav>
                                        <p:tav tm="100000">
                                          <p:val>
                                            <p:strVal val="#ppt_w"/>
                                          </p:val>
                                        </p:tav>
                                      </p:tavLst>
                                    </p:anim>
                                    <p:anim calcmode="lin" valueType="num">
                                      <p:cBhvr>
                                        <p:cTn dur="500" fill="hold" id="18"/>
                                        <p:tgtEl>
                                          <p:spTgt spid="43"/>
                                        </p:tgtEl>
                                        <p:attrNameLst>
                                          <p:attrName>ppt_h</p:attrName>
                                        </p:attrNameLst>
                                      </p:cBhvr>
                                      <p:tavLst>
                                        <p:tav tm="0">
                                          <p:val>
                                            <p:fltVal val="0"/>
                                          </p:val>
                                        </p:tav>
                                        <p:tav tm="100000">
                                          <p:val>
                                            <p:strVal val="#ppt_h"/>
                                          </p:val>
                                        </p:tav>
                                      </p:tavLst>
                                    </p:anim>
                                    <p:animEffect filter="fade" transition="in">
                                      <p:cBhvr>
                                        <p:cTn dur="500" id="19"/>
                                        <p:tgtEl>
                                          <p:spTgt spid="43"/>
                                        </p:tgtEl>
                                      </p:cBhvr>
                                    </p:animEffect>
                                  </p:childTnLst>
                                </p:cTn>
                              </p:par>
                              <p:par>
                                <p:cTn fill="hold"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500" fill="hold" id="22"/>
                                        <p:tgtEl>
                                          <p:spTgt spid="42"/>
                                        </p:tgtEl>
                                        <p:attrNameLst>
                                          <p:attrName>ppt_w</p:attrName>
                                        </p:attrNameLst>
                                      </p:cBhvr>
                                      <p:tavLst>
                                        <p:tav tm="0">
                                          <p:val>
                                            <p:fltVal val="0"/>
                                          </p:val>
                                        </p:tav>
                                        <p:tav tm="100000">
                                          <p:val>
                                            <p:strVal val="#ppt_w"/>
                                          </p:val>
                                        </p:tav>
                                      </p:tavLst>
                                    </p:anim>
                                    <p:anim calcmode="lin" valueType="num">
                                      <p:cBhvr>
                                        <p:cTn dur="500" fill="hold" id="23"/>
                                        <p:tgtEl>
                                          <p:spTgt spid="42"/>
                                        </p:tgtEl>
                                        <p:attrNameLst>
                                          <p:attrName>ppt_h</p:attrName>
                                        </p:attrNameLst>
                                      </p:cBhvr>
                                      <p:tavLst>
                                        <p:tav tm="0">
                                          <p:val>
                                            <p:fltVal val="0"/>
                                          </p:val>
                                        </p:tav>
                                        <p:tav tm="100000">
                                          <p:val>
                                            <p:strVal val="#ppt_h"/>
                                          </p:val>
                                        </p:tav>
                                      </p:tavLst>
                                    </p:anim>
                                    <p:animEffect filter="fade" transition="in">
                                      <p:cBhvr>
                                        <p:cTn dur="500" id="24"/>
                                        <p:tgtEl>
                                          <p:spTgt spid="42"/>
                                        </p:tgtEl>
                                      </p:cBhvr>
                                    </p:animEffect>
                                  </p:childTnLst>
                                </p:cTn>
                              </p:par>
                            </p:childTnLst>
                          </p:cTn>
                        </p:par>
                        <p:par>
                          <p:cTn fill="hold" id="25" nodeType="afterGroup">
                            <p:stCondLst>
                              <p:cond delay="500"/>
                            </p:stCondLst>
                            <p:childTnLst>
                              <p:par>
                                <p:cTn fill="hold" id="26" nodeType="afterEffect" presetClass="entr" presetID="22" presetSubtype="8">
                                  <p:stCondLst>
                                    <p:cond delay="0"/>
                                  </p:stCondLst>
                                  <p:childTnLst>
                                    <p:set>
                                      <p:cBhvr>
                                        <p:cTn dur="1" fill="hold" id="27">
                                          <p:stCondLst>
                                            <p:cond delay="0"/>
                                          </p:stCondLst>
                                        </p:cTn>
                                        <p:tgtEl>
                                          <p:spTgt spid="46"/>
                                        </p:tgtEl>
                                        <p:attrNameLst>
                                          <p:attrName>style.visibility</p:attrName>
                                        </p:attrNameLst>
                                      </p:cBhvr>
                                      <p:to>
                                        <p:strVal val="visible"/>
                                      </p:to>
                                    </p:set>
                                    <p:animEffect filter="wipe(left)" transition="in">
                                      <p:cBhvr>
                                        <p:cTn dur="500" id="28"/>
                                        <p:tgtEl>
                                          <p:spTgt spid="46"/>
                                        </p:tgtEl>
                                      </p:cBhvr>
                                    </p:animEffect>
                                  </p:childTnLst>
                                </p:cTn>
                              </p:par>
                            </p:childTnLst>
                          </p:cTn>
                        </p:par>
                        <p:par>
                          <p:cTn fill="hold" id="29" nodeType="afterGroup">
                            <p:stCondLst>
                              <p:cond delay="1000"/>
                            </p:stCondLst>
                            <p:childTnLst>
                              <p:par>
                                <p:cTn fill="hold" grpId="0" id="30" nodeType="afterEffect" presetClass="entr" presetID="10"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500" id="38"/>
                                        <p:tgtEl>
                                          <p:spTgt spid="18"/>
                                        </p:tgtEl>
                                      </p:cBhvr>
                                    </p:animEffect>
                                  </p:childTnLst>
                                </p:cTn>
                              </p:par>
                            </p:childTnLst>
                          </p:cTn>
                        </p:par>
                        <p:par>
                          <p:cTn fill="hold" id="39" nodeType="afterGroup">
                            <p:stCondLst>
                              <p:cond delay="1500"/>
                            </p:stCondLst>
                            <p:childTnLst>
                              <p:par>
                                <p:cTn fill="hold" id="40" nodeType="afterEffect" presetClass="entr" presetID="53" presetSubtype="0">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animEffect filter="fade" transition="in">
                                      <p:cBhvr>
                                        <p:cTn dur="500" id="44"/>
                                        <p:tgtEl>
                                          <p:spTgt spid="23"/>
                                        </p:tgtEl>
                                      </p:cBhvr>
                                    </p:animEffect>
                                  </p:childTnLst>
                                </p:cTn>
                              </p:par>
                            </p:childTnLst>
                          </p:cTn>
                        </p:par>
                        <p:par>
                          <p:cTn fill="hold" id="45" nodeType="afterGroup">
                            <p:stCondLst>
                              <p:cond delay="2000"/>
                            </p:stCondLst>
                            <p:childTnLst>
                              <p:par>
                                <p:cTn fill="hold" id="46" nodeType="afterEffect" presetClass="entr" presetID="53" presetSubtype="0">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p:cTn dur="500" fill="hold" id="48"/>
                                        <p:tgtEl>
                                          <p:spTgt spid="24"/>
                                        </p:tgtEl>
                                        <p:attrNameLst>
                                          <p:attrName>ppt_w</p:attrName>
                                        </p:attrNameLst>
                                      </p:cBhvr>
                                      <p:tavLst>
                                        <p:tav tm="0">
                                          <p:val>
                                            <p:fltVal val="0"/>
                                          </p:val>
                                        </p:tav>
                                        <p:tav tm="100000">
                                          <p:val>
                                            <p:strVal val="#ppt_w"/>
                                          </p:val>
                                        </p:tav>
                                      </p:tavLst>
                                    </p:anim>
                                    <p:anim calcmode="lin" valueType="num">
                                      <p:cBhvr>
                                        <p:cTn dur="500" fill="hold" id="49"/>
                                        <p:tgtEl>
                                          <p:spTgt spid="24"/>
                                        </p:tgtEl>
                                        <p:attrNameLst>
                                          <p:attrName>ppt_h</p:attrName>
                                        </p:attrNameLst>
                                      </p:cBhvr>
                                      <p:tavLst>
                                        <p:tav tm="0">
                                          <p:val>
                                            <p:fltVal val="0"/>
                                          </p:val>
                                        </p:tav>
                                        <p:tav tm="100000">
                                          <p:val>
                                            <p:strVal val="#ppt_h"/>
                                          </p:val>
                                        </p:tav>
                                      </p:tavLst>
                                    </p:anim>
                                    <p:animEffect filter="fade" transition="in">
                                      <p:cBhvr>
                                        <p:cTn dur="500" id="50"/>
                                        <p:tgtEl>
                                          <p:spTgt spid="24"/>
                                        </p:tgtEl>
                                      </p:cBhvr>
                                    </p:animEffect>
                                  </p:childTnLst>
                                </p:cTn>
                              </p:par>
                            </p:childTnLst>
                          </p:cTn>
                        </p:par>
                        <p:par>
                          <p:cTn fill="hold" id="51" nodeType="afterGroup">
                            <p:stCondLst>
                              <p:cond delay="2500"/>
                            </p:stCondLst>
                            <p:childTnLst>
                              <p:par>
                                <p:cTn fill="hold" id="52" nodeType="afterEffect" presetClass="entr" presetID="53" presetSubtype="0">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p:cTn dur="500" fill="hold" id="54"/>
                                        <p:tgtEl>
                                          <p:spTgt spid="27"/>
                                        </p:tgtEl>
                                        <p:attrNameLst>
                                          <p:attrName>ppt_w</p:attrName>
                                        </p:attrNameLst>
                                      </p:cBhvr>
                                      <p:tavLst>
                                        <p:tav tm="0">
                                          <p:val>
                                            <p:fltVal val="0"/>
                                          </p:val>
                                        </p:tav>
                                        <p:tav tm="100000">
                                          <p:val>
                                            <p:strVal val="#ppt_w"/>
                                          </p:val>
                                        </p:tav>
                                      </p:tavLst>
                                    </p:anim>
                                    <p:anim calcmode="lin" valueType="num">
                                      <p:cBhvr>
                                        <p:cTn dur="500" fill="hold" id="55"/>
                                        <p:tgtEl>
                                          <p:spTgt spid="27"/>
                                        </p:tgtEl>
                                        <p:attrNameLst>
                                          <p:attrName>ppt_h</p:attrName>
                                        </p:attrNameLst>
                                      </p:cBhvr>
                                      <p:tavLst>
                                        <p:tav tm="0">
                                          <p:val>
                                            <p:fltVal val="0"/>
                                          </p:val>
                                        </p:tav>
                                        <p:tav tm="100000">
                                          <p:val>
                                            <p:strVal val="#ppt_h"/>
                                          </p:val>
                                        </p:tav>
                                      </p:tavLst>
                                    </p:anim>
                                    <p:animEffect filter="fade" transition="in">
                                      <p:cBhvr>
                                        <p:cTn dur="500" id="56"/>
                                        <p:tgtEl>
                                          <p:spTgt spid="27"/>
                                        </p:tgtEl>
                                      </p:cBhvr>
                                    </p:animEffect>
                                  </p:childTnLst>
                                </p:cTn>
                              </p:par>
                            </p:childTnLst>
                          </p:cTn>
                        </p:par>
                        <p:par>
                          <p:cTn fill="hold" id="57" nodeType="afterGroup">
                            <p:stCondLst>
                              <p:cond delay="3000"/>
                            </p:stCondLst>
                            <p:childTnLst>
                              <p:par>
                                <p:cTn fill="hold" id="58" nodeType="afterEffect" presetClass="entr" presetID="53" presetSubtype="0">
                                  <p:stCondLst>
                                    <p:cond delay="0"/>
                                  </p:stCondLst>
                                  <p:childTnLst>
                                    <p:set>
                                      <p:cBhvr>
                                        <p:cTn dur="1" fill="hold" id="59">
                                          <p:stCondLst>
                                            <p:cond delay="0"/>
                                          </p:stCondLst>
                                        </p:cTn>
                                        <p:tgtEl>
                                          <p:spTgt spid="30"/>
                                        </p:tgtEl>
                                        <p:attrNameLst>
                                          <p:attrName>style.visibility</p:attrName>
                                        </p:attrNameLst>
                                      </p:cBhvr>
                                      <p:to>
                                        <p:strVal val="visible"/>
                                      </p:to>
                                    </p:set>
                                    <p:anim calcmode="lin" valueType="num">
                                      <p:cBhvr>
                                        <p:cTn dur="500" fill="hold" id="60"/>
                                        <p:tgtEl>
                                          <p:spTgt spid="30"/>
                                        </p:tgtEl>
                                        <p:attrNameLst>
                                          <p:attrName>ppt_w</p:attrName>
                                        </p:attrNameLst>
                                      </p:cBhvr>
                                      <p:tavLst>
                                        <p:tav tm="0">
                                          <p:val>
                                            <p:fltVal val="0"/>
                                          </p:val>
                                        </p:tav>
                                        <p:tav tm="100000">
                                          <p:val>
                                            <p:strVal val="#ppt_w"/>
                                          </p:val>
                                        </p:tav>
                                      </p:tavLst>
                                    </p:anim>
                                    <p:anim calcmode="lin" valueType="num">
                                      <p:cBhvr>
                                        <p:cTn dur="500" fill="hold" id="61"/>
                                        <p:tgtEl>
                                          <p:spTgt spid="30"/>
                                        </p:tgtEl>
                                        <p:attrNameLst>
                                          <p:attrName>ppt_h</p:attrName>
                                        </p:attrNameLst>
                                      </p:cBhvr>
                                      <p:tavLst>
                                        <p:tav tm="0">
                                          <p:val>
                                            <p:fltVal val="0"/>
                                          </p:val>
                                        </p:tav>
                                        <p:tav tm="100000">
                                          <p:val>
                                            <p:strVal val="#ppt_h"/>
                                          </p:val>
                                        </p:tav>
                                      </p:tavLst>
                                    </p:anim>
                                    <p:animEffect filter="fade" transition="in">
                                      <p:cBhvr>
                                        <p:cTn dur="500" id="6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502925" y="2654295"/>
            <a:ext cx="9266675" cy="2984505"/>
            <a:chOff x="1947087" y="2600978"/>
            <a:chExt cx="8167844" cy="2870833"/>
          </a:xfrm>
        </p:grpSpPr>
        <p:cxnSp>
          <p:nvCxnSpPr>
            <p:cNvPr id="42" name="Straight Connector 154"/>
            <p:cNvCxnSpPr/>
            <p:nvPr/>
          </p:nvCxnSpPr>
          <p:spPr>
            <a:xfrm>
              <a:off x="1947087" y="5471530"/>
              <a:ext cx="794806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id="16" name="Freeform 6"/>
            <p:cNvSpPr/>
            <p:nvPr/>
          </p:nvSpPr>
          <p:spPr bwMode="auto">
            <a:xfrm>
              <a:off x="2820738" y="2919959"/>
              <a:ext cx="2798662" cy="255185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70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id="17" name="Freeform 6"/>
            <p:cNvSpPr/>
            <p:nvPr/>
          </p:nvSpPr>
          <p:spPr bwMode="auto">
            <a:xfrm>
              <a:off x="5934369" y="2919959"/>
              <a:ext cx="2798662" cy="255185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70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id="18" name="Freeform 6"/>
            <p:cNvSpPr/>
            <p:nvPr/>
          </p:nvSpPr>
          <p:spPr bwMode="auto">
            <a:xfrm>
              <a:off x="1970496" y="3876903"/>
              <a:ext cx="2132314" cy="159490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70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id="19" name="Freeform 6"/>
            <p:cNvSpPr/>
            <p:nvPr/>
          </p:nvSpPr>
          <p:spPr bwMode="auto">
            <a:xfrm>
              <a:off x="4202637" y="2600978"/>
              <a:ext cx="3148495" cy="2870833"/>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70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id="20" name="Freeform 6"/>
            <p:cNvSpPr/>
            <p:nvPr/>
          </p:nvSpPr>
          <p:spPr bwMode="auto">
            <a:xfrm>
              <a:off x="7316269" y="3363153"/>
              <a:ext cx="2798662" cy="210865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70000"/>
              </a:schemeClr>
            </a:solidFill>
            <a:ln>
              <a:noFill/>
            </a:ln>
          </p:spPr>
          <p:txBody>
            <a:bodyPr anchor="t" anchorCtr="0" bIns="45720" compatLnSpc="1" lIns="91440" numCol="1" rIns="91440" tIns="45720" vert="horz" wrap="square">
              <a:prstTxWarp prst="textNoShape">
                <a:avLst/>
              </a:prstTxWarp>
            </a:bodyPr>
            <a:lstStyle/>
            <a:p>
              <a:endParaRPr lang="en-US"/>
            </a:p>
          </p:txBody>
        </p:sp>
      </p:grpSp>
      <p:sp>
        <p:nvSpPr>
          <p:cNvPr id="43" name="矩形 42"/>
          <p:cNvSpPr/>
          <p:nvPr/>
        </p:nvSpPr>
        <p:spPr>
          <a:xfrm>
            <a:off x="0" y="563880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1599128" y="5785898"/>
            <a:ext cx="9018071" cy="703489"/>
            <a:chOff x="6798183" y="1678126"/>
            <a:chExt cx="9018071" cy="703489"/>
          </a:xfrm>
        </p:grpSpPr>
        <p:sp>
          <p:nvSpPr>
            <p:cNvPr id="45" name="矩形 44"/>
            <p:cNvSpPr/>
            <p:nvPr/>
          </p:nvSpPr>
          <p:spPr>
            <a:xfrm>
              <a:off x="6798183" y="2030750"/>
              <a:ext cx="9018071" cy="347472"/>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46" name="矩形 45"/>
            <p:cNvSpPr/>
            <p:nvPr/>
          </p:nvSpPr>
          <p:spPr>
            <a:xfrm>
              <a:off x="6798183"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bg1"/>
                  </a:solidFill>
                </a:rPr>
                <a:t>标题文字添加</a:t>
              </a:r>
            </a:p>
          </p:txBody>
        </p:sp>
      </p:grpSp>
      <p:sp>
        <p:nvSpPr>
          <p:cNvPr id="47" name="矩形 46"/>
          <p:cNvSpPr/>
          <p:nvPr/>
        </p:nvSpPr>
        <p:spPr>
          <a:xfrm>
            <a:off x="2057418" y="3602725"/>
            <a:ext cx="140968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网络销售</a:t>
            </a:r>
          </a:p>
        </p:txBody>
      </p:sp>
      <p:sp>
        <p:nvSpPr>
          <p:cNvPr id="48" name="矩形 47"/>
          <p:cNvSpPr/>
          <p:nvPr/>
        </p:nvSpPr>
        <p:spPr>
          <a:xfrm>
            <a:off x="3376853" y="2561477"/>
            <a:ext cx="140968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本地销售</a:t>
            </a:r>
          </a:p>
        </p:txBody>
      </p:sp>
      <p:sp>
        <p:nvSpPr>
          <p:cNvPr id="49" name="矩形 48"/>
          <p:cNvSpPr/>
          <p:nvPr/>
        </p:nvSpPr>
        <p:spPr>
          <a:xfrm>
            <a:off x="5143109" y="2206394"/>
            <a:ext cx="140968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广播推广</a:t>
            </a:r>
          </a:p>
        </p:txBody>
      </p:sp>
      <p:sp>
        <p:nvSpPr>
          <p:cNvPr id="50" name="矩形 49"/>
          <p:cNvSpPr/>
          <p:nvPr/>
        </p:nvSpPr>
        <p:spPr>
          <a:xfrm>
            <a:off x="6929143" y="2561477"/>
            <a:ext cx="140968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微博营销</a:t>
            </a:r>
          </a:p>
        </p:txBody>
      </p:sp>
      <p:sp>
        <p:nvSpPr>
          <p:cNvPr id="51" name="矩形 50"/>
          <p:cNvSpPr/>
          <p:nvPr/>
        </p:nvSpPr>
        <p:spPr>
          <a:xfrm>
            <a:off x="8484251" y="3003912"/>
            <a:ext cx="140968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其他策略</a:t>
            </a:r>
          </a:p>
        </p:txBody>
      </p:sp>
      <p:grpSp>
        <p:nvGrpSpPr>
          <p:cNvPr id="21" name="组合 20"/>
          <p:cNvGrpSpPr/>
          <p:nvPr/>
        </p:nvGrpSpPr>
        <p:grpSpPr>
          <a:xfrm>
            <a:off x="985519" y="399144"/>
            <a:ext cx="6558644" cy="763582"/>
            <a:chOff x="874713" y="281210"/>
            <a:chExt cx="6558644" cy="763582"/>
          </a:xfrm>
        </p:grpSpPr>
        <p:sp>
          <p:nvSpPr>
            <p:cNvPr id="22" name="文本框 21"/>
            <p:cNvSpPr txBox="1"/>
            <p:nvPr/>
          </p:nvSpPr>
          <p:spPr>
            <a:xfrm>
              <a:off x="874713" y="281210"/>
              <a:ext cx="18084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发展前景</a:t>
              </a:r>
            </a:p>
          </p:txBody>
        </p:sp>
        <p:sp>
          <p:nvSpPr>
            <p:cNvPr id="23" name="文本框 22"/>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312421153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1000" fill="hold" id="7"/>
                                        <p:tgtEl>
                                          <p:spTgt spid="44"/>
                                        </p:tgtEl>
                                        <p:attrNameLst>
                                          <p:attrName>ppt_x</p:attrName>
                                        </p:attrNameLst>
                                      </p:cBhvr>
                                      <p:tavLst>
                                        <p:tav tm="0">
                                          <p:val>
                                            <p:strVal val="1+#ppt_w/2"/>
                                          </p:val>
                                        </p:tav>
                                        <p:tav tm="100000">
                                          <p:val>
                                            <p:strVal val="#ppt_x"/>
                                          </p:val>
                                        </p:tav>
                                      </p:tavLst>
                                    </p:anim>
                                    <p:anim calcmode="lin" valueType="num">
                                      <p:cBhvr additive="base">
                                        <p:cTn dur="1000" fill="hold" id="8"/>
                                        <p:tgtEl>
                                          <p:spTgt spid="4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17"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ppt_x</p:attrName>
                                        </p:attrNameLst>
                                      </p:cBhvr>
                                      <p:tavLst>
                                        <p:tav tm="0">
                                          <p:val>
                                            <p:strVal val="#ppt_x"/>
                                          </p:val>
                                        </p:tav>
                                        <p:tav tm="100000">
                                          <p:val>
                                            <p:strVal val="#ppt_x"/>
                                          </p:val>
                                        </p:tav>
                                      </p:tavLst>
                                    </p:anim>
                                    <p:anim calcmode="lin" valueType="num">
                                      <p:cBhvr>
                                        <p:cTn dur="500" fill="hold" id="13"/>
                                        <p:tgtEl>
                                          <p:spTgt spid="5"/>
                                        </p:tgtEl>
                                        <p:attrNameLst>
                                          <p:attrName>ppt_y</p:attrName>
                                        </p:attrNameLst>
                                      </p:cBhvr>
                                      <p:tavLst>
                                        <p:tav tm="0">
                                          <p:val>
                                            <p:strVal val="#ppt_y+#ppt_h/2"/>
                                          </p:val>
                                        </p:tav>
                                        <p:tav tm="100000">
                                          <p:val>
                                            <p:strVal val="#ppt_y"/>
                                          </p:val>
                                        </p:tav>
                                      </p:tavLst>
                                    </p:anim>
                                    <p:anim calcmode="lin" valueType="num">
                                      <p:cBhvr>
                                        <p:cTn dur="500" fill="hold" id="14"/>
                                        <p:tgtEl>
                                          <p:spTgt spid="5"/>
                                        </p:tgtEl>
                                        <p:attrNameLst>
                                          <p:attrName>ppt_w</p:attrName>
                                        </p:attrNameLst>
                                      </p:cBhvr>
                                      <p:tavLst>
                                        <p:tav tm="0">
                                          <p:val>
                                            <p:strVal val="#ppt_w"/>
                                          </p:val>
                                        </p:tav>
                                        <p:tav tm="100000">
                                          <p:val>
                                            <p:strVal val="#ppt_w"/>
                                          </p:val>
                                        </p:tav>
                                      </p:tavLst>
                                    </p:anim>
                                    <p:anim calcmode="lin" valueType="num">
                                      <p:cBhvr>
                                        <p:cTn dur="500" fill="hold" id="15"/>
                                        <p:tgtEl>
                                          <p:spTgt spid="5"/>
                                        </p:tgtEl>
                                        <p:attrNameLst>
                                          <p:attrName>ppt_h</p:attrName>
                                        </p:attrNameLst>
                                      </p:cBhvr>
                                      <p:tavLst>
                                        <p:tav tm="0">
                                          <p:val>
                                            <p:fltVal val="0"/>
                                          </p:val>
                                        </p:tav>
                                        <p:tav tm="100000">
                                          <p:val>
                                            <p:strVal val="#ppt_h"/>
                                          </p:val>
                                        </p:tav>
                                      </p:tavLst>
                                    </p:anim>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47"/>
                                        </p:tgtEl>
                                        <p:attrNameLst>
                                          <p:attrName>style.visibility</p:attrName>
                                        </p:attrNameLst>
                                      </p:cBhvr>
                                      <p:to>
                                        <p:strVal val="visible"/>
                                      </p:to>
                                    </p:set>
                                    <p:anim calcmode="lin" valueType="num">
                                      <p:cBhvr>
                                        <p:cTn dur="500" fill="hold" id="19"/>
                                        <p:tgtEl>
                                          <p:spTgt spid="47"/>
                                        </p:tgtEl>
                                        <p:attrNameLst>
                                          <p:attrName>ppt_w</p:attrName>
                                        </p:attrNameLst>
                                      </p:cBhvr>
                                      <p:tavLst>
                                        <p:tav tm="0">
                                          <p:val>
                                            <p:fltVal val="0"/>
                                          </p:val>
                                        </p:tav>
                                        <p:tav tm="100000">
                                          <p:val>
                                            <p:strVal val="#ppt_w"/>
                                          </p:val>
                                        </p:tav>
                                      </p:tavLst>
                                    </p:anim>
                                    <p:anim calcmode="lin" valueType="num">
                                      <p:cBhvr>
                                        <p:cTn dur="500" fill="hold" id="20"/>
                                        <p:tgtEl>
                                          <p:spTgt spid="47"/>
                                        </p:tgtEl>
                                        <p:attrNameLst>
                                          <p:attrName>ppt_h</p:attrName>
                                        </p:attrNameLst>
                                      </p:cBhvr>
                                      <p:tavLst>
                                        <p:tav tm="0">
                                          <p:val>
                                            <p:fltVal val="0"/>
                                          </p:val>
                                        </p:tav>
                                        <p:tav tm="100000">
                                          <p:val>
                                            <p:strVal val="#ppt_h"/>
                                          </p:val>
                                        </p:tav>
                                      </p:tavLst>
                                    </p:anim>
                                    <p:animEffect filter="fade" transition="in">
                                      <p:cBhvr>
                                        <p:cTn dur="500" id="21"/>
                                        <p:tgtEl>
                                          <p:spTgt spid="47"/>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48"/>
                                        </p:tgtEl>
                                        <p:attrNameLst>
                                          <p:attrName>style.visibility</p:attrName>
                                        </p:attrNameLst>
                                      </p:cBhvr>
                                      <p:to>
                                        <p:strVal val="visible"/>
                                      </p:to>
                                    </p:set>
                                    <p:anim calcmode="lin" valueType="num">
                                      <p:cBhvr>
                                        <p:cTn dur="500" fill="hold" id="24"/>
                                        <p:tgtEl>
                                          <p:spTgt spid="48"/>
                                        </p:tgtEl>
                                        <p:attrNameLst>
                                          <p:attrName>ppt_w</p:attrName>
                                        </p:attrNameLst>
                                      </p:cBhvr>
                                      <p:tavLst>
                                        <p:tav tm="0">
                                          <p:val>
                                            <p:fltVal val="0"/>
                                          </p:val>
                                        </p:tav>
                                        <p:tav tm="100000">
                                          <p:val>
                                            <p:strVal val="#ppt_w"/>
                                          </p:val>
                                        </p:tav>
                                      </p:tavLst>
                                    </p:anim>
                                    <p:anim calcmode="lin" valueType="num">
                                      <p:cBhvr>
                                        <p:cTn dur="500" fill="hold" id="25"/>
                                        <p:tgtEl>
                                          <p:spTgt spid="48"/>
                                        </p:tgtEl>
                                        <p:attrNameLst>
                                          <p:attrName>ppt_h</p:attrName>
                                        </p:attrNameLst>
                                      </p:cBhvr>
                                      <p:tavLst>
                                        <p:tav tm="0">
                                          <p:val>
                                            <p:fltVal val="0"/>
                                          </p:val>
                                        </p:tav>
                                        <p:tav tm="100000">
                                          <p:val>
                                            <p:strVal val="#ppt_h"/>
                                          </p:val>
                                        </p:tav>
                                      </p:tavLst>
                                    </p:anim>
                                    <p:animEffect filter="fade" transition="in">
                                      <p:cBhvr>
                                        <p:cTn dur="500" id="26"/>
                                        <p:tgtEl>
                                          <p:spTgt spid="48"/>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49"/>
                                        </p:tgtEl>
                                        <p:attrNameLst>
                                          <p:attrName>style.visibility</p:attrName>
                                        </p:attrNameLst>
                                      </p:cBhvr>
                                      <p:to>
                                        <p:strVal val="visible"/>
                                      </p:to>
                                    </p:set>
                                    <p:anim calcmode="lin" valueType="num">
                                      <p:cBhvr>
                                        <p:cTn dur="500" fill="hold" id="29"/>
                                        <p:tgtEl>
                                          <p:spTgt spid="49"/>
                                        </p:tgtEl>
                                        <p:attrNameLst>
                                          <p:attrName>ppt_w</p:attrName>
                                        </p:attrNameLst>
                                      </p:cBhvr>
                                      <p:tavLst>
                                        <p:tav tm="0">
                                          <p:val>
                                            <p:fltVal val="0"/>
                                          </p:val>
                                        </p:tav>
                                        <p:tav tm="100000">
                                          <p:val>
                                            <p:strVal val="#ppt_w"/>
                                          </p:val>
                                        </p:tav>
                                      </p:tavLst>
                                    </p:anim>
                                    <p:anim calcmode="lin" valueType="num">
                                      <p:cBhvr>
                                        <p:cTn dur="500" fill="hold" id="30"/>
                                        <p:tgtEl>
                                          <p:spTgt spid="49"/>
                                        </p:tgtEl>
                                        <p:attrNameLst>
                                          <p:attrName>ppt_h</p:attrName>
                                        </p:attrNameLst>
                                      </p:cBhvr>
                                      <p:tavLst>
                                        <p:tav tm="0">
                                          <p:val>
                                            <p:fltVal val="0"/>
                                          </p:val>
                                        </p:tav>
                                        <p:tav tm="100000">
                                          <p:val>
                                            <p:strVal val="#ppt_h"/>
                                          </p:val>
                                        </p:tav>
                                      </p:tavLst>
                                    </p:anim>
                                    <p:animEffect filter="fade" transition="in">
                                      <p:cBhvr>
                                        <p:cTn dur="500" id="31"/>
                                        <p:tgtEl>
                                          <p:spTgt spid="49"/>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50"/>
                                        </p:tgtEl>
                                        <p:attrNameLst>
                                          <p:attrName>style.visibility</p:attrName>
                                        </p:attrNameLst>
                                      </p:cBhvr>
                                      <p:to>
                                        <p:strVal val="visible"/>
                                      </p:to>
                                    </p:set>
                                    <p:anim calcmode="lin" valueType="num">
                                      <p:cBhvr>
                                        <p:cTn dur="500" fill="hold" id="34"/>
                                        <p:tgtEl>
                                          <p:spTgt spid="50"/>
                                        </p:tgtEl>
                                        <p:attrNameLst>
                                          <p:attrName>ppt_w</p:attrName>
                                        </p:attrNameLst>
                                      </p:cBhvr>
                                      <p:tavLst>
                                        <p:tav tm="0">
                                          <p:val>
                                            <p:fltVal val="0"/>
                                          </p:val>
                                        </p:tav>
                                        <p:tav tm="100000">
                                          <p:val>
                                            <p:strVal val="#ppt_w"/>
                                          </p:val>
                                        </p:tav>
                                      </p:tavLst>
                                    </p:anim>
                                    <p:anim calcmode="lin" valueType="num">
                                      <p:cBhvr>
                                        <p:cTn dur="500" fill="hold" id="35"/>
                                        <p:tgtEl>
                                          <p:spTgt spid="50"/>
                                        </p:tgtEl>
                                        <p:attrNameLst>
                                          <p:attrName>ppt_h</p:attrName>
                                        </p:attrNameLst>
                                      </p:cBhvr>
                                      <p:tavLst>
                                        <p:tav tm="0">
                                          <p:val>
                                            <p:fltVal val="0"/>
                                          </p:val>
                                        </p:tav>
                                        <p:tav tm="100000">
                                          <p:val>
                                            <p:strVal val="#ppt_h"/>
                                          </p:val>
                                        </p:tav>
                                      </p:tavLst>
                                    </p:anim>
                                    <p:animEffect filter="fade" transition="in">
                                      <p:cBhvr>
                                        <p:cTn dur="500" id="36"/>
                                        <p:tgtEl>
                                          <p:spTgt spid="50"/>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51"/>
                                        </p:tgtEl>
                                        <p:attrNameLst>
                                          <p:attrName>style.visibility</p:attrName>
                                        </p:attrNameLst>
                                      </p:cBhvr>
                                      <p:to>
                                        <p:strVal val="visible"/>
                                      </p:to>
                                    </p:set>
                                    <p:anim calcmode="lin" valueType="num">
                                      <p:cBhvr>
                                        <p:cTn dur="500" fill="hold" id="39"/>
                                        <p:tgtEl>
                                          <p:spTgt spid="51"/>
                                        </p:tgtEl>
                                        <p:attrNameLst>
                                          <p:attrName>ppt_w</p:attrName>
                                        </p:attrNameLst>
                                      </p:cBhvr>
                                      <p:tavLst>
                                        <p:tav tm="0">
                                          <p:val>
                                            <p:fltVal val="0"/>
                                          </p:val>
                                        </p:tav>
                                        <p:tav tm="100000">
                                          <p:val>
                                            <p:strVal val="#ppt_w"/>
                                          </p:val>
                                        </p:tav>
                                      </p:tavLst>
                                    </p:anim>
                                    <p:anim calcmode="lin" valueType="num">
                                      <p:cBhvr>
                                        <p:cTn dur="500" fill="hold" id="40"/>
                                        <p:tgtEl>
                                          <p:spTgt spid="51"/>
                                        </p:tgtEl>
                                        <p:attrNameLst>
                                          <p:attrName>ppt_h</p:attrName>
                                        </p:attrNameLst>
                                      </p:cBhvr>
                                      <p:tavLst>
                                        <p:tav tm="0">
                                          <p:val>
                                            <p:fltVal val="0"/>
                                          </p:val>
                                        </p:tav>
                                        <p:tav tm="100000">
                                          <p:val>
                                            <p:strVal val="#ppt_h"/>
                                          </p:val>
                                        </p:tav>
                                      </p:tavLst>
                                    </p:anim>
                                    <p:animEffect filter="fade" transition="in">
                                      <p:cBhvr>
                                        <p:cTn dur="500" id="41"/>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占位符 17"/>
          <p:cNvPicPr>
            <a:picLocks noChangeAspect="1" noGrp="1"/>
          </p:cNvPicPr>
          <p:nvPr>
            <p:ph idx="10" sz="quarter" type="pic"/>
          </p:nvPr>
        </p:nvPicPr>
        <p:blipFill>
          <a:blip r:embed="rId3">
            <a:grayscl/>
            <a:extLst>
              <a:ext uri="{28A0092B-C50C-407E-A947-70E740481C1C}">
                <a14:useLocalDpi val="0"/>
              </a:ext>
            </a:extLst>
          </a:blip>
          <a:srcRect b="6502" t="6502"/>
          <a:stretch>
            <a:fillRect/>
          </a:stretch>
        </p:blipFill>
        <p:spPr/>
      </p:pic>
      <p:sp>
        <p:nvSpPr>
          <p:cNvPr id="5" name="等腰三角形 4"/>
          <p:cNvSpPr/>
          <p:nvPr/>
        </p:nvSpPr>
        <p:spPr>
          <a:xfrm rot="5400000">
            <a:off x="10414721" y="1974512"/>
            <a:ext cx="1908931" cy="164563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6200000">
            <a:off x="10414720" y="1021860"/>
            <a:ext cx="1908934" cy="164563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rot="16200000">
            <a:off x="10414721" y="2928978"/>
            <a:ext cx="1908931" cy="164563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776881" y="490327"/>
            <a:ext cx="2418080" cy="579120"/>
          </a:xfrm>
          <a:prstGeom prst="rect">
            <a:avLst/>
          </a:prstGeom>
          <a:noFill/>
        </p:spPr>
        <p:txBody>
          <a:bodyPr rtlCol="0" wrap="none">
            <a:spAutoFit/>
          </a:bodyPr>
          <a:lstStyle/>
          <a:p>
            <a:r>
              <a:rPr altLang="zh-CN" b="1" lang="en-US" smtClean="0" sz="3200">
                <a:solidFill>
                  <a:schemeClr val="accent1"/>
                </a:solidFill>
                <a:ea typeface="+mj-ea"/>
              </a:rPr>
              <a:t>CONTENTS</a:t>
            </a:r>
          </a:p>
        </p:txBody>
      </p:sp>
      <p:grpSp>
        <p:nvGrpSpPr>
          <p:cNvPr id="2" name="组合 1"/>
          <p:cNvGrpSpPr/>
          <p:nvPr/>
        </p:nvGrpSpPr>
        <p:grpSpPr>
          <a:xfrm>
            <a:off x="1997729" y="1716073"/>
            <a:ext cx="2353741" cy="552847"/>
            <a:chOff x="1305751" y="1841520"/>
            <a:chExt cx="2353741" cy="552847"/>
          </a:xfrm>
        </p:grpSpPr>
        <p:sp>
          <p:nvSpPr>
            <p:cNvPr id="8" name="等腰三角形 7"/>
            <p:cNvSpPr/>
            <p:nvPr/>
          </p:nvSpPr>
          <p:spPr>
            <a:xfrm rot="5400000">
              <a:off x="1296401" y="1879648"/>
              <a:ext cx="552847" cy="4765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1935943" y="1887112"/>
              <a:ext cx="1706880" cy="457200"/>
            </a:xfrm>
            <a:prstGeom prst="rect">
              <a:avLst/>
            </a:prstGeom>
            <a:noFill/>
          </p:spPr>
          <p:txBody>
            <a:bodyPr rtlCol="0" wrap="none">
              <a:spAutoFit/>
              <a:scene3d>
                <a:camera prst="orthographicFront"/>
                <a:lightRig dir="t" rig="threePt"/>
              </a:scene3d>
              <a:sp3d contourW="12700"/>
            </a:bodyPr>
            <a:lstStyle/>
            <a:p>
              <a:r>
                <a:rPr altLang="en-US" b="1" lang="zh-CN" sz="2400">
                  <a:solidFill>
                    <a:schemeClr val="tx1">
                      <a:lumMod val="75000"/>
                      <a:lumOff val="25000"/>
                    </a:schemeClr>
                  </a:solidFill>
                </a:rPr>
                <a:t>公司与团队</a:t>
              </a:r>
            </a:p>
          </p:txBody>
        </p:sp>
        <p:sp>
          <p:nvSpPr>
            <p:cNvPr id="11" name="文本框 10"/>
            <p:cNvSpPr txBox="1"/>
            <p:nvPr/>
          </p:nvSpPr>
          <p:spPr>
            <a:xfrm>
              <a:off x="1305751" y="1936540"/>
              <a:ext cx="309880" cy="365760"/>
            </a:xfrm>
            <a:prstGeom prst="rect">
              <a:avLst/>
            </a:prstGeom>
            <a:noFill/>
          </p:spPr>
          <p:txBody>
            <a:bodyPr rtlCol="0" wrap="none">
              <a:spAutoFit/>
              <a:scene3d>
                <a:camera prst="orthographicFront"/>
                <a:lightRig dir="t" rig="threePt"/>
              </a:scene3d>
              <a:sp3d contourW="12700"/>
            </a:bodyPr>
            <a:lstStyle/>
            <a:p>
              <a:r>
                <a:rPr altLang="zh-CN" b="1" lang="en-US" smtClean="0">
                  <a:solidFill>
                    <a:schemeClr val="bg1"/>
                  </a:solidFill>
                </a:rPr>
                <a:t>1</a:t>
              </a:r>
            </a:p>
          </p:txBody>
        </p:sp>
      </p:grpSp>
      <p:grpSp>
        <p:nvGrpSpPr>
          <p:cNvPr id="12" name="组合 11"/>
          <p:cNvGrpSpPr/>
          <p:nvPr/>
        </p:nvGrpSpPr>
        <p:grpSpPr>
          <a:xfrm>
            <a:off x="1997729" y="2457027"/>
            <a:ext cx="2045964" cy="552847"/>
            <a:chOff x="1305751" y="1841520"/>
            <a:chExt cx="2045964" cy="552847"/>
          </a:xfrm>
        </p:grpSpPr>
        <p:sp>
          <p:nvSpPr>
            <p:cNvPr id="13" name="等腰三角形 12"/>
            <p:cNvSpPr/>
            <p:nvPr/>
          </p:nvSpPr>
          <p:spPr>
            <a:xfrm rot="5400000">
              <a:off x="1296401" y="1879648"/>
              <a:ext cx="552847" cy="4765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935943" y="1887112"/>
              <a:ext cx="1402080" cy="457200"/>
            </a:xfrm>
            <a:prstGeom prst="rect">
              <a:avLst/>
            </a:prstGeom>
            <a:noFill/>
          </p:spPr>
          <p:txBody>
            <a:bodyPr rtlCol="0" wrap="none">
              <a:spAutoFit/>
              <a:scene3d>
                <a:camera prst="orthographicFront"/>
                <a:lightRig dir="t" rig="threePt"/>
              </a:scene3d>
              <a:sp3d contourW="12700"/>
            </a:bodyPr>
            <a:lstStyle/>
            <a:p>
              <a:r>
                <a:rPr altLang="en-US" b="1" lang="zh-CN" sz="2400">
                  <a:solidFill>
                    <a:schemeClr val="tx1">
                      <a:lumMod val="75000"/>
                      <a:lumOff val="25000"/>
                    </a:schemeClr>
                  </a:solidFill>
                </a:rPr>
                <a:t>项目介绍</a:t>
              </a:r>
            </a:p>
          </p:txBody>
        </p:sp>
        <p:sp>
          <p:nvSpPr>
            <p:cNvPr id="15" name="文本框 14"/>
            <p:cNvSpPr txBox="1"/>
            <p:nvPr/>
          </p:nvSpPr>
          <p:spPr>
            <a:xfrm>
              <a:off x="1305751" y="1936540"/>
              <a:ext cx="309880" cy="365760"/>
            </a:xfrm>
            <a:prstGeom prst="rect">
              <a:avLst/>
            </a:prstGeom>
            <a:noFill/>
          </p:spPr>
          <p:txBody>
            <a:bodyPr rtlCol="0" wrap="none">
              <a:spAutoFit/>
              <a:scene3d>
                <a:camera prst="orthographicFront"/>
                <a:lightRig dir="t" rig="threePt"/>
              </a:scene3d>
              <a:sp3d contourW="12700"/>
            </a:bodyPr>
            <a:lstStyle/>
            <a:p>
              <a:r>
                <a:rPr altLang="zh-CN" b="1" lang="en-US" smtClean="0">
                  <a:solidFill>
                    <a:schemeClr val="bg1"/>
                  </a:solidFill>
                </a:rPr>
                <a:t>2</a:t>
              </a:r>
            </a:p>
          </p:txBody>
        </p:sp>
      </p:grpSp>
      <p:grpSp>
        <p:nvGrpSpPr>
          <p:cNvPr id="16" name="组合 15"/>
          <p:cNvGrpSpPr/>
          <p:nvPr/>
        </p:nvGrpSpPr>
        <p:grpSpPr>
          <a:xfrm>
            <a:off x="1997729" y="3197981"/>
            <a:ext cx="2353741" cy="552847"/>
            <a:chOff x="1305751" y="1841520"/>
            <a:chExt cx="2353741" cy="552847"/>
          </a:xfrm>
        </p:grpSpPr>
        <p:sp>
          <p:nvSpPr>
            <p:cNvPr id="17" name="等腰三角形 16"/>
            <p:cNvSpPr/>
            <p:nvPr/>
          </p:nvSpPr>
          <p:spPr>
            <a:xfrm rot="5400000">
              <a:off x="1296401" y="1879648"/>
              <a:ext cx="552847" cy="4765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935943" y="1887113"/>
              <a:ext cx="1706880" cy="457200"/>
            </a:xfrm>
            <a:prstGeom prst="rect">
              <a:avLst/>
            </a:prstGeom>
            <a:noFill/>
          </p:spPr>
          <p:txBody>
            <a:bodyPr rtlCol="0" wrap="none">
              <a:spAutoFit/>
              <a:scene3d>
                <a:camera prst="orthographicFront"/>
                <a:lightRig dir="t" rig="threePt"/>
              </a:scene3d>
              <a:sp3d contourW="12700"/>
            </a:bodyPr>
            <a:lstStyle/>
            <a:p>
              <a:r>
                <a:rPr altLang="en-US" b="1" lang="zh-CN" sz="2400">
                  <a:solidFill>
                    <a:schemeClr val="tx1">
                      <a:lumMod val="75000"/>
                      <a:lumOff val="25000"/>
                    </a:schemeClr>
                  </a:solidFill>
                </a:rPr>
                <a:t>产品与运营</a:t>
              </a:r>
            </a:p>
          </p:txBody>
        </p:sp>
        <p:sp>
          <p:nvSpPr>
            <p:cNvPr id="20" name="文本框 19"/>
            <p:cNvSpPr txBox="1"/>
            <p:nvPr/>
          </p:nvSpPr>
          <p:spPr>
            <a:xfrm>
              <a:off x="1305751" y="1936540"/>
              <a:ext cx="309880" cy="365760"/>
            </a:xfrm>
            <a:prstGeom prst="rect">
              <a:avLst/>
            </a:prstGeom>
            <a:noFill/>
          </p:spPr>
          <p:txBody>
            <a:bodyPr rtlCol="0" wrap="none">
              <a:spAutoFit/>
              <a:scene3d>
                <a:camera prst="orthographicFront"/>
                <a:lightRig dir="t" rig="threePt"/>
              </a:scene3d>
              <a:sp3d contourW="12700"/>
            </a:bodyPr>
            <a:lstStyle/>
            <a:p>
              <a:r>
                <a:rPr altLang="zh-CN" b="1" lang="en-US" smtClean="0">
                  <a:solidFill>
                    <a:schemeClr val="bg1"/>
                  </a:solidFill>
                </a:rPr>
                <a:t>3</a:t>
              </a:r>
            </a:p>
          </p:txBody>
        </p:sp>
      </p:grpSp>
      <p:grpSp>
        <p:nvGrpSpPr>
          <p:cNvPr id="21" name="组合 20"/>
          <p:cNvGrpSpPr/>
          <p:nvPr/>
        </p:nvGrpSpPr>
        <p:grpSpPr>
          <a:xfrm>
            <a:off x="1997729" y="3938935"/>
            <a:ext cx="2045964" cy="552847"/>
            <a:chOff x="1305751" y="1841520"/>
            <a:chExt cx="2045964" cy="552847"/>
          </a:xfrm>
        </p:grpSpPr>
        <p:sp>
          <p:nvSpPr>
            <p:cNvPr id="22" name="等腰三角形 21"/>
            <p:cNvSpPr/>
            <p:nvPr/>
          </p:nvSpPr>
          <p:spPr>
            <a:xfrm rot="5400000">
              <a:off x="1296401" y="1879648"/>
              <a:ext cx="552847" cy="4765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1935943" y="1887113"/>
              <a:ext cx="1402080" cy="457200"/>
            </a:xfrm>
            <a:prstGeom prst="rect">
              <a:avLst/>
            </a:prstGeom>
            <a:noFill/>
          </p:spPr>
          <p:txBody>
            <a:bodyPr rtlCol="0" wrap="none">
              <a:spAutoFit/>
              <a:scene3d>
                <a:camera prst="orthographicFront"/>
                <a:lightRig dir="t" rig="threePt"/>
              </a:scene3d>
              <a:sp3d contourW="12700"/>
            </a:bodyPr>
            <a:lstStyle/>
            <a:p>
              <a:r>
                <a:rPr altLang="en-US" b="1" lang="zh-CN" sz="2400">
                  <a:solidFill>
                    <a:schemeClr val="tx1">
                      <a:lumMod val="75000"/>
                      <a:lumOff val="25000"/>
                    </a:schemeClr>
                  </a:solidFill>
                </a:rPr>
                <a:t>发展前景</a:t>
              </a:r>
            </a:p>
          </p:txBody>
        </p:sp>
        <p:sp>
          <p:nvSpPr>
            <p:cNvPr id="24" name="文本框 23"/>
            <p:cNvSpPr txBox="1"/>
            <p:nvPr/>
          </p:nvSpPr>
          <p:spPr>
            <a:xfrm>
              <a:off x="1305751" y="1936540"/>
              <a:ext cx="309880" cy="365760"/>
            </a:xfrm>
            <a:prstGeom prst="rect">
              <a:avLst/>
            </a:prstGeom>
            <a:noFill/>
          </p:spPr>
          <p:txBody>
            <a:bodyPr rtlCol="0" wrap="none">
              <a:spAutoFit/>
              <a:scene3d>
                <a:camera prst="orthographicFront"/>
                <a:lightRig dir="t" rig="threePt"/>
              </a:scene3d>
              <a:sp3d contourW="12700"/>
            </a:bodyPr>
            <a:lstStyle/>
            <a:p>
              <a:r>
                <a:rPr altLang="zh-CN" b="1" lang="en-US" smtClean="0">
                  <a:solidFill>
                    <a:schemeClr val="bg1"/>
                  </a:solidFill>
                </a:rPr>
                <a:t>4</a:t>
              </a:r>
            </a:p>
          </p:txBody>
        </p:sp>
      </p:grpSp>
      <p:grpSp>
        <p:nvGrpSpPr>
          <p:cNvPr id="25" name="组合 24"/>
          <p:cNvGrpSpPr/>
          <p:nvPr/>
        </p:nvGrpSpPr>
        <p:grpSpPr>
          <a:xfrm>
            <a:off x="1997729" y="4679890"/>
            <a:ext cx="2353741" cy="552847"/>
            <a:chOff x="1305751" y="1841520"/>
            <a:chExt cx="2353741" cy="552847"/>
          </a:xfrm>
        </p:grpSpPr>
        <p:sp>
          <p:nvSpPr>
            <p:cNvPr id="26" name="等腰三角形 25"/>
            <p:cNvSpPr/>
            <p:nvPr/>
          </p:nvSpPr>
          <p:spPr>
            <a:xfrm rot="5400000">
              <a:off x="1296401" y="1879648"/>
              <a:ext cx="552847" cy="4765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1935943" y="1887112"/>
              <a:ext cx="1706880" cy="457200"/>
            </a:xfrm>
            <a:prstGeom prst="rect">
              <a:avLst/>
            </a:prstGeom>
            <a:noFill/>
          </p:spPr>
          <p:txBody>
            <a:bodyPr rtlCol="0" wrap="none">
              <a:spAutoFit/>
              <a:scene3d>
                <a:camera prst="orthographicFront"/>
                <a:lightRig dir="t" rig="threePt"/>
              </a:scene3d>
              <a:sp3d contourW="12700"/>
            </a:bodyPr>
            <a:lstStyle/>
            <a:p>
              <a:r>
                <a:rPr altLang="en-US" b="1" lang="zh-CN" sz="2400">
                  <a:solidFill>
                    <a:schemeClr val="tx1">
                      <a:lumMod val="75000"/>
                      <a:lumOff val="25000"/>
                    </a:schemeClr>
                  </a:solidFill>
                </a:rPr>
                <a:t>财务与融资</a:t>
              </a:r>
            </a:p>
          </p:txBody>
        </p:sp>
        <p:sp>
          <p:nvSpPr>
            <p:cNvPr id="28" name="文本框 27"/>
            <p:cNvSpPr txBox="1"/>
            <p:nvPr/>
          </p:nvSpPr>
          <p:spPr>
            <a:xfrm>
              <a:off x="1305751" y="1936540"/>
              <a:ext cx="309880" cy="365760"/>
            </a:xfrm>
            <a:prstGeom prst="rect">
              <a:avLst/>
            </a:prstGeom>
            <a:noFill/>
          </p:spPr>
          <p:txBody>
            <a:bodyPr rtlCol="0" wrap="none">
              <a:spAutoFit/>
              <a:scene3d>
                <a:camera prst="orthographicFront"/>
                <a:lightRig dir="t" rig="threePt"/>
              </a:scene3d>
              <a:sp3d contourW="12700"/>
            </a:bodyPr>
            <a:lstStyle/>
            <a:p>
              <a:r>
                <a:rPr altLang="zh-CN" b="1" lang="en-US" smtClean="0">
                  <a:solidFill>
                    <a:schemeClr val="bg1"/>
                  </a:solidFill>
                </a:rPr>
                <a:t>5</a:t>
              </a:r>
            </a:p>
          </p:txBody>
        </p:sp>
      </p:grpSp>
    </p:spTree>
    <p:extLst>
      <p:ext uri="{BB962C8B-B14F-4D97-AF65-F5344CB8AC3E}">
        <p14:creationId val="1399082696"/>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500" fill="hold" id="18"/>
                                        <p:tgtEl>
                                          <p:spTgt spid="12"/>
                                        </p:tgtEl>
                                        <p:attrNameLst>
                                          <p:attrName>ppt_x</p:attrName>
                                        </p:attrNameLst>
                                      </p:cBhvr>
                                      <p:tavLst>
                                        <p:tav tm="0">
                                          <p:val>
                                            <p:strVal val="0-#ppt_w/2"/>
                                          </p:val>
                                        </p:tav>
                                        <p:tav tm="100000">
                                          <p:val>
                                            <p:strVal val="#ppt_x"/>
                                          </p:val>
                                        </p:tav>
                                      </p:tavLst>
                                    </p:anim>
                                    <p:anim calcmode="lin" valueType="num">
                                      <p:cBhvr additive="base">
                                        <p:cTn dur="500" fill="hold" id="19"/>
                                        <p:tgtEl>
                                          <p:spTgt spid="12"/>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8">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500" fill="hold" id="23"/>
                                        <p:tgtEl>
                                          <p:spTgt spid="16"/>
                                        </p:tgtEl>
                                        <p:attrNameLst>
                                          <p:attrName>ppt_x</p:attrName>
                                        </p:attrNameLst>
                                      </p:cBhvr>
                                      <p:tavLst>
                                        <p:tav tm="0">
                                          <p:val>
                                            <p:strVal val="0-#ppt_w/2"/>
                                          </p:val>
                                        </p:tav>
                                        <p:tav tm="100000">
                                          <p:val>
                                            <p:strVal val="#ppt_x"/>
                                          </p:val>
                                        </p:tav>
                                      </p:tavLst>
                                    </p:anim>
                                    <p:anim calcmode="lin" valueType="num">
                                      <p:cBhvr additive="base">
                                        <p:cTn dur="500" fill="hold" id="24"/>
                                        <p:tgtEl>
                                          <p:spTgt spid="1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additive="base">
                                        <p:cTn dur="500" fill="hold" id="28"/>
                                        <p:tgtEl>
                                          <p:spTgt spid="21"/>
                                        </p:tgtEl>
                                        <p:attrNameLst>
                                          <p:attrName>ppt_x</p:attrName>
                                        </p:attrNameLst>
                                      </p:cBhvr>
                                      <p:tavLst>
                                        <p:tav tm="0">
                                          <p:val>
                                            <p:strVal val="0-#ppt_w/2"/>
                                          </p:val>
                                        </p:tav>
                                        <p:tav tm="100000">
                                          <p:val>
                                            <p:strVal val="#ppt_x"/>
                                          </p:val>
                                        </p:tav>
                                      </p:tavLst>
                                    </p:anim>
                                    <p:anim calcmode="lin" valueType="num">
                                      <p:cBhvr additive="base">
                                        <p:cTn dur="500" fill="hold" id="29"/>
                                        <p:tgtEl>
                                          <p:spTgt spid="21"/>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8">
                                  <p:stCondLst>
                                    <p:cond delay="0"/>
                                  </p:stCondLst>
                                  <p:childTnLst>
                                    <p:set>
                                      <p:cBhvr>
                                        <p:cTn dur="1" fill="hold" id="32">
                                          <p:stCondLst>
                                            <p:cond delay="0"/>
                                          </p:stCondLst>
                                        </p:cTn>
                                        <p:tgtEl>
                                          <p:spTgt spid="25"/>
                                        </p:tgtEl>
                                        <p:attrNameLst>
                                          <p:attrName>style.visibility</p:attrName>
                                        </p:attrNameLst>
                                      </p:cBhvr>
                                      <p:to>
                                        <p:strVal val="visible"/>
                                      </p:to>
                                    </p:set>
                                    <p:anim calcmode="lin" valueType="num">
                                      <p:cBhvr additive="base">
                                        <p:cTn dur="500" fill="hold" id="33"/>
                                        <p:tgtEl>
                                          <p:spTgt spid="25"/>
                                        </p:tgtEl>
                                        <p:attrNameLst>
                                          <p:attrName>ppt_x</p:attrName>
                                        </p:attrNameLst>
                                      </p:cBhvr>
                                      <p:tavLst>
                                        <p:tav tm="0">
                                          <p:val>
                                            <p:strVal val="0-#ppt_w/2"/>
                                          </p:val>
                                        </p:tav>
                                        <p:tav tm="100000">
                                          <p:val>
                                            <p:strVal val="#ppt_x"/>
                                          </p:val>
                                        </p:tav>
                                      </p:tavLst>
                                    </p:anim>
                                    <p:anim calcmode="lin" valueType="num">
                                      <p:cBhvr additive="base">
                                        <p:cTn dur="500" fill="hold" id="34"/>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a:off x="2077938" y="2237241"/>
            <a:ext cx="3455471" cy="345547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FFFFFF"/>
              </a:solidFill>
              <a:latin typeface="Arial"/>
              <a:ea typeface="微软雅黑"/>
            </a:endParaRPr>
          </a:p>
        </p:txBody>
      </p:sp>
      <p:sp>
        <p:nvSpPr>
          <p:cNvPr id="9" name="椭圆 8"/>
          <p:cNvSpPr/>
          <p:nvPr/>
        </p:nvSpPr>
        <p:spPr>
          <a:xfrm>
            <a:off x="6611838" y="2237240"/>
            <a:ext cx="3455471" cy="345547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FFFFFF"/>
              </a:solidFill>
              <a:latin typeface="Arial"/>
              <a:ea typeface="微软雅黑"/>
            </a:endParaRPr>
          </a:p>
        </p:txBody>
      </p:sp>
      <p:grpSp>
        <p:nvGrpSpPr>
          <p:cNvPr id="26" name="组合 25"/>
          <p:cNvGrpSpPr/>
          <p:nvPr/>
        </p:nvGrpSpPr>
        <p:grpSpPr>
          <a:xfrm>
            <a:off x="5146577" y="3038930"/>
            <a:ext cx="1852094" cy="1852092"/>
            <a:chOff x="5146577" y="2705101"/>
            <a:chExt cx="1852094" cy="1852092"/>
          </a:xfrm>
          <a:effectLst/>
        </p:grpSpPr>
        <p:sp>
          <p:nvSpPr>
            <p:cNvPr id="10" name="椭圆 9"/>
            <p:cNvSpPr/>
            <p:nvPr/>
          </p:nvSpPr>
          <p:spPr>
            <a:xfrm>
              <a:off x="5146577" y="2705101"/>
              <a:ext cx="1852094" cy="18520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FFFFFF"/>
                </a:solidFill>
                <a:latin typeface="Arial"/>
                <a:ea typeface="微软雅黑"/>
              </a:endParaRPr>
            </a:p>
          </p:txBody>
        </p:sp>
        <p:cxnSp>
          <p:nvCxnSpPr>
            <p:cNvPr id="11" name="直接连接符 10"/>
            <p:cNvCxnSpPr/>
            <p:nvPr/>
          </p:nvCxnSpPr>
          <p:spPr>
            <a:xfrm flipH="1">
              <a:off x="5585379" y="3102653"/>
              <a:ext cx="974488" cy="105698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椭圆 12"/>
            <p:cNvSpPr/>
            <p:nvPr/>
          </p:nvSpPr>
          <p:spPr>
            <a:xfrm rot="16200000">
              <a:off x="5585379" y="3139623"/>
              <a:ext cx="396240" cy="322299"/>
            </a:xfrm>
            <a:custGeom>
              <a:gdLst>
                <a:gd fmla="*/ 130 w 256" name="T0"/>
                <a:gd fmla="*/ 8 h 208" name="T1"/>
                <a:gd fmla="*/ 130 w 256" name="T2"/>
                <a:gd fmla="*/ 37 h 208" name="T3"/>
                <a:gd fmla="*/ 177 w 256" name="T4"/>
                <a:gd fmla="*/ 84 h 208" name="T5"/>
                <a:gd fmla="*/ 21 w 256" name="T6"/>
                <a:gd fmla="*/ 84 h 208" name="T7"/>
                <a:gd fmla="*/ 0 w 256" name="T8"/>
                <a:gd fmla="*/ 105 h 208" name="T9"/>
                <a:gd fmla="*/ 21 w 256" name="T10"/>
                <a:gd fmla="*/ 126 h 208" name="T11"/>
                <a:gd fmla="*/ 177 w 256" name="T12"/>
                <a:gd fmla="*/ 126 h 208" name="T13"/>
                <a:gd fmla="*/ 130 w 256" name="T14"/>
                <a:gd fmla="*/ 173 h 208" name="T15"/>
                <a:gd fmla="*/ 130 w 256" name="T16"/>
                <a:gd fmla="*/ 202 h 208" name="T17"/>
                <a:gd fmla="*/ 144 w 256" name="T18"/>
                <a:gd fmla="*/ 208 h 208" name="T19"/>
                <a:gd fmla="*/ 159 w 256" name="T20"/>
                <a:gd fmla="*/ 202 h 208" name="T21"/>
                <a:gd fmla="*/ 256 w 256" name="T22"/>
                <a:gd fmla="*/ 105 h 208" name="T23"/>
                <a:gd fmla="*/ 159 w 256" name="T24"/>
                <a:gd fmla="*/ 8 h 208" name="T25"/>
                <a:gd fmla="*/ 130 w 256" name="T26"/>
                <a:gd fmla="*/ 8 h 2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8" w="256">
                  <a:moveTo>
                    <a:pt x="130" y="8"/>
                  </a:moveTo>
                  <a:cubicBezTo>
                    <a:pt x="122" y="16"/>
                    <a:pt x="122" y="29"/>
                    <a:pt x="130" y="37"/>
                  </a:cubicBezTo>
                  <a:cubicBezTo>
                    <a:pt x="177" y="84"/>
                    <a:pt x="177" y="84"/>
                    <a:pt x="177" y="84"/>
                  </a:cubicBezTo>
                  <a:cubicBezTo>
                    <a:pt x="21" y="84"/>
                    <a:pt x="21" y="84"/>
                    <a:pt x="21" y="84"/>
                  </a:cubicBezTo>
                  <a:cubicBezTo>
                    <a:pt x="9" y="84"/>
                    <a:pt x="0" y="94"/>
                    <a:pt x="0" y="105"/>
                  </a:cubicBezTo>
                  <a:cubicBezTo>
                    <a:pt x="0" y="116"/>
                    <a:pt x="9" y="126"/>
                    <a:pt x="21" y="126"/>
                  </a:cubicBezTo>
                  <a:cubicBezTo>
                    <a:pt x="177" y="126"/>
                    <a:pt x="177" y="126"/>
                    <a:pt x="177" y="126"/>
                  </a:cubicBezTo>
                  <a:cubicBezTo>
                    <a:pt x="130" y="173"/>
                    <a:pt x="130" y="173"/>
                    <a:pt x="130" y="173"/>
                  </a:cubicBezTo>
                  <a:cubicBezTo>
                    <a:pt x="122" y="181"/>
                    <a:pt x="122" y="194"/>
                    <a:pt x="130" y="202"/>
                  </a:cubicBezTo>
                  <a:cubicBezTo>
                    <a:pt x="134" y="206"/>
                    <a:pt x="139" y="208"/>
                    <a:pt x="144" y="208"/>
                  </a:cubicBezTo>
                  <a:cubicBezTo>
                    <a:pt x="150" y="208"/>
                    <a:pt x="155" y="206"/>
                    <a:pt x="159" y="202"/>
                  </a:cubicBezTo>
                  <a:cubicBezTo>
                    <a:pt x="256" y="105"/>
                    <a:pt x="256" y="105"/>
                    <a:pt x="256" y="105"/>
                  </a:cubicBezTo>
                  <a:cubicBezTo>
                    <a:pt x="159" y="8"/>
                    <a:pt x="159" y="8"/>
                    <a:pt x="159" y="8"/>
                  </a:cubicBezTo>
                  <a:cubicBezTo>
                    <a:pt x="151" y="0"/>
                    <a:pt x="138" y="0"/>
                    <a:pt x="130" y="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9" name="椭圆 13"/>
            <p:cNvSpPr/>
            <p:nvPr/>
          </p:nvSpPr>
          <p:spPr>
            <a:xfrm rot="5400000">
              <a:off x="6215597" y="3800369"/>
              <a:ext cx="396240" cy="322299"/>
            </a:xfrm>
            <a:custGeom>
              <a:gdLst>
                <a:gd fmla="*/ 130 w 256" name="T0"/>
                <a:gd fmla="*/ 8 h 208" name="T1"/>
                <a:gd fmla="*/ 130 w 256" name="T2"/>
                <a:gd fmla="*/ 37 h 208" name="T3"/>
                <a:gd fmla="*/ 177 w 256" name="T4"/>
                <a:gd fmla="*/ 84 h 208" name="T5"/>
                <a:gd fmla="*/ 21 w 256" name="T6"/>
                <a:gd fmla="*/ 84 h 208" name="T7"/>
                <a:gd fmla="*/ 0 w 256" name="T8"/>
                <a:gd fmla="*/ 105 h 208" name="T9"/>
                <a:gd fmla="*/ 21 w 256" name="T10"/>
                <a:gd fmla="*/ 126 h 208" name="T11"/>
                <a:gd fmla="*/ 177 w 256" name="T12"/>
                <a:gd fmla="*/ 126 h 208" name="T13"/>
                <a:gd fmla="*/ 130 w 256" name="T14"/>
                <a:gd fmla="*/ 173 h 208" name="T15"/>
                <a:gd fmla="*/ 130 w 256" name="T16"/>
                <a:gd fmla="*/ 202 h 208" name="T17"/>
                <a:gd fmla="*/ 144 w 256" name="T18"/>
                <a:gd fmla="*/ 208 h 208" name="T19"/>
                <a:gd fmla="*/ 159 w 256" name="T20"/>
                <a:gd fmla="*/ 202 h 208" name="T21"/>
                <a:gd fmla="*/ 256 w 256" name="T22"/>
                <a:gd fmla="*/ 105 h 208" name="T23"/>
                <a:gd fmla="*/ 159 w 256" name="T24"/>
                <a:gd fmla="*/ 8 h 208" name="T25"/>
                <a:gd fmla="*/ 130 w 256" name="T26"/>
                <a:gd fmla="*/ 8 h 2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8" w="256">
                  <a:moveTo>
                    <a:pt x="130" y="8"/>
                  </a:moveTo>
                  <a:cubicBezTo>
                    <a:pt x="122" y="16"/>
                    <a:pt x="122" y="29"/>
                    <a:pt x="130" y="37"/>
                  </a:cubicBezTo>
                  <a:cubicBezTo>
                    <a:pt x="177" y="84"/>
                    <a:pt x="177" y="84"/>
                    <a:pt x="177" y="84"/>
                  </a:cubicBezTo>
                  <a:cubicBezTo>
                    <a:pt x="21" y="84"/>
                    <a:pt x="21" y="84"/>
                    <a:pt x="21" y="84"/>
                  </a:cubicBezTo>
                  <a:cubicBezTo>
                    <a:pt x="9" y="84"/>
                    <a:pt x="0" y="94"/>
                    <a:pt x="0" y="105"/>
                  </a:cubicBezTo>
                  <a:cubicBezTo>
                    <a:pt x="0" y="116"/>
                    <a:pt x="9" y="126"/>
                    <a:pt x="21" y="126"/>
                  </a:cubicBezTo>
                  <a:cubicBezTo>
                    <a:pt x="177" y="126"/>
                    <a:pt x="177" y="126"/>
                    <a:pt x="177" y="126"/>
                  </a:cubicBezTo>
                  <a:cubicBezTo>
                    <a:pt x="130" y="173"/>
                    <a:pt x="130" y="173"/>
                    <a:pt x="130" y="173"/>
                  </a:cubicBezTo>
                  <a:cubicBezTo>
                    <a:pt x="122" y="181"/>
                    <a:pt x="122" y="194"/>
                    <a:pt x="130" y="202"/>
                  </a:cubicBezTo>
                  <a:cubicBezTo>
                    <a:pt x="134" y="206"/>
                    <a:pt x="139" y="208"/>
                    <a:pt x="144" y="208"/>
                  </a:cubicBezTo>
                  <a:cubicBezTo>
                    <a:pt x="150" y="208"/>
                    <a:pt x="155" y="206"/>
                    <a:pt x="159" y="202"/>
                  </a:cubicBezTo>
                  <a:cubicBezTo>
                    <a:pt x="256" y="105"/>
                    <a:pt x="256" y="105"/>
                    <a:pt x="256" y="105"/>
                  </a:cubicBezTo>
                  <a:cubicBezTo>
                    <a:pt x="159" y="8"/>
                    <a:pt x="159" y="8"/>
                    <a:pt x="159" y="8"/>
                  </a:cubicBezTo>
                  <a:cubicBezTo>
                    <a:pt x="151" y="0"/>
                    <a:pt x="138" y="0"/>
                    <a:pt x="130" y="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cxnSp>
        <p:nvCxnSpPr>
          <p:cNvPr id="16" name="直接连接符 15"/>
          <p:cNvCxnSpPr/>
          <p:nvPr/>
        </p:nvCxnSpPr>
        <p:spPr>
          <a:xfrm>
            <a:off x="3056643" y="3369401"/>
            <a:ext cx="1498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90543" y="3369401"/>
            <a:ext cx="1498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738179" y="2900988"/>
            <a:ext cx="2241974" cy="1982393"/>
            <a:chOff x="6613765" y="1590700"/>
            <a:chExt cx="2241974" cy="1982393"/>
          </a:xfrm>
        </p:grpSpPr>
        <p:sp>
          <p:nvSpPr>
            <p:cNvPr id="21" name="矩形 20"/>
            <p:cNvSpPr/>
            <p:nvPr/>
          </p:nvSpPr>
          <p:spPr>
            <a:xfrm>
              <a:off x="6638759" y="2188097"/>
              <a:ext cx="2191988" cy="1371600"/>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22" name="矩形 21"/>
            <p:cNvSpPr/>
            <p:nvPr/>
          </p:nvSpPr>
          <p:spPr>
            <a:xfrm>
              <a:off x="6613765" y="1590700"/>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bg1"/>
                  </a:solidFill>
                </a:rPr>
                <a:t>利润来源</a:t>
              </a:r>
            </a:p>
          </p:txBody>
        </p:sp>
      </p:grpSp>
      <p:grpSp>
        <p:nvGrpSpPr>
          <p:cNvPr id="23" name="组合 22"/>
          <p:cNvGrpSpPr/>
          <p:nvPr/>
        </p:nvGrpSpPr>
        <p:grpSpPr>
          <a:xfrm>
            <a:off x="7216081" y="2900988"/>
            <a:ext cx="2241974" cy="1982393"/>
            <a:chOff x="6613765" y="1590700"/>
            <a:chExt cx="2241974" cy="1982393"/>
          </a:xfrm>
        </p:grpSpPr>
        <p:sp>
          <p:nvSpPr>
            <p:cNvPr id="24" name="矩形 23"/>
            <p:cNvSpPr/>
            <p:nvPr/>
          </p:nvSpPr>
          <p:spPr>
            <a:xfrm>
              <a:off x="6638759" y="2188097"/>
              <a:ext cx="2191988" cy="1371600"/>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25" name="矩形 24"/>
            <p:cNvSpPr/>
            <p:nvPr/>
          </p:nvSpPr>
          <p:spPr>
            <a:xfrm>
              <a:off x="6613768" y="1590700"/>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bg1"/>
                  </a:solidFill>
                </a:rPr>
                <a:t>利润来源</a:t>
              </a:r>
            </a:p>
          </p:txBody>
        </p:sp>
      </p:grpSp>
      <p:grpSp>
        <p:nvGrpSpPr>
          <p:cNvPr id="27" name="组合 26"/>
          <p:cNvGrpSpPr/>
          <p:nvPr/>
        </p:nvGrpSpPr>
        <p:grpSpPr>
          <a:xfrm>
            <a:off x="985519" y="399144"/>
            <a:ext cx="6558644" cy="763582"/>
            <a:chOff x="874713" y="281210"/>
            <a:chExt cx="6558644" cy="763582"/>
          </a:xfrm>
        </p:grpSpPr>
        <p:sp>
          <p:nvSpPr>
            <p:cNvPr id="28" name="文本框 27"/>
            <p:cNvSpPr txBox="1"/>
            <p:nvPr/>
          </p:nvSpPr>
          <p:spPr>
            <a:xfrm>
              <a:off x="874713" y="281210"/>
              <a:ext cx="18084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发展前景</a:t>
              </a:r>
            </a:p>
          </p:txBody>
        </p:sp>
        <p:sp>
          <p:nvSpPr>
            <p:cNvPr id="29" name="文本框 28"/>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24328709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childTnLst>
                          </p:cTn>
                        </p:par>
                        <p:par>
                          <p:cTn fill="hold" id="15" nodeType="afterGroup">
                            <p:stCondLst>
                              <p:cond delay="500"/>
                            </p:stCondLst>
                            <p:childTnLst>
                              <p:par>
                                <p:cTn fill="hold" id="16" nodeType="afterEffect" presetClass="entr" presetID="31" presetSubtype="0">
                                  <p:stCondLst>
                                    <p:cond delay="0"/>
                                  </p:stCondLst>
                                  <p:childTnLst>
                                    <p:set>
                                      <p:cBhvr>
                                        <p:cTn dur="1" fill="hold" id="17">
                                          <p:stCondLst>
                                            <p:cond delay="0"/>
                                          </p:stCondLst>
                                        </p:cTn>
                                        <p:tgtEl>
                                          <p:spTgt spid="26"/>
                                        </p:tgtEl>
                                        <p:attrNameLst>
                                          <p:attrName>style.visibility</p:attrName>
                                        </p:attrNameLst>
                                      </p:cBhvr>
                                      <p:to>
                                        <p:strVal val="visible"/>
                                      </p:to>
                                    </p:set>
                                    <p:anim calcmode="lin" valueType="num">
                                      <p:cBhvr>
                                        <p:cTn dur="1000" fill="hold" id="18"/>
                                        <p:tgtEl>
                                          <p:spTgt spid="26"/>
                                        </p:tgtEl>
                                        <p:attrNameLst>
                                          <p:attrName>ppt_w</p:attrName>
                                        </p:attrNameLst>
                                      </p:cBhvr>
                                      <p:tavLst>
                                        <p:tav tm="0">
                                          <p:val>
                                            <p:fltVal val="0"/>
                                          </p:val>
                                        </p:tav>
                                        <p:tav tm="100000">
                                          <p:val>
                                            <p:strVal val="#ppt_w"/>
                                          </p:val>
                                        </p:tav>
                                      </p:tavLst>
                                    </p:anim>
                                    <p:anim calcmode="lin" valueType="num">
                                      <p:cBhvr>
                                        <p:cTn dur="1000" fill="hold" id="19"/>
                                        <p:tgtEl>
                                          <p:spTgt spid="26"/>
                                        </p:tgtEl>
                                        <p:attrNameLst>
                                          <p:attrName>ppt_h</p:attrName>
                                        </p:attrNameLst>
                                      </p:cBhvr>
                                      <p:tavLst>
                                        <p:tav tm="0">
                                          <p:val>
                                            <p:fltVal val="0"/>
                                          </p:val>
                                        </p:tav>
                                        <p:tav tm="100000">
                                          <p:val>
                                            <p:strVal val="#ppt_h"/>
                                          </p:val>
                                        </p:tav>
                                      </p:tavLst>
                                    </p:anim>
                                    <p:anim calcmode="lin" valueType="num">
                                      <p:cBhvr>
                                        <p:cTn dur="1000" fill="hold" id="20"/>
                                        <p:tgtEl>
                                          <p:spTgt spid="26"/>
                                        </p:tgtEl>
                                        <p:attrNameLst>
                                          <p:attrName>style.rotation</p:attrName>
                                        </p:attrNameLst>
                                      </p:cBhvr>
                                      <p:tavLst>
                                        <p:tav tm="0">
                                          <p:val>
                                            <p:fltVal val="90"/>
                                          </p:val>
                                        </p:tav>
                                        <p:tav tm="100000">
                                          <p:val>
                                            <p:fltVal val="0"/>
                                          </p:val>
                                        </p:tav>
                                      </p:tavLst>
                                    </p:anim>
                                    <p:animEffect filter="fade" transition="in">
                                      <p:cBhvr>
                                        <p:cTn dur="1000" id="21"/>
                                        <p:tgtEl>
                                          <p:spTgt spid="26"/>
                                        </p:tgtEl>
                                      </p:cBhvr>
                                    </p:animEffect>
                                  </p:childTnLst>
                                </p:cTn>
                              </p:par>
                            </p:childTnLst>
                          </p:cTn>
                        </p:par>
                        <p:par>
                          <p:cTn fill="hold" id="22" nodeType="afterGroup">
                            <p:stCondLst>
                              <p:cond delay="1500"/>
                            </p:stCondLst>
                            <p:childTnLst>
                              <p:par>
                                <p:cTn fill="hold" id="23" nodeType="afterEffect" presetClass="entr" presetID="2" presetSubtype="8">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additive="base">
                                        <p:cTn dur="1000" fill="hold" id="25"/>
                                        <p:tgtEl>
                                          <p:spTgt spid="20"/>
                                        </p:tgtEl>
                                        <p:attrNameLst>
                                          <p:attrName>ppt_x</p:attrName>
                                        </p:attrNameLst>
                                      </p:cBhvr>
                                      <p:tavLst>
                                        <p:tav tm="0">
                                          <p:val>
                                            <p:strVal val="0-#ppt_w/2"/>
                                          </p:val>
                                        </p:tav>
                                        <p:tav tm="100000">
                                          <p:val>
                                            <p:strVal val="#ppt_x"/>
                                          </p:val>
                                        </p:tav>
                                      </p:tavLst>
                                    </p:anim>
                                    <p:anim calcmode="lin" valueType="num">
                                      <p:cBhvr additive="base">
                                        <p:cTn dur="1000" fill="hold" id="26"/>
                                        <p:tgtEl>
                                          <p:spTgt spid="20"/>
                                        </p:tgtEl>
                                        <p:attrNameLst>
                                          <p:attrName>ppt_y</p:attrName>
                                        </p:attrNameLst>
                                      </p:cBhvr>
                                      <p:tavLst>
                                        <p:tav tm="0">
                                          <p:val>
                                            <p:strVal val="#ppt_y"/>
                                          </p:val>
                                        </p:tav>
                                        <p:tav tm="100000">
                                          <p:val>
                                            <p:strVal val="#ppt_y"/>
                                          </p:val>
                                        </p:tav>
                                      </p:tavLst>
                                    </p:anim>
                                  </p:childTnLst>
                                </p:cTn>
                              </p:par>
                              <p:par>
                                <p:cTn fill="hold" id="27" nodeType="withEffect" presetClass="entr" presetID="2" presetSubtype="2">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1000" fill="hold" id="29"/>
                                        <p:tgtEl>
                                          <p:spTgt spid="23"/>
                                        </p:tgtEl>
                                        <p:attrNameLst>
                                          <p:attrName>ppt_x</p:attrName>
                                        </p:attrNameLst>
                                      </p:cBhvr>
                                      <p:tavLst>
                                        <p:tav tm="0">
                                          <p:val>
                                            <p:strVal val="1+#ppt_w/2"/>
                                          </p:val>
                                        </p:tav>
                                        <p:tav tm="100000">
                                          <p:val>
                                            <p:strVal val="#ppt_x"/>
                                          </p:val>
                                        </p:tav>
                                      </p:tavLst>
                                    </p:anim>
                                    <p:anim calcmode="lin" valueType="num">
                                      <p:cBhvr additive="base">
                                        <p:cTn dur="1000" fill="hold" id="30"/>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8" name="图片占位符 107"/>
          <p:cNvPicPr>
            <a:picLocks noChangeAspect="1" noGrp="1"/>
          </p:cNvPicPr>
          <p:nvPr>
            <p:ph idx="10" sz="quarter" type="pic"/>
          </p:nvPr>
        </p:nvPicPr>
        <p:blipFill>
          <a:blip r:embed="rId3">
            <a:grayscl/>
            <a:extLst>
              <a:ext uri="{28A0092B-C50C-407E-A947-70E740481C1C}">
                <a14:useLocalDpi val="0"/>
              </a:ext>
            </a:extLst>
          </a:blip>
          <a:srcRect b="18486" t="18486"/>
          <a:stretch>
            <a:fillRect/>
          </a:stretch>
        </p:blipFill>
        <p:spPr>
          <a:xfrm>
            <a:off x="1" y="1735849"/>
            <a:ext cx="12192001" cy="5122151"/>
          </a:xfrm>
        </p:spPr>
      </p:pic>
      <p:sp>
        <p:nvSpPr>
          <p:cNvPr id="82" name="任意多边形 81"/>
          <p:cNvSpPr/>
          <p:nvPr/>
        </p:nvSpPr>
        <p:spPr>
          <a:xfrm rot="1363575">
            <a:off x="-652348" y="3919841"/>
            <a:ext cx="13367730" cy="690710"/>
          </a:xfrm>
          <a:custGeom>
            <a:gdLst>
              <a:gd fmla="*/ 0 w 13367730" name="connsiteX0"/>
              <a:gd fmla="*/ 0 h 690710" name="connsiteY0"/>
              <a:gd fmla="*/ 13218250 w 13367730" name="connsiteX1"/>
              <a:gd fmla="*/ 0 h 690710" name="connsiteY1"/>
              <a:gd fmla="*/ 13367730 w 13367730" name="connsiteX2"/>
              <a:gd fmla="*/ 356885 h 690710" name="connsiteY2"/>
              <a:gd fmla="*/ 12570721 w 13367730" name="connsiteX3"/>
              <a:gd fmla="*/ 690710 h 690710" name="connsiteY3"/>
              <a:gd fmla="*/ 289303 w 13367730" name="connsiteX4"/>
              <a:gd fmla="*/ 690710 h 6907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710" w="13367730">
                <a:moveTo>
                  <a:pt x="0" y="0"/>
                </a:moveTo>
                <a:lnTo>
                  <a:pt x="13218250" y="0"/>
                </a:lnTo>
                <a:lnTo>
                  <a:pt x="13367730" y="356885"/>
                </a:lnTo>
                <a:lnTo>
                  <a:pt x="12570721" y="690710"/>
                </a:lnTo>
                <a:lnTo>
                  <a:pt x="289303" y="6907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flipV="1" rot="1363610">
            <a:off x="-153842" y="1442168"/>
            <a:ext cx="662509" cy="663265"/>
          </a:xfrm>
          <a:custGeom>
            <a:gdLst>
              <a:gd fmla="*/ 0 w 662509" name="connsiteX0"/>
              <a:gd fmla="*/ 663265 h 663265" name="connsiteY0"/>
              <a:gd fmla="*/ 662509 w 662509" name="connsiteX1"/>
              <a:gd fmla="*/ 663265 h 663265" name="connsiteY1"/>
              <a:gd fmla="*/ 277815 w 662509" name="connsiteX2"/>
              <a:gd fmla="*/ 0 h 663265" name="connsiteY2"/>
            </a:gdLst>
            <a:cxnLst>
              <a:cxn ang="0">
                <a:pos x="connsiteX0" y="connsiteY0"/>
              </a:cxn>
              <a:cxn ang="0">
                <a:pos x="connsiteX1" y="connsiteY1"/>
              </a:cxn>
              <a:cxn ang="0">
                <a:pos x="connsiteX2" y="connsiteY2"/>
              </a:cxn>
            </a:cxnLst>
            <a:rect b="b" l="l" r="r" t="t"/>
            <a:pathLst>
              <a:path h="663265" w="662509">
                <a:moveTo>
                  <a:pt x="0" y="663265"/>
                </a:moveTo>
                <a:lnTo>
                  <a:pt x="662509" y="663265"/>
                </a:lnTo>
                <a:lnTo>
                  <a:pt x="27781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flipH="1" flipV="1" rot="12163610">
            <a:off x="11823388" y="6472000"/>
            <a:ext cx="411542" cy="484297"/>
          </a:xfrm>
          <a:custGeom>
            <a:gdLst>
              <a:gd fmla="*/ 280892 w 411542" name="connsiteX0"/>
              <a:gd fmla="*/ 0 h 484297" name="connsiteY0"/>
              <a:gd fmla="*/ 411542 w 411542" name="connsiteX1"/>
              <a:gd fmla="*/ 311919 h 484297" name="connsiteY1"/>
              <a:gd fmla="*/ 0 w 411542" name="connsiteX2"/>
              <a:gd fmla="*/ 484297 h 484297" name="connsiteY2"/>
            </a:gdLst>
            <a:cxnLst>
              <a:cxn ang="0">
                <a:pos x="connsiteX0" y="connsiteY0"/>
              </a:cxn>
              <a:cxn ang="0">
                <a:pos x="connsiteX1" y="connsiteY1"/>
              </a:cxn>
              <a:cxn ang="0">
                <a:pos x="connsiteX2" y="connsiteY2"/>
              </a:cxn>
            </a:cxnLst>
            <a:rect b="b" l="l" r="r" t="t"/>
            <a:pathLst>
              <a:path h="484297" w="411542">
                <a:moveTo>
                  <a:pt x="280892" y="0"/>
                </a:moveTo>
                <a:lnTo>
                  <a:pt x="411542" y="311919"/>
                </a:lnTo>
                <a:lnTo>
                  <a:pt x="0" y="48429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rot="1363610">
            <a:off x="435646" y="1730693"/>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任意多边形 86"/>
          <p:cNvSpPr/>
          <p:nvPr/>
        </p:nvSpPr>
        <p:spPr>
          <a:xfrm flipH="1" flipV="1" rot="12163610">
            <a:off x="83164" y="1574677"/>
            <a:ext cx="807661" cy="730731"/>
          </a:xfrm>
          <a:custGeom>
            <a:gdLst>
              <a:gd fmla="*/ 383837 w 807661" name="connsiteX0"/>
              <a:gd fmla="*/ 0 h 730731" name="connsiteY0"/>
              <a:gd fmla="*/ 807661 w 807661" name="connsiteX1"/>
              <a:gd fmla="*/ 730731 h 730731" name="connsiteY1"/>
              <a:gd fmla="*/ 28879 w 807661" name="connsiteX2"/>
              <a:gd fmla="*/ 730731 h 730731" name="connsiteY2"/>
              <a:gd fmla="*/ 0 w 807661" name="connsiteX3"/>
              <a:gd fmla="*/ 661786 h 730731" name="connsiteY3"/>
            </a:gdLst>
            <a:cxnLst>
              <a:cxn ang="0">
                <a:pos x="connsiteX0" y="connsiteY0"/>
              </a:cxn>
              <a:cxn ang="0">
                <a:pos x="connsiteX1" y="connsiteY1"/>
              </a:cxn>
              <a:cxn ang="0">
                <a:pos x="connsiteX2" y="connsiteY2"/>
              </a:cxn>
              <a:cxn ang="0">
                <a:pos x="connsiteX3" y="connsiteY3"/>
              </a:cxn>
            </a:cxnLst>
            <a:rect b="b" l="l" r="r" t="t"/>
            <a:pathLst>
              <a:path h="730731" w="807661">
                <a:moveTo>
                  <a:pt x="383837" y="0"/>
                </a:moveTo>
                <a:lnTo>
                  <a:pt x="807661" y="730731"/>
                </a:lnTo>
                <a:lnTo>
                  <a:pt x="28879" y="730731"/>
                </a:lnTo>
                <a:lnTo>
                  <a:pt x="0" y="66178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2163610">
            <a:off x="822663" y="1892798"/>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V="1" rot="1363610">
            <a:off x="1988006" y="238091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rot="1363610">
            <a:off x="1207533" y="205400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flipH="1" flipV="1" rot="12163610">
            <a:off x="1597088" y="221717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flipV="1" rot="12163610">
            <a:off x="2375023" y="254301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等腰三角形 24"/>
          <p:cNvSpPr/>
          <p:nvPr/>
        </p:nvSpPr>
        <p:spPr>
          <a:xfrm flipV="1" rot="1363610">
            <a:off x="3540365" y="303113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等腰三角形 25"/>
          <p:cNvSpPr/>
          <p:nvPr/>
        </p:nvSpPr>
        <p:spPr>
          <a:xfrm flipV="1" rot="1363610">
            <a:off x="2759892" y="270422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flipH="1" flipV="1" rot="12163610">
            <a:off x="3149447" y="286739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27"/>
          <p:cNvSpPr/>
          <p:nvPr/>
        </p:nvSpPr>
        <p:spPr>
          <a:xfrm flipH="1" flipV="1" rot="12163610">
            <a:off x="3927382" y="319323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flipV="1" rot="1363610">
            <a:off x="5092724" y="368135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flipV="1" rot="1363610">
            <a:off x="4312251" y="335444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flipH="1" flipV="1" rot="12163610">
            <a:off x="4701806" y="351761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等腰三角形 23"/>
          <p:cNvSpPr/>
          <p:nvPr/>
        </p:nvSpPr>
        <p:spPr>
          <a:xfrm flipH="1" flipV="1" rot="12163610">
            <a:off x="5479741" y="384346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flipV="1" rot="1363610">
            <a:off x="6645084" y="433157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flipV="1" rot="1363610">
            <a:off x="5864611" y="400466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flipH="1" flipV="1" rot="12163610">
            <a:off x="6254166" y="416783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flipH="1" flipV="1" rot="12163610">
            <a:off x="7032101" y="449368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flipV="1" rot="1363610">
            <a:off x="8197443" y="498179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flipV="1" rot="1363610">
            <a:off x="7416970" y="465488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flipH="1" flipV="1" rot="12163610">
            <a:off x="7806525" y="481805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flipH="1" flipV="1" rot="12163610">
            <a:off x="8584460" y="514390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flipV="1" rot="1363610">
            <a:off x="9749803" y="563201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flipV="1" rot="1363610">
            <a:off x="8969330" y="5305108"/>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flipH="1" flipV="1" rot="12163610">
            <a:off x="9358885" y="5468276"/>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flipH="1" flipV="1" rot="12163610">
            <a:off x="10136820" y="5794121"/>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flipV="1" rot="1363610">
            <a:off x="11325112" y="6278491"/>
            <a:ext cx="806060" cy="620301"/>
          </a:xfrm>
          <a:custGeom>
            <a:gdLst>
              <a:gd fmla="*/ 0 w 806060" name="connsiteX0"/>
              <a:gd fmla="*/ 620301 h 620301" name="connsiteY0"/>
              <a:gd fmla="*/ 776026 w 806060" name="connsiteX1"/>
              <a:gd fmla="*/ 620301 h 620301" name="connsiteY1"/>
              <a:gd fmla="*/ 806060 w 806060" name="connsiteX2"/>
              <a:gd fmla="*/ 548596 h 620301" name="connsiteY2"/>
              <a:gd fmla="*/ 528981 w 806060" name="connsiteX3"/>
              <a:gd fmla="*/ 70874 h 620301" name="connsiteY3"/>
              <a:gd fmla="*/ 359776 w 806060" name="connsiteX4"/>
              <a:gd fmla="*/ 0 h 6203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20301" w="806060">
                <a:moveTo>
                  <a:pt x="0" y="620301"/>
                </a:moveTo>
                <a:lnTo>
                  <a:pt x="776026" y="620301"/>
                </a:lnTo>
                <a:lnTo>
                  <a:pt x="806060" y="548596"/>
                </a:lnTo>
                <a:lnTo>
                  <a:pt x="528981" y="70874"/>
                </a:lnTo>
                <a:lnTo>
                  <a:pt x="359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flipV="1" rot="1363610">
            <a:off x="10521692" y="5955330"/>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flipH="1" flipV="1" rot="12163610">
            <a:off x="10913733" y="6106125"/>
            <a:ext cx="783600" cy="730731"/>
          </a:xfrm>
          <a:custGeom>
            <a:gdLst>
              <a:gd fmla="*/ 423825 w 783600" name="connsiteX0"/>
              <a:gd fmla="*/ 0 h 730731" name="connsiteY0"/>
              <a:gd fmla="*/ 783600 w 783600" name="connsiteX1"/>
              <a:gd fmla="*/ 620301 h 730731" name="connsiteY1"/>
              <a:gd fmla="*/ 519955 w 783600" name="connsiteX2"/>
              <a:gd fmla="*/ 730731 h 730731" name="connsiteY2"/>
              <a:gd fmla="*/ 0 w 783600" name="connsiteX3"/>
              <a:gd fmla="*/ 730731 h 730731" name="connsiteY3"/>
            </a:gdLst>
            <a:cxnLst>
              <a:cxn ang="0">
                <a:pos x="connsiteX0" y="connsiteY0"/>
              </a:cxn>
              <a:cxn ang="0">
                <a:pos x="connsiteX1" y="connsiteY1"/>
              </a:cxn>
              <a:cxn ang="0">
                <a:pos x="connsiteX2" y="connsiteY2"/>
              </a:cxn>
              <a:cxn ang="0">
                <a:pos x="connsiteX3" y="connsiteY3"/>
              </a:cxn>
            </a:cxnLst>
            <a:rect b="b" l="l" r="r" t="t"/>
            <a:pathLst>
              <a:path h="730731" w="783600">
                <a:moveTo>
                  <a:pt x="423825" y="0"/>
                </a:moveTo>
                <a:lnTo>
                  <a:pt x="783600" y="620301"/>
                </a:lnTo>
                <a:lnTo>
                  <a:pt x="519955" y="730731"/>
                </a:lnTo>
                <a:lnTo>
                  <a:pt x="0" y="73073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等腰三角形 108"/>
          <p:cNvSpPr/>
          <p:nvPr/>
        </p:nvSpPr>
        <p:spPr>
          <a:xfrm flipH="1" rot="16200000">
            <a:off x="11247312" y="1454195"/>
            <a:ext cx="1014670" cy="874714"/>
          </a:xfrm>
          <a:prstGeom prst="triangle">
            <a:avLst>
              <a:gd fmla="val 6347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7881074" y="2200145"/>
            <a:ext cx="3230880" cy="822960"/>
          </a:xfrm>
          <a:prstGeom prst="rect">
            <a:avLst/>
          </a:prstGeom>
          <a:noFill/>
        </p:spPr>
        <p:txBody>
          <a:bodyPr rtlCol="0" wrap="none">
            <a:spAutoFit/>
            <a:scene3d>
              <a:camera prst="orthographicFront"/>
              <a:lightRig dir="t" rig="threePt"/>
            </a:scene3d>
            <a:sp3d contourW="12700"/>
          </a:bodyPr>
          <a:lstStyle/>
          <a:p>
            <a:pPr algn="r"/>
            <a:r>
              <a:rPr altLang="en-US" b="1" lang="zh-CN" sz="4800">
                <a:solidFill>
                  <a:schemeClr val="tx1">
                    <a:lumMod val="75000"/>
                    <a:lumOff val="25000"/>
                  </a:schemeClr>
                </a:solidFill>
              </a:rPr>
              <a:t>财务与融资</a:t>
            </a:r>
          </a:p>
        </p:txBody>
      </p:sp>
      <p:sp>
        <p:nvSpPr>
          <p:cNvPr id="38" name="文本框 37"/>
          <p:cNvSpPr txBox="1"/>
          <p:nvPr/>
        </p:nvSpPr>
        <p:spPr>
          <a:xfrm>
            <a:off x="8466068" y="1496387"/>
            <a:ext cx="2645886" cy="822960"/>
          </a:xfrm>
          <a:prstGeom prst="rect">
            <a:avLst/>
          </a:prstGeom>
          <a:noFill/>
        </p:spPr>
        <p:txBody>
          <a:bodyPr rtlCol="0" wrap="none">
            <a:spAutoFit/>
            <a:scene3d>
              <a:camera prst="orthographicFront"/>
              <a:lightRig dir="t" rig="threePt"/>
            </a:scene3d>
            <a:sp3d contourW="12700"/>
          </a:bodyPr>
          <a:lstStyle/>
          <a:p>
            <a:pPr algn="r"/>
            <a:r>
              <a:rPr altLang="zh-CN" b="1" lang="en-US" smtClean="0" sz="4800">
                <a:solidFill>
                  <a:srgbClr val="D8270A"/>
                </a:solidFill>
              </a:rPr>
              <a:t>PART 05</a:t>
            </a:r>
          </a:p>
        </p:txBody>
      </p:sp>
      <p:sp>
        <p:nvSpPr>
          <p:cNvPr id="43" name="文本框 42"/>
          <p:cNvSpPr txBox="1"/>
          <p:nvPr/>
        </p:nvSpPr>
        <p:spPr>
          <a:xfrm>
            <a:off x="6648772" y="3032726"/>
            <a:ext cx="4463180" cy="821131"/>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400">
                <a:solidFill>
                  <a:prstClr val="white">
                    <a:lumMod val="50000"/>
                  </a:prstClr>
                </a:solidFill>
              </a:rPr>
              <a:t>The user can demonstrate on a projector or computer, or print the presentation and make it into a film to be used in a wider field</a:t>
            </a:r>
          </a:p>
        </p:txBody>
      </p:sp>
    </p:spTree>
    <p:extLst>
      <p:ext uri="{BB962C8B-B14F-4D97-AF65-F5344CB8AC3E}">
        <p14:creationId val="115126940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09"/>
                                        </p:tgtEl>
                                        <p:attrNameLst>
                                          <p:attrName>style.visibility</p:attrName>
                                        </p:attrNameLst>
                                      </p:cBhvr>
                                      <p:to>
                                        <p:strVal val="visible"/>
                                      </p:to>
                                    </p:set>
                                    <p:anim calcmode="lin" valueType="num">
                                      <p:cBhvr additive="base">
                                        <p:cTn dur="500" fill="hold" id="7"/>
                                        <p:tgtEl>
                                          <p:spTgt spid="109"/>
                                        </p:tgtEl>
                                        <p:attrNameLst>
                                          <p:attrName>ppt_x</p:attrName>
                                        </p:attrNameLst>
                                      </p:cBhvr>
                                      <p:tavLst>
                                        <p:tav tm="0">
                                          <p:val>
                                            <p:strVal val="1+#ppt_w/2"/>
                                          </p:val>
                                        </p:tav>
                                        <p:tav tm="100000">
                                          <p:val>
                                            <p:strVal val="#ppt_x"/>
                                          </p:val>
                                        </p:tav>
                                      </p:tavLst>
                                    </p:anim>
                                    <p:anim calcmode="lin" valueType="num">
                                      <p:cBhvr additive="base">
                                        <p:cTn dur="500" fill="hold" id="8"/>
                                        <p:tgtEl>
                                          <p:spTgt spid="10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38"/>
                                        </p:tgtEl>
                                        <p:attrNameLst>
                                          <p:attrName>style.visibility</p:attrName>
                                        </p:attrNameLst>
                                      </p:cBhvr>
                                      <p:to>
                                        <p:strVal val="visible"/>
                                      </p:to>
                                    </p:set>
                                    <p:animEffect filter="wipe(right)" transition="in">
                                      <p:cBhvr>
                                        <p:cTn dur="500" id="12"/>
                                        <p:tgtEl>
                                          <p:spTgt spid="3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1000" id="16"/>
                                        <p:tgtEl>
                                          <p:spTgt spid="37"/>
                                        </p:tgtEl>
                                      </p:cBhvr>
                                    </p:animEffect>
                                    <p:anim calcmode="lin" valueType="num">
                                      <p:cBhvr>
                                        <p:cTn dur="1000" fill="hold" id="17"/>
                                        <p:tgtEl>
                                          <p:spTgt spid="37"/>
                                        </p:tgtEl>
                                        <p:attrNameLst>
                                          <p:attrName>ppt_x</p:attrName>
                                        </p:attrNameLst>
                                      </p:cBhvr>
                                      <p:tavLst>
                                        <p:tav tm="0">
                                          <p:val>
                                            <p:strVal val="#ppt_x"/>
                                          </p:val>
                                        </p:tav>
                                        <p:tav tm="100000">
                                          <p:val>
                                            <p:strVal val="#ppt_x"/>
                                          </p:val>
                                        </p:tav>
                                      </p:tavLst>
                                    </p:anim>
                                    <p:anim calcmode="lin" valueType="num">
                                      <p:cBhvr>
                                        <p:cTn dur="1000" fill="hold" id="18"/>
                                        <p:tgtEl>
                                          <p:spTgt spid="3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43"/>
                                        </p:tgtEl>
                                        <p:attrNameLst>
                                          <p:attrName>style.visibility</p:attrName>
                                        </p:attrNameLst>
                                      </p:cBhvr>
                                      <p:to>
                                        <p:strVal val="visible"/>
                                      </p:to>
                                    </p:set>
                                    <p:animEffect filter="randombar(horizontal)" transition="in">
                                      <p:cBhvr>
                                        <p:cTn dur="500" id="2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37"/>
      <p:bldP grpId="0" spid="38"/>
      <p:bldP grpId="0" spid="4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4AcAAB+LCAAAAAAABADNVU1vozAQ/S/e3RuNCNp+cWNbZcWh20qJtocqBxe7wRU2kTFVqij/vWODAQdoy6WquCTDm5n35os9+qletxSFaMmxVNcMbyTmsaIceSgmKBRllnnoDxOEic1fmZfbAoUP+8at++aeqfQqz3L5H2cl1QEEUwxn1d+w5+Rg7yQDBq/GNoYFWC/W7dMTS+gqpZxazIoJFQmyTDEBhD/zQYBkm1QJWhS14fbxmSaq4xaealRZpBDzx2LxOzg/iyIdzKTxDwcPLWmSC/I1JE/82fx0iGbg0Ly+0I9Lc6zcttI3TDBe8hpmMt/gXcc09ysjIySjXVgsFJUvTUPn2mZ+L5WEBItccqwg4d4//GrLcHYxM7xiQegOIlmyyOl/TVKP3uCE6RfNgJlxa53uMAwtBW4Dqvt+LdpDkdhkVp0tYRMWerOl/wCrCaEYmm8saO0qsGQgLhWqr+3gjZJa0Z2aJkN7dAUMVX5MgaFjUrYKagYO9w9pR+S5LBQHj2nkW7+uhHouguPJPLkcmM3gHIzvCjzukUN2mk67q1PHrKsOVr+gKkoSyFuvcHWAjL13lypqwZjCK5CSc920wC7YUUMt5/40fkul03r5nrj1gLzms6SX9+MPkkENXara/bM3yoV/ppjao8VNOUF1LqcilY41PG+3Ov/g4AcAAA==" id="23" name="322fd1bd-ba4d-494d-b399-0e943c35d1e4"/>
          <p:cNvGrpSpPr>
            <a:grpSpLocks noChangeAspect="1"/>
          </p:cNvGrpSpPr>
          <p:nvPr/>
        </p:nvGrpSpPr>
        <p:grpSpPr>
          <a:xfrm>
            <a:off x="2049141" y="1972718"/>
            <a:ext cx="8125301" cy="2518463"/>
            <a:chOff x="2049141" y="2021325"/>
            <a:chExt cx="8125301" cy="2518463"/>
          </a:xfrm>
        </p:grpSpPr>
        <p:sp>
          <p:nvSpPr>
            <p:cNvPr id="25" name="BackShape"/>
            <p:cNvSpPr/>
            <p:nvPr/>
          </p:nvSpPr>
          <p:spPr>
            <a:xfrm>
              <a:off x="7870342" y="2235688"/>
              <a:ext cx="2089734" cy="2089735"/>
            </a:xfrm>
            <a:prstGeom prst="ellipse">
              <a:avLst/>
            </a:prstGeom>
            <a:pattFill prst="dkDnDiag">
              <a:fgClr>
                <a:schemeClr val="bg1">
                  <a:lumMod val="85000"/>
                </a:schemeClr>
              </a:fgClr>
              <a:bgClr>
                <a:schemeClr val="bg1"/>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ValueShape"/>
            <p:cNvSpPr/>
            <p:nvPr/>
          </p:nvSpPr>
          <p:spPr>
            <a:xfrm>
              <a:off x="7655980" y="2021325"/>
              <a:ext cx="2518462" cy="2518463"/>
            </a:xfrm>
            <a:prstGeom prst="pie">
              <a:avLst>
                <a:gd fmla="val 16200000" name="adj1"/>
                <a:gd fmla="val 9288000" name="adj2"/>
              </a:avLst>
            </a:prstGeom>
            <a:solidFill>
              <a:schemeClr val="accent1">
                <a:lumMod val="100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ValueText"/>
            <p:cNvSpPr txBox="1"/>
            <p:nvPr/>
          </p:nvSpPr>
          <p:spPr>
            <a:xfrm>
              <a:off x="2049141" y="2619305"/>
              <a:ext cx="1610847" cy="1208135"/>
            </a:xfrm>
            <a:prstGeom prst="rect">
              <a:avLst/>
            </a:prstGeom>
            <a:noFill/>
          </p:spPr>
          <p:txBody>
            <a:bodyPr bIns="0" lIns="0" rIns="0" tIns="0" wrap="none">
              <a:prstTxWarp prst="textPlain">
                <a:avLst/>
              </a:prstTxWarp>
              <a:normAutofit/>
            </a:bodyPr>
            <a:lstStyle/>
            <a:p>
              <a:r>
                <a:rPr lang="en-US">
                  <a:solidFill>
                    <a:schemeClr val="accent1">
                      <a:lumMod val="100000"/>
                    </a:schemeClr>
                  </a:solidFill>
                  <a:latin charset="0" panose="020b0806030902050204" pitchFamily="34" typeface="Impact"/>
                </a:rPr>
                <a:t>68%</a:t>
              </a:r>
            </a:p>
          </p:txBody>
        </p:sp>
        <p:cxnSp>
          <p:nvCxnSpPr>
            <p:cNvPr id="29" name="LineShape"/>
            <p:cNvCxnSpPr/>
            <p:nvPr/>
          </p:nvCxnSpPr>
          <p:spPr>
            <a:xfrm flipH="1">
              <a:off x="2049141" y="2377128"/>
              <a:ext cx="5708728" cy="0"/>
            </a:xfrm>
            <a:prstGeom prst="straightConnector1">
              <a:avLst/>
            </a:prstGeom>
            <a:noFill/>
            <a:ln cap="flat" cmpd="sng" w="12700">
              <a:solidFill>
                <a:srgbClr val="D8D8D8"/>
              </a:solidFill>
              <a:prstDash val="solid"/>
              <a:miter/>
              <a:headEnd len="med" type="none" w="med"/>
              <a:tailEnd len="med" type="none" w="med"/>
            </a:ln>
          </p:spPr>
        </p:cxnSp>
        <p:sp>
          <p:nvSpPr>
            <p:cNvPr id="30" name="RelativeShape"/>
            <p:cNvSpPr/>
            <p:nvPr/>
          </p:nvSpPr>
          <p:spPr>
            <a:xfrm>
              <a:off x="4159061" y="2547315"/>
              <a:ext cx="3440682" cy="13521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1" name="IconShape"/>
            <p:cNvSpPr/>
            <p:nvPr/>
          </p:nvSpPr>
          <p:spPr bwMode="auto">
            <a:xfrm>
              <a:off x="4221354" y="2634963"/>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IconShape"/>
            <p:cNvSpPr/>
            <p:nvPr/>
          </p:nvSpPr>
          <p:spPr bwMode="auto">
            <a:xfrm>
              <a:off x="4922110" y="2634963"/>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IconShape"/>
            <p:cNvSpPr/>
            <p:nvPr/>
          </p:nvSpPr>
          <p:spPr bwMode="auto">
            <a:xfrm>
              <a:off x="5622866" y="2634963"/>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IconShape"/>
            <p:cNvSpPr/>
            <p:nvPr/>
          </p:nvSpPr>
          <p:spPr bwMode="auto">
            <a:xfrm>
              <a:off x="6323622" y="2634963"/>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IconShape"/>
            <p:cNvSpPr/>
            <p:nvPr/>
          </p:nvSpPr>
          <p:spPr bwMode="auto">
            <a:xfrm>
              <a:off x="7024378" y="2634963"/>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conShape"/>
            <p:cNvSpPr/>
            <p:nvPr/>
          </p:nvSpPr>
          <p:spPr bwMode="auto">
            <a:xfrm>
              <a:off x="4221354" y="3332434"/>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IconShape"/>
            <p:cNvSpPr/>
            <p:nvPr/>
          </p:nvSpPr>
          <p:spPr bwMode="auto">
            <a:xfrm>
              <a:off x="4922110" y="3332434"/>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gradFill flip="none" rotWithShape="1">
              <a:gsLst>
                <a:gs pos="0">
                  <a:schemeClr val="accent1">
                    <a:lumMod val="100000"/>
                  </a:schemeClr>
                </a:gs>
                <a:gs pos="100000">
                  <a:schemeClr val="lt1">
                    <a:lumMod val="85000"/>
                  </a:schemeClr>
                </a:gs>
                <a:gs pos="80000">
                  <a:schemeClr val="accent1">
                    <a:lumMod val="100000"/>
                  </a:schemeClr>
                </a:gs>
                <a:gs pos="80100">
                  <a:schemeClr val="lt1">
                    <a:lumMod val="85000"/>
                  </a:schemeClr>
                </a:gs>
              </a:gsLst>
              <a:lin ang="0" scaled="1"/>
            </a:gra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IconShape"/>
            <p:cNvSpPr/>
            <p:nvPr/>
          </p:nvSpPr>
          <p:spPr bwMode="auto">
            <a:xfrm>
              <a:off x="5622866" y="3332434"/>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lt1">
                <a:lumMod val="8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9" name="IconShape"/>
            <p:cNvSpPr/>
            <p:nvPr/>
          </p:nvSpPr>
          <p:spPr bwMode="auto">
            <a:xfrm>
              <a:off x="6323622" y="3332434"/>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lt1">
                <a:lumMod val="8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0" name="IconShape"/>
            <p:cNvSpPr/>
            <p:nvPr/>
          </p:nvSpPr>
          <p:spPr bwMode="auto">
            <a:xfrm>
              <a:off x="7024378" y="3332434"/>
              <a:ext cx="513074" cy="47935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lt1">
                <a:lumMod val="8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cxnSp>
          <p:nvCxnSpPr>
            <p:cNvPr id="41" name="LineShape"/>
            <p:cNvCxnSpPr/>
            <p:nvPr/>
          </p:nvCxnSpPr>
          <p:spPr>
            <a:xfrm flipH="1">
              <a:off x="2049141" y="4151178"/>
              <a:ext cx="5708728" cy="0"/>
            </a:xfrm>
            <a:prstGeom prst="straightConnector1">
              <a:avLst/>
            </a:prstGeom>
            <a:noFill/>
            <a:ln cap="flat" cmpd="sng" w="12700">
              <a:solidFill>
                <a:srgbClr val="D8D8D8"/>
              </a:solidFill>
              <a:prstDash val="solid"/>
              <a:miter/>
              <a:headEnd len="med" type="none" w="med"/>
              <a:tailEnd len="med" type="none" w="med"/>
            </a:ln>
          </p:spPr>
        </p:cxnSp>
      </p:grpSp>
      <p:grpSp>
        <p:nvGrpSpPr>
          <p:cNvPr id="52" name="组合 51"/>
          <p:cNvGrpSpPr/>
          <p:nvPr/>
        </p:nvGrpSpPr>
        <p:grpSpPr>
          <a:xfrm>
            <a:off x="1992992" y="4283083"/>
            <a:ext cx="8181450" cy="1336667"/>
            <a:chOff x="874712" y="3238103"/>
            <a:chExt cx="8181450" cy="1336667"/>
          </a:xfrm>
        </p:grpSpPr>
        <p:sp>
          <p:nvSpPr>
            <p:cNvPr id="53" name="矩形 52">
              <a:extLst>
                <a:ext uri="{FF2B5EF4-FFF2-40B4-BE49-F238E27FC236}">
                  <a16:creationId xmlns:a16="http://schemas.microsoft.com/office/drawing/2014/main" id="{E3EB1709-6D20-4440-8800-976CC5E9712E}"/>
                </a:ext>
              </a:extLst>
            </p:cNvPr>
            <p:cNvSpPr/>
            <p:nvPr/>
          </p:nvSpPr>
          <p:spPr>
            <a:xfrm>
              <a:off x="874712" y="3706840"/>
              <a:ext cx="8181450"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54" name="矩形 53">
              <a:extLst>
                <a:ext uri="{FF2B5EF4-FFF2-40B4-BE49-F238E27FC236}">
                  <a16:creationId xmlns:a16="http://schemas.microsoft.com/office/drawing/2014/main" id="{CBCE2F27-1948-4AAF-B7D2-B7B4F23C2784}"/>
                </a:ext>
              </a:extLst>
            </p:cNvPr>
            <p:cNvSpPr/>
            <p:nvPr/>
          </p:nvSpPr>
          <p:spPr>
            <a:xfrm>
              <a:off x="874713" y="32381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sz="2400">
                  <a:solidFill>
                    <a:schemeClr val="tx1">
                      <a:lumMod val="65000"/>
                      <a:lumOff val="35000"/>
                    </a:schemeClr>
                  </a:solidFill>
                </a:rPr>
                <a:t>融资计划</a:t>
              </a:r>
            </a:p>
          </p:txBody>
        </p:sp>
      </p:grpSp>
      <p:grpSp>
        <p:nvGrpSpPr>
          <p:cNvPr id="22" name="组合 21"/>
          <p:cNvGrpSpPr/>
          <p:nvPr/>
        </p:nvGrpSpPr>
        <p:grpSpPr>
          <a:xfrm>
            <a:off x="985519" y="399144"/>
            <a:ext cx="6558644" cy="763582"/>
            <a:chOff x="874713" y="281210"/>
            <a:chExt cx="6558644" cy="763582"/>
          </a:xfrm>
        </p:grpSpPr>
        <p:sp>
          <p:nvSpPr>
            <p:cNvPr id="24" name="文本框 23"/>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财务与融资</a:t>
              </a:r>
            </a:p>
          </p:txBody>
        </p:sp>
        <p:sp>
          <p:nvSpPr>
            <p:cNvPr id="27" name="文本框 26"/>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3858809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52"/>
                                        </p:tgtEl>
                                        <p:attrNameLst>
                                          <p:attrName>style.visibility</p:attrName>
                                        </p:attrNameLst>
                                      </p:cBhvr>
                                      <p:to>
                                        <p:strVal val="visible"/>
                                      </p:to>
                                    </p:set>
                                    <p:anim calcmode="lin" valueType="num">
                                      <p:cBhvr additive="base">
                                        <p:cTn dur="500" fill="hold" id="13"/>
                                        <p:tgtEl>
                                          <p:spTgt spid="52"/>
                                        </p:tgtEl>
                                        <p:attrNameLst>
                                          <p:attrName>ppt_x</p:attrName>
                                        </p:attrNameLst>
                                      </p:cBhvr>
                                      <p:tavLst>
                                        <p:tav tm="0">
                                          <p:val>
                                            <p:strVal val="0-#ppt_w/2"/>
                                          </p:val>
                                        </p:tav>
                                        <p:tav tm="100000">
                                          <p:val>
                                            <p:strVal val="#ppt_x"/>
                                          </p:val>
                                        </p:tav>
                                      </p:tavLst>
                                    </p:anim>
                                    <p:anim calcmode="lin" valueType="num">
                                      <p:cBhvr additive="base">
                                        <p:cTn dur="500" fill="hold" id="14"/>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2035686" y="2017485"/>
            <a:ext cx="2032232" cy="2032230"/>
            <a:chOff x="1862597" y="2201413"/>
            <a:chExt cx="2171700" cy="2171700"/>
          </a:xfrm>
        </p:grpSpPr>
        <p:sp>
          <p:nvSpPr>
            <p:cNvPr id="9" name="椭圆 8"/>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饼形 6"/>
            <p:cNvSpPr/>
            <p:nvPr/>
          </p:nvSpPr>
          <p:spPr>
            <a:xfrm>
              <a:off x="1862597" y="2201413"/>
              <a:ext cx="2171700" cy="2171700"/>
            </a:xfrm>
            <a:prstGeom prst="pie">
              <a:avLst>
                <a:gd fmla="val 7072156" name="adj1"/>
                <a:gd fmla="val 1620000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1696982" y="4338469"/>
            <a:ext cx="2709640" cy="1225270"/>
            <a:chOff x="8330118" y="3433235"/>
            <a:chExt cx="2050553" cy="1225270"/>
          </a:xfrm>
        </p:grpSpPr>
        <p:sp>
          <p:nvSpPr>
            <p:cNvPr id="20" name="矩形 19"/>
            <p:cNvSpPr/>
            <p:nvPr/>
          </p:nvSpPr>
          <p:spPr>
            <a:xfrm>
              <a:off x="8330119" y="3790574"/>
              <a:ext cx="205055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latin typeface="+mn-ea"/>
                </a:rPr>
                <a:t>用户可以在投影仪或者计算机上进行演示也可以将</a:t>
              </a:r>
            </a:p>
          </p:txBody>
        </p:sp>
        <p:sp>
          <p:nvSpPr>
            <p:cNvPr id="21" name="矩形 20"/>
            <p:cNvSpPr/>
            <p:nvPr/>
          </p:nvSpPr>
          <p:spPr>
            <a:xfrm>
              <a:off x="8330118" y="3433235"/>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latin typeface="+mn-ea"/>
                </a:rPr>
                <a:t>公司财务分析</a:t>
              </a:r>
            </a:p>
          </p:txBody>
        </p:sp>
      </p:grpSp>
      <p:grpSp>
        <p:nvGrpSpPr>
          <p:cNvPr id="11" name="组合 10"/>
          <p:cNvGrpSpPr/>
          <p:nvPr/>
        </p:nvGrpSpPr>
        <p:grpSpPr>
          <a:xfrm>
            <a:off x="5085472" y="2017485"/>
            <a:ext cx="2032232" cy="2032230"/>
            <a:chOff x="1862597" y="2201413"/>
            <a:chExt cx="2171700" cy="2171700"/>
          </a:xfrm>
        </p:grpSpPr>
        <p:sp>
          <p:nvSpPr>
            <p:cNvPr id="12" name="椭圆 11"/>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饼形 12"/>
            <p:cNvSpPr/>
            <p:nvPr/>
          </p:nvSpPr>
          <p:spPr>
            <a:xfrm>
              <a:off x="1862597" y="2201413"/>
              <a:ext cx="2171700" cy="2171700"/>
            </a:xfrm>
            <a:prstGeom prst="pie">
              <a:avLst>
                <a:gd fmla="val 3774557" name="adj1"/>
                <a:gd fmla="val 1620000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4747843" y="4338469"/>
            <a:ext cx="2709640" cy="1203341"/>
            <a:chOff x="8330118" y="3433235"/>
            <a:chExt cx="2050553" cy="1203341"/>
          </a:xfrm>
        </p:grpSpPr>
        <p:sp>
          <p:nvSpPr>
            <p:cNvPr id="23" name="矩形 22"/>
            <p:cNvSpPr/>
            <p:nvPr/>
          </p:nvSpPr>
          <p:spPr>
            <a:xfrm>
              <a:off x="8330119" y="3790574"/>
              <a:ext cx="205055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latin typeface="+mn-ea"/>
                </a:rPr>
                <a:t>用户可以在投影仪或者计算机上进行演示也可以将</a:t>
              </a:r>
            </a:p>
          </p:txBody>
        </p:sp>
        <p:sp>
          <p:nvSpPr>
            <p:cNvPr id="24" name="矩形 23"/>
            <p:cNvSpPr/>
            <p:nvPr/>
          </p:nvSpPr>
          <p:spPr>
            <a:xfrm>
              <a:off x="8330118" y="3433235"/>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latin typeface="+mn-ea"/>
                </a:rPr>
                <a:t>公司财务分析</a:t>
              </a:r>
            </a:p>
          </p:txBody>
        </p:sp>
      </p:grpSp>
      <p:grpSp>
        <p:nvGrpSpPr>
          <p:cNvPr id="15" name="组合 14"/>
          <p:cNvGrpSpPr/>
          <p:nvPr/>
        </p:nvGrpSpPr>
        <p:grpSpPr>
          <a:xfrm>
            <a:off x="8137409" y="2017485"/>
            <a:ext cx="2032232" cy="2032230"/>
            <a:chOff x="1862597" y="2201413"/>
            <a:chExt cx="2171700" cy="2171700"/>
          </a:xfrm>
        </p:grpSpPr>
        <p:sp>
          <p:nvSpPr>
            <p:cNvPr id="16" name="椭圆 15"/>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饼形 16"/>
            <p:cNvSpPr/>
            <p:nvPr/>
          </p:nvSpPr>
          <p:spPr>
            <a:xfrm>
              <a:off x="1862597" y="2201413"/>
              <a:ext cx="2171700" cy="21717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7798704" y="4338469"/>
            <a:ext cx="2709640" cy="1225270"/>
            <a:chOff x="8330118" y="3433235"/>
            <a:chExt cx="2050553" cy="1225270"/>
          </a:xfrm>
        </p:grpSpPr>
        <p:sp>
          <p:nvSpPr>
            <p:cNvPr id="26" name="矩形 25"/>
            <p:cNvSpPr/>
            <p:nvPr/>
          </p:nvSpPr>
          <p:spPr>
            <a:xfrm>
              <a:off x="8330119" y="3790574"/>
              <a:ext cx="205055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latin typeface="+mn-ea"/>
                </a:rPr>
                <a:t>用户可以在投影仪或者计算机上进行演示也可以将</a:t>
              </a:r>
            </a:p>
          </p:txBody>
        </p:sp>
        <p:sp>
          <p:nvSpPr>
            <p:cNvPr id="27" name="矩形 26"/>
            <p:cNvSpPr/>
            <p:nvPr/>
          </p:nvSpPr>
          <p:spPr>
            <a:xfrm>
              <a:off x="8330119" y="3433235"/>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latin typeface="+mn-ea"/>
                </a:rPr>
                <a:t>公司财务分析</a:t>
              </a:r>
            </a:p>
          </p:txBody>
        </p:sp>
      </p:grpSp>
      <p:sp>
        <p:nvSpPr>
          <p:cNvPr id="31" name="文本框 30"/>
          <p:cNvSpPr txBox="1"/>
          <p:nvPr/>
        </p:nvSpPr>
        <p:spPr>
          <a:xfrm>
            <a:off x="2326960" y="2689438"/>
            <a:ext cx="1449683" cy="701040"/>
          </a:xfrm>
          <a:prstGeom prst="rect">
            <a:avLst/>
          </a:prstGeom>
          <a:noFill/>
        </p:spPr>
        <p:txBody>
          <a:bodyPr rtlCol="0" wrap="square">
            <a:spAutoFit/>
            <a:scene3d>
              <a:camera prst="orthographicFront"/>
              <a:lightRig dir="t" rig="threePt"/>
            </a:scene3d>
            <a:sp3d contourW="12700"/>
          </a:bodyPr>
          <a:lstStyle/>
          <a:p>
            <a:pPr algn="ctr"/>
            <a:r>
              <a:rPr altLang="zh-CN" lang="en-US" smtClean="0" sz="4000">
                <a:solidFill>
                  <a:schemeClr val="accent3"/>
                </a:solidFill>
                <a:latin charset="0" panose="020b0806030902050204" pitchFamily="34" typeface="Impact"/>
              </a:rPr>
              <a:t>40%</a:t>
            </a:r>
          </a:p>
        </p:txBody>
      </p:sp>
      <p:sp>
        <p:nvSpPr>
          <p:cNvPr id="32" name="文本框 31"/>
          <p:cNvSpPr txBox="1"/>
          <p:nvPr/>
        </p:nvSpPr>
        <p:spPr>
          <a:xfrm>
            <a:off x="5371157" y="2689438"/>
            <a:ext cx="1449683" cy="701040"/>
          </a:xfrm>
          <a:prstGeom prst="rect">
            <a:avLst/>
          </a:prstGeom>
          <a:noFill/>
        </p:spPr>
        <p:txBody>
          <a:bodyPr rtlCol="0" wrap="square">
            <a:spAutoFit/>
            <a:scene3d>
              <a:camera prst="orthographicFront"/>
              <a:lightRig dir="t" rig="threePt"/>
            </a:scene3d>
            <a:sp3d contourW="12700"/>
          </a:bodyPr>
          <a:lstStyle/>
          <a:p>
            <a:pPr algn="ctr"/>
            <a:r>
              <a:rPr altLang="zh-CN" lang="en-US" smtClean="0" sz="4000">
                <a:solidFill>
                  <a:schemeClr val="accent3"/>
                </a:solidFill>
                <a:latin charset="0" panose="020b0806030902050204" pitchFamily="34" typeface="Impact"/>
              </a:rPr>
              <a:t>62%</a:t>
            </a:r>
          </a:p>
        </p:txBody>
      </p:sp>
      <p:sp>
        <p:nvSpPr>
          <p:cNvPr id="33" name="文本框 32"/>
          <p:cNvSpPr txBox="1"/>
          <p:nvPr/>
        </p:nvSpPr>
        <p:spPr>
          <a:xfrm>
            <a:off x="8428683" y="2689438"/>
            <a:ext cx="1449683" cy="701040"/>
          </a:xfrm>
          <a:prstGeom prst="rect">
            <a:avLst/>
          </a:prstGeom>
          <a:noFill/>
        </p:spPr>
        <p:txBody>
          <a:bodyPr rtlCol="0" wrap="square">
            <a:spAutoFit/>
            <a:scene3d>
              <a:camera prst="orthographicFront"/>
              <a:lightRig dir="t" rig="threePt"/>
            </a:scene3d>
            <a:sp3d contourW="12700"/>
          </a:bodyPr>
          <a:lstStyle/>
          <a:p>
            <a:pPr algn="ctr"/>
            <a:r>
              <a:rPr altLang="zh-CN" lang="en-US" smtClean="0" sz="4000">
                <a:solidFill>
                  <a:schemeClr val="accent3"/>
                </a:solidFill>
                <a:latin charset="0" panose="020b0806030902050204" pitchFamily="34" typeface="Impact"/>
              </a:rPr>
              <a:t>75%</a:t>
            </a:r>
          </a:p>
        </p:txBody>
      </p:sp>
      <p:grpSp>
        <p:nvGrpSpPr>
          <p:cNvPr id="28" name="组合 27"/>
          <p:cNvGrpSpPr/>
          <p:nvPr/>
        </p:nvGrpSpPr>
        <p:grpSpPr>
          <a:xfrm>
            <a:off x="985519" y="399144"/>
            <a:ext cx="6558644" cy="763582"/>
            <a:chOff x="874713" y="281210"/>
            <a:chExt cx="6558644" cy="763582"/>
          </a:xfrm>
        </p:grpSpPr>
        <p:sp>
          <p:nvSpPr>
            <p:cNvPr id="29" name="文本框 28"/>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财务与融资</a:t>
              </a:r>
            </a:p>
          </p:txBody>
        </p:sp>
        <p:sp>
          <p:nvSpPr>
            <p:cNvPr id="30" name="文本框 29"/>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3709631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ur="500" fill="hold" id="12"/>
                                        <p:tgtEl>
                                          <p:spTgt spid="31"/>
                                        </p:tgtEl>
                                        <p:attrNameLst>
                                          <p:attrName>ppt_w</p:attrName>
                                        </p:attrNameLst>
                                      </p:cBhvr>
                                      <p:tavLst>
                                        <p:tav tm="0">
                                          <p:val>
                                            <p:fltVal val="0"/>
                                          </p:val>
                                        </p:tav>
                                        <p:tav tm="100000">
                                          <p:val>
                                            <p:strVal val="#ppt_w"/>
                                          </p:val>
                                        </p:tav>
                                      </p:tavLst>
                                    </p:anim>
                                    <p:anim calcmode="lin" valueType="num">
                                      <p:cBhvr>
                                        <p:cTn dur="500" fill="hold" id="13"/>
                                        <p:tgtEl>
                                          <p:spTgt spid="31"/>
                                        </p:tgtEl>
                                        <p:attrNameLst>
                                          <p:attrName>ppt_h</p:attrName>
                                        </p:attrNameLst>
                                      </p:cBhvr>
                                      <p:tavLst>
                                        <p:tav tm="0">
                                          <p:val>
                                            <p:fltVal val="0"/>
                                          </p:val>
                                        </p:tav>
                                        <p:tav tm="100000">
                                          <p:val>
                                            <p:strVal val="#ppt_h"/>
                                          </p:val>
                                        </p:tav>
                                      </p:tavLst>
                                    </p:anim>
                                    <p:animEffect filter="fade" transition="in">
                                      <p:cBhvr>
                                        <p:cTn dur="500" id="14"/>
                                        <p:tgtEl>
                                          <p:spTgt spid="31"/>
                                        </p:tgtEl>
                                      </p:cBhvr>
                                    </p:animEffect>
                                  </p:childTnLst>
                                </p:cTn>
                              </p:par>
                              <p:par>
                                <p:cTn fill="hold" id="15" nodeType="withEffect" presetClass="entr" presetID="53" presetSubtype="0">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ppt_w</p:attrName>
                                        </p:attrNameLst>
                                      </p:cBhvr>
                                      <p:tavLst>
                                        <p:tav tm="0">
                                          <p:val>
                                            <p:fltVal val="0"/>
                                          </p:val>
                                        </p:tav>
                                        <p:tav tm="100000">
                                          <p:val>
                                            <p:strVal val="#ppt_w"/>
                                          </p:val>
                                        </p:tav>
                                      </p:tavLst>
                                    </p:anim>
                                    <p:anim calcmode="lin" valueType="num">
                                      <p:cBhvr>
                                        <p:cTn dur="500" fill="hold" id="18"/>
                                        <p:tgtEl>
                                          <p:spTgt spid="11"/>
                                        </p:tgtEl>
                                        <p:attrNameLst>
                                          <p:attrName>ppt_h</p:attrName>
                                        </p:attrNameLst>
                                      </p:cBhvr>
                                      <p:tavLst>
                                        <p:tav tm="0">
                                          <p:val>
                                            <p:fltVal val="0"/>
                                          </p:val>
                                        </p:tav>
                                        <p:tav tm="100000">
                                          <p:val>
                                            <p:strVal val="#ppt_h"/>
                                          </p:val>
                                        </p:tav>
                                      </p:tavLst>
                                    </p:anim>
                                    <p:animEffect filter="fade" transition="in">
                                      <p:cBhvr>
                                        <p:cTn dur="500" id="19"/>
                                        <p:tgtEl>
                                          <p:spTgt spid="11"/>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p:cTn dur="500" fill="hold" id="22"/>
                                        <p:tgtEl>
                                          <p:spTgt spid="32"/>
                                        </p:tgtEl>
                                        <p:attrNameLst>
                                          <p:attrName>ppt_w</p:attrName>
                                        </p:attrNameLst>
                                      </p:cBhvr>
                                      <p:tavLst>
                                        <p:tav tm="0">
                                          <p:val>
                                            <p:fltVal val="0"/>
                                          </p:val>
                                        </p:tav>
                                        <p:tav tm="100000">
                                          <p:val>
                                            <p:strVal val="#ppt_w"/>
                                          </p:val>
                                        </p:tav>
                                      </p:tavLst>
                                    </p:anim>
                                    <p:anim calcmode="lin" valueType="num">
                                      <p:cBhvr>
                                        <p:cTn dur="500" fill="hold" id="23"/>
                                        <p:tgtEl>
                                          <p:spTgt spid="32"/>
                                        </p:tgtEl>
                                        <p:attrNameLst>
                                          <p:attrName>ppt_h</p:attrName>
                                        </p:attrNameLst>
                                      </p:cBhvr>
                                      <p:tavLst>
                                        <p:tav tm="0">
                                          <p:val>
                                            <p:fltVal val="0"/>
                                          </p:val>
                                        </p:tav>
                                        <p:tav tm="100000">
                                          <p:val>
                                            <p:strVal val="#ppt_h"/>
                                          </p:val>
                                        </p:tav>
                                      </p:tavLst>
                                    </p:anim>
                                    <p:animEffect filter="fade" transition="in">
                                      <p:cBhvr>
                                        <p:cTn dur="500" id="24"/>
                                        <p:tgtEl>
                                          <p:spTgt spid="32"/>
                                        </p:tgtEl>
                                      </p:cBhvr>
                                    </p:animEffect>
                                  </p:childTnLst>
                                </p:cTn>
                              </p:par>
                              <p:par>
                                <p:cTn fill="hold" id="25" nodeType="withEffect" presetClass="entr" presetID="53" presetSubtype="0">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fltVal val="0"/>
                                          </p:val>
                                        </p:tav>
                                        <p:tav tm="100000">
                                          <p:val>
                                            <p:strVal val="#ppt_w"/>
                                          </p:val>
                                        </p:tav>
                                      </p:tavLst>
                                    </p:anim>
                                    <p:anim calcmode="lin" valueType="num">
                                      <p:cBhvr>
                                        <p:cTn dur="500" fill="hold" id="28"/>
                                        <p:tgtEl>
                                          <p:spTgt spid="15"/>
                                        </p:tgtEl>
                                        <p:attrNameLst>
                                          <p:attrName>ppt_h</p:attrName>
                                        </p:attrNameLst>
                                      </p:cBhvr>
                                      <p:tavLst>
                                        <p:tav tm="0">
                                          <p:val>
                                            <p:fltVal val="0"/>
                                          </p:val>
                                        </p:tav>
                                        <p:tav tm="100000">
                                          <p:val>
                                            <p:strVal val="#ppt_h"/>
                                          </p:val>
                                        </p:tav>
                                      </p:tavLst>
                                    </p:anim>
                                    <p:animEffect filter="fade" transition="in">
                                      <p:cBhvr>
                                        <p:cTn dur="500" id="29"/>
                                        <p:tgtEl>
                                          <p:spTgt spid="15"/>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p:cTn dur="500" fill="hold" id="32"/>
                                        <p:tgtEl>
                                          <p:spTgt spid="33"/>
                                        </p:tgtEl>
                                        <p:attrNameLst>
                                          <p:attrName>ppt_w</p:attrName>
                                        </p:attrNameLst>
                                      </p:cBhvr>
                                      <p:tavLst>
                                        <p:tav tm="0">
                                          <p:val>
                                            <p:fltVal val="0"/>
                                          </p:val>
                                        </p:tav>
                                        <p:tav tm="100000">
                                          <p:val>
                                            <p:strVal val="#ppt_w"/>
                                          </p:val>
                                        </p:tav>
                                      </p:tavLst>
                                    </p:anim>
                                    <p:anim calcmode="lin" valueType="num">
                                      <p:cBhvr>
                                        <p:cTn dur="500" fill="hold" id="33"/>
                                        <p:tgtEl>
                                          <p:spTgt spid="33"/>
                                        </p:tgtEl>
                                        <p:attrNameLst>
                                          <p:attrName>ppt_h</p:attrName>
                                        </p:attrNameLst>
                                      </p:cBhvr>
                                      <p:tavLst>
                                        <p:tav tm="0">
                                          <p:val>
                                            <p:fltVal val="0"/>
                                          </p:val>
                                        </p:tav>
                                        <p:tav tm="100000">
                                          <p:val>
                                            <p:strVal val="#ppt_h"/>
                                          </p:val>
                                        </p:tav>
                                      </p:tavLst>
                                    </p:anim>
                                    <p:animEffect filter="fade" transition="in">
                                      <p:cBhvr>
                                        <p:cTn dur="500" id="34"/>
                                        <p:tgtEl>
                                          <p:spTgt spid="33"/>
                                        </p:tgtEl>
                                      </p:cBhvr>
                                    </p:animEffect>
                                  </p:childTnLst>
                                </p:cTn>
                              </p:par>
                            </p:childTnLst>
                          </p:cTn>
                        </p:par>
                        <p:par>
                          <p:cTn fill="hold" id="35" nodeType="afterGroup">
                            <p:stCondLst>
                              <p:cond delay="500"/>
                            </p:stCondLst>
                            <p:childTnLst>
                              <p:par>
                                <p:cTn fill="hold" id="36" nodeType="afterEffect" presetClass="entr" presetID="42"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1000" id="38"/>
                                        <p:tgtEl>
                                          <p:spTgt spid="19"/>
                                        </p:tgtEl>
                                      </p:cBhvr>
                                    </p:animEffect>
                                    <p:anim calcmode="lin" valueType="num">
                                      <p:cBhvr>
                                        <p:cTn dur="1000" fill="hold" id="39"/>
                                        <p:tgtEl>
                                          <p:spTgt spid="19"/>
                                        </p:tgtEl>
                                        <p:attrNameLst>
                                          <p:attrName>ppt_x</p:attrName>
                                        </p:attrNameLst>
                                      </p:cBhvr>
                                      <p:tavLst>
                                        <p:tav tm="0">
                                          <p:val>
                                            <p:strVal val="#ppt_x"/>
                                          </p:val>
                                        </p:tav>
                                        <p:tav tm="100000">
                                          <p:val>
                                            <p:strVal val="#ppt_x"/>
                                          </p:val>
                                        </p:tav>
                                      </p:tavLst>
                                    </p:anim>
                                    <p:anim calcmode="lin" valueType="num">
                                      <p:cBhvr>
                                        <p:cTn dur="1000" fill="hold" id="40"/>
                                        <p:tgtEl>
                                          <p:spTgt spid="19"/>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1500"/>
                            </p:stCondLst>
                            <p:childTnLst>
                              <p:par>
                                <p:cTn fill="hold" id="42" nodeType="afterEffect" presetClass="entr" presetID="42" presetSubtype="0">
                                  <p:stCondLst>
                                    <p:cond delay="0"/>
                                  </p:stCondLst>
                                  <p:childTnLst>
                                    <p:set>
                                      <p:cBhvr>
                                        <p:cTn dur="1" fill="hold" id="43">
                                          <p:stCondLst>
                                            <p:cond delay="0"/>
                                          </p:stCondLst>
                                        </p:cTn>
                                        <p:tgtEl>
                                          <p:spTgt spid="22"/>
                                        </p:tgtEl>
                                        <p:attrNameLst>
                                          <p:attrName>style.visibility</p:attrName>
                                        </p:attrNameLst>
                                      </p:cBhvr>
                                      <p:to>
                                        <p:strVal val="visible"/>
                                      </p:to>
                                    </p:set>
                                    <p:animEffect filter="fade" transition="in">
                                      <p:cBhvr>
                                        <p:cTn dur="1000" id="44"/>
                                        <p:tgtEl>
                                          <p:spTgt spid="22"/>
                                        </p:tgtEl>
                                      </p:cBhvr>
                                    </p:animEffect>
                                    <p:anim calcmode="lin" valueType="num">
                                      <p:cBhvr>
                                        <p:cTn dur="1000" fill="hold" id="45"/>
                                        <p:tgtEl>
                                          <p:spTgt spid="22"/>
                                        </p:tgtEl>
                                        <p:attrNameLst>
                                          <p:attrName>ppt_x</p:attrName>
                                        </p:attrNameLst>
                                      </p:cBhvr>
                                      <p:tavLst>
                                        <p:tav tm="0">
                                          <p:val>
                                            <p:strVal val="#ppt_x"/>
                                          </p:val>
                                        </p:tav>
                                        <p:tav tm="100000">
                                          <p:val>
                                            <p:strVal val="#ppt_x"/>
                                          </p:val>
                                        </p:tav>
                                      </p:tavLst>
                                    </p:anim>
                                    <p:anim calcmode="lin" valueType="num">
                                      <p:cBhvr>
                                        <p:cTn dur="1000" fill="hold" id="46"/>
                                        <p:tgtEl>
                                          <p:spTgt spid="22"/>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2500"/>
                            </p:stCondLst>
                            <p:childTnLst>
                              <p:par>
                                <p:cTn fill="hold" id="48" nodeType="afterEffect" presetClass="entr" presetID="42" presetSubtype="0">
                                  <p:stCondLst>
                                    <p:cond delay="0"/>
                                  </p:stCondLst>
                                  <p:childTnLst>
                                    <p:set>
                                      <p:cBhvr>
                                        <p:cTn dur="1" fill="hold" id="49">
                                          <p:stCondLst>
                                            <p:cond delay="0"/>
                                          </p:stCondLst>
                                        </p:cTn>
                                        <p:tgtEl>
                                          <p:spTgt spid="25"/>
                                        </p:tgtEl>
                                        <p:attrNameLst>
                                          <p:attrName>style.visibility</p:attrName>
                                        </p:attrNameLst>
                                      </p:cBhvr>
                                      <p:to>
                                        <p:strVal val="visible"/>
                                      </p:to>
                                    </p:set>
                                    <p:animEffect filter="fade" transition="in">
                                      <p:cBhvr>
                                        <p:cTn dur="1000" id="50"/>
                                        <p:tgtEl>
                                          <p:spTgt spid="25"/>
                                        </p:tgtEl>
                                      </p:cBhvr>
                                    </p:animEffect>
                                    <p:anim calcmode="lin" valueType="num">
                                      <p:cBhvr>
                                        <p:cTn dur="1000" fill="hold" id="51"/>
                                        <p:tgtEl>
                                          <p:spTgt spid="25"/>
                                        </p:tgtEl>
                                        <p:attrNameLst>
                                          <p:attrName>ppt_x</p:attrName>
                                        </p:attrNameLst>
                                      </p:cBhvr>
                                      <p:tavLst>
                                        <p:tav tm="0">
                                          <p:val>
                                            <p:strVal val="#ppt_x"/>
                                          </p:val>
                                        </p:tav>
                                        <p:tav tm="100000">
                                          <p:val>
                                            <p:strVal val="#ppt_x"/>
                                          </p:val>
                                        </p:tav>
                                      </p:tavLst>
                                    </p:anim>
                                    <p:anim calcmode="lin" valueType="num">
                                      <p:cBhvr>
                                        <p:cTn dur="1000" fill="hold" id="52"/>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277258" y="2024414"/>
            <a:ext cx="2844800" cy="1066800"/>
          </a:xfrm>
          <a:prstGeom prst="rect">
            <a:avLst/>
          </a:prstGeom>
        </p:spPr>
        <p:txBody>
          <a:bodyPr wrap="square">
            <a:spAutoFit/>
          </a:bodyPr>
          <a:lstStyle/>
          <a:p>
            <a:pPr algn="ctr"/>
            <a:r>
              <a:rPr altLang="zh-CN" lang="en-US" sz="1600">
                <a:solidFill>
                  <a:schemeClr val="tx1">
                    <a:lumMod val="65000"/>
                    <a:lumOff val="35000"/>
                  </a:schemeClr>
                </a:solidFill>
              </a:rPr>
              <a:t>The user can demonstrate on a projector or computer, or print the presentation and make it into a film to be used</a:t>
            </a:r>
          </a:p>
        </p:txBody>
      </p:sp>
      <p:sp>
        <p:nvSpPr>
          <p:cNvPr id="9" name="文本框 8"/>
          <p:cNvSpPr txBox="1"/>
          <p:nvPr/>
        </p:nvSpPr>
        <p:spPr>
          <a:xfrm>
            <a:off x="1998618" y="5347446"/>
            <a:ext cx="1402080" cy="457200"/>
          </a:xfrm>
          <a:prstGeom prst="rect">
            <a:avLst/>
          </a:prstGeom>
          <a:noFill/>
        </p:spPr>
        <p:txBody>
          <a:bodyPr rtlCol="0" wrap="none">
            <a:spAutoFit/>
          </a:bodyPr>
          <a:lstStyle/>
          <a:p>
            <a:pPr algn="ctr"/>
            <a:r>
              <a:rPr altLang="en-US" b="1" lang="zh-CN" smtClean="0" sz="2400">
                <a:solidFill>
                  <a:schemeClr val="tx1">
                    <a:lumMod val="65000"/>
                    <a:lumOff val="35000"/>
                  </a:schemeClr>
                </a:solidFill>
                <a:latin typeface="+mj-ea"/>
                <a:ea typeface="+mj-ea"/>
              </a:rPr>
              <a:t>成本预算</a:t>
            </a:r>
          </a:p>
        </p:txBody>
      </p:sp>
      <p:sp>
        <p:nvSpPr>
          <p:cNvPr id="10" name="文本框 9"/>
          <p:cNvSpPr txBox="1"/>
          <p:nvPr/>
        </p:nvSpPr>
        <p:spPr>
          <a:xfrm>
            <a:off x="5394960" y="5347446"/>
            <a:ext cx="1402080" cy="457200"/>
          </a:xfrm>
          <a:prstGeom prst="rect">
            <a:avLst/>
          </a:prstGeom>
          <a:noFill/>
        </p:spPr>
        <p:txBody>
          <a:bodyPr rtlCol="0" wrap="none">
            <a:spAutoFit/>
          </a:bodyPr>
          <a:lstStyle/>
          <a:p>
            <a:pPr algn="ctr"/>
            <a:r>
              <a:rPr altLang="en-US" b="1" lang="zh-CN" smtClean="0" sz="2400">
                <a:solidFill>
                  <a:schemeClr val="tx1">
                    <a:lumMod val="65000"/>
                    <a:lumOff val="35000"/>
                  </a:schemeClr>
                </a:solidFill>
                <a:latin typeface="+mj-ea"/>
                <a:ea typeface="+mj-ea"/>
              </a:rPr>
              <a:t>成本预算</a:t>
            </a:r>
          </a:p>
        </p:txBody>
      </p:sp>
      <p:sp>
        <p:nvSpPr>
          <p:cNvPr id="11" name="文本框 10"/>
          <p:cNvSpPr txBox="1"/>
          <p:nvPr/>
        </p:nvSpPr>
        <p:spPr>
          <a:xfrm>
            <a:off x="8791302" y="5347446"/>
            <a:ext cx="1402080" cy="457200"/>
          </a:xfrm>
          <a:prstGeom prst="rect">
            <a:avLst/>
          </a:prstGeom>
          <a:noFill/>
        </p:spPr>
        <p:txBody>
          <a:bodyPr rtlCol="0" wrap="none">
            <a:spAutoFit/>
          </a:bodyPr>
          <a:lstStyle/>
          <a:p>
            <a:pPr algn="ctr"/>
            <a:r>
              <a:rPr altLang="en-US" b="1" lang="zh-CN" smtClean="0" sz="2400">
                <a:solidFill>
                  <a:schemeClr val="tx1">
                    <a:lumMod val="65000"/>
                    <a:lumOff val="35000"/>
                  </a:schemeClr>
                </a:solidFill>
                <a:latin typeface="+mj-ea"/>
                <a:ea typeface="+mj-ea"/>
              </a:rPr>
              <a:t>成本预算</a:t>
            </a:r>
          </a:p>
        </p:txBody>
      </p:sp>
      <p:sp>
        <p:nvSpPr>
          <p:cNvPr id="12" name="矩形 11"/>
          <p:cNvSpPr/>
          <p:nvPr/>
        </p:nvSpPr>
        <p:spPr>
          <a:xfrm>
            <a:off x="8069943" y="2024414"/>
            <a:ext cx="2844800" cy="1066800"/>
          </a:xfrm>
          <a:prstGeom prst="rect">
            <a:avLst/>
          </a:prstGeom>
        </p:spPr>
        <p:txBody>
          <a:bodyPr wrap="square">
            <a:spAutoFit/>
          </a:bodyPr>
          <a:lstStyle/>
          <a:p>
            <a:pPr algn="ctr"/>
            <a:r>
              <a:rPr altLang="zh-CN" lang="en-US" sz="1600">
                <a:solidFill>
                  <a:schemeClr val="tx1">
                    <a:lumMod val="65000"/>
                    <a:lumOff val="35000"/>
                  </a:schemeClr>
                </a:solidFill>
              </a:rPr>
              <a:t>The user can demonstrate on a projector or computer, or print the presentation and make it into a film to be used</a:t>
            </a:r>
          </a:p>
        </p:txBody>
      </p:sp>
      <p:sp>
        <p:nvSpPr>
          <p:cNvPr id="14" name="图文框 13"/>
          <p:cNvSpPr/>
          <p:nvPr/>
        </p:nvSpPr>
        <p:spPr>
          <a:xfrm>
            <a:off x="4701309" y="1915885"/>
            <a:ext cx="2789382" cy="4165601"/>
          </a:xfrm>
          <a:prstGeom prst="frame">
            <a:avLst>
              <a:gd fmla="val 1069" name="adj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15" name="矩形 14"/>
          <p:cNvSpPr/>
          <p:nvPr/>
        </p:nvSpPr>
        <p:spPr>
          <a:xfrm>
            <a:off x="4949371" y="2147525"/>
            <a:ext cx="2293258" cy="822960"/>
          </a:xfrm>
          <a:prstGeom prst="rect">
            <a:avLst/>
          </a:prstGeom>
        </p:spPr>
        <p:txBody>
          <a:bodyPr wrap="square">
            <a:spAutoFit/>
          </a:bodyPr>
          <a:lstStyle/>
          <a:p>
            <a:pPr algn="ctr"/>
            <a:r>
              <a:rPr altLang="zh-CN" lang="en-US" sz="1600">
                <a:solidFill>
                  <a:schemeClr val="tx1">
                    <a:lumMod val="65000"/>
                    <a:lumOff val="35000"/>
                  </a:schemeClr>
                </a:solidFill>
              </a:rPr>
              <a:t>The user can demonstrate on a projector or computer</a:t>
            </a:r>
          </a:p>
        </p:txBody>
      </p:sp>
      <p:pic>
        <p:nvPicPr>
          <p:cNvPr id="20" name="图片占位符 19"/>
          <p:cNvPicPr>
            <a:picLocks noChangeAspect="1" noGrp="1"/>
          </p:cNvPicPr>
          <p:nvPr>
            <p:ph idx="10" sz="quarter" type="pic"/>
          </p:nvPr>
        </p:nvPicPr>
        <p:blipFill>
          <a:blip r:embed="rId3">
            <a:extLst>
              <a:ext uri="{28A0092B-C50C-407E-A947-70E740481C1C}">
                <a14:useLocalDpi val="0"/>
              </a:ext>
            </a:extLst>
          </a:blip>
          <a:srcRect l="13908" r="13908"/>
          <a:stretch>
            <a:fillRect/>
          </a:stretch>
        </p:blipFill>
        <p:spPr>
          <a:noFill/>
          <a:ln w="57150">
            <a:solidFill>
              <a:schemeClr val="accent1"/>
            </a:solidFill>
          </a:ln>
        </p:spPr>
      </p:pic>
      <p:pic>
        <p:nvPicPr>
          <p:cNvPr id="22" name="图片占位符 21"/>
          <p:cNvPicPr>
            <a:picLocks noChangeAspect="1" noGrp="1"/>
          </p:cNvPicPr>
          <p:nvPr>
            <p:ph idx="11" sz="quarter" type="pic"/>
          </p:nvPr>
        </p:nvPicPr>
        <p:blipFill>
          <a:blip r:embed="rId4">
            <a:extLst>
              <a:ext uri="{28A0092B-C50C-407E-A947-70E740481C1C}">
                <a14:useLocalDpi val="0"/>
              </a:ext>
            </a:extLst>
          </a:blip>
          <a:srcRect l="68" r="68"/>
          <a:stretch>
            <a:fillRect/>
          </a:stretch>
        </p:blipFill>
        <p:spPr>
          <a:noFill/>
          <a:ln w="57150">
            <a:solidFill>
              <a:schemeClr val="accent1"/>
            </a:solidFill>
          </a:ln>
        </p:spPr>
      </p:pic>
      <p:pic>
        <p:nvPicPr>
          <p:cNvPr id="24" name="图片占位符 23"/>
          <p:cNvPicPr>
            <a:picLocks noChangeAspect="1" noGrp="1"/>
          </p:cNvPicPr>
          <p:nvPr>
            <p:ph idx="12" sz="quarter" type="pic"/>
          </p:nvPr>
        </p:nvPicPr>
        <p:blipFill>
          <a:blip r:embed="rId5">
            <a:extLst>
              <a:ext uri="{28A0092B-C50C-407E-A947-70E740481C1C}">
                <a14:useLocalDpi val="0"/>
              </a:ext>
            </a:extLst>
          </a:blip>
          <a:srcRect l="18426" r="18426"/>
          <a:stretch>
            <a:fillRect/>
          </a:stretch>
        </p:blipFill>
        <p:spPr>
          <a:noFill/>
          <a:ln w="57150">
            <a:solidFill>
              <a:schemeClr val="accent1"/>
            </a:solidFill>
          </a:ln>
        </p:spPr>
      </p:pic>
      <p:grpSp>
        <p:nvGrpSpPr>
          <p:cNvPr id="16" name="组合 15"/>
          <p:cNvGrpSpPr/>
          <p:nvPr/>
        </p:nvGrpSpPr>
        <p:grpSpPr>
          <a:xfrm>
            <a:off x="985519" y="399144"/>
            <a:ext cx="6558644" cy="763582"/>
            <a:chOff x="874713" y="281210"/>
            <a:chExt cx="6558644" cy="763582"/>
          </a:xfrm>
        </p:grpSpPr>
        <p:sp>
          <p:nvSpPr>
            <p:cNvPr id="17" name="文本框 16"/>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财务与融资</a:t>
              </a:r>
            </a:p>
          </p:txBody>
        </p:sp>
        <p:sp>
          <p:nvSpPr>
            <p:cNvPr id="18" name="文本框 17"/>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167520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 calcmode="lin" valueType="num">
                                      <p:cBhvr>
                                        <p:cTn dur="500" fill="hold" id="9"/>
                                        <p:tgtEl>
                                          <p:spTgt spid="20"/>
                                        </p:tgtEl>
                                        <p:attrNameLst>
                                          <p:attrName>style.rotation</p:attrName>
                                        </p:attrNameLst>
                                      </p:cBhvr>
                                      <p:tavLst>
                                        <p:tav tm="0">
                                          <p:val>
                                            <p:fltVal val="360"/>
                                          </p:val>
                                        </p:tav>
                                        <p:tav tm="100000">
                                          <p:val>
                                            <p:fltVal val="0"/>
                                          </p:val>
                                        </p:tav>
                                      </p:tavLst>
                                    </p:anim>
                                    <p:animEffect filter="fade" transition="in">
                                      <p:cBhvr>
                                        <p:cTn dur="500" id="10"/>
                                        <p:tgtEl>
                                          <p:spTgt spid="20"/>
                                        </p:tgtEl>
                                      </p:cBhvr>
                                    </p:animEffect>
                                  </p:childTnLst>
                                </p:cTn>
                              </p:par>
                              <p:par>
                                <p:cTn decel="100000" fill="hold" id="11" nodeType="withEffect" presetClass="entr" presetID="49" presetSubtype="0">
                                  <p:stCondLst>
                                    <p:cond delay="0"/>
                                  </p:stCondLst>
                                  <p:childTnLst>
                                    <p:set>
                                      <p:cBhvr>
                                        <p:cTn dur="1" fill="hold" id="12">
                                          <p:stCondLst>
                                            <p:cond delay="0"/>
                                          </p:stCondLst>
                                        </p:cTn>
                                        <p:tgtEl>
                                          <p:spTgt spid="22"/>
                                        </p:tgtEl>
                                        <p:attrNameLst>
                                          <p:attrName>style.visibility</p:attrName>
                                        </p:attrNameLst>
                                      </p:cBhvr>
                                      <p:to>
                                        <p:strVal val="visible"/>
                                      </p:to>
                                    </p:set>
                                    <p:anim calcmode="lin" valueType="num">
                                      <p:cBhvr>
                                        <p:cTn dur="500" fill="hold" id="13"/>
                                        <p:tgtEl>
                                          <p:spTgt spid="22"/>
                                        </p:tgtEl>
                                        <p:attrNameLst>
                                          <p:attrName>ppt_w</p:attrName>
                                        </p:attrNameLst>
                                      </p:cBhvr>
                                      <p:tavLst>
                                        <p:tav tm="0">
                                          <p:val>
                                            <p:fltVal val="0"/>
                                          </p:val>
                                        </p:tav>
                                        <p:tav tm="100000">
                                          <p:val>
                                            <p:strVal val="#ppt_w"/>
                                          </p:val>
                                        </p:tav>
                                      </p:tavLst>
                                    </p:anim>
                                    <p:anim calcmode="lin" valueType="num">
                                      <p:cBhvr>
                                        <p:cTn dur="500" fill="hold" id="14"/>
                                        <p:tgtEl>
                                          <p:spTgt spid="22"/>
                                        </p:tgtEl>
                                        <p:attrNameLst>
                                          <p:attrName>ppt_h</p:attrName>
                                        </p:attrNameLst>
                                      </p:cBhvr>
                                      <p:tavLst>
                                        <p:tav tm="0">
                                          <p:val>
                                            <p:fltVal val="0"/>
                                          </p:val>
                                        </p:tav>
                                        <p:tav tm="100000">
                                          <p:val>
                                            <p:strVal val="#ppt_h"/>
                                          </p:val>
                                        </p:tav>
                                      </p:tavLst>
                                    </p:anim>
                                    <p:anim calcmode="lin" valueType="num">
                                      <p:cBhvr>
                                        <p:cTn dur="500" fill="hold" id="15"/>
                                        <p:tgtEl>
                                          <p:spTgt spid="22"/>
                                        </p:tgtEl>
                                        <p:attrNameLst>
                                          <p:attrName>style.rotation</p:attrName>
                                        </p:attrNameLst>
                                      </p:cBhvr>
                                      <p:tavLst>
                                        <p:tav tm="0">
                                          <p:val>
                                            <p:fltVal val="360"/>
                                          </p:val>
                                        </p:tav>
                                        <p:tav tm="100000">
                                          <p:val>
                                            <p:fltVal val="0"/>
                                          </p:val>
                                        </p:tav>
                                      </p:tavLst>
                                    </p:anim>
                                    <p:animEffect filter="fade" transition="in">
                                      <p:cBhvr>
                                        <p:cTn dur="500" id="16"/>
                                        <p:tgtEl>
                                          <p:spTgt spid="22"/>
                                        </p:tgtEl>
                                      </p:cBhvr>
                                    </p:animEffect>
                                  </p:childTnLst>
                                </p:cTn>
                              </p:par>
                              <p:par>
                                <p:cTn decel="100000" fill="hold" id="17" nodeType="withEffect" presetClass="entr" presetID="49" presetSubtype="0">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p:cTn dur="500" fill="hold" id="19"/>
                                        <p:tgtEl>
                                          <p:spTgt spid="24"/>
                                        </p:tgtEl>
                                        <p:attrNameLst>
                                          <p:attrName>ppt_w</p:attrName>
                                        </p:attrNameLst>
                                      </p:cBhvr>
                                      <p:tavLst>
                                        <p:tav tm="0">
                                          <p:val>
                                            <p:fltVal val="0"/>
                                          </p:val>
                                        </p:tav>
                                        <p:tav tm="100000">
                                          <p:val>
                                            <p:strVal val="#ppt_w"/>
                                          </p:val>
                                        </p:tav>
                                      </p:tavLst>
                                    </p:anim>
                                    <p:anim calcmode="lin" valueType="num">
                                      <p:cBhvr>
                                        <p:cTn dur="500" fill="hold" id="20"/>
                                        <p:tgtEl>
                                          <p:spTgt spid="24"/>
                                        </p:tgtEl>
                                        <p:attrNameLst>
                                          <p:attrName>ppt_h</p:attrName>
                                        </p:attrNameLst>
                                      </p:cBhvr>
                                      <p:tavLst>
                                        <p:tav tm="0">
                                          <p:val>
                                            <p:fltVal val="0"/>
                                          </p:val>
                                        </p:tav>
                                        <p:tav tm="100000">
                                          <p:val>
                                            <p:strVal val="#ppt_h"/>
                                          </p:val>
                                        </p:tav>
                                      </p:tavLst>
                                    </p:anim>
                                    <p:anim calcmode="lin" valueType="num">
                                      <p:cBhvr>
                                        <p:cTn dur="500" fill="hold" id="21"/>
                                        <p:tgtEl>
                                          <p:spTgt spid="24"/>
                                        </p:tgtEl>
                                        <p:attrNameLst>
                                          <p:attrName>style.rotation</p:attrName>
                                        </p:attrNameLst>
                                      </p:cBhvr>
                                      <p:tavLst>
                                        <p:tav tm="0">
                                          <p:val>
                                            <p:fltVal val="360"/>
                                          </p:val>
                                        </p:tav>
                                        <p:tav tm="100000">
                                          <p:val>
                                            <p:fltVal val="0"/>
                                          </p:val>
                                        </p:tav>
                                      </p:tavLst>
                                    </p:anim>
                                    <p:animEffect filter="fade" transition="in">
                                      <p:cBhvr>
                                        <p:cTn dur="500" id="22"/>
                                        <p:tgtEl>
                                          <p:spTgt spid="24"/>
                                        </p:tgtEl>
                                      </p:cBhvr>
                                    </p:animEffect>
                                  </p:childTnLst>
                                </p:cTn>
                              </p:par>
                            </p:childTnLst>
                          </p:cTn>
                        </p:par>
                        <p:par>
                          <p:cTn fill="hold" id="23" nodeType="afterGroup">
                            <p:stCondLst>
                              <p:cond delay="500"/>
                            </p:stCondLst>
                            <p:childTnLst>
                              <p:par>
                                <p:cTn fill="hold" grpId="0" id="24" nodeType="afterEffect" presetClass="entr" presetID="53" presetSubtype="0">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p:cTn dur="500" fill="hold" id="26"/>
                                        <p:tgtEl>
                                          <p:spTgt spid="9"/>
                                        </p:tgtEl>
                                        <p:attrNameLst>
                                          <p:attrName>ppt_w</p:attrName>
                                        </p:attrNameLst>
                                      </p:cBhvr>
                                      <p:tavLst>
                                        <p:tav tm="0">
                                          <p:val>
                                            <p:fltVal val="0"/>
                                          </p:val>
                                        </p:tav>
                                        <p:tav tm="100000">
                                          <p:val>
                                            <p:strVal val="#ppt_w"/>
                                          </p:val>
                                        </p:tav>
                                      </p:tavLst>
                                    </p:anim>
                                    <p:anim calcmode="lin" valueType="num">
                                      <p:cBhvr>
                                        <p:cTn dur="500" fill="hold" id="27"/>
                                        <p:tgtEl>
                                          <p:spTgt spid="9"/>
                                        </p:tgtEl>
                                        <p:attrNameLst>
                                          <p:attrName>ppt_h</p:attrName>
                                        </p:attrNameLst>
                                      </p:cBhvr>
                                      <p:tavLst>
                                        <p:tav tm="0">
                                          <p:val>
                                            <p:fltVal val="0"/>
                                          </p:val>
                                        </p:tav>
                                        <p:tav tm="100000">
                                          <p:val>
                                            <p:strVal val="#ppt_h"/>
                                          </p:val>
                                        </p:tav>
                                      </p:tavLst>
                                    </p:anim>
                                    <p:animEffect filter="fade" transition="in">
                                      <p:cBhvr>
                                        <p:cTn dur="500" id="28"/>
                                        <p:tgtEl>
                                          <p:spTgt spid="9"/>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fltVal val="0"/>
                                          </p:val>
                                        </p:tav>
                                        <p:tav tm="100000">
                                          <p:val>
                                            <p:strVal val="#ppt_w"/>
                                          </p:val>
                                        </p:tav>
                                      </p:tavLst>
                                    </p:anim>
                                    <p:anim calcmode="lin" valueType="num">
                                      <p:cBhvr>
                                        <p:cTn dur="500" fill="hold" id="32"/>
                                        <p:tgtEl>
                                          <p:spTgt spid="10"/>
                                        </p:tgtEl>
                                        <p:attrNameLst>
                                          <p:attrName>ppt_h</p:attrName>
                                        </p:attrNameLst>
                                      </p:cBhvr>
                                      <p:tavLst>
                                        <p:tav tm="0">
                                          <p:val>
                                            <p:fltVal val="0"/>
                                          </p:val>
                                        </p:tav>
                                        <p:tav tm="100000">
                                          <p:val>
                                            <p:strVal val="#ppt_h"/>
                                          </p:val>
                                        </p:tav>
                                      </p:tavLst>
                                    </p:anim>
                                    <p:animEffect filter="fade" transition="in">
                                      <p:cBhvr>
                                        <p:cTn dur="500" id="33"/>
                                        <p:tgtEl>
                                          <p:spTgt spid="10"/>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p:cTn dur="500" fill="hold" id="36"/>
                                        <p:tgtEl>
                                          <p:spTgt spid="11"/>
                                        </p:tgtEl>
                                        <p:attrNameLst>
                                          <p:attrName>ppt_w</p:attrName>
                                        </p:attrNameLst>
                                      </p:cBhvr>
                                      <p:tavLst>
                                        <p:tav tm="0">
                                          <p:val>
                                            <p:fltVal val="0"/>
                                          </p:val>
                                        </p:tav>
                                        <p:tav tm="100000">
                                          <p:val>
                                            <p:strVal val="#ppt_w"/>
                                          </p:val>
                                        </p:tav>
                                      </p:tavLst>
                                    </p:anim>
                                    <p:anim calcmode="lin" valueType="num">
                                      <p:cBhvr>
                                        <p:cTn dur="500" fill="hold" id="37"/>
                                        <p:tgtEl>
                                          <p:spTgt spid="11"/>
                                        </p:tgtEl>
                                        <p:attrNameLst>
                                          <p:attrName>ppt_h</p:attrName>
                                        </p:attrNameLst>
                                      </p:cBhvr>
                                      <p:tavLst>
                                        <p:tav tm="0">
                                          <p:val>
                                            <p:fltVal val="0"/>
                                          </p:val>
                                        </p:tav>
                                        <p:tav tm="100000">
                                          <p:val>
                                            <p:strVal val="#ppt_h"/>
                                          </p:val>
                                        </p:tav>
                                      </p:tavLst>
                                    </p:anim>
                                    <p:animEffect filter="fade" transition="in">
                                      <p:cBhvr>
                                        <p:cTn dur="500" id="38"/>
                                        <p:tgtEl>
                                          <p:spTgt spid="11"/>
                                        </p:tgtEl>
                                      </p:cBhvr>
                                    </p:animEffect>
                                  </p:childTnLst>
                                </p:cTn>
                              </p:par>
                            </p:childTnLst>
                          </p:cTn>
                        </p:par>
                        <p:par>
                          <p:cTn fill="hold" id="39" nodeType="afterGroup">
                            <p:stCondLst>
                              <p:cond delay="1000"/>
                            </p:stCondLst>
                            <p:childTnLst>
                              <p:par>
                                <p:cTn fill="hold" grpId="0" id="40" nodeType="afterEffect" presetClass="entr" presetID="14" presetSubtype="10">
                                  <p:stCondLst>
                                    <p:cond delay="0"/>
                                  </p:stCondLst>
                                  <p:childTnLst>
                                    <p:set>
                                      <p:cBhvr>
                                        <p:cTn dur="1" fill="hold" id="41">
                                          <p:stCondLst>
                                            <p:cond delay="0"/>
                                          </p:stCondLst>
                                        </p:cTn>
                                        <p:tgtEl>
                                          <p:spTgt spid="8"/>
                                        </p:tgtEl>
                                        <p:attrNameLst>
                                          <p:attrName>style.visibility</p:attrName>
                                        </p:attrNameLst>
                                      </p:cBhvr>
                                      <p:to>
                                        <p:strVal val="visible"/>
                                      </p:to>
                                    </p:set>
                                    <p:animEffect filter="randombar(horizontal)" transition="in">
                                      <p:cBhvr>
                                        <p:cTn dur="500" id="42"/>
                                        <p:tgtEl>
                                          <p:spTgt spid="8"/>
                                        </p:tgtEl>
                                      </p:cBhvr>
                                    </p:animEffect>
                                  </p:childTnLst>
                                </p:cTn>
                              </p:par>
                              <p:par>
                                <p:cTn fill="hold" grpId="0" id="43" nodeType="withEffect" presetClass="entr" presetID="14" presetSubtype="10">
                                  <p:stCondLst>
                                    <p:cond delay="0"/>
                                  </p:stCondLst>
                                  <p:childTnLst>
                                    <p:set>
                                      <p:cBhvr>
                                        <p:cTn dur="1" fill="hold" id="44">
                                          <p:stCondLst>
                                            <p:cond delay="0"/>
                                          </p:stCondLst>
                                        </p:cTn>
                                        <p:tgtEl>
                                          <p:spTgt spid="12"/>
                                        </p:tgtEl>
                                        <p:attrNameLst>
                                          <p:attrName>style.visibility</p:attrName>
                                        </p:attrNameLst>
                                      </p:cBhvr>
                                      <p:to>
                                        <p:strVal val="visible"/>
                                      </p:to>
                                    </p:set>
                                    <p:animEffect filter="randombar(horizontal)" transition="in">
                                      <p:cBhvr>
                                        <p:cTn dur="500" id="45"/>
                                        <p:tgtEl>
                                          <p:spTgt spid="12"/>
                                        </p:tgtEl>
                                      </p:cBhvr>
                                    </p:animEffect>
                                  </p:childTnLst>
                                </p:cTn>
                              </p:par>
                            </p:childTnLst>
                          </p:cTn>
                        </p:par>
                        <p:par>
                          <p:cTn fill="hold" id="46" nodeType="afterGroup">
                            <p:stCondLst>
                              <p:cond delay="1500"/>
                            </p:stCondLst>
                            <p:childTnLst>
                              <p:par>
                                <p:cTn fill="hold" grpId="0" id="47" nodeType="afterEffect" presetClass="entr" presetID="22" presetSubtype="4">
                                  <p:stCondLst>
                                    <p:cond delay="0"/>
                                  </p:stCondLst>
                                  <p:childTnLst>
                                    <p:set>
                                      <p:cBhvr>
                                        <p:cTn dur="1" fill="hold" id="48">
                                          <p:stCondLst>
                                            <p:cond delay="0"/>
                                          </p:stCondLst>
                                        </p:cTn>
                                        <p:tgtEl>
                                          <p:spTgt spid="14"/>
                                        </p:tgtEl>
                                        <p:attrNameLst>
                                          <p:attrName>style.visibility</p:attrName>
                                        </p:attrNameLst>
                                      </p:cBhvr>
                                      <p:to>
                                        <p:strVal val="visible"/>
                                      </p:to>
                                    </p:set>
                                    <p:animEffect filter="wipe(down)" transition="in">
                                      <p:cBhvr>
                                        <p:cTn dur="500" id="49"/>
                                        <p:tgtEl>
                                          <p:spTgt spid="14"/>
                                        </p:tgtEl>
                                      </p:cBhvr>
                                    </p:animEffect>
                                  </p:childTnLst>
                                </p:cTn>
                              </p:par>
                            </p:childTnLst>
                          </p:cTn>
                        </p:par>
                        <p:par>
                          <p:cTn fill="hold" id="50" nodeType="afterGroup">
                            <p:stCondLst>
                              <p:cond delay="2000"/>
                            </p:stCondLst>
                            <p:childTnLst>
                              <p:par>
                                <p:cTn fill="hold" grpId="0" id="51" nodeType="afterEffect" presetClass="entr" presetID="53" presetSubtype="0">
                                  <p:stCondLst>
                                    <p:cond delay="0"/>
                                  </p:stCondLst>
                                  <p:childTnLst>
                                    <p:set>
                                      <p:cBhvr>
                                        <p:cTn dur="1" fill="hold" id="52">
                                          <p:stCondLst>
                                            <p:cond delay="0"/>
                                          </p:stCondLst>
                                        </p:cTn>
                                        <p:tgtEl>
                                          <p:spTgt spid="15"/>
                                        </p:tgtEl>
                                        <p:attrNameLst>
                                          <p:attrName>style.visibility</p:attrName>
                                        </p:attrNameLst>
                                      </p:cBhvr>
                                      <p:to>
                                        <p:strVal val="visible"/>
                                      </p:to>
                                    </p:set>
                                    <p:anim calcmode="lin" valueType="num">
                                      <p:cBhvr>
                                        <p:cTn dur="500" fill="hold" id="53"/>
                                        <p:tgtEl>
                                          <p:spTgt spid="15"/>
                                        </p:tgtEl>
                                        <p:attrNameLst>
                                          <p:attrName>ppt_w</p:attrName>
                                        </p:attrNameLst>
                                      </p:cBhvr>
                                      <p:tavLst>
                                        <p:tav tm="0">
                                          <p:val>
                                            <p:fltVal val="0"/>
                                          </p:val>
                                        </p:tav>
                                        <p:tav tm="100000">
                                          <p:val>
                                            <p:strVal val="#ppt_w"/>
                                          </p:val>
                                        </p:tav>
                                      </p:tavLst>
                                    </p:anim>
                                    <p:anim calcmode="lin" valueType="num">
                                      <p:cBhvr>
                                        <p:cTn dur="500" fill="hold" id="54"/>
                                        <p:tgtEl>
                                          <p:spTgt spid="15"/>
                                        </p:tgtEl>
                                        <p:attrNameLst>
                                          <p:attrName>ppt_h</p:attrName>
                                        </p:attrNameLst>
                                      </p:cBhvr>
                                      <p:tavLst>
                                        <p:tav tm="0">
                                          <p:val>
                                            <p:fltVal val="0"/>
                                          </p:val>
                                        </p:tav>
                                        <p:tav tm="100000">
                                          <p:val>
                                            <p:strVal val="#ppt_h"/>
                                          </p:val>
                                        </p:tav>
                                      </p:tavLst>
                                    </p:anim>
                                    <p:animEffect filter="fade" transition="in">
                                      <p:cBhvr>
                                        <p:cTn dur="500" id="5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4"/>
      <p:bldP grpId="0" spid="1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6" name="图片占位符 35"/>
          <p:cNvPicPr>
            <a:picLocks noChangeAspect="1" noGrp="1"/>
          </p:cNvPicPr>
          <p:nvPr>
            <p:ph idx="11" sz="quarter" type="pic"/>
          </p:nvPr>
        </p:nvPicPr>
        <p:blipFill>
          <a:blip r:embed="rId3">
            <a:extLst>
              <a:ext uri="{28A0092B-C50C-407E-A947-70E740481C1C}">
                <a14:useLocalDpi val="0"/>
              </a:ext>
            </a:extLst>
          </a:blip>
          <a:srcRect l="2870" r="2870"/>
          <a:stretch>
            <a:fillRect/>
          </a:stretch>
        </p:blipFill>
        <p:spPr/>
      </p:pic>
      <p:pic>
        <p:nvPicPr>
          <p:cNvPr id="38" name="图片占位符 37"/>
          <p:cNvPicPr>
            <a:picLocks noChangeAspect="1" noGrp="1"/>
          </p:cNvPicPr>
          <p:nvPr>
            <p:ph idx="12" sz="quarter" type="pic"/>
          </p:nvPr>
        </p:nvPicPr>
        <p:blipFill>
          <a:blip r:embed="rId4">
            <a:extLst>
              <a:ext uri="{28A0092B-C50C-407E-A947-70E740481C1C}">
                <a14:useLocalDpi val="0"/>
              </a:ext>
            </a:extLst>
          </a:blip>
          <a:srcRect b="75" t="75"/>
          <a:stretch>
            <a:fillRect/>
          </a:stretch>
        </p:blipFill>
        <p:spPr/>
      </p:pic>
      <p:pic>
        <p:nvPicPr>
          <p:cNvPr id="37" name="图片占位符 36"/>
          <p:cNvPicPr>
            <a:picLocks noChangeAspect="1" noGrp="1"/>
          </p:cNvPicPr>
          <p:nvPr>
            <p:ph idx="13" sz="quarter" type="pic"/>
          </p:nvPr>
        </p:nvPicPr>
        <p:blipFill>
          <a:blip r:embed="rId5">
            <a:extLst>
              <a:ext uri="{28A0092B-C50C-407E-A947-70E740481C1C}">
                <a14:useLocalDpi val="0"/>
              </a:ext>
            </a:extLst>
          </a:blip>
          <a:srcRect b="38" t="38"/>
          <a:stretch>
            <a:fillRect/>
          </a:stretch>
        </p:blipFill>
        <p:spPr/>
      </p:pic>
      <p:pic>
        <p:nvPicPr>
          <p:cNvPr id="39" name="图片占位符 38"/>
          <p:cNvPicPr>
            <a:picLocks noChangeAspect="1" noGrp="1"/>
          </p:cNvPicPr>
          <p:nvPr>
            <p:ph idx="14" sz="quarter" type="pic"/>
          </p:nvPr>
        </p:nvPicPr>
        <p:blipFill>
          <a:blip r:embed="rId6">
            <a:extLst>
              <a:ext uri="{28A0092B-C50C-407E-A947-70E740481C1C}">
                <a14:useLocalDpi val="0"/>
              </a:ext>
            </a:extLst>
          </a:blip>
          <a:srcRect l="143" r="143"/>
          <a:stretch>
            <a:fillRect/>
          </a:stretch>
        </p:blipFill>
        <p:spPr/>
      </p:pic>
      <p:grpSp>
        <p:nvGrpSpPr>
          <p:cNvPr id="40" name="组合 39"/>
          <p:cNvGrpSpPr/>
          <p:nvPr/>
        </p:nvGrpSpPr>
        <p:grpSpPr>
          <a:xfrm>
            <a:off x="1176164" y="1987309"/>
            <a:ext cx="4498461" cy="834815"/>
            <a:chOff x="1367579" y="1996834"/>
            <a:chExt cx="4498461" cy="834815"/>
          </a:xfrm>
        </p:grpSpPr>
        <p:grpSp>
          <p:nvGrpSpPr>
            <p:cNvPr id="41" name="组合 40"/>
            <p:cNvGrpSpPr/>
            <p:nvPr/>
          </p:nvGrpSpPr>
          <p:grpSpPr>
            <a:xfrm>
              <a:off x="2123229" y="1996834"/>
              <a:ext cx="3742811" cy="834815"/>
              <a:chOff x="7483989" y="3433235"/>
              <a:chExt cx="3742811" cy="834815"/>
            </a:xfrm>
          </p:grpSpPr>
          <p:sp>
            <p:nvSpPr>
              <p:cNvPr id="45" name="矩形 44"/>
              <p:cNvSpPr/>
              <p:nvPr/>
            </p:nvSpPr>
            <p:spPr>
              <a:xfrm>
                <a:off x="7483989"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46" name="矩形 45"/>
              <p:cNvSpPr/>
              <p:nvPr/>
            </p:nvSpPr>
            <p:spPr>
              <a:xfrm>
                <a:off x="7483989"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mtClean="0" sz="1600">
                    <a:solidFill>
                      <a:schemeClr val="tx1">
                        <a:lumMod val="65000"/>
                        <a:lumOff val="35000"/>
                      </a:schemeClr>
                    </a:solidFill>
                    <a:latin typeface="+mn-ea"/>
                  </a:rPr>
                  <a:t>主要用途</a:t>
                </a:r>
              </a:p>
            </p:txBody>
          </p:sp>
        </p:grpSp>
        <p:grpSp>
          <p:nvGrpSpPr>
            <p:cNvPr id="42" name="组合 41"/>
            <p:cNvGrpSpPr/>
            <p:nvPr/>
          </p:nvGrpSpPr>
          <p:grpSpPr>
            <a:xfrm>
              <a:off x="1367579" y="2122141"/>
              <a:ext cx="584200" cy="584200"/>
              <a:chOff x="1028700" y="1853169"/>
              <a:chExt cx="787400" cy="787400"/>
            </a:xfrm>
          </p:grpSpPr>
          <p:sp>
            <p:nvSpPr>
              <p:cNvPr id="43" name="椭圆 42"/>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44" name="椭圆 9"/>
              <p:cNvSpPr/>
              <p:nvPr/>
            </p:nvSpPr>
            <p:spPr>
              <a:xfrm>
                <a:off x="1237694" y="2063723"/>
                <a:ext cx="369412" cy="366291"/>
              </a:xfrm>
              <a:custGeom>
                <a:gdLst>
                  <a:gd fmla="*/ 192254 w 338138" name="connsiteX0"/>
                  <a:gd fmla="*/ 135421 h 335282" name="connsiteY0"/>
                  <a:gd fmla="*/ 152810 w 338138" name="connsiteX1"/>
                  <a:gd fmla="*/ 151158 h 335282" name="connsiteY1"/>
                  <a:gd fmla="*/ 152810 w 338138" name="connsiteX2"/>
                  <a:gd fmla="*/ 229842 h 335282" name="connsiteY2"/>
                  <a:gd fmla="*/ 232697 w 338138" name="connsiteX3"/>
                  <a:gd fmla="*/ 229842 h 335282" name="connsiteY3"/>
                  <a:gd fmla="*/ 232697 w 338138" name="connsiteX4"/>
                  <a:gd fmla="*/ 151158 h 335282" name="connsiteY4"/>
                  <a:gd fmla="*/ 192254 w 338138" name="connsiteX5"/>
                  <a:gd fmla="*/ 135421 h 335282" name="connsiteY5"/>
                  <a:gd fmla="*/ 238125 w 338138" name="connsiteX6"/>
                  <a:gd fmla="*/ 69850 h 335282" name="connsiteY6"/>
                  <a:gd fmla="*/ 225425 w 338138" name="connsiteX7"/>
                  <a:gd fmla="*/ 80963 h 335282" name="connsiteY7"/>
                  <a:gd fmla="*/ 238125 w 338138" name="connsiteX8"/>
                  <a:gd fmla="*/ 92076 h 335282" name="connsiteY8"/>
                  <a:gd fmla="*/ 250825 w 338138" name="connsiteX9"/>
                  <a:gd fmla="*/ 80963 h 335282" name="connsiteY9"/>
                  <a:gd fmla="*/ 238125 w 338138" name="connsiteX10"/>
                  <a:gd fmla="*/ 69850 h 335282" name="connsiteY10"/>
                  <a:gd fmla="*/ 214313 w 338138" name="connsiteX11"/>
                  <a:gd fmla="*/ 57150 h 335282" name="connsiteY11"/>
                  <a:gd fmla="*/ 263526 w 338138" name="connsiteX12"/>
                  <a:gd fmla="*/ 57150 h 335282" name="connsiteY12"/>
                  <a:gd fmla="*/ 263526 w 338138" name="connsiteX13"/>
                  <a:gd fmla="*/ 106363 h 335282" name="connsiteY13"/>
                  <a:gd fmla="*/ 214313 w 338138" name="connsiteX14"/>
                  <a:gd fmla="*/ 106363 h 335282" name="connsiteY14"/>
                  <a:gd fmla="*/ 49213 w 338138" name="connsiteX15"/>
                  <a:gd fmla="*/ 57150 h 335282" name="connsiteY15"/>
                  <a:gd fmla="*/ 195263 w 338138" name="connsiteX16"/>
                  <a:gd fmla="*/ 57150 h 335282" name="connsiteY16"/>
                  <a:gd fmla="*/ 195263 w 338138" name="connsiteX17"/>
                  <a:gd fmla="*/ 106363 h 335282" name="connsiteY17"/>
                  <a:gd fmla="*/ 49213 w 338138" name="connsiteX18"/>
                  <a:gd fmla="*/ 106363 h 335282" name="connsiteY18"/>
                  <a:gd fmla="*/ 22225 w 338138" name="connsiteX19"/>
                  <a:gd fmla="*/ 28575 h 335282" name="connsiteY19"/>
                  <a:gd fmla="*/ 22225 w 338138" name="connsiteX20"/>
                  <a:gd fmla="*/ 269875 h 335282" name="connsiteY20"/>
                  <a:gd fmla="*/ 241853 w 338138" name="connsiteX21"/>
                  <a:gd fmla="*/ 269875 h 335282" name="connsiteY21"/>
                  <a:gd fmla="*/ 247114 w 338138" name="connsiteX22"/>
                  <a:gd fmla="*/ 259384 h 335282" name="connsiteY22"/>
                  <a:gd fmla="*/ 233962 w 338138" name="connsiteX23"/>
                  <a:gd fmla="*/ 248892 h 335282" name="connsiteY23"/>
                  <a:gd fmla="*/ 155054 w 338138" name="connsiteX24"/>
                  <a:gd fmla="*/ 251515 h 335282" name="connsiteY24"/>
                  <a:gd fmla="*/ 49843 w 338138" name="connsiteX25"/>
                  <a:gd fmla="*/ 251515 h 335282" name="connsiteY25"/>
                  <a:gd fmla="*/ 49843 w 338138" name="connsiteX26"/>
                  <a:gd fmla="*/ 231844 h 335282" name="connsiteY26"/>
                  <a:gd fmla="*/ 135327 w 338138" name="connsiteX27"/>
                  <a:gd fmla="*/ 231844 h 335282" name="connsiteY27"/>
                  <a:gd fmla="*/ 122175 w 338138" name="connsiteX28"/>
                  <a:gd fmla="*/ 201682 h 335282" name="connsiteY28"/>
                  <a:gd fmla="*/ 49843 w 338138" name="connsiteX29"/>
                  <a:gd fmla="*/ 201682 h 335282" name="connsiteY29"/>
                  <a:gd fmla="*/ 49843 w 338138" name="connsiteX30"/>
                  <a:gd fmla="*/ 183322 h 335282" name="connsiteY30"/>
                  <a:gd fmla="*/ 120860 w 338138" name="connsiteX31"/>
                  <a:gd fmla="*/ 183322 h 335282" name="connsiteY31"/>
                  <a:gd fmla="*/ 131381 w 338138" name="connsiteX32"/>
                  <a:gd fmla="*/ 153159 h 335282" name="connsiteY32"/>
                  <a:gd fmla="*/ 49843 w 338138" name="connsiteX33"/>
                  <a:gd fmla="*/ 153159 h 335282" name="connsiteY33"/>
                  <a:gd fmla="*/ 49843 w 338138" name="connsiteX34"/>
                  <a:gd fmla="*/ 134800 h 335282" name="connsiteY34"/>
                  <a:gd fmla="*/ 147163 w 338138" name="connsiteX35"/>
                  <a:gd fmla="*/ 134800 h 335282" name="connsiteY35"/>
                  <a:gd fmla="*/ 243168 w 338138" name="connsiteX36"/>
                  <a:gd fmla="*/ 138734 h 335282" name="connsiteY36"/>
                  <a:gd fmla="*/ 251059 w 338138" name="connsiteX37"/>
                  <a:gd fmla="*/ 231844 h 335282" name="connsiteY37"/>
                  <a:gd fmla="*/ 264210 w 338138" name="connsiteX38"/>
                  <a:gd fmla="*/ 243647 h 335282" name="connsiteY38"/>
                  <a:gd fmla="*/ 272101 w 338138" name="connsiteX39"/>
                  <a:gd fmla="*/ 238401 h 335282" name="connsiteY39"/>
                  <a:gd fmla="*/ 290513 w 338138" name="connsiteX40"/>
                  <a:gd fmla="*/ 256761 h 335282" name="connsiteY40"/>
                  <a:gd fmla="*/ 290513 w 338138" name="connsiteX41"/>
                  <a:gd fmla="*/ 28575 h 335282" name="connsiteY41"/>
                  <a:gd fmla="*/ 22225 w 338138" name="connsiteX42"/>
                  <a:gd fmla="*/ 28575 h 335282" name="connsiteY42"/>
                  <a:gd fmla="*/ 0 w 338138" name="connsiteX43"/>
                  <a:gd fmla="*/ 0 h 335282" name="connsiteY43"/>
                  <a:gd fmla="*/ 311721 w 338138" name="connsiteX44"/>
                  <a:gd fmla="*/ 0 h 335282" name="connsiteY44"/>
                  <a:gd fmla="*/ 311721 w 338138" name="connsiteX45"/>
                  <a:gd fmla="*/ 278479 h 335282" name="connsiteY45"/>
                  <a:gd fmla="*/ 338138 w 338138" name="connsiteX46"/>
                  <a:gd fmla="*/ 304875 h 335282" name="connsiteY46"/>
                  <a:gd fmla="*/ 330213 w 338138" name="connsiteX47"/>
                  <a:gd fmla="*/ 325992 h 335282" name="connsiteY47"/>
                  <a:gd fmla="*/ 307759 w 338138" name="connsiteX48"/>
                  <a:gd fmla="*/ 335230 h 335282" name="connsiteY48"/>
                  <a:gd fmla="*/ 262850 w 338138" name="connsiteX49"/>
                  <a:gd fmla="*/ 291677 h 335282" name="connsiteY49"/>
                  <a:gd fmla="*/ 0 w 338138" name="connsiteX50"/>
                  <a:gd fmla="*/ 291677 h 335282" name="connsiteY50"/>
                  <a:gd fmla="*/ 0 w 338138" name="connsiteX51"/>
                  <a:gd fmla="*/ 0 h 33528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5282" w="338138">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47" name="组合 46"/>
          <p:cNvGrpSpPr/>
          <p:nvPr/>
        </p:nvGrpSpPr>
        <p:grpSpPr>
          <a:xfrm>
            <a:off x="1176164" y="3235084"/>
            <a:ext cx="4498461" cy="834815"/>
            <a:chOff x="1367579" y="1996834"/>
            <a:chExt cx="4498461" cy="834815"/>
          </a:xfrm>
        </p:grpSpPr>
        <p:grpSp>
          <p:nvGrpSpPr>
            <p:cNvPr id="48" name="组合 47"/>
            <p:cNvGrpSpPr/>
            <p:nvPr/>
          </p:nvGrpSpPr>
          <p:grpSpPr>
            <a:xfrm>
              <a:off x="2123229" y="1996834"/>
              <a:ext cx="3742811" cy="834815"/>
              <a:chOff x="7483989" y="3433235"/>
              <a:chExt cx="3742811" cy="834815"/>
            </a:xfrm>
          </p:grpSpPr>
          <p:sp>
            <p:nvSpPr>
              <p:cNvPr id="52" name="矩形 51"/>
              <p:cNvSpPr/>
              <p:nvPr/>
            </p:nvSpPr>
            <p:spPr>
              <a:xfrm>
                <a:off x="7483989"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7483989"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mtClean="0" sz="1600">
                    <a:solidFill>
                      <a:schemeClr val="tx1">
                        <a:lumMod val="65000"/>
                        <a:lumOff val="35000"/>
                      </a:schemeClr>
                    </a:solidFill>
                    <a:latin typeface="+mn-ea"/>
                  </a:rPr>
                  <a:t>主要用途</a:t>
                </a:r>
              </a:p>
            </p:txBody>
          </p:sp>
        </p:grpSp>
        <p:grpSp>
          <p:nvGrpSpPr>
            <p:cNvPr id="49" name="组合 48"/>
            <p:cNvGrpSpPr/>
            <p:nvPr/>
          </p:nvGrpSpPr>
          <p:grpSpPr>
            <a:xfrm>
              <a:off x="1367579" y="2122141"/>
              <a:ext cx="584200" cy="584200"/>
              <a:chOff x="1028700" y="1853169"/>
              <a:chExt cx="787400" cy="787400"/>
            </a:xfrm>
          </p:grpSpPr>
          <p:sp>
            <p:nvSpPr>
              <p:cNvPr id="50" name="椭圆 49"/>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1" name="椭圆 16"/>
              <p:cNvSpPr/>
              <p:nvPr/>
            </p:nvSpPr>
            <p:spPr>
              <a:xfrm>
                <a:off x="1237694" y="2062163"/>
                <a:ext cx="369412" cy="369412"/>
              </a:xfrm>
              <a:custGeom>
                <a:gdLst>
                  <a:gd fmla="*/ 311151 w 331788" name="connsiteX0"/>
                  <a:gd fmla="*/ 34925 h 331788" name="connsiteY0"/>
                  <a:gd fmla="*/ 331788 w 331788" name="connsiteX1"/>
                  <a:gd fmla="*/ 92075 h 331788" name="connsiteY1"/>
                  <a:gd fmla="*/ 311151 w 331788" name="connsiteX2"/>
                  <a:gd fmla="*/ 98425 h 331788" name="connsiteY2"/>
                  <a:gd fmla="*/ 304801 w 331788" name="connsiteX3"/>
                  <a:gd fmla="*/ 76200 h 331788" name="connsiteY3"/>
                  <a:gd fmla="*/ 254001 w 331788" name="connsiteX4"/>
                  <a:gd fmla="*/ 222251 h 331788" name="connsiteY4"/>
                  <a:gd fmla="*/ 206376 w 331788" name="connsiteX5"/>
                  <a:gd fmla="*/ 146050 h 331788" name="connsiteY5"/>
                  <a:gd fmla="*/ 157163 w 331788" name="connsiteX6"/>
                  <a:gd fmla="*/ 241301 h 331788" name="connsiteY6"/>
                  <a:gd fmla="*/ 103188 w 331788" name="connsiteX7"/>
                  <a:gd fmla="*/ 163513 h 331788" name="connsiteY7"/>
                  <a:gd fmla="*/ 61913 w 331788" name="connsiteX8"/>
                  <a:gd fmla="*/ 242888 h 331788" name="connsiteY8"/>
                  <a:gd fmla="*/ 44450 w 331788" name="connsiteX9"/>
                  <a:gd fmla="*/ 231776 h 331788" name="connsiteY9"/>
                  <a:gd fmla="*/ 101600 w 331788" name="connsiteX10"/>
                  <a:gd fmla="*/ 123825 h 331788" name="connsiteY10"/>
                  <a:gd fmla="*/ 153988 w 331788" name="connsiteX11"/>
                  <a:gd fmla="*/ 201613 h 331788" name="connsiteY11"/>
                  <a:gd fmla="*/ 203201 w 331788" name="connsiteX12"/>
                  <a:gd fmla="*/ 106363 h 331788" name="connsiteY12"/>
                  <a:gd fmla="*/ 247651 w 331788" name="connsiteX13"/>
                  <a:gd fmla="*/ 174625 h 331788" name="connsiteY13"/>
                  <a:gd fmla="*/ 284163 w 331788" name="connsiteX14"/>
                  <a:gd fmla="*/ 69850 h 331788" name="connsiteY14"/>
                  <a:gd fmla="*/ 263526 w 331788" name="connsiteX15"/>
                  <a:gd fmla="*/ 79375 h 331788" name="connsiteY15"/>
                  <a:gd fmla="*/ 255588 w 331788" name="connsiteX16"/>
                  <a:gd fmla="*/ 61913 h 331788" name="connsiteY16"/>
                  <a:gd fmla="*/ 0 w 331788" name="connsiteX17"/>
                  <a:gd fmla="*/ 0 h 331788" name="connsiteY17"/>
                  <a:gd fmla="*/ 20637 w 331788" name="connsiteX18"/>
                  <a:gd fmla="*/ 0 h 331788" name="connsiteY18"/>
                  <a:gd fmla="*/ 20637 w 331788" name="connsiteX19"/>
                  <a:gd fmla="*/ 311151 h 331788" name="connsiteY19"/>
                  <a:gd fmla="*/ 331788 w 331788" name="connsiteX20"/>
                  <a:gd fmla="*/ 311151 h 331788" name="connsiteY20"/>
                  <a:gd fmla="*/ 331788 w 331788" name="connsiteX21"/>
                  <a:gd fmla="*/ 331788 h 331788" name="connsiteY21"/>
                  <a:gd fmla="*/ 0 w 331788" name="connsiteX22"/>
                  <a:gd fmla="*/ 331788 h 331788"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31788" w="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54" name="组合 53"/>
          <p:cNvGrpSpPr/>
          <p:nvPr/>
        </p:nvGrpSpPr>
        <p:grpSpPr>
          <a:xfrm>
            <a:off x="1176164" y="4482859"/>
            <a:ext cx="4498461" cy="834815"/>
            <a:chOff x="1367579" y="1996834"/>
            <a:chExt cx="4498461" cy="834815"/>
          </a:xfrm>
        </p:grpSpPr>
        <p:grpSp>
          <p:nvGrpSpPr>
            <p:cNvPr id="55" name="组合 54"/>
            <p:cNvGrpSpPr/>
            <p:nvPr/>
          </p:nvGrpSpPr>
          <p:grpSpPr>
            <a:xfrm>
              <a:off x="2123229" y="1996834"/>
              <a:ext cx="3742811" cy="834815"/>
              <a:chOff x="7483989" y="3433235"/>
              <a:chExt cx="3742811" cy="834815"/>
            </a:xfrm>
          </p:grpSpPr>
          <p:sp>
            <p:nvSpPr>
              <p:cNvPr id="59" name="矩形 58"/>
              <p:cNvSpPr/>
              <p:nvPr/>
            </p:nvSpPr>
            <p:spPr>
              <a:xfrm>
                <a:off x="7483989"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89"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mtClean="0" sz="1600">
                    <a:solidFill>
                      <a:schemeClr val="tx1">
                        <a:lumMod val="65000"/>
                        <a:lumOff val="35000"/>
                      </a:schemeClr>
                    </a:solidFill>
                    <a:latin typeface="+mn-ea"/>
                  </a:rPr>
                  <a:t>主要用途</a:t>
                </a:r>
              </a:p>
            </p:txBody>
          </p:sp>
        </p:grpSp>
        <p:grpSp>
          <p:nvGrpSpPr>
            <p:cNvPr id="56" name="组合 55"/>
            <p:cNvGrpSpPr/>
            <p:nvPr/>
          </p:nvGrpSpPr>
          <p:grpSpPr>
            <a:xfrm>
              <a:off x="1367579" y="2122141"/>
              <a:ext cx="584200" cy="584200"/>
              <a:chOff x="1028700" y="1853169"/>
              <a:chExt cx="787400" cy="787400"/>
            </a:xfrm>
          </p:grpSpPr>
          <p:sp>
            <p:nvSpPr>
              <p:cNvPr id="57" name="椭圆 56"/>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8" name="椭圆 23"/>
              <p:cNvSpPr/>
              <p:nvPr/>
            </p:nvSpPr>
            <p:spPr>
              <a:xfrm>
                <a:off x="1237694" y="2087311"/>
                <a:ext cx="369412" cy="319115"/>
              </a:xfrm>
              <a:custGeom>
                <a:gdLst>
                  <a:gd fmla="*/ 185 w 256" name="T0"/>
                  <a:gd fmla="*/ 0 h 222" name="T1"/>
                  <a:gd fmla="*/ 256 w 256" name="T2"/>
                  <a:gd fmla="*/ 71 h 222" name="T3"/>
                  <a:gd fmla="*/ 128 w 256" name="T4"/>
                  <a:gd fmla="*/ 222 h 222" name="T5"/>
                  <a:gd fmla="*/ 0 w 256" name="T6"/>
                  <a:gd fmla="*/ 71 h 222" name="T7"/>
                  <a:gd fmla="*/ 71 w 256" name="T8"/>
                  <a:gd fmla="*/ 0 h 222" name="T9"/>
                  <a:gd fmla="*/ 128 w 256" name="T10"/>
                  <a:gd fmla="*/ 30 h 222" name="T11"/>
                  <a:gd fmla="*/ 185 w 256" name="T12"/>
                  <a:gd fmla="*/ 0 h 222" name="T13"/>
                </a:gdLst>
                <a:cxnLst>
                  <a:cxn ang="0">
                    <a:pos x="T0" y="T1"/>
                  </a:cxn>
                  <a:cxn ang="0">
                    <a:pos x="T2" y="T3"/>
                  </a:cxn>
                  <a:cxn ang="0">
                    <a:pos x="T4" y="T5"/>
                  </a:cxn>
                  <a:cxn ang="0">
                    <a:pos x="T6" y="T7"/>
                  </a:cxn>
                  <a:cxn ang="0">
                    <a:pos x="T8" y="T9"/>
                  </a:cxn>
                  <a:cxn ang="0">
                    <a:pos x="T10" y="T11"/>
                  </a:cxn>
                  <a:cxn ang="0">
                    <a:pos x="T12" y="T13"/>
                  </a:cxn>
                </a:cxnLst>
                <a:rect b="b" l="0" r="r" t="0"/>
                <a:pathLst>
                  <a:path h="221" w="256">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31" name="组合 30"/>
          <p:cNvGrpSpPr/>
          <p:nvPr/>
        </p:nvGrpSpPr>
        <p:grpSpPr>
          <a:xfrm>
            <a:off x="985519" y="399144"/>
            <a:ext cx="6558644" cy="763582"/>
            <a:chOff x="874713" y="281210"/>
            <a:chExt cx="6558644" cy="763582"/>
          </a:xfrm>
        </p:grpSpPr>
        <p:sp>
          <p:nvSpPr>
            <p:cNvPr id="32" name="文本框 31"/>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财务与融资</a:t>
              </a:r>
            </a:p>
          </p:txBody>
        </p:sp>
        <p:sp>
          <p:nvSpPr>
            <p:cNvPr id="33" name="文本框 32"/>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18684942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par>
                                <p:cTn fill="hold" id="10" nodeType="withEffect" presetClass="entr" presetID="53" presetSubtype="0">
                                  <p:stCondLst>
                                    <p:cond delay="0"/>
                                  </p:stCondLst>
                                  <p:childTnLst>
                                    <p:set>
                                      <p:cBhvr>
                                        <p:cTn dur="1" fill="hold" id="11">
                                          <p:stCondLst>
                                            <p:cond delay="0"/>
                                          </p:stCondLst>
                                        </p:cTn>
                                        <p:tgtEl>
                                          <p:spTgt spid="38"/>
                                        </p:tgtEl>
                                        <p:attrNameLst>
                                          <p:attrName>style.visibility</p:attrName>
                                        </p:attrNameLst>
                                      </p:cBhvr>
                                      <p:to>
                                        <p:strVal val="visible"/>
                                      </p:to>
                                    </p:set>
                                    <p:anim calcmode="lin" valueType="num">
                                      <p:cBhvr>
                                        <p:cTn dur="500" fill="hold" id="12"/>
                                        <p:tgtEl>
                                          <p:spTgt spid="38"/>
                                        </p:tgtEl>
                                        <p:attrNameLst>
                                          <p:attrName>ppt_w</p:attrName>
                                        </p:attrNameLst>
                                      </p:cBhvr>
                                      <p:tavLst>
                                        <p:tav tm="0">
                                          <p:val>
                                            <p:fltVal val="0"/>
                                          </p:val>
                                        </p:tav>
                                        <p:tav tm="100000">
                                          <p:val>
                                            <p:strVal val="#ppt_w"/>
                                          </p:val>
                                        </p:tav>
                                      </p:tavLst>
                                    </p:anim>
                                    <p:anim calcmode="lin" valueType="num">
                                      <p:cBhvr>
                                        <p:cTn dur="500" fill="hold" id="13"/>
                                        <p:tgtEl>
                                          <p:spTgt spid="38"/>
                                        </p:tgtEl>
                                        <p:attrNameLst>
                                          <p:attrName>ppt_h</p:attrName>
                                        </p:attrNameLst>
                                      </p:cBhvr>
                                      <p:tavLst>
                                        <p:tav tm="0">
                                          <p:val>
                                            <p:fltVal val="0"/>
                                          </p:val>
                                        </p:tav>
                                        <p:tav tm="100000">
                                          <p:val>
                                            <p:strVal val="#ppt_h"/>
                                          </p:val>
                                        </p:tav>
                                      </p:tavLst>
                                    </p:anim>
                                    <p:animEffect filter="fade" transition="in">
                                      <p:cBhvr>
                                        <p:cTn dur="500" id="14"/>
                                        <p:tgtEl>
                                          <p:spTgt spid="38"/>
                                        </p:tgtEl>
                                      </p:cBhvr>
                                    </p:animEffect>
                                  </p:childTnLst>
                                </p:cTn>
                              </p:par>
                              <p:par>
                                <p:cTn fill="hold" id="15" nodeType="with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500" fill="hold" id="17"/>
                                        <p:tgtEl>
                                          <p:spTgt spid="39"/>
                                        </p:tgtEl>
                                        <p:attrNameLst>
                                          <p:attrName>ppt_w</p:attrName>
                                        </p:attrNameLst>
                                      </p:cBhvr>
                                      <p:tavLst>
                                        <p:tav tm="0">
                                          <p:val>
                                            <p:fltVal val="0"/>
                                          </p:val>
                                        </p:tav>
                                        <p:tav tm="100000">
                                          <p:val>
                                            <p:strVal val="#ppt_w"/>
                                          </p:val>
                                        </p:tav>
                                      </p:tavLst>
                                    </p:anim>
                                    <p:anim calcmode="lin" valueType="num">
                                      <p:cBhvr>
                                        <p:cTn dur="500" fill="hold" id="18"/>
                                        <p:tgtEl>
                                          <p:spTgt spid="39"/>
                                        </p:tgtEl>
                                        <p:attrNameLst>
                                          <p:attrName>ppt_h</p:attrName>
                                        </p:attrNameLst>
                                      </p:cBhvr>
                                      <p:tavLst>
                                        <p:tav tm="0">
                                          <p:val>
                                            <p:fltVal val="0"/>
                                          </p:val>
                                        </p:tav>
                                        <p:tav tm="100000">
                                          <p:val>
                                            <p:strVal val="#ppt_h"/>
                                          </p:val>
                                        </p:tav>
                                      </p:tavLst>
                                    </p:anim>
                                    <p:animEffect filter="fade" transition="in">
                                      <p:cBhvr>
                                        <p:cTn dur="500" id="19"/>
                                        <p:tgtEl>
                                          <p:spTgt spid="39"/>
                                        </p:tgtEl>
                                      </p:cBhvr>
                                    </p:animEffect>
                                  </p:childTnLst>
                                </p:cTn>
                              </p:par>
                              <p:par>
                                <p:cTn fill="hold" id="20" nodeType="withEffect" presetClass="entr" presetID="53" presetSubtype="0">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p:cTn dur="500" fill="hold" id="22"/>
                                        <p:tgtEl>
                                          <p:spTgt spid="37"/>
                                        </p:tgtEl>
                                        <p:attrNameLst>
                                          <p:attrName>ppt_w</p:attrName>
                                        </p:attrNameLst>
                                      </p:cBhvr>
                                      <p:tavLst>
                                        <p:tav tm="0">
                                          <p:val>
                                            <p:fltVal val="0"/>
                                          </p:val>
                                        </p:tav>
                                        <p:tav tm="100000">
                                          <p:val>
                                            <p:strVal val="#ppt_w"/>
                                          </p:val>
                                        </p:tav>
                                      </p:tavLst>
                                    </p:anim>
                                    <p:anim calcmode="lin" valueType="num">
                                      <p:cBhvr>
                                        <p:cTn dur="500" fill="hold" id="23"/>
                                        <p:tgtEl>
                                          <p:spTgt spid="37"/>
                                        </p:tgtEl>
                                        <p:attrNameLst>
                                          <p:attrName>ppt_h</p:attrName>
                                        </p:attrNameLst>
                                      </p:cBhvr>
                                      <p:tavLst>
                                        <p:tav tm="0">
                                          <p:val>
                                            <p:fltVal val="0"/>
                                          </p:val>
                                        </p:tav>
                                        <p:tav tm="100000">
                                          <p:val>
                                            <p:strVal val="#ppt_h"/>
                                          </p:val>
                                        </p:tav>
                                      </p:tavLst>
                                    </p:anim>
                                    <p:animEffect filter="fade" transition="in">
                                      <p:cBhvr>
                                        <p:cTn dur="500" id="24"/>
                                        <p:tgtEl>
                                          <p:spTgt spid="37"/>
                                        </p:tgtEl>
                                      </p:cBhvr>
                                    </p:animEffect>
                                  </p:childTnLst>
                                </p:cTn>
                              </p:par>
                            </p:childTnLst>
                          </p:cTn>
                        </p:par>
                        <p:par>
                          <p:cTn fill="hold" id="25" nodeType="afterGroup">
                            <p:stCondLst>
                              <p:cond delay="500"/>
                            </p:stCondLst>
                            <p:childTnLst>
                              <p:par>
                                <p:cTn fill="hold" id="26" nodeType="afterEffect" presetClass="entr" presetID="2" presetSubtype="8">
                                  <p:stCondLst>
                                    <p:cond delay="0"/>
                                  </p:stCondLst>
                                  <p:childTnLst>
                                    <p:set>
                                      <p:cBhvr>
                                        <p:cTn dur="1" fill="hold" id="27">
                                          <p:stCondLst>
                                            <p:cond delay="0"/>
                                          </p:stCondLst>
                                        </p:cTn>
                                        <p:tgtEl>
                                          <p:spTgt spid="40"/>
                                        </p:tgtEl>
                                        <p:attrNameLst>
                                          <p:attrName>style.visibility</p:attrName>
                                        </p:attrNameLst>
                                      </p:cBhvr>
                                      <p:to>
                                        <p:strVal val="visible"/>
                                      </p:to>
                                    </p:set>
                                    <p:anim calcmode="lin" valueType="num">
                                      <p:cBhvr additive="base">
                                        <p:cTn dur="500" fill="hold" id="28"/>
                                        <p:tgtEl>
                                          <p:spTgt spid="40"/>
                                        </p:tgtEl>
                                        <p:attrNameLst>
                                          <p:attrName>ppt_x</p:attrName>
                                        </p:attrNameLst>
                                      </p:cBhvr>
                                      <p:tavLst>
                                        <p:tav tm="0">
                                          <p:val>
                                            <p:strVal val="0-#ppt_w/2"/>
                                          </p:val>
                                        </p:tav>
                                        <p:tav tm="100000">
                                          <p:val>
                                            <p:strVal val="#ppt_x"/>
                                          </p:val>
                                        </p:tav>
                                      </p:tavLst>
                                    </p:anim>
                                    <p:anim calcmode="lin" valueType="num">
                                      <p:cBhvr additive="base">
                                        <p:cTn dur="500" fill="hold" id="29"/>
                                        <p:tgtEl>
                                          <p:spTgt spid="4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000"/>
                            </p:stCondLst>
                            <p:childTnLst>
                              <p:par>
                                <p:cTn fill="hold" id="31" nodeType="afterEffect" presetClass="entr" presetID="2" presetSubtype="8">
                                  <p:stCondLst>
                                    <p:cond delay="0"/>
                                  </p:stCondLst>
                                  <p:childTnLst>
                                    <p:set>
                                      <p:cBhvr>
                                        <p:cTn dur="1" fill="hold" id="32">
                                          <p:stCondLst>
                                            <p:cond delay="0"/>
                                          </p:stCondLst>
                                        </p:cTn>
                                        <p:tgtEl>
                                          <p:spTgt spid="47"/>
                                        </p:tgtEl>
                                        <p:attrNameLst>
                                          <p:attrName>style.visibility</p:attrName>
                                        </p:attrNameLst>
                                      </p:cBhvr>
                                      <p:to>
                                        <p:strVal val="visible"/>
                                      </p:to>
                                    </p:set>
                                    <p:anim calcmode="lin" valueType="num">
                                      <p:cBhvr additive="base">
                                        <p:cTn dur="500" fill="hold" id="33"/>
                                        <p:tgtEl>
                                          <p:spTgt spid="47"/>
                                        </p:tgtEl>
                                        <p:attrNameLst>
                                          <p:attrName>ppt_x</p:attrName>
                                        </p:attrNameLst>
                                      </p:cBhvr>
                                      <p:tavLst>
                                        <p:tav tm="0">
                                          <p:val>
                                            <p:strVal val="0-#ppt_w/2"/>
                                          </p:val>
                                        </p:tav>
                                        <p:tav tm="100000">
                                          <p:val>
                                            <p:strVal val="#ppt_x"/>
                                          </p:val>
                                        </p:tav>
                                      </p:tavLst>
                                    </p:anim>
                                    <p:anim calcmode="lin" valueType="num">
                                      <p:cBhvr additive="base">
                                        <p:cTn dur="500" fill="hold" id="34"/>
                                        <p:tgtEl>
                                          <p:spTgt spid="4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1500"/>
                            </p:stCondLst>
                            <p:childTnLst>
                              <p:par>
                                <p:cTn fill="hold" id="36" nodeType="afterEffect" presetClass="entr" presetID="2" presetSubtype="8">
                                  <p:stCondLst>
                                    <p:cond delay="0"/>
                                  </p:stCondLst>
                                  <p:childTnLst>
                                    <p:set>
                                      <p:cBhvr>
                                        <p:cTn dur="1" fill="hold" id="37">
                                          <p:stCondLst>
                                            <p:cond delay="0"/>
                                          </p:stCondLst>
                                        </p:cTn>
                                        <p:tgtEl>
                                          <p:spTgt spid="54"/>
                                        </p:tgtEl>
                                        <p:attrNameLst>
                                          <p:attrName>style.visibility</p:attrName>
                                        </p:attrNameLst>
                                      </p:cBhvr>
                                      <p:to>
                                        <p:strVal val="visible"/>
                                      </p:to>
                                    </p:set>
                                    <p:anim calcmode="lin" valueType="num">
                                      <p:cBhvr additive="base">
                                        <p:cTn dur="500" fill="hold" id="38"/>
                                        <p:tgtEl>
                                          <p:spTgt spid="54"/>
                                        </p:tgtEl>
                                        <p:attrNameLst>
                                          <p:attrName>ppt_x</p:attrName>
                                        </p:attrNameLst>
                                      </p:cBhvr>
                                      <p:tavLst>
                                        <p:tav tm="0">
                                          <p:val>
                                            <p:strVal val="0-#ppt_w/2"/>
                                          </p:val>
                                        </p:tav>
                                        <p:tav tm="100000">
                                          <p:val>
                                            <p:strVal val="#ppt_x"/>
                                          </p:val>
                                        </p:tav>
                                      </p:tavLst>
                                    </p:anim>
                                    <p:anim calcmode="lin" valueType="num">
                                      <p:cBhvr additive="base">
                                        <p:cTn dur="500" fill="hold" id="39"/>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等腰三角形 12"/>
          <p:cNvSpPr/>
          <p:nvPr/>
        </p:nvSpPr>
        <p:spPr>
          <a:xfrm flipH="1" rot="16200000">
            <a:off x="7872923" y="2027240"/>
            <a:ext cx="2099313" cy="1809752"/>
          </a:xfrm>
          <a:prstGeom prst="triangle">
            <a:avLst>
              <a:gd fmla="val 39002"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rot="5400000">
            <a:off x="9663625" y="2027242"/>
            <a:ext cx="2099313" cy="1809752"/>
          </a:xfrm>
          <a:prstGeom prst="triangle">
            <a:avLst>
              <a:gd fmla="val 60781"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rot="16200000">
            <a:off x="9617717" y="1007117"/>
            <a:ext cx="2764974" cy="2383598"/>
          </a:xfrm>
          <a:prstGeom prst="triangle">
            <a:avLst>
              <a:gd fmla="val 39002"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rot="5400000">
            <a:off x="-119450" y="1033850"/>
            <a:ext cx="1732026" cy="1493126"/>
          </a:xfrm>
          <a:prstGeom prst="triangle">
            <a:avLst>
              <a:gd fmla="val 6099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5940336" y="4895850"/>
            <a:ext cx="5059680" cy="822960"/>
          </a:xfrm>
          <a:prstGeom prst="rect">
            <a:avLst/>
          </a:prstGeom>
          <a:noFill/>
        </p:spPr>
        <p:txBody>
          <a:bodyPr rtlCol="0" wrap="none">
            <a:spAutoFit/>
            <a:scene3d>
              <a:camera prst="orthographicFront"/>
              <a:lightRig dir="t" rig="threePt"/>
            </a:scene3d>
            <a:sp3d contourW="12700"/>
          </a:bodyPr>
          <a:lstStyle/>
          <a:p>
            <a:pPr algn="r"/>
            <a:r>
              <a:rPr altLang="en-US" b="1" lang="zh-CN" smtClean="0" sz="4800">
                <a:solidFill>
                  <a:schemeClr val="tx1">
                    <a:lumMod val="75000"/>
                    <a:lumOff val="25000"/>
                  </a:schemeClr>
                </a:solidFill>
              </a:rPr>
              <a:t>演示完毕感谢观看</a:t>
            </a:r>
          </a:p>
        </p:txBody>
      </p:sp>
      <p:sp>
        <p:nvSpPr>
          <p:cNvPr id="18" name="文本框 17"/>
          <p:cNvSpPr txBox="1"/>
          <p:nvPr/>
        </p:nvSpPr>
        <p:spPr>
          <a:xfrm>
            <a:off x="7747705" y="4216806"/>
            <a:ext cx="3252311" cy="822960"/>
          </a:xfrm>
          <a:prstGeom prst="rect">
            <a:avLst/>
          </a:prstGeom>
          <a:noFill/>
        </p:spPr>
        <p:txBody>
          <a:bodyPr rtlCol="0" wrap="none">
            <a:spAutoFit/>
            <a:scene3d>
              <a:camera prst="orthographicFront"/>
              <a:lightRig dir="t" rig="threePt"/>
            </a:scene3d>
            <a:sp3d contourW="12700"/>
          </a:bodyPr>
          <a:lstStyle/>
          <a:p>
            <a:pPr algn="r"/>
            <a:r>
              <a:rPr altLang="zh-CN" b="1" lang="en-US" smtClean="0" sz="4800">
                <a:solidFill>
                  <a:srgbClr val="D8270A"/>
                </a:solidFill>
              </a:rPr>
              <a:t>COMPANY</a:t>
            </a:r>
          </a:p>
        </p:txBody>
      </p:sp>
      <p:sp>
        <p:nvSpPr>
          <p:cNvPr id="19" name="文本框 18"/>
          <p:cNvSpPr txBox="1"/>
          <p:nvPr/>
        </p:nvSpPr>
        <p:spPr>
          <a:xfrm>
            <a:off x="4441371" y="5753144"/>
            <a:ext cx="6558644" cy="577901"/>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400">
                <a:solidFill>
                  <a:prstClr val="white">
                    <a:lumMod val="50000"/>
                  </a:prstClr>
                </a:solidFill>
              </a:rPr>
              <a:t>The user can demonstrate on a projector or computer, or print the presentation and make it into a film to be used in a wider field</a:t>
            </a:r>
          </a:p>
        </p:txBody>
      </p:sp>
      <p:pic>
        <p:nvPicPr>
          <p:cNvPr id="35" name="图片占位符 34"/>
          <p:cNvPicPr>
            <a:picLocks noChangeAspect="1" noGrp="1"/>
          </p:cNvPicPr>
          <p:nvPr>
            <p:ph idx="10" sz="quarter" type="pic"/>
          </p:nvPr>
        </p:nvPicPr>
        <p:blipFill>
          <a:blip r:embed="rId3">
            <a:grayscl/>
            <a:extLst>
              <a:ext uri="{BEBA8EAE-BF5A-486C-A8C5-ECC9F3942E4B}">
                <a14:imgProps>
                  <a14:imgLayer xmlns:d3p1="http://schemas.openxmlformats.org/officeDocument/2006/relationships" d3p1:embed="">
                    <a14:imgEffect>
                      <a14:colorTemperature colorTemp="5300"/>
                    </a14:imgEffect>
                    <a14:imgEffect>
                      <a14:brightnessContrast contrast="20000"/>
                    </a14:imgEffect>
                  </a14:imgLayer>
                </a14:imgProps>
              </a:ext>
            </a:extLst>
          </a:blip>
          <a:srcRect b="13640" t="13640"/>
          <a:stretch>
            <a:fillRect/>
          </a:stretch>
        </p:blipFill>
        <p:spPr/>
      </p:pic>
    </p:spTree>
    <p:extLst>
      <p:ext uri="{BB962C8B-B14F-4D97-AF65-F5344CB8AC3E}">
        <p14:creationId val="166038075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1+#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17"/>
                                        </p:tgtEl>
                                        <p:attrNameLst>
                                          <p:attrName>style.visibility</p:attrName>
                                        </p:attrNameLst>
                                      </p:cBhvr>
                                      <p:to>
                                        <p:strVal val="visible"/>
                                      </p:to>
                                    </p:set>
                                    <p:animEffect filter="wipe(right)" transition="in">
                                      <p:cBhvr>
                                        <p:cTn dur="500" id="12"/>
                                        <p:tgtEl>
                                          <p:spTgt spid="17"/>
                                        </p:tgtEl>
                                      </p:cBhvr>
                                    </p:animEffect>
                                  </p:childTnLst>
                                </p:cTn>
                              </p:par>
                            </p:childTnLst>
                          </p:cTn>
                        </p:par>
                        <p:par>
                          <p:cTn fill="hold" id="13" nodeType="afterGroup">
                            <p:stCondLst>
                              <p:cond delay="1000"/>
                            </p:stCondLst>
                            <p:childTnLst>
                              <p:par>
                                <p:cTn fill="hold" grpId="0" id="14" nodeType="afterEffect" presetClass="entr" presetID="14" presetSubtype="10">
                                  <p:stCondLst>
                                    <p:cond delay="0"/>
                                  </p:stCondLst>
                                  <p:childTnLst>
                                    <p:set>
                                      <p:cBhvr>
                                        <p:cTn dur="1" fill="hold" id="15">
                                          <p:stCondLst>
                                            <p:cond delay="0"/>
                                          </p:stCondLst>
                                        </p:cTn>
                                        <p:tgtEl>
                                          <p:spTgt spid="19"/>
                                        </p:tgtEl>
                                        <p:attrNameLst>
                                          <p:attrName>style.visibility</p:attrName>
                                        </p:attrNameLst>
                                      </p:cBhvr>
                                      <p:to>
                                        <p:strVal val="visible"/>
                                      </p:to>
                                    </p:set>
                                    <p:animEffect filter="randombar(horizontal)"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2275912464"/>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8" name="图片占位符 107"/>
          <p:cNvPicPr>
            <a:picLocks noChangeAspect="1" noGrp="1"/>
          </p:cNvPicPr>
          <p:nvPr>
            <p:ph idx="10" sz="quarter" type="pic"/>
          </p:nvPr>
        </p:nvPicPr>
        <p:blipFill>
          <a:blip r:embed="rId3">
            <a:grayscl/>
            <a:extLst>
              <a:ext uri="{28A0092B-C50C-407E-A947-70E740481C1C}">
                <a14:useLocalDpi val="0"/>
              </a:ext>
            </a:extLst>
          </a:blip>
          <a:srcRect b="18486" t="18486"/>
          <a:stretch>
            <a:fillRect/>
          </a:stretch>
        </p:blipFill>
        <p:spPr>
          <a:xfrm>
            <a:off x="1" y="1735849"/>
            <a:ext cx="12192001" cy="5122151"/>
          </a:xfrm>
        </p:spPr>
      </p:pic>
      <p:sp>
        <p:nvSpPr>
          <p:cNvPr id="82" name="任意多边形 81"/>
          <p:cNvSpPr/>
          <p:nvPr/>
        </p:nvSpPr>
        <p:spPr>
          <a:xfrm rot="1363575">
            <a:off x="-652348" y="3919841"/>
            <a:ext cx="13367730" cy="690710"/>
          </a:xfrm>
          <a:custGeom>
            <a:gdLst>
              <a:gd fmla="*/ 0 w 13367730" name="connsiteX0"/>
              <a:gd fmla="*/ 0 h 690710" name="connsiteY0"/>
              <a:gd fmla="*/ 13218250 w 13367730" name="connsiteX1"/>
              <a:gd fmla="*/ 0 h 690710" name="connsiteY1"/>
              <a:gd fmla="*/ 13367730 w 13367730" name="connsiteX2"/>
              <a:gd fmla="*/ 356885 h 690710" name="connsiteY2"/>
              <a:gd fmla="*/ 12570721 w 13367730" name="connsiteX3"/>
              <a:gd fmla="*/ 690710 h 690710" name="connsiteY3"/>
              <a:gd fmla="*/ 289303 w 13367730" name="connsiteX4"/>
              <a:gd fmla="*/ 690710 h 6907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710" w="13367730">
                <a:moveTo>
                  <a:pt x="0" y="0"/>
                </a:moveTo>
                <a:lnTo>
                  <a:pt x="13218250" y="0"/>
                </a:lnTo>
                <a:lnTo>
                  <a:pt x="13367730" y="356885"/>
                </a:lnTo>
                <a:lnTo>
                  <a:pt x="12570721" y="690710"/>
                </a:lnTo>
                <a:lnTo>
                  <a:pt x="289303" y="6907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flipV="1" rot="1363610">
            <a:off x="-153842" y="1442168"/>
            <a:ext cx="662509" cy="663265"/>
          </a:xfrm>
          <a:custGeom>
            <a:gdLst>
              <a:gd fmla="*/ 0 w 662509" name="connsiteX0"/>
              <a:gd fmla="*/ 663265 h 663265" name="connsiteY0"/>
              <a:gd fmla="*/ 662509 w 662509" name="connsiteX1"/>
              <a:gd fmla="*/ 663265 h 663265" name="connsiteY1"/>
              <a:gd fmla="*/ 277815 w 662509" name="connsiteX2"/>
              <a:gd fmla="*/ 0 h 663265" name="connsiteY2"/>
            </a:gdLst>
            <a:cxnLst>
              <a:cxn ang="0">
                <a:pos x="connsiteX0" y="connsiteY0"/>
              </a:cxn>
              <a:cxn ang="0">
                <a:pos x="connsiteX1" y="connsiteY1"/>
              </a:cxn>
              <a:cxn ang="0">
                <a:pos x="connsiteX2" y="connsiteY2"/>
              </a:cxn>
            </a:cxnLst>
            <a:rect b="b" l="l" r="r" t="t"/>
            <a:pathLst>
              <a:path h="663265" w="662509">
                <a:moveTo>
                  <a:pt x="0" y="663265"/>
                </a:moveTo>
                <a:lnTo>
                  <a:pt x="662509" y="663265"/>
                </a:lnTo>
                <a:lnTo>
                  <a:pt x="27781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flipH="1" flipV="1" rot="12163610">
            <a:off x="11823388" y="6472000"/>
            <a:ext cx="411542" cy="484297"/>
          </a:xfrm>
          <a:custGeom>
            <a:gdLst>
              <a:gd fmla="*/ 280892 w 411542" name="connsiteX0"/>
              <a:gd fmla="*/ 0 h 484297" name="connsiteY0"/>
              <a:gd fmla="*/ 411542 w 411542" name="connsiteX1"/>
              <a:gd fmla="*/ 311919 h 484297" name="connsiteY1"/>
              <a:gd fmla="*/ 0 w 411542" name="connsiteX2"/>
              <a:gd fmla="*/ 484297 h 484297" name="connsiteY2"/>
            </a:gdLst>
            <a:cxnLst>
              <a:cxn ang="0">
                <a:pos x="connsiteX0" y="connsiteY0"/>
              </a:cxn>
              <a:cxn ang="0">
                <a:pos x="connsiteX1" y="connsiteY1"/>
              </a:cxn>
              <a:cxn ang="0">
                <a:pos x="connsiteX2" y="connsiteY2"/>
              </a:cxn>
            </a:cxnLst>
            <a:rect b="b" l="l" r="r" t="t"/>
            <a:pathLst>
              <a:path h="484297" w="411542">
                <a:moveTo>
                  <a:pt x="280892" y="0"/>
                </a:moveTo>
                <a:lnTo>
                  <a:pt x="411542" y="311919"/>
                </a:lnTo>
                <a:lnTo>
                  <a:pt x="0" y="48429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rot="1363610">
            <a:off x="435646" y="1730693"/>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任意多边形 86"/>
          <p:cNvSpPr/>
          <p:nvPr/>
        </p:nvSpPr>
        <p:spPr>
          <a:xfrm flipH="1" flipV="1" rot="12163610">
            <a:off x="83164" y="1574677"/>
            <a:ext cx="807661" cy="730731"/>
          </a:xfrm>
          <a:custGeom>
            <a:gdLst>
              <a:gd fmla="*/ 383837 w 807661" name="connsiteX0"/>
              <a:gd fmla="*/ 0 h 730731" name="connsiteY0"/>
              <a:gd fmla="*/ 807661 w 807661" name="connsiteX1"/>
              <a:gd fmla="*/ 730731 h 730731" name="connsiteY1"/>
              <a:gd fmla="*/ 28879 w 807661" name="connsiteX2"/>
              <a:gd fmla="*/ 730731 h 730731" name="connsiteY2"/>
              <a:gd fmla="*/ 0 w 807661" name="connsiteX3"/>
              <a:gd fmla="*/ 661786 h 730731" name="connsiteY3"/>
            </a:gdLst>
            <a:cxnLst>
              <a:cxn ang="0">
                <a:pos x="connsiteX0" y="connsiteY0"/>
              </a:cxn>
              <a:cxn ang="0">
                <a:pos x="connsiteX1" y="connsiteY1"/>
              </a:cxn>
              <a:cxn ang="0">
                <a:pos x="connsiteX2" y="connsiteY2"/>
              </a:cxn>
              <a:cxn ang="0">
                <a:pos x="connsiteX3" y="connsiteY3"/>
              </a:cxn>
            </a:cxnLst>
            <a:rect b="b" l="l" r="r" t="t"/>
            <a:pathLst>
              <a:path h="730731" w="807661">
                <a:moveTo>
                  <a:pt x="383837" y="0"/>
                </a:moveTo>
                <a:lnTo>
                  <a:pt x="807661" y="730731"/>
                </a:lnTo>
                <a:lnTo>
                  <a:pt x="28879" y="730731"/>
                </a:lnTo>
                <a:lnTo>
                  <a:pt x="0" y="66178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2163610">
            <a:off x="822663" y="1892798"/>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V="1" rot="1363610">
            <a:off x="1988006" y="238091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rot="1363610">
            <a:off x="1207533" y="205400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flipH="1" flipV="1" rot="12163610">
            <a:off x="1597088" y="221717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flipV="1" rot="12163610">
            <a:off x="2375023" y="254301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等腰三角形 24"/>
          <p:cNvSpPr/>
          <p:nvPr/>
        </p:nvSpPr>
        <p:spPr>
          <a:xfrm flipV="1" rot="1363610">
            <a:off x="3540365" y="303113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等腰三角形 25"/>
          <p:cNvSpPr/>
          <p:nvPr/>
        </p:nvSpPr>
        <p:spPr>
          <a:xfrm flipV="1" rot="1363610">
            <a:off x="2759892" y="270422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flipH="1" flipV="1" rot="12163610">
            <a:off x="3149447" y="286739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27"/>
          <p:cNvSpPr/>
          <p:nvPr/>
        </p:nvSpPr>
        <p:spPr>
          <a:xfrm flipH="1" flipV="1" rot="12163610">
            <a:off x="3927382" y="319323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flipV="1" rot="1363610">
            <a:off x="5092724" y="368135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flipV="1" rot="1363610">
            <a:off x="4312251" y="335444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flipH="1" flipV="1" rot="12163610">
            <a:off x="4701806" y="351761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等腰三角形 23"/>
          <p:cNvSpPr/>
          <p:nvPr/>
        </p:nvSpPr>
        <p:spPr>
          <a:xfrm flipH="1" flipV="1" rot="12163610">
            <a:off x="5479741" y="384346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flipV="1" rot="1363610">
            <a:off x="6645084" y="433157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flipV="1" rot="1363610">
            <a:off x="5864611" y="400466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flipH="1" flipV="1" rot="12163610">
            <a:off x="6254166" y="416783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flipH="1" flipV="1" rot="12163610">
            <a:off x="7032101" y="449368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flipV="1" rot="1363610">
            <a:off x="8197443" y="498179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flipV="1" rot="1363610">
            <a:off x="7416970" y="465488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flipH="1" flipV="1" rot="12163610">
            <a:off x="7806525" y="481805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flipH="1" flipV="1" rot="12163610">
            <a:off x="8584460" y="514390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flipV="1" rot="1363610">
            <a:off x="9749803" y="563201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flipV="1" rot="1363610">
            <a:off x="8969330" y="5305108"/>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flipH="1" flipV="1" rot="12163610">
            <a:off x="9358885" y="5468276"/>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flipH="1" flipV="1" rot="12163610">
            <a:off x="10136820" y="5794121"/>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flipV="1" rot="1363610">
            <a:off x="11325112" y="6278491"/>
            <a:ext cx="806060" cy="620301"/>
          </a:xfrm>
          <a:custGeom>
            <a:gdLst>
              <a:gd fmla="*/ 0 w 806060" name="connsiteX0"/>
              <a:gd fmla="*/ 620301 h 620301" name="connsiteY0"/>
              <a:gd fmla="*/ 776026 w 806060" name="connsiteX1"/>
              <a:gd fmla="*/ 620301 h 620301" name="connsiteY1"/>
              <a:gd fmla="*/ 806060 w 806060" name="connsiteX2"/>
              <a:gd fmla="*/ 548596 h 620301" name="connsiteY2"/>
              <a:gd fmla="*/ 528981 w 806060" name="connsiteX3"/>
              <a:gd fmla="*/ 70874 h 620301" name="connsiteY3"/>
              <a:gd fmla="*/ 359776 w 806060" name="connsiteX4"/>
              <a:gd fmla="*/ 0 h 6203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20301" w="806060">
                <a:moveTo>
                  <a:pt x="0" y="620301"/>
                </a:moveTo>
                <a:lnTo>
                  <a:pt x="776026" y="620301"/>
                </a:lnTo>
                <a:lnTo>
                  <a:pt x="806060" y="548596"/>
                </a:lnTo>
                <a:lnTo>
                  <a:pt x="528981" y="70874"/>
                </a:lnTo>
                <a:lnTo>
                  <a:pt x="359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flipV="1" rot="1363610">
            <a:off x="10521692" y="5955330"/>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flipH="1" flipV="1" rot="12163610">
            <a:off x="10913733" y="6106125"/>
            <a:ext cx="783600" cy="730731"/>
          </a:xfrm>
          <a:custGeom>
            <a:gdLst>
              <a:gd fmla="*/ 423825 w 783600" name="connsiteX0"/>
              <a:gd fmla="*/ 0 h 730731" name="connsiteY0"/>
              <a:gd fmla="*/ 783600 w 783600" name="connsiteX1"/>
              <a:gd fmla="*/ 620301 h 730731" name="connsiteY1"/>
              <a:gd fmla="*/ 519955 w 783600" name="connsiteX2"/>
              <a:gd fmla="*/ 730731 h 730731" name="connsiteY2"/>
              <a:gd fmla="*/ 0 w 783600" name="connsiteX3"/>
              <a:gd fmla="*/ 730731 h 730731" name="connsiteY3"/>
            </a:gdLst>
            <a:cxnLst>
              <a:cxn ang="0">
                <a:pos x="connsiteX0" y="connsiteY0"/>
              </a:cxn>
              <a:cxn ang="0">
                <a:pos x="connsiteX1" y="connsiteY1"/>
              </a:cxn>
              <a:cxn ang="0">
                <a:pos x="connsiteX2" y="connsiteY2"/>
              </a:cxn>
              <a:cxn ang="0">
                <a:pos x="connsiteX3" y="connsiteY3"/>
              </a:cxn>
            </a:cxnLst>
            <a:rect b="b" l="l" r="r" t="t"/>
            <a:pathLst>
              <a:path h="730731" w="783600">
                <a:moveTo>
                  <a:pt x="423825" y="0"/>
                </a:moveTo>
                <a:lnTo>
                  <a:pt x="783600" y="620301"/>
                </a:lnTo>
                <a:lnTo>
                  <a:pt x="519955" y="730731"/>
                </a:lnTo>
                <a:lnTo>
                  <a:pt x="0" y="73073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等腰三角形 108"/>
          <p:cNvSpPr/>
          <p:nvPr/>
        </p:nvSpPr>
        <p:spPr>
          <a:xfrm flipH="1" rot="16200000">
            <a:off x="11247312" y="1454195"/>
            <a:ext cx="1014670" cy="874714"/>
          </a:xfrm>
          <a:prstGeom prst="triangle">
            <a:avLst>
              <a:gd fmla="val 6347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7881074" y="2200145"/>
            <a:ext cx="3230880" cy="822960"/>
          </a:xfrm>
          <a:prstGeom prst="rect">
            <a:avLst/>
          </a:prstGeom>
          <a:noFill/>
        </p:spPr>
        <p:txBody>
          <a:bodyPr rtlCol="0" wrap="none">
            <a:spAutoFit/>
            <a:scene3d>
              <a:camera prst="orthographicFront"/>
              <a:lightRig dir="t" rig="threePt"/>
            </a:scene3d>
            <a:sp3d contourW="12700"/>
          </a:bodyPr>
          <a:lstStyle/>
          <a:p>
            <a:pPr algn="r"/>
            <a:r>
              <a:rPr altLang="en-US" b="1" lang="zh-CN" sz="4800">
                <a:solidFill>
                  <a:schemeClr val="tx1">
                    <a:lumMod val="75000"/>
                    <a:lumOff val="25000"/>
                  </a:schemeClr>
                </a:solidFill>
              </a:rPr>
              <a:t>公司与团队</a:t>
            </a:r>
          </a:p>
        </p:txBody>
      </p:sp>
      <p:sp>
        <p:nvSpPr>
          <p:cNvPr id="38" name="文本框 37"/>
          <p:cNvSpPr txBox="1"/>
          <p:nvPr/>
        </p:nvSpPr>
        <p:spPr>
          <a:xfrm>
            <a:off x="8466068" y="1496387"/>
            <a:ext cx="2645886" cy="822960"/>
          </a:xfrm>
          <a:prstGeom prst="rect">
            <a:avLst/>
          </a:prstGeom>
          <a:noFill/>
        </p:spPr>
        <p:txBody>
          <a:bodyPr rtlCol="0" wrap="none">
            <a:spAutoFit/>
            <a:scene3d>
              <a:camera prst="orthographicFront"/>
              <a:lightRig dir="t" rig="threePt"/>
            </a:scene3d>
            <a:sp3d contourW="12700"/>
          </a:bodyPr>
          <a:lstStyle/>
          <a:p>
            <a:pPr algn="r"/>
            <a:r>
              <a:rPr altLang="zh-CN" b="1" lang="en-US" smtClean="0" sz="4800">
                <a:solidFill>
                  <a:srgbClr val="D8270A"/>
                </a:solidFill>
              </a:rPr>
              <a:t>PART 01</a:t>
            </a:r>
          </a:p>
        </p:txBody>
      </p:sp>
      <p:sp>
        <p:nvSpPr>
          <p:cNvPr id="43" name="文本框 42"/>
          <p:cNvSpPr txBox="1"/>
          <p:nvPr/>
        </p:nvSpPr>
        <p:spPr>
          <a:xfrm>
            <a:off x="6648772" y="3032726"/>
            <a:ext cx="4463180" cy="821131"/>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400">
                <a:solidFill>
                  <a:prstClr val="white">
                    <a:lumMod val="50000"/>
                  </a:prstClr>
                </a:solidFill>
              </a:rPr>
              <a:t>The user can demonstrate on a projector or computer, or print the presentation and make it into a film to be used in a wider field</a:t>
            </a:r>
          </a:p>
        </p:txBody>
      </p:sp>
    </p:spTree>
    <p:extLst>
      <p:ext uri="{BB962C8B-B14F-4D97-AF65-F5344CB8AC3E}">
        <p14:creationId val="175303428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09"/>
                                        </p:tgtEl>
                                        <p:attrNameLst>
                                          <p:attrName>style.visibility</p:attrName>
                                        </p:attrNameLst>
                                      </p:cBhvr>
                                      <p:to>
                                        <p:strVal val="visible"/>
                                      </p:to>
                                    </p:set>
                                    <p:anim calcmode="lin" valueType="num">
                                      <p:cBhvr additive="base">
                                        <p:cTn dur="500" fill="hold" id="7"/>
                                        <p:tgtEl>
                                          <p:spTgt spid="109"/>
                                        </p:tgtEl>
                                        <p:attrNameLst>
                                          <p:attrName>ppt_x</p:attrName>
                                        </p:attrNameLst>
                                      </p:cBhvr>
                                      <p:tavLst>
                                        <p:tav tm="0">
                                          <p:val>
                                            <p:strVal val="1+#ppt_w/2"/>
                                          </p:val>
                                        </p:tav>
                                        <p:tav tm="100000">
                                          <p:val>
                                            <p:strVal val="#ppt_x"/>
                                          </p:val>
                                        </p:tav>
                                      </p:tavLst>
                                    </p:anim>
                                    <p:anim calcmode="lin" valueType="num">
                                      <p:cBhvr additive="base">
                                        <p:cTn dur="500" fill="hold" id="8"/>
                                        <p:tgtEl>
                                          <p:spTgt spid="10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38"/>
                                        </p:tgtEl>
                                        <p:attrNameLst>
                                          <p:attrName>style.visibility</p:attrName>
                                        </p:attrNameLst>
                                      </p:cBhvr>
                                      <p:to>
                                        <p:strVal val="visible"/>
                                      </p:to>
                                    </p:set>
                                    <p:animEffect filter="wipe(right)" transition="in">
                                      <p:cBhvr>
                                        <p:cTn dur="500" id="12"/>
                                        <p:tgtEl>
                                          <p:spTgt spid="3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1000" id="16"/>
                                        <p:tgtEl>
                                          <p:spTgt spid="37"/>
                                        </p:tgtEl>
                                      </p:cBhvr>
                                    </p:animEffect>
                                    <p:anim calcmode="lin" valueType="num">
                                      <p:cBhvr>
                                        <p:cTn dur="1000" fill="hold" id="17"/>
                                        <p:tgtEl>
                                          <p:spTgt spid="37"/>
                                        </p:tgtEl>
                                        <p:attrNameLst>
                                          <p:attrName>ppt_x</p:attrName>
                                        </p:attrNameLst>
                                      </p:cBhvr>
                                      <p:tavLst>
                                        <p:tav tm="0">
                                          <p:val>
                                            <p:strVal val="#ppt_x"/>
                                          </p:val>
                                        </p:tav>
                                        <p:tav tm="100000">
                                          <p:val>
                                            <p:strVal val="#ppt_x"/>
                                          </p:val>
                                        </p:tav>
                                      </p:tavLst>
                                    </p:anim>
                                    <p:anim calcmode="lin" valueType="num">
                                      <p:cBhvr>
                                        <p:cTn dur="1000" fill="hold" id="18"/>
                                        <p:tgtEl>
                                          <p:spTgt spid="3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43"/>
                                        </p:tgtEl>
                                        <p:attrNameLst>
                                          <p:attrName>style.visibility</p:attrName>
                                        </p:attrNameLst>
                                      </p:cBhvr>
                                      <p:to>
                                        <p:strVal val="visible"/>
                                      </p:to>
                                    </p:set>
                                    <p:animEffect filter="randombar(horizontal)" transition="in">
                                      <p:cBhvr>
                                        <p:cTn dur="500" id="2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37"/>
      <p:bldP grpId="0" spid="38"/>
      <p:bldP grpId="0" spid="4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4549320" y="1518469"/>
            <a:ext cx="3238500" cy="4515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7889787" y="1518469"/>
            <a:ext cx="3238500" cy="4515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占位符 11"/>
          <p:cNvPicPr>
            <a:picLocks noChangeAspect="1" noGrp="1"/>
          </p:cNvPicPr>
          <p:nvPr>
            <p:ph idx="10" sz="quarter" type="pic"/>
          </p:nvPr>
        </p:nvPicPr>
        <p:blipFill>
          <a:blip r:embed="rId3">
            <a:extLst>
              <a:ext uri="{28A0092B-C50C-407E-A947-70E740481C1C}">
                <a14:useLocalDpi val="0"/>
              </a:ext>
            </a:extLst>
          </a:blip>
          <a:srcRect b="1869" t="1869"/>
          <a:stretch>
            <a:fillRect/>
          </a:stretch>
        </p:blipFill>
        <p:spPr/>
      </p:pic>
      <p:pic>
        <p:nvPicPr>
          <p:cNvPr id="13" name="图片占位符 12"/>
          <p:cNvPicPr>
            <a:picLocks noChangeAspect="1" noGrp="1"/>
          </p:cNvPicPr>
          <p:nvPr>
            <p:ph idx="11" sz="quarter" type="pic"/>
          </p:nvPr>
        </p:nvPicPr>
        <p:blipFill>
          <a:blip r:embed="rId4">
            <a:extLst>
              <a:ext uri="{28A0092B-C50C-407E-A947-70E740481C1C}">
                <a14:useLocalDpi val="0"/>
              </a:ext>
            </a:extLst>
          </a:blip>
          <a:srcRect b="2076" t="2076"/>
          <a:stretch>
            <a:fillRect/>
          </a:stretch>
        </p:blipFill>
        <p:spPr/>
      </p:pic>
      <p:grpSp>
        <p:nvGrpSpPr>
          <p:cNvPr id="33" name="组合 32"/>
          <p:cNvGrpSpPr/>
          <p:nvPr/>
        </p:nvGrpSpPr>
        <p:grpSpPr>
          <a:xfrm>
            <a:off x="4795241" y="3452543"/>
            <a:ext cx="2728517" cy="1592966"/>
            <a:chOff x="7483989" y="3339882"/>
            <a:chExt cx="2728517" cy="1592966"/>
          </a:xfrm>
        </p:grpSpPr>
        <p:sp>
          <p:nvSpPr>
            <p:cNvPr id="34" name="矩形 33"/>
            <p:cNvSpPr/>
            <p:nvPr/>
          </p:nvSpPr>
          <p:spPr>
            <a:xfrm>
              <a:off x="7483989" y="3732519"/>
              <a:ext cx="2728517" cy="118872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35" name="矩形 34"/>
            <p:cNvSpPr/>
            <p:nvPr/>
          </p:nvSpPr>
          <p:spPr>
            <a:xfrm>
              <a:off x="7483990"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sz="2000">
                  <a:solidFill>
                    <a:schemeClr val="bg1"/>
                  </a:solidFill>
                  <a:latin typeface="+mn-ea"/>
                </a:rPr>
                <a:t>公司简介一</a:t>
              </a:r>
            </a:p>
          </p:txBody>
        </p:sp>
      </p:grpSp>
      <p:grpSp>
        <p:nvGrpSpPr>
          <p:cNvPr id="36" name="组合 35"/>
          <p:cNvGrpSpPr/>
          <p:nvPr/>
        </p:nvGrpSpPr>
        <p:grpSpPr>
          <a:xfrm>
            <a:off x="8144778" y="3452543"/>
            <a:ext cx="2728517" cy="1592966"/>
            <a:chOff x="7483989" y="3339882"/>
            <a:chExt cx="2728517" cy="1592966"/>
          </a:xfrm>
        </p:grpSpPr>
        <p:sp>
          <p:nvSpPr>
            <p:cNvPr id="44" name="矩形 43"/>
            <p:cNvSpPr/>
            <p:nvPr/>
          </p:nvSpPr>
          <p:spPr>
            <a:xfrm>
              <a:off x="7483989" y="3732519"/>
              <a:ext cx="2728517" cy="118872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45" name="矩形 44"/>
            <p:cNvSpPr/>
            <p:nvPr/>
          </p:nvSpPr>
          <p:spPr>
            <a:xfrm>
              <a:off x="7483989"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sz="2000">
                  <a:solidFill>
                    <a:schemeClr val="bg1"/>
                  </a:solidFill>
                  <a:latin typeface="+mn-ea"/>
                </a:rPr>
                <a:t>公司简介二</a:t>
              </a:r>
            </a:p>
          </p:txBody>
        </p:sp>
      </p:grpSp>
      <p:sp>
        <p:nvSpPr>
          <p:cNvPr id="47" name="椭圆 13"/>
          <p:cNvSpPr/>
          <p:nvPr/>
        </p:nvSpPr>
        <p:spPr>
          <a:xfrm>
            <a:off x="5229135" y="2326081"/>
            <a:ext cx="755387" cy="708526"/>
          </a:xfrm>
          <a:custGeom>
            <a:gdLst>
              <a:gd fmla="*/ 258582 w 606298" name="connsiteX0"/>
              <a:gd fmla="*/ 455598 h 568686" name="connsiteY0"/>
              <a:gd fmla="*/ 303149 w 606298" name="connsiteX1"/>
              <a:gd fmla="*/ 490637 h 568686" name="connsiteY1"/>
              <a:gd fmla="*/ 347716 w 606298" name="connsiteX2"/>
              <a:gd fmla="*/ 455598 h 568686" name="connsiteY2"/>
              <a:gd fmla="*/ 311784 w 606298" name="connsiteX3"/>
              <a:gd fmla="*/ 456896 h 568686" name="connsiteY3"/>
              <a:gd fmla="*/ 294607 w 606298" name="connsiteX4"/>
              <a:gd fmla="*/ 456896 h 568686" name="connsiteY4"/>
              <a:gd fmla="*/ 258582 w 606298" name="connsiteX5"/>
              <a:gd fmla="*/ 455598 h 568686" name="connsiteY5"/>
              <a:gd fmla="*/ 482810 w 606298" name="connsiteX6"/>
              <a:gd fmla="*/ 426955 h 568686" name="connsiteY6"/>
              <a:gd fmla="*/ 402311 w 606298" name="connsiteX7"/>
              <a:gd fmla="*/ 449202 h 568686" name="connsiteY7"/>
              <a:gd fmla="*/ 391633 w 606298" name="connsiteX8"/>
              <a:gd fmla="*/ 460233 h 568686" name="connsiteY8"/>
              <a:gd fmla="*/ 333696 w 606298" name="connsiteX9"/>
              <a:gd fmla="*/ 510752 h 568686" name="connsiteY9"/>
              <a:gd fmla="*/ 407603 w 606298" name="connsiteX10"/>
              <a:gd fmla="*/ 533647 h 568686" name="connsiteY10"/>
              <a:gd fmla="*/ 445578 w 606298" name="connsiteX11"/>
              <a:gd fmla="*/ 523358 h 568686" name="connsiteY11"/>
              <a:gd fmla="*/ 482810 w 606298" name="connsiteX12"/>
              <a:gd fmla="*/ 426955 h 568686" name="connsiteY12"/>
              <a:gd fmla="*/ 123488 w 606298" name="connsiteX13"/>
              <a:gd fmla="*/ 426955 h 568686" name="connsiteY13"/>
              <a:gd fmla="*/ 160720 w 606298" name="connsiteX14"/>
              <a:gd fmla="*/ 523358 h 568686" name="connsiteY14"/>
              <a:gd fmla="*/ 198788 w 606298" name="connsiteX15"/>
              <a:gd fmla="*/ 533647 h 568686" name="connsiteY15"/>
              <a:gd fmla="*/ 272602 w 606298" name="connsiteX16"/>
              <a:gd fmla="*/ 510752 h 568686" name="connsiteY16"/>
              <a:gd fmla="*/ 214665 w 606298" name="connsiteX17"/>
              <a:gd fmla="*/ 460233 h 568686" name="connsiteY17"/>
              <a:gd fmla="*/ 204080 w 606298" name="connsiteX18"/>
              <a:gd fmla="*/ 449202 h 568686" name="connsiteY18"/>
              <a:gd fmla="*/ 123488 w 606298" name="connsiteX19"/>
              <a:gd fmla="*/ 426955 h 568686" name="connsiteY19"/>
              <a:gd fmla="*/ 469069 w 606298" name="connsiteX20"/>
              <a:gd fmla="*/ 346681 h 568686" name="connsiteY20"/>
              <a:gd fmla="*/ 450777 w 606298" name="connsiteX21"/>
              <a:gd fmla="*/ 374953 h 568686" name="connsiteY21"/>
              <a:gd fmla="*/ 449292 w 606298" name="connsiteX22"/>
              <a:gd fmla="*/ 377178 h 568686" name="connsiteY22"/>
              <a:gd fmla="*/ 425523 w 606298" name="connsiteX23"/>
              <a:gd fmla="*/ 409250 h 568686" name="connsiteY23"/>
              <a:gd fmla="*/ 479189 w 606298" name="connsiteX24"/>
              <a:gd fmla="*/ 391360 h 568686" name="connsiteY24"/>
              <a:gd fmla="*/ 469069 w 606298" name="connsiteX25"/>
              <a:gd fmla="*/ 346681 h 568686" name="connsiteY25"/>
              <a:gd fmla="*/ 137229 w 606298" name="connsiteX26"/>
              <a:gd fmla="*/ 346681 h 568686" name="connsiteY26"/>
              <a:gd fmla="*/ 127109 w 606298" name="connsiteX27"/>
              <a:gd fmla="*/ 391360 h 568686" name="connsiteY27"/>
              <a:gd fmla="*/ 180868 w 606298" name="connsiteX28"/>
              <a:gd fmla="*/ 409250 h 568686" name="connsiteY28"/>
              <a:gd fmla="*/ 157006 w 606298" name="connsiteX29"/>
              <a:gd fmla="*/ 377178 h 568686" name="connsiteY29"/>
              <a:gd fmla="*/ 155521 w 606298" name="connsiteX30"/>
              <a:gd fmla="*/ 375046 h 568686" name="connsiteY30"/>
              <a:gd fmla="*/ 137229 w 606298" name="connsiteX31"/>
              <a:gd fmla="*/ 346681 h 568686" name="connsiteY31"/>
              <a:gd fmla="*/ 303114 w 606298" name="connsiteX32"/>
              <a:gd fmla="*/ 237523 h 568686" name="connsiteY32"/>
              <a:gd fmla="*/ 350005 w 606298" name="connsiteX33"/>
              <a:gd fmla="*/ 284343 h 568686" name="connsiteY33"/>
              <a:gd fmla="*/ 303114 w 606298" name="connsiteX34"/>
              <a:gd fmla="*/ 331163 h 568686" name="connsiteY34"/>
              <a:gd fmla="*/ 256223 w 606298" name="connsiteX35"/>
              <a:gd fmla="*/ 284343 h 568686" name="connsiteY35"/>
              <a:gd fmla="*/ 303114 w 606298" name="connsiteX36"/>
              <a:gd fmla="*/ 237523 h 568686" name="connsiteY36"/>
              <a:gd fmla="*/ 517257 w 606298" name="connsiteX37"/>
              <a:gd fmla="*/ 210604 h 568686" name="connsiteY37"/>
              <a:gd fmla="*/ 516792 w 606298" name="connsiteX38"/>
              <a:gd fmla="*/ 213292 h 568686" name="connsiteY38"/>
              <a:gd fmla="*/ 490888 w 606298" name="connsiteX39"/>
              <a:gd fmla="*/ 303392 h 568686" name="connsiteY39"/>
              <a:gd fmla="*/ 511500 w 606298" name="connsiteX40"/>
              <a:gd fmla="*/ 374953 h 568686" name="connsiteY40"/>
              <a:gd fmla="*/ 572130 w 606298" name="connsiteX41"/>
              <a:gd fmla="*/ 290971 h 568686" name="connsiteY41"/>
              <a:gd fmla="*/ 517257 w 606298" name="connsiteX42"/>
              <a:gd fmla="*/ 210604 h 568686" name="connsiteY42"/>
              <a:gd fmla="*/ 89041 w 606298" name="connsiteX43"/>
              <a:gd fmla="*/ 210604 h 568686" name="connsiteY43"/>
              <a:gd fmla="*/ 34168 w 606298" name="connsiteX44"/>
              <a:gd fmla="*/ 290971 h 568686" name="connsiteY44"/>
              <a:gd fmla="*/ 94798 w 606298" name="connsiteX45"/>
              <a:gd fmla="*/ 374953 h 568686" name="connsiteY45"/>
              <a:gd fmla="*/ 115410 w 606298" name="connsiteX46"/>
              <a:gd fmla="*/ 303392 h 568686" name="connsiteY46"/>
              <a:gd fmla="*/ 89506 w 606298" name="connsiteX47"/>
              <a:gd fmla="*/ 213292 h 568686" name="connsiteY47"/>
              <a:gd fmla="*/ 419952 w 606298" name="connsiteX48"/>
              <a:gd fmla="*/ 171487 h 568686" name="connsiteY48"/>
              <a:gd fmla="*/ 438893 w 606298" name="connsiteX49"/>
              <a:gd fmla="*/ 199666 h 568686" name="connsiteY49"/>
              <a:gd fmla="*/ 470833 w 606298" name="connsiteX50"/>
              <a:gd fmla="*/ 256952 h 568686" name="connsiteY50"/>
              <a:gd fmla="*/ 484017 w 606298" name="connsiteX51"/>
              <a:gd fmla="*/ 200407 h 568686" name="connsiteY51"/>
              <a:gd fmla="*/ 484946 w 606298" name="connsiteX52"/>
              <a:gd fmla="*/ 193085 h 568686" name="connsiteY52"/>
              <a:gd fmla="*/ 419952 w 606298" name="connsiteX53"/>
              <a:gd fmla="*/ 171487 h 568686" name="connsiteY53"/>
              <a:gd fmla="*/ 186346 w 606298" name="connsiteX54"/>
              <a:gd fmla="*/ 171487 h 568686" name="connsiteY54"/>
              <a:gd fmla="*/ 121352 w 606298" name="connsiteX55"/>
              <a:gd fmla="*/ 193085 h 568686" name="connsiteY55"/>
              <a:gd fmla="*/ 122281 w 606298" name="connsiteX56"/>
              <a:gd fmla="*/ 200407 h 568686" name="connsiteY56"/>
              <a:gd fmla="*/ 135465 w 606298" name="connsiteX57"/>
              <a:gd fmla="*/ 256952 h 568686" name="connsiteY57"/>
              <a:gd fmla="*/ 167405 w 606298" name="connsiteX58"/>
              <a:gd fmla="*/ 199666 h 568686" name="connsiteY58"/>
              <a:gd fmla="*/ 186346 w 606298" name="connsiteX59"/>
              <a:gd fmla="*/ 171487 h 568686" name="connsiteY59"/>
              <a:gd fmla="*/ 303149 w 606298" name="connsiteX60"/>
              <a:gd fmla="*/ 159459 h 568686" name="connsiteY60"/>
              <a:gd fmla="*/ 236113 w 606298" name="connsiteX61"/>
              <a:gd fmla="*/ 162866 h 568686" name="connsiteY61"/>
              <a:gd fmla="*/ 196559 w 606298" name="connsiteX62"/>
              <a:gd fmla="*/ 218020 h 568686" name="connsiteY62"/>
              <a:gd fmla="*/ 153385 w 606298" name="connsiteX63"/>
              <a:gd fmla="*/ 301260 h 568686" name="connsiteY63"/>
              <a:gd fmla="*/ 184118 w 606298" name="connsiteX64"/>
              <a:gd fmla="*/ 356321 h 568686" name="connsiteY64"/>
              <a:gd fmla="*/ 222835 w 606298" name="connsiteX65"/>
              <a:gd fmla="*/ 406284 h 568686" name="connsiteY65"/>
              <a:gd fmla="*/ 227385 w 606298" name="connsiteX66"/>
              <a:gd fmla="*/ 411104 h 568686" name="connsiteY66"/>
              <a:gd fmla="*/ 234813 w 606298" name="connsiteX67"/>
              <a:gd fmla="*/ 419169 h 568686" name="connsiteY67"/>
              <a:gd fmla="*/ 294607 w 606298" name="connsiteX68"/>
              <a:gd fmla="*/ 422691 h 568686" name="connsiteY68"/>
              <a:gd fmla="*/ 311784 w 606298" name="connsiteX69"/>
              <a:gd fmla="*/ 422691 h 568686" name="connsiteY69"/>
              <a:gd fmla="*/ 371485 w 606298" name="connsiteX70"/>
              <a:gd fmla="*/ 419169 h 568686" name="connsiteY70"/>
              <a:gd fmla="*/ 378913 w 606298" name="connsiteX71"/>
              <a:gd fmla="*/ 411104 h 568686" name="connsiteY71"/>
              <a:gd fmla="*/ 383463 w 606298" name="connsiteX72"/>
              <a:gd fmla="*/ 406284 h 568686" name="connsiteY72"/>
              <a:gd fmla="*/ 422273 w 606298" name="connsiteX73"/>
              <a:gd fmla="*/ 356321 h 568686" name="connsiteY73"/>
              <a:gd fmla="*/ 452913 w 606298" name="connsiteX74"/>
              <a:gd fmla="*/ 301260 h 568686" name="connsiteY74"/>
              <a:gd fmla="*/ 409831 w 606298" name="connsiteX75"/>
              <a:gd fmla="*/ 218020 h 568686" name="connsiteY75"/>
              <a:gd fmla="*/ 370185 w 606298" name="connsiteX76"/>
              <a:gd fmla="*/ 162866 h 568686" name="connsiteY76"/>
              <a:gd fmla="*/ 303149 w 606298" name="connsiteX77"/>
              <a:gd fmla="*/ 159459 h 568686" name="connsiteY77"/>
              <a:gd fmla="*/ 303149 w 606298" name="connsiteX78"/>
              <a:gd fmla="*/ 95754 h 568686" name="connsiteY78"/>
              <a:gd fmla="*/ 269631 w 606298" name="connsiteX79"/>
              <a:gd fmla="*/ 125788 h 568686" name="connsiteY79"/>
              <a:gd fmla="*/ 336667 w 606298" name="connsiteX80"/>
              <a:gd fmla="*/ 125788 h 568686" name="connsiteY80"/>
              <a:gd fmla="*/ 303149 w 606298" name="connsiteX81"/>
              <a:gd fmla="*/ 95754 h 568686" name="connsiteY81"/>
              <a:gd fmla="*/ 413453 w 606298" name="connsiteX82"/>
              <a:gd fmla="*/ 34112 h 568686" name="connsiteY82"/>
              <a:gd fmla="*/ 326454 w 606298" name="connsiteX83"/>
              <a:gd fmla="*/ 70078 h 568686" name="connsiteY83"/>
              <a:gd fmla="*/ 388012 w 606298" name="connsiteX84"/>
              <a:gd fmla="*/ 130608 h 568686" name="connsiteY84"/>
              <a:gd fmla="*/ 490424 w 606298" name="connsiteX85"/>
              <a:gd fmla="*/ 158138 h 568686" name="connsiteY85"/>
              <a:gd fmla="*/ 490424 w 606298" name="connsiteX86"/>
              <a:gd fmla="*/ 156933 h 568686" name="connsiteY86"/>
              <a:gd fmla="*/ 453841 w 606298" name="connsiteX87"/>
              <a:gd fmla="*/ 45143 h 568686" name="connsiteY87"/>
              <a:gd fmla="*/ 413453 w 606298" name="connsiteX88"/>
              <a:gd fmla="*/ 34112 h 568686" name="connsiteY88"/>
              <a:gd fmla="*/ 192845 w 606298" name="connsiteX89"/>
              <a:gd fmla="*/ 34112 h 568686" name="connsiteY89"/>
              <a:gd fmla="*/ 152549 w 606298" name="connsiteX90"/>
              <a:gd fmla="*/ 45143 h 568686" name="connsiteY90"/>
              <a:gd fmla="*/ 115874 w 606298" name="connsiteX91"/>
              <a:gd fmla="*/ 156933 h 568686" name="connsiteY91"/>
              <a:gd fmla="*/ 115967 w 606298" name="connsiteX92"/>
              <a:gd fmla="*/ 158138 h 568686" name="connsiteY92"/>
              <a:gd fmla="*/ 218286 w 606298" name="connsiteX93"/>
              <a:gd fmla="*/ 130608 h 568686" name="connsiteY93"/>
              <a:gd fmla="*/ 279937 w 606298" name="connsiteX94"/>
              <a:gd fmla="*/ 70078 h 568686" name="connsiteY94"/>
              <a:gd fmla="*/ 192845 w 606298" name="connsiteX95"/>
              <a:gd fmla="*/ 34112 h 568686" name="connsiteY95"/>
              <a:gd fmla="*/ 192845 w 606298" name="connsiteX96"/>
              <a:gd fmla="*/ 0 h 568686" name="connsiteY96"/>
              <a:gd fmla="*/ 303149 w 606298" name="connsiteX97"/>
              <a:gd fmla="*/ 44494 h 568686" name="connsiteY97"/>
              <a:gd fmla="*/ 413453 w 606298" name="connsiteX98"/>
              <a:gd fmla="*/ 0 h 568686" name="connsiteY98"/>
              <a:gd fmla="*/ 472411 w 606298" name="connsiteX99"/>
              <a:gd fmla="*/ 16500 h 568686" name="connsiteY99"/>
              <a:gd fmla="*/ 515214 w 606298" name="connsiteX100"/>
              <a:gd fmla="*/ 78050 h 568686" name="connsiteY100"/>
              <a:gd fmla="*/ 524127 w 606298" name="connsiteX101"/>
              <a:gd fmla="*/ 167964 h 568686" name="connsiteY101"/>
              <a:gd fmla="*/ 524127 w 606298" name="connsiteX102"/>
              <a:gd fmla="*/ 174824 h 568686" name="connsiteY102"/>
              <a:gd fmla="*/ 606298 w 606298" name="connsiteX103"/>
              <a:gd fmla="*/ 290971 h 568686" name="connsiteY103"/>
              <a:gd fmla="*/ 516607 w 606298" name="connsiteX104"/>
              <a:gd fmla="*/ 411382 h 568686" name="connsiteY104"/>
              <a:gd fmla="*/ 516792 w 606298" name="connsiteX105"/>
              <a:gd fmla="*/ 413792 h 568686" name="connsiteY105"/>
              <a:gd fmla="*/ 464519 w 606298" name="connsiteX106"/>
              <a:gd fmla="*/ 553299 h 568686" name="connsiteY106"/>
              <a:gd fmla="*/ 408903 w 606298" name="connsiteX107"/>
              <a:gd fmla="*/ 568686 h 568686" name="connsiteY107"/>
              <a:gd fmla="*/ 303149 w 606298" name="connsiteX108"/>
              <a:gd fmla="*/ 532628 h 568686" name="connsiteY108"/>
              <a:gd fmla="*/ 197395 w 606298" name="connsiteX109"/>
              <a:gd fmla="*/ 568686 h 568686" name="connsiteY109"/>
              <a:gd fmla="*/ 141779 w 606298" name="connsiteX110"/>
              <a:gd fmla="*/ 553299 h 568686" name="connsiteY110"/>
              <a:gd fmla="*/ 89506 w 606298" name="connsiteX111"/>
              <a:gd fmla="*/ 413700 h 568686" name="connsiteY111"/>
              <a:gd fmla="*/ 89784 w 606298" name="connsiteX112"/>
              <a:gd fmla="*/ 411382 h 568686" name="connsiteY112"/>
              <a:gd fmla="*/ 0 w 606298" name="connsiteX113"/>
              <a:gd fmla="*/ 290971 h 568686" name="connsiteY113"/>
              <a:gd fmla="*/ 82171 w 606298" name="connsiteX114"/>
              <a:gd fmla="*/ 174824 h 568686" name="connsiteY114"/>
              <a:gd fmla="*/ 82171 w 606298" name="connsiteX115"/>
              <a:gd fmla="*/ 167964 h 568686" name="connsiteY115"/>
              <a:gd fmla="*/ 91084 w 606298" name="connsiteX116"/>
              <a:gd fmla="*/ 78050 h 568686" name="connsiteY116"/>
              <a:gd fmla="*/ 133887 w 606298" name="connsiteX117"/>
              <a:gd fmla="*/ 16500 h 568686" name="connsiteY117"/>
              <a:gd fmla="*/ 192845 w 606298" name="connsiteX118"/>
              <a:gd fmla="*/ 0 h 568686" name="connsiteY1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b="b" l="l" r="r" t="t"/>
            <a:pathLst>
              <a:path h="568686" w="606298">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8" name="椭圆 45"/>
          <p:cNvSpPr/>
          <p:nvPr/>
        </p:nvSpPr>
        <p:spPr>
          <a:xfrm>
            <a:off x="8551177" y="2313474"/>
            <a:ext cx="755387" cy="733741"/>
          </a:xfrm>
          <a:custGeom>
            <a:gdLst>
              <a:gd fmla="*/ 357006 w 608274" name="connsiteX0"/>
              <a:gd fmla="*/ 315793 h 590844" name="connsiteY0"/>
              <a:gd fmla="*/ 344664 w 608274" name="connsiteX1"/>
              <a:gd fmla="*/ 351821 h 590844" name="connsiteY1"/>
              <a:gd fmla="*/ 552405 w 608274" name="connsiteX2"/>
              <a:gd fmla="*/ 559238 h 590844" name="connsiteY2"/>
              <a:gd fmla="*/ 554572 w 608274" name="connsiteX3"/>
              <a:gd fmla="*/ 560178 h 590844" name="connsiteY3"/>
              <a:gd fmla="*/ 554666 w 608274" name="connsiteX4"/>
              <a:gd fmla="*/ 560178 h 590844" name="connsiteY4"/>
              <a:gd fmla="*/ 556928 w 608274" name="connsiteX5"/>
              <a:gd fmla="*/ 559238 h 590844" name="connsiteY5"/>
              <a:gd fmla="*/ 576618 w 608274" name="connsiteX6"/>
              <a:gd fmla="*/ 539578 h 590844" name="connsiteY6"/>
              <a:gd fmla="*/ 577560 w 608274" name="connsiteX7"/>
              <a:gd fmla="*/ 537320 h 590844" name="connsiteY7"/>
              <a:gd fmla="*/ 576618 w 608274" name="connsiteX8"/>
              <a:gd fmla="*/ 535063 h 590844" name="connsiteY8"/>
              <a:gd fmla="*/ 347019 w 608274" name="connsiteX9"/>
              <a:gd fmla="*/ 272617 h 590844" name="connsiteY9"/>
              <a:gd fmla="*/ 361339 w 608274" name="connsiteX10"/>
              <a:gd fmla="*/ 276756 h 590844" name="connsiteY10"/>
              <a:gd fmla="*/ 370572 w 608274" name="connsiteX11"/>
              <a:gd fmla="*/ 285974 h 590844" name="connsiteY11"/>
              <a:gd fmla="*/ 598287 w 608274" name="connsiteX12"/>
              <a:gd fmla="*/ 513333 h 590844" name="connsiteY12"/>
              <a:gd fmla="*/ 608274 w 608274" name="connsiteX13"/>
              <a:gd fmla="*/ 537320 h 590844" name="connsiteY13"/>
              <a:gd fmla="*/ 598287 w 608274" name="connsiteX14"/>
              <a:gd fmla="*/ 561213 h 590844" name="connsiteY14"/>
              <a:gd fmla="*/ 578691 w 608274" name="connsiteX15"/>
              <a:gd fmla="*/ 580873 h 590844" name="connsiteY15"/>
              <a:gd fmla="*/ 554666 w 608274" name="connsiteX16"/>
              <a:gd fmla="*/ 590844 h 590844" name="connsiteY16"/>
              <a:gd fmla="*/ 554572 w 608274" name="connsiteX17"/>
              <a:gd fmla="*/ 590844 h 590844" name="connsiteY17"/>
              <a:gd fmla="*/ 530736 w 608274" name="connsiteX18"/>
              <a:gd fmla="*/ 580873 h 590844" name="connsiteY18"/>
              <a:gd fmla="*/ 316211 w 608274" name="connsiteX19"/>
              <a:gd fmla="*/ 366683 h 590844" name="connsiteY19"/>
              <a:gd fmla="*/ 312442 w 608274" name="connsiteX20"/>
              <a:gd fmla="*/ 350880 h 590844" name="connsiteY20"/>
              <a:gd fmla="*/ 327328 w 608274" name="connsiteX21"/>
              <a:gd fmla="*/ 307610 h 590844" name="connsiteY21"/>
              <a:gd fmla="*/ 335902 w 608274" name="connsiteX22"/>
              <a:gd fmla="*/ 282588 h 590844" name="connsiteY22"/>
              <a:gd fmla="*/ 347019 w 608274" name="connsiteX23"/>
              <a:gd fmla="*/ 272617 h 590844" name="connsiteY23"/>
              <a:gd fmla="*/ 74870 w 608274" name="connsiteX24"/>
              <a:gd fmla="*/ 82350 h 590844" name="connsiteY24"/>
              <a:gd fmla="*/ 426850 w 608274" name="connsiteX25"/>
              <a:gd fmla="*/ 82350 h 590844" name="connsiteY25"/>
              <a:gd fmla="*/ 426850 w 608274" name="connsiteX26"/>
              <a:gd fmla="*/ 306027 h 590844" name="connsiteY26"/>
              <a:gd fmla="*/ 379461 w 608274" name="connsiteX27"/>
              <a:gd fmla="*/ 258714 h 590844" name="connsiteY27"/>
              <a:gd fmla="*/ 341210 w 608274" name="connsiteX28"/>
              <a:gd fmla="*/ 247709 h 590844" name="connsiteY28"/>
              <a:gd fmla="*/ 315867 w 608274" name="connsiteX29"/>
              <a:gd fmla="*/ 265957 h 590844" name="connsiteY29"/>
              <a:gd fmla="*/ 204507 w 608274" name="connsiteX30"/>
              <a:gd fmla="*/ 235763 h 590844" name="connsiteY30"/>
              <a:gd fmla="*/ 195274 w 608274" name="connsiteX31"/>
              <a:gd fmla="*/ 230590 h 590844" name="connsiteY31"/>
              <a:gd fmla="*/ 213740 w 608274" name="connsiteX32"/>
              <a:gd fmla="*/ 231154 h 590844" name="connsiteY32"/>
              <a:gd fmla="*/ 225517 w 608274" name="connsiteX33"/>
              <a:gd fmla="*/ 231719 h 590844" name="connsiteY33"/>
              <a:gd fmla="*/ 248599 w 608274" name="connsiteX34"/>
              <a:gd fmla="*/ 232377 h 590844" name="connsiteY34"/>
              <a:gd fmla="*/ 322085 w 608274" name="connsiteX35"/>
              <a:gd fmla="*/ 227674 h 590844" name="connsiteY35"/>
              <a:gd fmla="*/ 361749 w 608274" name="connsiteX36"/>
              <a:gd fmla="*/ 186852 h 590844" name="connsiteY36"/>
              <a:gd fmla="*/ 323216 w 608274" name="connsiteX37"/>
              <a:gd fmla="*/ 133049 h 590844" name="connsiteY37"/>
              <a:gd fmla="*/ 205167 w 608274" name="connsiteX38"/>
              <a:gd fmla="*/ 122514 h 590844" name="connsiteY38"/>
              <a:gd fmla="*/ 158248 w 608274" name="connsiteX39"/>
              <a:gd fmla="*/ 124395 h 590844" name="connsiteY39"/>
              <a:gd fmla="*/ 157683 w 608274" name="connsiteX40"/>
              <a:gd fmla="*/ 124395 h 590844" name="connsiteY40"/>
              <a:gd fmla="*/ 137239 w 608274" name="connsiteX41"/>
              <a:gd fmla="*/ 144336 h 590844" name="connsiteY41"/>
              <a:gd fmla="*/ 157212 w 608274" name="connsiteX42"/>
              <a:gd fmla="*/ 165312 h 590844" name="connsiteY42"/>
              <a:gd fmla="*/ 208087 w 608274" name="connsiteX43"/>
              <a:gd fmla="*/ 163336 h 590844" name="connsiteY43"/>
              <a:gd fmla="*/ 306634 w 608274" name="connsiteX44"/>
              <a:gd fmla="*/ 170485 h 590844" name="connsiteY44"/>
              <a:gd fmla="*/ 321049 w 608274" name="connsiteX45"/>
              <a:gd fmla="*/ 183465 h 590844" name="connsiteY45"/>
              <a:gd fmla="*/ 311251 w 608274" name="connsiteX46"/>
              <a:gd fmla="*/ 188263 h 590844" name="connsiteY46"/>
              <a:gd fmla="*/ 250200 w 608274" name="connsiteX47"/>
              <a:gd fmla="*/ 191461 h 590844" name="connsiteY47"/>
              <a:gd fmla="*/ 225517 w 608274" name="connsiteX48"/>
              <a:gd fmla="*/ 190896 h 590844" name="connsiteY48"/>
              <a:gd fmla="*/ 216755 w 608274" name="connsiteX49"/>
              <a:gd fmla="*/ 190426 h 590844" name="connsiteY49"/>
              <a:gd fmla="*/ 156929 w 608274" name="connsiteX50"/>
              <a:gd fmla="*/ 206040 h 590844" name="connsiteY50"/>
              <a:gd fmla="*/ 150335 w 608274" name="connsiteX51"/>
              <a:gd fmla="*/ 236516 h 590844" name="connsiteY51"/>
              <a:gd fmla="*/ 187078 w 608274" name="connsiteX52"/>
              <a:gd fmla="*/ 272823 h 590844" name="connsiteY52"/>
              <a:gd fmla="*/ 300887 w 608274" name="connsiteX53"/>
              <a:gd fmla="*/ 305839 h 590844" name="connsiteY53"/>
              <a:gd fmla="*/ 291277 w 608274" name="connsiteX54"/>
              <a:gd fmla="*/ 334057 h 590844" name="connsiteY54"/>
              <a:gd fmla="*/ 74870 w 608274" name="connsiteX55"/>
              <a:gd fmla="*/ 334057 h 590844" name="connsiteY55"/>
              <a:gd fmla="*/ 41731 w 608274" name="connsiteX56"/>
              <a:gd fmla="*/ 0 h 590844" name="connsiteY56"/>
              <a:gd fmla="*/ 459894 w 608274" name="connsiteX57"/>
              <a:gd fmla="*/ 0 h 590844" name="connsiteY57"/>
              <a:gd fmla="*/ 501720 w 608274" name="connsiteX58"/>
              <a:gd fmla="*/ 41669 h 590844" name="connsiteY58"/>
              <a:gd fmla="*/ 501720 w 608274" name="connsiteX59"/>
              <a:gd fmla="*/ 374737 h 590844" name="connsiteY59"/>
              <a:gd fmla="*/ 501155 w 608274" name="connsiteX60"/>
              <a:gd fmla="*/ 380193 h 590844" name="connsiteY60"/>
              <a:gd fmla="*/ 457539 w 608274" name="connsiteX61"/>
              <a:gd fmla="*/ 336643 h 590844" name="connsiteY61"/>
              <a:gd fmla="*/ 457539 w 608274" name="connsiteX62"/>
              <a:gd fmla="*/ 66971 h 590844" name="connsiteY62"/>
              <a:gd fmla="*/ 442184 w 608274" name="connsiteX63"/>
              <a:gd fmla="*/ 51639 h 590844" name="connsiteY63"/>
              <a:gd fmla="*/ 59536 w 608274" name="connsiteX64"/>
              <a:gd fmla="*/ 51639 h 590844" name="connsiteY64"/>
              <a:gd fmla="*/ 44181 w 608274" name="connsiteX65"/>
              <a:gd fmla="*/ 66971 h 590844" name="connsiteY65"/>
              <a:gd fmla="*/ 44181 w 608274" name="connsiteX66"/>
              <a:gd fmla="*/ 349341 h 590844" name="connsiteY66"/>
              <a:gd fmla="*/ 59536 w 608274" name="connsiteX67"/>
              <a:gd fmla="*/ 364673 h 590844" name="connsiteY67"/>
              <a:gd fmla="*/ 287128 w 608274" name="connsiteX68"/>
              <a:gd fmla="*/ 364673 h 590844" name="connsiteY68"/>
              <a:gd fmla="*/ 298055 w 608274" name="connsiteX69"/>
              <a:gd fmla="*/ 384708 h 590844" name="connsiteY69"/>
              <a:gd fmla="*/ 329801 w 608274" name="connsiteX70"/>
              <a:gd fmla="*/ 416406 h 590844" name="connsiteY70"/>
              <a:gd fmla="*/ 41731 w 608274" name="connsiteX71"/>
              <a:gd fmla="*/ 416406 h 590844" name="connsiteY71"/>
              <a:gd fmla="*/ 0 w 608274" name="connsiteX72"/>
              <a:gd fmla="*/ 374737 h 590844" name="connsiteY72"/>
              <a:gd fmla="*/ 0 w 608274" name="connsiteX73"/>
              <a:gd fmla="*/ 41669 h 590844" name="connsiteY73"/>
              <a:gd fmla="*/ 41731 w 608274" name="connsiteX74"/>
              <a:gd fmla="*/ 0 h 590844" name="connsiteY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b="b" l="l" r="r" t="t"/>
            <a:pathLst>
              <a:path h="590844" w="608274">
                <a:moveTo>
                  <a:pt x="357006" y="315793"/>
                </a:moveTo>
                <a:lnTo>
                  <a:pt x="344664" y="351821"/>
                </a:lnTo>
                <a:lnTo>
                  <a:pt x="552405" y="559238"/>
                </a:lnTo>
                <a:cubicBezTo>
                  <a:pt x="552971" y="559802"/>
                  <a:pt x="553818" y="560178"/>
                  <a:pt x="554572" y="560178"/>
                </a:cubicBezTo>
                <a:lnTo>
                  <a:pt x="554666" y="560178"/>
                </a:lnTo>
                <a:cubicBezTo>
                  <a:pt x="555514" y="560178"/>
                  <a:pt x="556362" y="559802"/>
                  <a:pt x="556928" y="559238"/>
                </a:cubicBezTo>
                <a:lnTo>
                  <a:pt x="576618" y="539578"/>
                </a:lnTo>
                <a:cubicBezTo>
                  <a:pt x="577372" y="538825"/>
                  <a:pt x="577560" y="537885"/>
                  <a:pt x="577560" y="537320"/>
                </a:cubicBezTo>
                <a:cubicBezTo>
                  <a:pt x="577560" y="536756"/>
                  <a:pt x="577372" y="535815"/>
                  <a:pt x="576618" y="535063"/>
                </a:cubicBezTo>
                <a:close/>
                <a:moveTo>
                  <a:pt x="347019" y="272617"/>
                </a:moveTo>
                <a:cubicBezTo>
                  <a:pt x="352106" y="271394"/>
                  <a:pt x="357571" y="272993"/>
                  <a:pt x="361339" y="276756"/>
                </a:cubicBezTo>
                <a:lnTo>
                  <a:pt x="370572" y="285974"/>
                </a:lnTo>
                <a:lnTo>
                  <a:pt x="598287" y="513333"/>
                </a:lnTo>
                <a:cubicBezTo>
                  <a:pt x="604694" y="519730"/>
                  <a:pt x="608274" y="528290"/>
                  <a:pt x="608274" y="537320"/>
                </a:cubicBezTo>
                <a:cubicBezTo>
                  <a:pt x="608274" y="546351"/>
                  <a:pt x="604694" y="554817"/>
                  <a:pt x="598287" y="561213"/>
                </a:cubicBezTo>
                <a:lnTo>
                  <a:pt x="578691" y="580873"/>
                </a:lnTo>
                <a:cubicBezTo>
                  <a:pt x="572284" y="587269"/>
                  <a:pt x="563805" y="590844"/>
                  <a:pt x="554666" y="590844"/>
                </a:cubicBezTo>
                <a:lnTo>
                  <a:pt x="554572" y="590844"/>
                </a:lnTo>
                <a:cubicBezTo>
                  <a:pt x="545622" y="590844"/>
                  <a:pt x="537143" y="587269"/>
                  <a:pt x="530736" y="580873"/>
                </a:cubicBezTo>
                <a:lnTo>
                  <a:pt x="316211" y="366683"/>
                </a:lnTo>
                <a:cubicBezTo>
                  <a:pt x="312066" y="362544"/>
                  <a:pt x="310558" y="356430"/>
                  <a:pt x="312442" y="350880"/>
                </a:cubicBezTo>
                <a:lnTo>
                  <a:pt x="327328" y="307610"/>
                </a:lnTo>
                <a:lnTo>
                  <a:pt x="335902" y="282588"/>
                </a:lnTo>
                <a:cubicBezTo>
                  <a:pt x="337598" y="277602"/>
                  <a:pt x="341837" y="273840"/>
                  <a:pt x="347019" y="272617"/>
                </a:cubicBezTo>
                <a:close/>
                <a:moveTo>
                  <a:pt x="74870" y="82350"/>
                </a:moveTo>
                <a:lnTo>
                  <a:pt x="426850" y="82350"/>
                </a:lnTo>
                <a:lnTo>
                  <a:pt x="426850" y="306027"/>
                </a:lnTo>
                <a:lnTo>
                  <a:pt x="379461" y="258714"/>
                </a:lnTo>
                <a:cubicBezTo>
                  <a:pt x="369474" y="248650"/>
                  <a:pt x="354966" y="244511"/>
                  <a:pt x="341210" y="247709"/>
                </a:cubicBezTo>
                <a:cubicBezTo>
                  <a:pt x="330564" y="250249"/>
                  <a:pt x="321520" y="256927"/>
                  <a:pt x="315867" y="265957"/>
                </a:cubicBezTo>
                <a:cubicBezTo>
                  <a:pt x="275073" y="263229"/>
                  <a:pt x="245113" y="254764"/>
                  <a:pt x="204507" y="235763"/>
                </a:cubicBezTo>
                <a:cubicBezTo>
                  <a:pt x="200550" y="233882"/>
                  <a:pt x="197535" y="232095"/>
                  <a:pt x="195274" y="230590"/>
                </a:cubicBezTo>
                <a:cubicBezTo>
                  <a:pt x="201398" y="230308"/>
                  <a:pt x="209500" y="230872"/>
                  <a:pt x="213740" y="231154"/>
                </a:cubicBezTo>
                <a:cubicBezTo>
                  <a:pt x="218262" y="231531"/>
                  <a:pt x="222313" y="231719"/>
                  <a:pt x="225517" y="231719"/>
                </a:cubicBezTo>
                <a:cubicBezTo>
                  <a:pt x="232959" y="231719"/>
                  <a:pt x="240779" y="232095"/>
                  <a:pt x="248599" y="232377"/>
                </a:cubicBezTo>
                <a:cubicBezTo>
                  <a:pt x="272812" y="233318"/>
                  <a:pt x="297966" y="234258"/>
                  <a:pt x="322085" y="227674"/>
                </a:cubicBezTo>
                <a:cubicBezTo>
                  <a:pt x="355813" y="218456"/>
                  <a:pt x="361089" y="196070"/>
                  <a:pt x="361749" y="186852"/>
                </a:cubicBezTo>
                <a:cubicBezTo>
                  <a:pt x="363351" y="165594"/>
                  <a:pt x="347900" y="143960"/>
                  <a:pt x="323216" y="133049"/>
                </a:cubicBezTo>
                <a:cubicBezTo>
                  <a:pt x="286190" y="116776"/>
                  <a:pt x="245019" y="119692"/>
                  <a:pt x="205167" y="122514"/>
                </a:cubicBezTo>
                <a:cubicBezTo>
                  <a:pt x="188585" y="123737"/>
                  <a:pt x="172851" y="124866"/>
                  <a:pt x="158248" y="124395"/>
                </a:cubicBezTo>
                <a:lnTo>
                  <a:pt x="157683" y="124395"/>
                </a:lnTo>
                <a:cubicBezTo>
                  <a:pt x="146660" y="124395"/>
                  <a:pt x="137522" y="133237"/>
                  <a:pt x="137239" y="144336"/>
                </a:cubicBezTo>
                <a:cubicBezTo>
                  <a:pt x="136956" y="155623"/>
                  <a:pt x="145907" y="165030"/>
                  <a:pt x="157212" y="165312"/>
                </a:cubicBezTo>
                <a:cubicBezTo>
                  <a:pt x="173699" y="165688"/>
                  <a:pt x="191223" y="164465"/>
                  <a:pt x="208087" y="163336"/>
                </a:cubicBezTo>
                <a:cubicBezTo>
                  <a:pt x="242946" y="160891"/>
                  <a:pt x="278935" y="158257"/>
                  <a:pt x="306634" y="170485"/>
                </a:cubicBezTo>
                <a:cubicBezTo>
                  <a:pt x="316809" y="174906"/>
                  <a:pt x="320955" y="181866"/>
                  <a:pt x="321049" y="183465"/>
                </a:cubicBezTo>
                <a:cubicBezTo>
                  <a:pt x="320672" y="184124"/>
                  <a:pt x="318034" y="186381"/>
                  <a:pt x="311251" y="188263"/>
                </a:cubicBezTo>
                <a:cubicBezTo>
                  <a:pt x="293256" y="193248"/>
                  <a:pt x="271398" y="192307"/>
                  <a:pt x="250200" y="191461"/>
                </a:cubicBezTo>
                <a:cubicBezTo>
                  <a:pt x="241815" y="191178"/>
                  <a:pt x="233525" y="190896"/>
                  <a:pt x="225517" y="190896"/>
                </a:cubicBezTo>
                <a:cubicBezTo>
                  <a:pt x="223067" y="190896"/>
                  <a:pt x="220052" y="190614"/>
                  <a:pt x="216755" y="190426"/>
                </a:cubicBezTo>
                <a:cubicBezTo>
                  <a:pt x="198477" y="189015"/>
                  <a:pt x="170873" y="187134"/>
                  <a:pt x="156929" y="206040"/>
                </a:cubicBezTo>
                <a:cubicBezTo>
                  <a:pt x="150052" y="215258"/>
                  <a:pt x="147697" y="226075"/>
                  <a:pt x="150335" y="236516"/>
                </a:cubicBezTo>
                <a:cubicBezTo>
                  <a:pt x="154857" y="254387"/>
                  <a:pt x="172851" y="266145"/>
                  <a:pt x="187078" y="272823"/>
                </a:cubicBezTo>
                <a:cubicBezTo>
                  <a:pt x="228437" y="292200"/>
                  <a:pt x="260752" y="301888"/>
                  <a:pt x="300887" y="305839"/>
                </a:cubicBezTo>
                <a:lnTo>
                  <a:pt x="291277" y="334057"/>
                </a:lnTo>
                <a:lnTo>
                  <a:pt x="74870" y="334057"/>
                </a:lnTo>
                <a:close/>
                <a:moveTo>
                  <a:pt x="41731" y="0"/>
                </a:moveTo>
                <a:lnTo>
                  <a:pt x="459894" y="0"/>
                </a:lnTo>
                <a:cubicBezTo>
                  <a:pt x="482974" y="0"/>
                  <a:pt x="501720" y="18624"/>
                  <a:pt x="501720" y="41669"/>
                </a:cubicBezTo>
                <a:lnTo>
                  <a:pt x="501720" y="374737"/>
                </a:lnTo>
                <a:cubicBezTo>
                  <a:pt x="501720" y="376618"/>
                  <a:pt x="501343" y="378311"/>
                  <a:pt x="501155" y="380193"/>
                </a:cubicBezTo>
                <a:lnTo>
                  <a:pt x="457539" y="336643"/>
                </a:lnTo>
                <a:lnTo>
                  <a:pt x="457539" y="66971"/>
                </a:lnTo>
                <a:cubicBezTo>
                  <a:pt x="457539" y="58506"/>
                  <a:pt x="450663" y="51639"/>
                  <a:pt x="442184" y="51639"/>
                </a:cubicBezTo>
                <a:lnTo>
                  <a:pt x="59536" y="51639"/>
                </a:lnTo>
                <a:cubicBezTo>
                  <a:pt x="51057" y="51639"/>
                  <a:pt x="44181" y="58506"/>
                  <a:pt x="44181" y="66971"/>
                </a:cubicBezTo>
                <a:lnTo>
                  <a:pt x="44181" y="349341"/>
                </a:lnTo>
                <a:cubicBezTo>
                  <a:pt x="44181" y="357806"/>
                  <a:pt x="51057" y="364673"/>
                  <a:pt x="59536" y="364673"/>
                </a:cubicBezTo>
                <a:lnTo>
                  <a:pt x="287128" y="364673"/>
                </a:lnTo>
                <a:cubicBezTo>
                  <a:pt x="288729" y="372198"/>
                  <a:pt x="292497" y="379158"/>
                  <a:pt x="298055" y="384708"/>
                </a:cubicBezTo>
                <a:lnTo>
                  <a:pt x="329801" y="416406"/>
                </a:lnTo>
                <a:lnTo>
                  <a:pt x="41731" y="416406"/>
                </a:lnTo>
                <a:cubicBezTo>
                  <a:pt x="18746" y="416406"/>
                  <a:pt x="0" y="397688"/>
                  <a:pt x="0" y="374737"/>
                </a:cubicBezTo>
                <a:lnTo>
                  <a:pt x="0" y="41669"/>
                </a:lnTo>
                <a:cubicBezTo>
                  <a:pt x="0" y="18624"/>
                  <a:pt x="18746" y="0"/>
                  <a:pt x="41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2" name="组合 1"/>
          <p:cNvGrpSpPr/>
          <p:nvPr/>
        </p:nvGrpSpPr>
        <p:grpSpPr>
          <a:xfrm>
            <a:off x="985519" y="399144"/>
            <a:ext cx="6558644" cy="763582"/>
            <a:chOff x="874713" y="281210"/>
            <a:chExt cx="6558644" cy="763582"/>
          </a:xfrm>
        </p:grpSpPr>
        <p:sp>
          <p:nvSpPr>
            <p:cNvPr id="14" name="文本框 13"/>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公司与团队</a:t>
              </a:r>
            </a:p>
          </p:txBody>
        </p:sp>
        <p:sp>
          <p:nvSpPr>
            <p:cNvPr id="15" name="文本框 14"/>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239634994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additive="base">
                                        <p:cTn dur="500" fill="hold" id="18"/>
                                        <p:tgtEl>
                                          <p:spTgt spid="27"/>
                                        </p:tgtEl>
                                        <p:attrNameLst>
                                          <p:attrName>ppt_x</p:attrName>
                                        </p:attrNameLst>
                                      </p:cBhvr>
                                      <p:tavLst>
                                        <p:tav tm="0">
                                          <p:val>
                                            <p:strVal val="1+#ppt_w/2"/>
                                          </p:val>
                                        </p:tav>
                                        <p:tav tm="100000">
                                          <p:val>
                                            <p:strVal val="#ppt_x"/>
                                          </p:val>
                                        </p:tav>
                                      </p:tavLst>
                                    </p:anim>
                                    <p:anim calcmode="lin" valueType="num">
                                      <p:cBhvr additive="base">
                                        <p:cTn dur="500" fill="hold" id="19"/>
                                        <p:tgtEl>
                                          <p:spTgt spid="27"/>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additive="base">
                                        <p:cTn dur="500" fill="hold" id="22"/>
                                        <p:tgtEl>
                                          <p:spTgt spid="37"/>
                                        </p:tgtEl>
                                        <p:attrNameLst>
                                          <p:attrName>ppt_x</p:attrName>
                                        </p:attrNameLst>
                                      </p:cBhvr>
                                      <p:tavLst>
                                        <p:tav tm="0">
                                          <p:val>
                                            <p:strVal val="1+#ppt_w/2"/>
                                          </p:val>
                                        </p:tav>
                                        <p:tav tm="100000">
                                          <p:val>
                                            <p:strVal val="#ppt_x"/>
                                          </p:val>
                                        </p:tav>
                                      </p:tavLst>
                                    </p:anim>
                                    <p:anim calcmode="lin" valueType="num">
                                      <p:cBhvr additive="base">
                                        <p:cTn dur="500" fill="hold" id="23"/>
                                        <p:tgtEl>
                                          <p:spTgt spid="37"/>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33"/>
                                        </p:tgtEl>
                                        <p:attrNameLst>
                                          <p:attrName>style.visibility</p:attrName>
                                        </p:attrNameLst>
                                      </p:cBhvr>
                                      <p:to>
                                        <p:strVal val="visible"/>
                                      </p:to>
                                    </p:set>
                                    <p:anim calcmode="lin" valueType="num">
                                      <p:cBhvr additive="base">
                                        <p:cTn dur="500" fill="hold" id="26"/>
                                        <p:tgtEl>
                                          <p:spTgt spid="33"/>
                                        </p:tgtEl>
                                        <p:attrNameLst>
                                          <p:attrName>ppt_x</p:attrName>
                                        </p:attrNameLst>
                                      </p:cBhvr>
                                      <p:tavLst>
                                        <p:tav tm="0">
                                          <p:val>
                                            <p:strVal val="1+#ppt_w/2"/>
                                          </p:val>
                                        </p:tav>
                                        <p:tav tm="100000">
                                          <p:val>
                                            <p:strVal val="#ppt_x"/>
                                          </p:val>
                                        </p:tav>
                                      </p:tavLst>
                                    </p:anim>
                                    <p:anim calcmode="lin" valueType="num">
                                      <p:cBhvr additive="base">
                                        <p:cTn dur="500" fill="hold" id="27"/>
                                        <p:tgtEl>
                                          <p:spTgt spid="33"/>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500" fill="hold" id="30"/>
                                        <p:tgtEl>
                                          <p:spTgt spid="36"/>
                                        </p:tgtEl>
                                        <p:attrNameLst>
                                          <p:attrName>ppt_x</p:attrName>
                                        </p:attrNameLst>
                                      </p:cBhvr>
                                      <p:tavLst>
                                        <p:tav tm="0">
                                          <p:val>
                                            <p:strVal val="1+#ppt_w/2"/>
                                          </p:val>
                                        </p:tav>
                                        <p:tav tm="100000">
                                          <p:val>
                                            <p:strVal val="#ppt_x"/>
                                          </p:val>
                                        </p:tav>
                                      </p:tavLst>
                                    </p:anim>
                                    <p:anim calcmode="lin" valueType="num">
                                      <p:cBhvr additive="base">
                                        <p:cTn dur="500" fill="hold" id="31"/>
                                        <p:tgtEl>
                                          <p:spTgt spid="36"/>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47"/>
                                        </p:tgtEl>
                                        <p:attrNameLst>
                                          <p:attrName>style.visibility</p:attrName>
                                        </p:attrNameLst>
                                      </p:cBhvr>
                                      <p:to>
                                        <p:strVal val="visible"/>
                                      </p:to>
                                    </p:set>
                                    <p:anim calcmode="lin" valueType="num">
                                      <p:cBhvr additive="base">
                                        <p:cTn dur="500" fill="hold" id="34"/>
                                        <p:tgtEl>
                                          <p:spTgt spid="47"/>
                                        </p:tgtEl>
                                        <p:attrNameLst>
                                          <p:attrName>ppt_x</p:attrName>
                                        </p:attrNameLst>
                                      </p:cBhvr>
                                      <p:tavLst>
                                        <p:tav tm="0">
                                          <p:val>
                                            <p:strVal val="1+#ppt_w/2"/>
                                          </p:val>
                                        </p:tav>
                                        <p:tav tm="100000">
                                          <p:val>
                                            <p:strVal val="#ppt_x"/>
                                          </p:val>
                                        </p:tav>
                                      </p:tavLst>
                                    </p:anim>
                                    <p:anim calcmode="lin" valueType="num">
                                      <p:cBhvr additive="base">
                                        <p:cTn dur="500" fill="hold" id="35"/>
                                        <p:tgtEl>
                                          <p:spTgt spid="47"/>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48"/>
                                        </p:tgtEl>
                                        <p:attrNameLst>
                                          <p:attrName>style.visibility</p:attrName>
                                        </p:attrNameLst>
                                      </p:cBhvr>
                                      <p:to>
                                        <p:strVal val="visible"/>
                                      </p:to>
                                    </p:set>
                                    <p:anim calcmode="lin" valueType="num">
                                      <p:cBhvr additive="base">
                                        <p:cTn dur="500" fill="hold" id="38"/>
                                        <p:tgtEl>
                                          <p:spTgt spid="48"/>
                                        </p:tgtEl>
                                        <p:attrNameLst>
                                          <p:attrName>ppt_x</p:attrName>
                                        </p:attrNameLst>
                                      </p:cBhvr>
                                      <p:tavLst>
                                        <p:tav tm="0">
                                          <p:val>
                                            <p:strVal val="1+#ppt_w/2"/>
                                          </p:val>
                                        </p:tav>
                                        <p:tav tm="100000">
                                          <p:val>
                                            <p:strVal val="#ppt_x"/>
                                          </p:val>
                                        </p:tav>
                                      </p:tavLst>
                                    </p:anim>
                                    <p:anim calcmode="lin" valueType="num">
                                      <p:cBhvr additive="base">
                                        <p:cTn dur="500" fill="hold" id="39"/>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7"/>
      <p:bldP grpId="0" spid="47"/>
      <p:bldP grpId="0" spid="4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a:off x="1258140" y="3506529"/>
            <a:ext cx="1326873" cy="1326873"/>
            <a:chOff x="1270840" y="3443029"/>
            <a:chExt cx="1326873" cy="1326873"/>
          </a:xfrm>
        </p:grpSpPr>
        <p:sp>
          <p:nvSpPr>
            <p:cNvPr id="28" name="矩形 27"/>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29" name="矩形 5"/>
            <p:cNvSpPr/>
            <p:nvPr/>
          </p:nvSpPr>
          <p:spPr>
            <a:xfrm>
              <a:off x="1617173" y="3800709"/>
              <a:ext cx="634208" cy="611513"/>
            </a:xfrm>
            <a:custGeom>
              <a:gdLst>
                <a:gd fmla="*/ 174005 w 338138" name="connsiteX0"/>
                <a:gd fmla="*/ 18121 h 326038" name="connsiteY0"/>
                <a:gd fmla="*/ 160013 w 338138" name="connsiteX1"/>
                <a:gd fmla="*/ 19109 h 326038" name="connsiteY1"/>
                <a:gd fmla="*/ 160013 w 338138" name="connsiteX2"/>
                <a:gd fmla="*/ 70472 h 326038" name="connsiteY2"/>
                <a:gd fmla="*/ 92851 w 338138" name="connsiteX3"/>
                <a:gd fmla="*/ 149491 h 326038" name="connsiteY3"/>
                <a:gd fmla="*/ 88900 w 338138" name="connsiteX4"/>
                <a:gd fmla="*/ 149491 h 326038" name="connsiteY4"/>
                <a:gd fmla="*/ 88900 w 338138" name="connsiteX5"/>
                <a:gd fmla="*/ 279872 h 326038" name="connsiteY5"/>
                <a:gd fmla="*/ 119189 w 338138" name="connsiteX6"/>
                <a:gd fmla="*/ 310163 h 326038" name="connsiteY6"/>
                <a:gd fmla="*/ 262731 w 338138" name="connsiteX7"/>
                <a:gd fmla="*/ 310163 h 326038" name="connsiteY7"/>
                <a:gd fmla="*/ 300922 w 338138" name="connsiteX8"/>
                <a:gd fmla="*/ 278555 h 326038" name="connsiteY8"/>
                <a:gd fmla="*/ 320675 w 338138" name="connsiteX9"/>
                <a:gd fmla="*/ 157393 h 326038" name="connsiteY9"/>
                <a:gd fmla="*/ 320675 w 338138" name="connsiteX10"/>
                <a:gd fmla="*/ 156076 h 326038" name="connsiteY10"/>
                <a:gd fmla="*/ 290386 w 338138" name="connsiteX11"/>
                <a:gd fmla="*/ 127102 h 326038" name="connsiteY11"/>
                <a:gd fmla="*/ 210055 w 338138" name="connsiteX12"/>
                <a:gd fmla="*/ 127102 h 326038" name="connsiteY12"/>
                <a:gd fmla="*/ 200837 w 338138" name="connsiteX13"/>
                <a:gd fmla="*/ 117883 h 326038" name="connsiteY13"/>
                <a:gd fmla="*/ 200837 w 338138" name="connsiteX14"/>
                <a:gd fmla="*/ 57302 h 326038" name="connsiteY14"/>
                <a:gd fmla="*/ 188985 w 338138" name="connsiteX15"/>
                <a:gd fmla="*/ 23060 h 326038" name="connsiteY15"/>
                <a:gd fmla="*/ 174005 w 338138" name="connsiteX16"/>
                <a:gd fmla="*/ 18121 h 326038" name="connsiteY16"/>
                <a:gd fmla="*/ 166923 w 338138" name="connsiteX17"/>
                <a:gd fmla="*/ 10 h 326038" name="connsiteY17"/>
                <a:gd fmla="*/ 199449 w 338138" name="connsiteX18"/>
                <a:gd fmla="*/ 8733 h 326038" name="connsiteY18"/>
                <a:gd fmla="*/ 217941 w 338138" name="connsiteX19"/>
                <a:gd fmla="*/ 56131 h 326038" name="connsiteY19"/>
                <a:gd fmla="*/ 217941 w 338138" name="connsiteX20"/>
                <a:gd fmla="*/ 108796 h 326038" name="connsiteY20"/>
                <a:gd fmla="*/ 290588 w 338138" name="connsiteX21"/>
                <a:gd fmla="*/ 108796 h 326038" name="connsiteY21"/>
                <a:gd fmla="*/ 338138 w 338138" name="connsiteX22"/>
                <a:gd fmla="*/ 154878 h 326038" name="connsiteY22"/>
                <a:gd fmla="*/ 338138 w 338138" name="connsiteX23"/>
                <a:gd fmla="*/ 157511 h 326038" name="connsiteY23"/>
                <a:gd fmla="*/ 338138 w 338138" name="connsiteX24"/>
                <a:gd fmla="*/ 158828 h 326038" name="connsiteY24"/>
                <a:gd fmla="*/ 318325 w 338138" name="connsiteX25"/>
                <a:gd fmla="*/ 279956 h 326038" name="connsiteY25"/>
                <a:gd fmla="*/ 262850 w 338138" name="connsiteX26"/>
                <a:gd fmla="*/ 326038 h 326038" name="connsiteY26"/>
                <a:gd fmla="*/ 118877 w 338138" name="connsiteX27"/>
                <a:gd fmla="*/ 326038 h 326038" name="connsiteY27"/>
                <a:gd fmla="*/ 71326 w 338138" name="connsiteX28"/>
                <a:gd fmla="*/ 278640 h 326038" name="connsiteY28"/>
                <a:gd fmla="*/ 71326 w 338138" name="connsiteX29"/>
                <a:gd fmla="*/ 144345 h 326038" name="connsiteY29"/>
                <a:gd fmla="*/ 63401 w 338138" name="connsiteX30"/>
                <a:gd fmla="*/ 136445 h 326038" name="connsiteY30"/>
                <a:gd fmla="*/ 23775 w 338138" name="connsiteX31"/>
                <a:gd fmla="*/ 136445 h 326038" name="connsiteY31"/>
                <a:gd fmla="*/ 17171 w 338138" name="connsiteX32"/>
                <a:gd fmla="*/ 144345 h 326038" name="connsiteY32"/>
                <a:gd fmla="*/ 17171 w 338138" name="connsiteX33"/>
                <a:gd fmla="*/ 286540 h 326038" name="connsiteY33"/>
                <a:gd fmla="*/ 23775 w 338138" name="connsiteX34"/>
                <a:gd fmla="*/ 294439 h 326038" name="connsiteY34"/>
                <a:gd fmla="*/ 47550 w 338138" name="connsiteX35"/>
                <a:gd fmla="*/ 294439 h 326038" name="connsiteY35"/>
                <a:gd fmla="*/ 55476 w 338138" name="connsiteX36"/>
                <a:gd fmla="*/ 302339 h 326038" name="connsiteY36"/>
                <a:gd fmla="*/ 47550 w 338138" name="connsiteX37"/>
                <a:gd fmla="*/ 311555 h 326038" name="connsiteY37"/>
                <a:gd fmla="*/ 23775 w 338138" name="connsiteX38"/>
                <a:gd fmla="*/ 311555 h 326038" name="connsiteY38"/>
                <a:gd fmla="*/ 0 w 338138" name="connsiteX39"/>
                <a:gd fmla="*/ 286540 h 326038" name="connsiteY39"/>
                <a:gd fmla="*/ 0 w 338138" name="connsiteX40"/>
                <a:gd fmla="*/ 144345 h 326038" name="connsiteY40"/>
                <a:gd fmla="*/ 23775 w 338138" name="connsiteX41"/>
                <a:gd fmla="*/ 119329 h 326038" name="connsiteY41"/>
                <a:gd fmla="*/ 63401 w 338138" name="connsiteX42"/>
                <a:gd fmla="*/ 119329 h 326038" name="connsiteY42"/>
                <a:gd fmla="*/ 85855 w 338138" name="connsiteX43"/>
                <a:gd fmla="*/ 132495 h 326038" name="connsiteY43"/>
                <a:gd fmla="*/ 87176 w 338138" name="connsiteX44"/>
                <a:gd fmla="*/ 132495 h 326038" name="connsiteY44"/>
                <a:gd fmla="*/ 143973 w 338138" name="connsiteX45"/>
                <a:gd fmla="*/ 69297 h 326038" name="connsiteY45"/>
                <a:gd fmla="*/ 143973 w 338138" name="connsiteX46"/>
                <a:gd fmla="*/ 11366 h 326038" name="connsiteY46"/>
                <a:gd fmla="*/ 149256 w 338138" name="connsiteX47"/>
                <a:gd fmla="*/ 2150 h 326038" name="connsiteY47"/>
                <a:gd fmla="*/ 166923 w 338138" name="connsiteX48"/>
                <a:gd fmla="*/ 10 h 326038"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326038" w="3381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30" name="组合 29"/>
          <p:cNvGrpSpPr/>
          <p:nvPr/>
        </p:nvGrpSpPr>
        <p:grpSpPr>
          <a:xfrm>
            <a:off x="3345562" y="3506529"/>
            <a:ext cx="1326873" cy="1326873"/>
            <a:chOff x="1270840" y="3443029"/>
            <a:chExt cx="1326873" cy="1326873"/>
          </a:xfrm>
        </p:grpSpPr>
        <p:sp>
          <p:nvSpPr>
            <p:cNvPr id="31" name="矩形 30"/>
            <p:cNvSpPr/>
            <p:nvPr/>
          </p:nvSpPr>
          <p:spPr>
            <a:xfrm>
              <a:off x="1270840" y="3443029"/>
              <a:ext cx="1326873" cy="1326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32" name="矩形 8"/>
            <p:cNvSpPr/>
            <p:nvPr/>
          </p:nvSpPr>
          <p:spPr>
            <a:xfrm>
              <a:off x="1618691" y="3789362"/>
              <a:ext cx="631172" cy="634208"/>
            </a:xfrm>
            <a:custGeom>
              <a:gdLst>
                <a:gd fmla="*/ 104237 w 330200" name="connsiteX0"/>
                <a:gd fmla="*/ 80507 h 331788" name="connsiteY0"/>
                <a:gd fmla="*/ 112148 w 330200" name="connsiteX1"/>
                <a:gd fmla="*/ 84551 h 331788" name="connsiteY1"/>
                <a:gd fmla="*/ 163809 w 330200" name="connsiteX2"/>
                <a:gd fmla="*/ 154423 h 331788" name="connsiteY2"/>
                <a:gd fmla="*/ 166392 w 330200" name="connsiteX3"/>
                <a:gd fmla="*/ 154423 h 331788" name="connsiteY3"/>
                <a:gd fmla="*/ 219344 w 330200" name="connsiteX4"/>
                <a:gd fmla="*/ 84551 h 331788" name="connsiteY4"/>
                <a:gd fmla="*/ 234842 w 330200" name="connsiteX5"/>
                <a:gd fmla="*/ 83257 h 331788" name="connsiteY5"/>
                <a:gd fmla="*/ 237425 w 330200" name="connsiteX6"/>
                <a:gd fmla="*/ 98784 h 331788" name="connsiteY6"/>
                <a:gd fmla="*/ 194805 w 330200" name="connsiteX7"/>
                <a:gd fmla="*/ 154423 h 331788" name="connsiteY7"/>
                <a:gd fmla="*/ 216761 w 330200" name="connsiteX8"/>
                <a:gd fmla="*/ 154423 h 331788" name="connsiteY8"/>
                <a:gd fmla="*/ 228385 w 330200" name="connsiteX9"/>
                <a:gd fmla="*/ 166068 h 331788" name="connsiteY9"/>
                <a:gd fmla="*/ 216761 w 330200" name="connsiteX10"/>
                <a:gd fmla="*/ 177714 h 331788" name="connsiteY10"/>
                <a:gd fmla="*/ 178015 w 330200" name="connsiteX11"/>
                <a:gd fmla="*/ 177714 h 331788" name="connsiteY11"/>
                <a:gd fmla="*/ 176724 w 330200" name="connsiteX12"/>
                <a:gd fmla="*/ 179007 h 331788" name="connsiteY12"/>
                <a:gd fmla="*/ 176724 w 330200" name="connsiteX13"/>
                <a:gd fmla="*/ 194535 h 331788" name="connsiteY13"/>
                <a:gd fmla="*/ 216761 w 330200" name="connsiteX14"/>
                <a:gd fmla="*/ 194535 h 331788" name="connsiteY14"/>
                <a:gd fmla="*/ 228385 w 330200" name="connsiteX15"/>
                <a:gd fmla="*/ 206180 h 331788" name="connsiteY15"/>
                <a:gd fmla="*/ 216761 w 330200" name="connsiteX16"/>
                <a:gd fmla="*/ 217825 h 331788" name="connsiteY16"/>
                <a:gd fmla="*/ 176724 w 330200" name="connsiteX17"/>
                <a:gd fmla="*/ 217825 h 331788" name="connsiteY17"/>
                <a:gd fmla="*/ 176724 w 330200" name="connsiteX18"/>
                <a:gd fmla="*/ 257937 h 331788" name="connsiteY18"/>
                <a:gd fmla="*/ 165100 w 330200" name="connsiteX19"/>
                <a:gd fmla="*/ 268288 h 331788" name="connsiteY19"/>
                <a:gd fmla="*/ 153476 w 330200" name="connsiteX20"/>
                <a:gd fmla="*/ 257937 h 331788" name="connsiteY20"/>
                <a:gd fmla="*/ 153476 w 330200" name="connsiteX21"/>
                <a:gd fmla="*/ 217825 h 331788" name="connsiteY21"/>
                <a:gd fmla="*/ 113439 w 330200" name="connsiteX22"/>
                <a:gd fmla="*/ 217825 h 331788" name="connsiteY22"/>
                <a:gd fmla="*/ 101815 w 330200" name="connsiteX23"/>
                <a:gd fmla="*/ 206180 h 331788" name="connsiteY23"/>
                <a:gd fmla="*/ 113439 w 330200" name="connsiteX24"/>
                <a:gd fmla="*/ 194535 h 331788" name="connsiteY24"/>
                <a:gd fmla="*/ 153476 w 330200" name="connsiteX25"/>
                <a:gd fmla="*/ 194535 h 331788" name="connsiteY25"/>
                <a:gd fmla="*/ 153476 w 330200" name="connsiteX26"/>
                <a:gd fmla="*/ 179007 h 331788" name="connsiteY26"/>
                <a:gd fmla="*/ 152185 w 330200" name="connsiteX27"/>
                <a:gd fmla="*/ 177714 h 331788" name="connsiteY27"/>
                <a:gd fmla="*/ 113439 w 330200" name="connsiteX28"/>
                <a:gd fmla="*/ 177714 h 331788" name="connsiteY28"/>
                <a:gd fmla="*/ 101815 w 330200" name="connsiteX29"/>
                <a:gd fmla="*/ 166068 h 331788" name="connsiteY29"/>
                <a:gd fmla="*/ 113439 w 330200" name="connsiteX30"/>
                <a:gd fmla="*/ 154423 h 331788" name="connsiteY30"/>
                <a:gd fmla="*/ 135395 w 330200" name="connsiteX31"/>
                <a:gd fmla="*/ 154423 h 331788" name="connsiteY31"/>
                <a:gd fmla="*/ 92775 w 330200" name="connsiteX32"/>
                <a:gd fmla="*/ 98784 h 331788" name="connsiteY32"/>
                <a:gd fmla="*/ 95358 w 330200" name="connsiteX33"/>
                <a:gd fmla="*/ 83257 h 331788" name="connsiteY33"/>
                <a:gd fmla="*/ 104237 w 330200" name="connsiteX34"/>
                <a:gd fmla="*/ 80507 h 331788" name="connsiteY34"/>
                <a:gd fmla="*/ 165100 w 330200" name="connsiteX35"/>
                <a:gd fmla="*/ 26988 h 331788" name="connsiteY35"/>
                <a:gd fmla="*/ 26987 w 330200" name="connsiteX36"/>
                <a:gd fmla="*/ 165101 h 331788" name="connsiteY36"/>
                <a:gd fmla="*/ 165100 w 330200" name="connsiteX37"/>
                <a:gd fmla="*/ 303214 h 331788" name="connsiteY37"/>
                <a:gd fmla="*/ 303213 w 330200" name="connsiteX38"/>
                <a:gd fmla="*/ 165101 h 331788" name="connsiteY38"/>
                <a:gd fmla="*/ 165100 w 330200" name="connsiteX39"/>
                <a:gd fmla="*/ 26988 h 331788" name="connsiteY39"/>
                <a:gd fmla="*/ 165100 w 330200" name="connsiteX40"/>
                <a:gd fmla="*/ 0 h 331788" name="connsiteY40"/>
                <a:gd fmla="*/ 330200 w 330200" name="connsiteX41"/>
                <a:gd fmla="*/ 165894 h 331788" name="connsiteY41"/>
                <a:gd fmla="*/ 165100 w 330200" name="connsiteX42"/>
                <a:gd fmla="*/ 331788 h 331788" name="connsiteY42"/>
                <a:gd fmla="*/ 0 w 330200" name="connsiteX43"/>
                <a:gd fmla="*/ 165894 h 331788" name="connsiteY43"/>
                <a:gd fmla="*/ 165100 w 330200" name="connsiteX44"/>
                <a:gd fmla="*/ 0 h 331788"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331788" w="330200">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33" name="组合 32"/>
          <p:cNvGrpSpPr/>
          <p:nvPr/>
        </p:nvGrpSpPr>
        <p:grpSpPr>
          <a:xfrm>
            <a:off x="5432984" y="3506529"/>
            <a:ext cx="1326873" cy="1326873"/>
            <a:chOff x="1270840" y="3443029"/>
            <a:chExt cx="1326873" cy="1326873"/>
          </a:xfrm>
        </p:grpSpPr>
        <p:sp>
          <p:nvSpPr>
            <p:cNvPr id="34" name="矩形 33"/>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35" name="矩形 11"/>
            <p:cNvSpPr/>
            <p:nvPr/>
          </p:nvSpPr>
          <p:spPr>
            <a:xfrm>
              <a:off x="1617173" y="3790850"/>
              <a:ext cx="634208" cy="631231"/>
            </a:xfrm>
            <a:custGeom>
              <a:gdLst>
                <a:gd fmla="*/ 315609 w 338137" name="connsiteX0"/>
                <a:gd fmla="*/ 185737 h 336550" name="connsiteY0"/>
                <a:gd fmla="*/ 338137 w 338137" name="connsiteX1"/>
                <a:gd fmla="*/ 185737 h 336550" name="connsiteY1"/>
                <a:gd fmla="*/ 185737 w 338137" name="connsiteX2"/>
                <a:gd fmla="*/ 336550 h 336550" name="connsiteY2"/>
                <a:gd fmla="*/ 185737 w 338137" name="connsiteX3"/>
                <a:gd fmla="*/ 314256 h 336550" name="connsiteY3"/>
                <a:gd fmla="*/ 315609 w 338137" name="connsiteX4"/>
                <a:gd fmla="*/ 185737 h 336550" name="connsiteY4"/>
                <a:gd fmla="*/ 249042 w 338137" name="connsiteX5"/>
                <a:gd fmla="*/ 185737 h 336550" name="connsiteY5"/>
                <a:gd fmla="*/ 271462 w 338137" name="connsiteX6"/>
                <a:gd fmla="*/ 185737 h 336550" name="connsiteY6"/>
                <a:gd fmla="*/ 185737 w 338137" name="connsiteX7"/>
                <a:gd fmla="*/ 269875 h 336550" name="connsiteY7"/>
                <a:gd fmla="*/ 185737 w 338137" name="connsiteX8"/>
                <a:gd fmla="*/ 247870 h 336550" name="connsiteY8"/>
                <a:gd fmla="*/ 249042 w 338137" name="connsiteX9"/>
                <a:gd fmla="*/ 185737 h 336550" name="connsiteY9"/>
                <a:gd fmla="*/ 66675 w 338137" name="connsiteX10"/>
                <a:gd fmla="*/ 185737 h 336550" name="connsiteY10"/>
                <a:gd fmla="*/ 89095 w 338137" name="connsiteX11"/>
                <a:gd fmla="*/ 185737 h 336550" name="connsiteY11"/>
                <a:gd fmla="*/ 152400 w 338137" name="connsiteX12"/>
                <a:gd fmla="*/ 247870 h 336550" name="connsiteY12"/>
                <a:gd fmla="*/ 152400 w 338137" name="connsiteX13"/>
                <a:gd fmla="*/ 269875 h 336550" name="connsiteY13"/>
                <a:gd fmla="*/ 66675 w 338137" name="connsiteX14"/>
                <a:gd fmla="*/ 185737 h 336550" name="connsiteY14"/>
                <a:gd fmla="*/ 0 w 338137" name="connsiteX15"/>
                <a:gd fmla="*/ 185737 h 336550" name="connsiteY15"/>
                <a:gd fmla="*/ 22528 w 338137" name="connsiteX16"/>
                <a:gd fmla="*/ 185737 h 336550" name="connsiteY16"/>
                <a:gd fmla="*/ 152400 w 338137" name="connsiteX17"/>
                <a:gd fmla="*/ 314256 h 336550" name="connsiteY17"/>
                <a:gd fmla="*/ 152400 w 338137" name="connsiteX18"/>
                <a:gd fmla="*/ 336550 h 336550" name="connsiteY18"/>
                <a:gd fmla="*/ 0 w 338137" name="connsiteX19"/>
                <a:gd fmla="*/ 185737 h 336550" name="connsiteY19"/>
                <a:gd fmla="*/ 169069 w 338137" name="connsiteX20"/>
                <a:gd fmla="*/ 127000 h 336550" name="connsiteY20"/>
                <a:gd fmla="*/ 186045 w 338137" name="connsiteX21"/>
                <a:gd fmla="*/ 130918 h 336550" name="connsiteY21"/>
                <a:gd fmla="*/ 205633 w 338137" name="connsiteX22"/>
                <a:gd fmla="*/ 150506 h 336550" name="connsiteY22"/>
                <a:gd fmla="*/ 209550 w 338137" name="connsiteX23"/>
                <a:gd fmla="*/ 167482 h 336550" name="connsiteY23"/>
                <a:gd fmla="*/ 205633 w 338137" name="connsiteX24"/>
                <a:gd fmla="*/ 184458 h 336550" name="connsiteY24"/>
                <a:gd fmla="*/ 186045 w 338137" name="connsiteX25"/>
                <a:gd fmla="*/ 204046 h 336550" name="connsiteY25"/>
                <a:gd fmla="*/ 169069 w 338137" name="connsiteX26"/>
                <a:gd fmla="*/ 207963 h 336550" name="connsiteY26"/>
                <a:gd fmla="*/ 152093 w 338137" name="connsiteX27"/>
                <a:gd fmla="*/ 204046 h 336550" name="connsiteY27"/>
                <a:gd fmla="*/ 132505 w 338137" name="connsiteX28"/>
                <a:gd fmla="*/ 184458 h 336550" name="connsiteY28"/>
                <a:gd fmla="*/ 128587 w 338137" name="connsiteX29"/>
                <a:gd fmla="*/ 167482 h 336550" name="connsiteY29"/>
                <a:gd fmla="*/ 132505 w 338137" name="connsiteX30"/>
                <a:gd fmla="*/ 150506 h 336550" name="connsiteY30"/>
                <a:gd fmla="*/ 152093 w 338137" name="connsiteX31"/>
                <a:gd fmla="*/ 130918 h 336550" name="connsiteY31"/>
                <a:gd fmla="*/ 169069 w 338137" name="connsiteX32"/>
                <a:gd fmla="*/ 127000 h 336550" name="connsiteY32"/>
                <a:gd fmla="*/ 185737 w 338137" name="connsiteX33"/>
                <a:gd fmla="*/ 65087 h 336550" name="connsiteY33"/>
                <a:gd fmla="*/ 271462 w 338137" name="connsiteX34"/>
                <a:gd fmla="*/ 150812 h 336550" name="connsiteY34"/>
                <a:gd fmla="*/ 249042 w 338137" name="connsiteX35"/>
                <a:gd fmla="*/ 150812 h 336550" name="connsiteY35"/>
                <a:gd fmla="*/ 185737 w 338137" name="connsiteX36"/>
                <a:gd fmla="*/ 87507 h 336550" name="connsiteY36"/>
                <a:gd fmla="*/ 185737 w 338137" name="connsiteX37"/>
                <a:gd fmla="*/ 65087 h 336550" name="connsiteY37"/>
                <a:gd fmla="*/ 152400 w 338137" name="connsiteX38"/>
                <a:gd fmla="*/ 65087 h 336550" name="connsiteY38"/>
                <a:gd fmla="*/ 152400 w 338137" name="connsiteX39"/>
                <a:gd fmla="*/ 87507 h 336550" name="connsiteY39"/>
                <a:gd fmla="*/ 89095 w 338137" name="connsiteX40"/>
                <a:gd fmla="*/ 150812 h 336550" name="connsiteY40"/>
                <a:gd fmla="*/ 66675 w 338137" name="connsiteX41"/>
                <a:gd fmla="*/ 150812 h 336550" name="connsiteY41"/>
                <a:gd fmla="*/ 152400 w 338137" name="connsiteX42"/>
                <a:gd fmla="*/ 65087 h 336550" name="connsiteY42"/>
                <a:gd fmla="*/ 185737 w 338137" name="connsiteX43"/>
                <a:gd fmla="*/ 0 h 336550" name="connsiteY43"/>
                <a:gd fmla="*/ 338137 w 338137" name="connsiteX44"/>
                <a:gd fmla="*/ 150813 h 336550" name="connsiteY44"/>
                <a:gd fmla="*/ 315609 w 338137" name="connsiteX45"/>
                <a:gd fmla="*/ 150813 h 336550" name="connsiteY45"/>
                <a:gd fmla="*/ 185737 w 338137" name="connsiteX46"/>
                <a:gd fmla="*/ 22294 h 336550" name="connsiteY46"/>
                <a:gd fmla="*/ 185737 w 338137" name="connsiteX47"/>
                <a:gd fmla="*/ 0 h 336550" name="connsiteY47"/>
                <a:gd fmla="*/ 152400 w 338137" name="connsiteX48"/>
                <a:gd fmla="*/ 0 h 336550" name="connsiteY48"/>
                <a:gd fmla="*/ 152400 w 338137" name="connsiteX49"/>
                <a:gd fmla="*/ 22294 h 336550" name="connsiteY49"/>
                <a:gd fmla="*/ 22528 w 338137" name="connsiteX50"/>
                <a:gd fmla="*/ 150813 h 336550" name="connsiteY50"/>
                <a:gd fmla="*/ 0 w 338137" name="connsiteX51"/>
                <a:gd fmla="*/ 150813 h 336550" name="connsiteY51"/>
                <a:gd fmla="*/ 152400 w 338137" name="connsiteX52"/>
                <a:gd fmla="*/ 0 h 336550"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336550" w="338137">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36" name="组合 35"/>
          <p:cNvGrpSpPr/>
          <p:nvPr/>
        </p:nvGrpSpPr>
        <p:grpSpPr>
          <a:xfrm>
            <a:off x="7520406" y="3506529"/>
            <a:ext cx="1326873" cy="1326873"/>
            <a:chOff x="1270840" y="3443029"/>
            <a:chExt cx="1326873" cy="1326873"/>
          </a:xfrm>
        </p:grpSpPr>
        <p:sp>
          <p:nvSpPr>
            <p:cNvPr id="37" name="矩形 36"/>
            <p:cNvSpPr/>
            <p:nvPr/>
          </p:nvSpPr>
          <p:spPr>
            <a:xfrm>
              <a:off x="1270840" y="3443029"/>
              <a:ext cx="1326873" cy="1326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38" name="矩形 14"/>
            <p:cNvSpPr/>
            <p:nvPr/>
          </p:nvSpPr>
          <p:spPr>
            <a:xfrm>
              <a:off x="1729356" y="3789362"/>
              <a:ext cx="409842" cy="634208"/>
            </a:xfrm>
            <a:custGeom>
              <a:gdLst>
                <a:gd fmla="*/ 143066 w 217488" name="connsiteX0"/>
                <a:gd fmla="*/ 166133 h 336550" name="connsiteY0"/>
                <a:gd fmla="*/ 156401 w 217488" name="connsiteX1"/>
                <a:gd fmla="*/ 167443 h 336550" name="connsiteY1"/>
                <a:gd fmla="*/ 179071 w 217488" name="connsiteX2"/>
                <a:gd fmla="*/ 239498 h 336550" name="connsiteY2"/>
                <a:gd fmla="*/ 133732 w 217488" name="connsiteX3"/>
                <a:gd fmla="*/ 297141 h 336550" name="connsiteY3"/>
                <a:gd fmla="*/ 129731 w 217488" name="connsiteX4"/>
                <a:gd fmla="*/ 298451 h 336550" name="connsiteY4"/>
                <a:gd fmla="*/ 121730 w 217488" name="connsiteX5"/>
                <a:gd fmla="*/ 293211 h 336550" name="connsiteY5"/>
                <a:gd fmla="*/ 124397 w 217488" name="connsiteX6"/>
                <a:gd fmla="*/ 281420 h 336550" name="connsiteY6"/>
                <a:gd fmla="*/ 161735 w 217488" name="connsiteX7"/>
                <a:gd fmla="*/ 236878 h 336550" name="connsiteY7"/>
                <a:gd fmla="*/ 156401 w 217488" name="connsiteX8"/>
                <a:gd fmla="*/ 204126 h 336550" name="connsiteY8"/>
                <a:gd fmla="*/ 151067 w 217488" name="connsiteX9"/>
                <a:gd fmla="*/ 191025 h 336550" name="connsiteY9"/>
                <a:gd fmla="*/ 141733 w 217488" name="connsiteX10"/>
                <a:gd fmla="*/ 179234 h 336550" name="connsiteY10"/>
                <a:gd fmla="*/ 143066 w 217488" name="connsiteX11"/>
                <a:gd fmla="*/ 166133 h 336550" name="connsiteY11"/>
                <a:gd fmla="*/ 108744 w 217488" name="connsiteX12"/>
                <a:gd fmla="*/ 26988 h 336550" name="connsiteY12"/>
                <a:gd fmla="*/ 52026 w 217488" name="connsiteX13"/>
                <a:gd fmla="*/ 132725 h 336550" name="connsiteY13"/>
                <a:gd fmla="*/ 28283 w 217488" name="connsiteX14"/>
                <a:gd fmla="*/ 189560 h 336550" name="connsiteY14"/>
                <a:gd fmla="*/ 19050 w 217488" name="connsiteX15"/>
                <a:gd fmla="*/ 229211 h 336550" name="connsiteY15"/>
                <a:gd fmla="*/ 30921 w 217488" name="connsiteX16"/>
                <a:gd fmla="*/ 274150 h 336550" name="connsiteY16"/>
                <a:gd fmla="*/ 63897 w 217488" name="connsiteX17"/>
                <a:gd fmla="*/ 307193 h 336550" name="connsiteY17"/>
                <a:gd fmla="*/ 108744 w 217488" name="connsiteX18"/>
                <a:gd fmla="*/ 319088 h 336550" name="connsiteY18"/>
                <a:gd fmla="*/ 153591 w 217488" name="connsiteX19"/>
                <a:gd fmla="*/ 307193 h 336550" name="connsiteY19"/>
                <a:gd fmla="*/ 186567 w 217488" name="connsiteX20"/>
                <a:gd fmla="*/ 274150 h 336550" name="connsiteY20"/>
                <a:gd fmla="*/ 198438 w 217488" name="connsiteX21"/>
                <a:gd fmla="*/ 229211 h 336550" name="connsiteY21"/>
                <a:gd fmla="*/ 189205 w 217488" name="connsiteX22"/>
                <a:gd fmla="*/ 189560 h 336550" name="connsiteY22"/>
                <a:gd fmla="*/ 165462 w 217488" name="connsiteX23"/>
                <a:gd fmla="*/ 132725 h 336550" name="connsiteY23"/>
                <a:gd fmla="*/ 108744 w 217488" name="connsiteX24"/>
                <a:gd fmla="*/ 26988 h 336550" name="connsiteY24"/>
                <a:gd fmla="*/ 108744 w 217488" name="connsiteX25"/>
                <a:gd fmla="*/ 0 h 336550" name="connsiteY25"/>
                <a:gd fmla="*/ 116701 w 217488" name="connsiteX26"/>
                <a:gd fmla="*/ 3944 h 336550" name="connsiteY26"/>
                <a:gd fmla="*/ 217488 w 217488" name="connsiteX27"/>
                <a:gd fmla="*/ 228749 h 336550" name="connsiteY27"/>
                <a:gd fmla="*/ 202901 w 217488" name="connsiteX28"/>
                <a:gd fmla="*/ 282650 h 336550" name="connsiteY28"/>
                <a:gd fmla="*/ 163116 w 217488" name="connsiteX29"/>
                <a:gd fmla="*/ 322089 h 336550" name="connsiteY29"/>
                <a:gd fmla="*/ 108744 w 217488" name="connsiteX30"/>
                <a:gd fmla="*/ 336550 h 336550" name="connsiteY30"/>
                <a:gd fmla="*/ 54372 w 217488" name="connsiteX31"/>
                <a:gd fmla="*/ 322089 h 336550" name="connsiteY31"/>
                <a:gd fmla="*/ 14587 w 217488" name="connsiteX32"/>
                <a:gd fmla="*/ 282650 h 336550" name="connsiteY32"/>
                <a:gd fmla="*/ 0 w 217488" name="connsiteX33"/>
                <a:gd fmla="*/ 228749 h 336550" name="connsiteY33"/>
                <a:gd fmla="*/ 100787 w 217488" name="connsiteX34"/>
                <a:gd fmla="*/ 3944 h 336550" name="connsiteY34"/>
                <a:gd fmla="*/ 108744 w 217488" name="connsiteX35"/>
                <a:gd fmla="*/ 0 h 336550"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6550" w="217487">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39" name="组合 38"/>
          <p:cNvGrpSpPr/>
          <p:nvPr/>
        </p:nvGrpSpPr>
        <p:grpSpPr>
          <a:xfrm>
            <a:off x="9607827" y="3506529"/>
            <a:ext cx="1326873" cy="1326873"/>
            <a:chOff x="1270840" y="3443029"/>
            <a:chExt cx="1326873" cy="1326873"/>
          </a:xfrm>
        </p:grpSpPr>
        <p:sp>
          <p:nvSpPr>
            <p:cNvPr id="40" name="矩形 39"/>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41" name="矩形 17"/>
            <p:cNvSpPr/>
            <p:nvPr/>
          </p:nvSpPr>
          <p:spPr>
            <a:xfrm>
              <a:off x="1654567" y="3789362"/>
              <a:ext cx="559420" cy="634208"/>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sp>
        <p:nvSpPr>
          <p:cNvPr id="19" name="文本框 18"/>
          <p:cNvSpPr txBox="1"/>
          <p:nvPr/>
        </p:nvSpPr>
        <p:spPr>
          <a:xfrm>
            <a:off x="1372936" y="5034966"/>
            <a:ext cx="1097280" cy="365760"/>
          </a:xfrm>
          <a:prstGeom prst="rect">
            <a:avLst/>
          </a:prstGeom>
          <a:noFill/>
        </p:spPr>
        <p:txBody>
          <a:bodyPr rtlCol="0" wrap="none">
            <a:spAutoFit/>
          </a:bodyPr>
          <a:lstStyle/>
          <a:p>
            <a:pPr algn="ctr"/>
            <a:r>
              <a:rPr altLang="en-US" lang="zh-CN" smtClean="0">
                <a:solidFill>
                  <a:schemeClr val="tx1">
                    <a:lumMod val="65000"/>
                    <a:lumOff val="35000"/>
                  </a:schemeClr>
                </a:solidFill>
                <a:latin typeface="+mj-ea"/>
                <a:ea typeface="+mj-ea"/>
              </a:rPr>
              <a:t>团队合作</a:t>
            </a:r>
          </a:p>
        </p:txBody>
      </p:sp>
      <p:sp>
        <p:nvSpPr>
          <p:cNvPr id="20" name="文本框 19"/>
          <p:cNvSpPr txBox="1"/>
          <p:nvPr/>
        </p:nvSpPr>
        <p:spPr>
          <a:xfrm>
            <a:off x="3460354" y="5034966"/>
            <a:ext cx="1097280" cy="365760"/>
          </a:xfrm>
          <a:prstGeom prst="rect">
            <a:avLst/>
          </a:prstGeom>
          <a:noFill/>
        </p:spPr>
        <p:txBody>
          <a:bodyPr rtlCol="0" wrap="none">
            <a:spAutoFit/>
          </a:bodyPr>
          <a:lstStyle/>
          <a:p>
            <a:pPr algn="ctr"/>
            <a:r>
              <a:rPr altLang="en-US" lang="zh-CN" smtClean="0">
                <a:solidFill>
                  <a:schemeClr val="tx1">
                    <a:lumMod val="65000"/>
                    <a:lumOff val="35000"/>
                  </a:schemeClr>
                </a:solidFill>
                <a:latin typeface="+mj-ea"/>
                <a:ea typeface="+mj-ea"/>
              </a:rPr>
              <a:t>经营理念</a:t>
            </a:r>
          </a:p>
        </p:txBody>
      </p:sp>
      <p:sp>
        <p:nvSpPr>
          <p:cNvPr id="21" name="文本框 20"/>
          <p:cNvSpPr txBox="1"/>
          <p:nvPr/>
        </p:nvSpPr>
        <p:spPr>
          <a:xfrm>
            <a:off x="5549928" y="5034966"/>
            <a:ext cx="1097280" cy="365760"/>
          </a:xfrm>
          <a:prstGeom prst="rect">
            <a:avLst/>
          </a:prstGeom>
          <a:noFill/>
        </p:spPr>
        <p:txBody>
          <a:bodyPr rtlCol="0" wrap="none">
            <a:spAutoFit/>
          </a:bodyPr>
          <a:lstStyle/>
          <a:p>
            <a:pPr algn="ctr"/>
            <a:r>
              <a:rPr altLang="en-US" lang="zh-CN" smtClean="0">
                <a:solidFill>
                  <a:schemeClr val="tx1">
                    <a:lumMod val="65000"/>
                    <a:lumOff val="35000"/>
                  </a:schemeClr>
                </a:solidFill>
                <a:latin typeface="+mj-ea"/>
                <a:ea typeface="+mj-ea"/>
              </a:rPr>
              <a:t>企业荣誉</a:t>
            </a:r>
          </a:p>
        </p:txBody>
      </p:sp>
      <p:sp>
        <p:nvSpPr>
          <p:cNvPr id="22" name="文本框 21"/>
          <p:cNvSpPr txBox="1"/>
          <p:nvPr/>
        </p:nvSpPr>
        <p:spPr>
          <a:xfrm>
            <a:off x="7639498" y="5034966"/>
            <a:ext cx="1097280" cy="365760"/>
          </a:xfrm>
          <a:prstGeom prst="rect">
            <a:avLst/>
          </a:prstGeom>
          <a:noFill/>
        </p:spPr>
        <p:txBody>
          <a:bodyPr rtlCol="0" wrap="none">
            <a:spAutoFit/>
          </a:bodyPr>
          <a:lstStyle/>
          <a:p>
            <a:pPr algn="ctr"/>
            <a:r>
              <a:rPr altLang="en-US" lang="zh-CN" smtClean="0">
                <a:solidFill>
                  <a:schemeClr val="tx1">
                    <a:lumMod val="65000"/>
                    <a:lumOff val="35000"/>
                  </a:schemeClr>
                </a:solidFill>
                <a:latin typeface="+mj-ea"/>
                <a:ea typeface="+mj-ea"/>
              </a:rPr>
              <a:t>经营策略</a:t>
            </a:r>
          </a:p>
        </p:txBody>
      </p:sp>
      <p:sp>
        <p:nvSpPr>
          <p:cNvPr id="23" name="文本框 22"/>
          <p:cNvSpPr txBox="1"/>
          <p:nvPr/>
        </p:nvSpPr>
        <p:spPr>
          <a:xfrm>
            <a:off x="9722623" y="5034966"/>
            <a:ext cx="1097280" cy="365760"/>
          </a:xfrm>
          <a:prstGeom prst="rect">
            <a:avLst/>
          </a:prstGeom>
          <a:noFill/>
        </p:spPr>
        <p:txBody>
          <a:bodyPr rtlCol="0" wrap="none">
            <a:spAutoFit/>
          </a:bodyPr>
          <a:lstStyle/>
          <a:p>
            <a:pPr algn="ctr"/>
            <a:r>
              <a:rPr altLang="en-US" lang="zh-CN">
                <a:solidFill>
                  <a:schemeClr val="tx1">
                    <a:lumMod val="65000"/>
                    <a:lumOff val="35000"/>
                  </a:schemeClr>
                </a:solidFill>
                <a:latin typeface="+mj-ea"/>
                <a:ea typeface="+mj-ea"/>
              </a:rPr>
              <a:t>文字添加</a:t>
            </a:r>
          </a:p>
        </p:txBody>
      </p:sp>
      <p:grpSp>
        <p:nvGrpSpPr>
          <p:cNvPr id="24" name="组合 23"/>
          <p:cNvGrpSpPr/>
          <p:nvPr/>
        </p:nvGrpSpPr>
        <p:grpSpPr>
          <a:xfrm>
            <a:off x="1155731" y="1915318"/>
            <a:ext cx="9980582" cy="1268529"/>
            <a:chOff x="1155046" y="1914620"/>
            <a:chExt cx="9980582" cy="1268529"/>
          </a:xfrm>
        </p:grpSpPr>
        <p:sp>
          <p:nvSpPr>
            <p:cNvPr id="25" name="矩形 24"/>
            <p:cNvSpPr/>
            <p:nvPr/>
          </p:nvSpPr>
          <p:spPr>
            <a:xfrm>
              <a:off x="1155046" y="2352152"/>
              <a:ext cx="9980582" cy="822960"/>
            </a:xfrm>
            <a:prstGeom prst="rect">
              <a:avLst/>
            </a:prstGeom>
          </p:spPr>
          <p:txBody>
            <a:bodyPr wrap="square">
              <a:spAutoFit/>
            </a:bodyPr>
            <a:lstStyle/>
            <a:p>
              <a:r>
                <a:rPr altLang="zh-CN" lang="en-US" sz="1600">
                  <a:solidFill>
                    <a:schemeClr val="tx1">
                      <a:lumMod val="65000"/>
                      <a:lumOff val="35000"/>
                    </a:schemeClr>
                  </a:solidFill>
                </a:rPr>
                <a:t>The user can demonstrate on a projector or computer, or print the presentation and make it into a film to be usedThe user can demonstrate on a projector or computer, or print the presentation and make it into a film to be used</a:t>
              </a:r>
            </a:p>
          </p:txBody>
        </p:sp>
        <p:sp>
          <p:nvSpPr>
            <p:cNvPr id="26" name="文本框 25"/>
            <p:cNvSpPr txBox="1"/>
            <p:nvPr/>
          </p:nvSpPr>
          <p:spPr>
            <a:xfrm>
              <a:off x="1155047" y="1914620"/>
              <a:ext cx="1402080" cy="457200"/>
            </a:xfrm>
            <a:prstGeom prst="rect">
              <a:avLst/>
            </a:prstGeom>
            <a:noFill/>
          </p:spPr>
          <p:txBody>
            <a:bodyPr rtlCol="0" wrap="none">
              <a:spAutoFit/>
            </a:bodyPr>
            <a:lstStyle/>
            <a:p>
              <a:r>
                <a:rPr altLang="en-US" b="1" lang="zh-CN" smtClean="0" sz="2400">
                  <a:solidFill>
                    <a:schemeClr val="tx1">
                      <a:lumMod val="65000"/>
                      <a:lumOff val="35000"/>
                    </a:schemeClr>
                  </a:solidFill>
                  <a:latin typeface="+mj-ea"/>
                  <a:ea typeface="+mj-ea"/>
                </a:rPr>
                <a:t>企业文化</a:t>
              </a:r>
            </a:p>
          </p:txBody>
        </p:sp>
      </p:grpSp>
      <p:grpSp>
        <p:nvGrpSpPr>
          <p:cNvPr id="42" name="组合 41"/>
          <p:cNvGrpSpPr/>
          <p:nvPr/>
        </p:nvGrpSpPr>
        <p:grpSpPr>
          <a:xfrm>
            <a:off x="985519" y="399144"/>
            <a:ext cx="6558644" cy="763582"/>
            <a:chOff x="874713" y="281210"/>
            <a:chExt cx="6558644" cy="763582"/>
          </a:xfrm>
        </p:grpSpPr>
        <p:sp>
          <p:nvSpPr>
            <p:cNvPr id="43" name="文本框 42"/>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公司与团队</a:t>
              </a:r>
            </a:p>
          </p:txBody>
        </p:sp>
        <p:sp>
          <p:nvSpPr>
            <p:cNvPr id="44" name="文本框 43"/>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25068560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par>
                                <p:cTn fill="hold" id="15" nodeType="withEffect" presetClass="entr" presetID="53" presetSubtype="0">
                                  <p:stCondLst>
                                    <p:cond delay="25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cTn>
                              </p:par>
                              <p:par>
                                <p:cTn fill="hold" id="20" nodeType="withEffect" presetClass="entr" presetID="53" presetSubtype="0">
                                  <p:stCondLst>
                                    <p:cond delay="500"/>
                                  </p:stCondLst>
                                  <p:childTnLst>
                                    <p:set>
                                      <p:cBhvr>
                                        <p:cTn dur="1" fill="hold" id="21">
                                          <p:stCondLst>
                                            <p:cond delay="0"/>
                                          </p:stCondLst>
                                        </p:cTn>
                                        <p:tgtEl>
                                          <p:spTgt spid="33"/>
                                        </p:tgtEl>
                                        <p:attrNameLst>
                                          <p:attrName>style.visibility</p:attrName>
                                        </p:attrNameLst>
                                      </p:cBhvr>
                                      <p:to>
                                        <p:strVal val="visible"/>
                                      </p:to>
                                    </p:set>
                                    <p:anim calcmode="lin" valueType="num">
                                      <p:cBhvr>
                                        <p:cTn dur="500" fill="hold" id="22"/>
                                        <p:tgtEl>
                                          <p:spTgt spid="33"/>
                                        </p:tgtEl>
                                        <p:attrNameLst>
                                          <p:attrName>ppt_w</p:attrName>
                                        </p:attrNameLst>
                                      </p:cBhvr>
                                      <p:tavLst>
                                        <p:tav tm="0">
                                          <p:val>
                                            <p:fltVal val="0"/>
                                          </p:val>
                                        </p:tav>
                                        <p:tav tm="100000">
                                          <p:val>
                                            <p:strVal val="#ppt_w"/>
                                          </p:val>
                                        </p:tav>
                                      </p:tavLst>
                                    </p:anim>
                                    <p:anim calcmode="lin" valueType="num">
                                      <p:cBhvr>
                                        <p:cTn dur="500" fill="hold" id="23"/>
                                        <p:tgtEl>
                                          <p:spTgt spid="33"/>
                                        </p:tgtEl>
                                        <p:attrNameLst>
                                          <p:attrName>ppt_h</p:attrName>
                                        </p:attrNameLst>
                                      </p:cBhvr>
                                      <p:tavLst>
                                        <p:tav tm="0">
                                          <p:val>
                                            <p:fltVal val="0"/>
                                          </p:val>
                                        </p:tav>
                                        <p:tav tm="100000">
                                          <p:val>
                                            <p:strVal val="#ppt_h"/>
                                          </p:val>
                                        </p:tav>
                                      </p:tavLst>
                                    </p:anim>
                                    <p:animEffect filter="fade" transition="in">
                                      <p:cBhvr>
                                        <p:cTn dur="500" id="24"/>
                                        <p:tgtEl>
                                          <p:spTgt spid="33"/>
                                        </p:tgtEl>
                                      </p:cBhvr>
                                    </p:animEffect>
                                  </p:childTnLst>
                                </p:cTn>
                              </p:par>
                              <p:par>
                                <p:cTn fill="hold" id="25" nodeType="withEffect" presetClass="entr" presetID="53" presetSubtype="0">
                                  <p:stCondLst>
                                    <p:cond delay="75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par>
                                <p:cTn fill="hold" id="30" nodeType="withEffect" presetClass="entr" presetID="53" presetSubtype="0">
                                  <p:stCondLst>
                                    <p:cond delay="1000"/>
                                  </p:stCondLst>
                                  <p:childTnLst>
                                    <p:set>
                                      <p:cBhvr>
                                        <p:cTn dur="1" fill="hold" id="31">
                                          <p:stCondLst>
                                            <p:cond delay="0"/>
                                          </p:stCondLst>
                                        </p:cTn>
                                        <p:tgtEl>
                                          <p:spTgt spid="39"/>
                                        </p:tgtEl>
                                        <p:attrNameLst>
                                          <p:attrName>style.visibility</p:attrName>
                                        </p:attrNameLst>
                                      </p:cBhvr>
                                      <p:to>
                                        <p:strVal val="visible"/>
                                      </p:to>
                                    </p:set>
                                    <p:anim calcmode="lin" valueType="num">
                                      <p:cBhvr>
                                        <p:cTn dur="500" fill="hold" id="32"/>
                                        <p:tgtEl>
                                          <p:spTgt spid="39"/>
                                        </p:tgtEl>
                                        <p:attrNameLst>
                                          <p:attrName>ppt_w</p:attrName>
                                        </p:attrNameLst>
                                      </p:cBhvr>
                                      <p:tavLst>
                                        <p:tav tm="0">
                                          <p:val>
                                            <p:fltVal val="0"/>
                                          </p:val>
                                        </p:tav>
                                        <p:tav tm="100000">
                                          <p:val>
                                            <p:strVal val="#ppt_w"/>
                                          </p:val>
                                        </p:tav>
                                      </p:tavLst>
                                    </p:anim>
                                    <p:anim calcmode="lin" valueType="num">
                                      <p:cBhvr>
                                        <p:cTn dur="500" fill="hold" id="33"/>
                                        <p:tgtEl>
                                          <p:spTgt spid="39"/>
                                        </p:tgtEl>
                                        <p:attrNameLst>
                                          <p:attrName>ppt_h</p:attrName>
                                        </p:attrNameLst>
                                      </p:cBhvr>
                                      <p:tavLst>
                                        <p:tav tm="0">
                                          <p:val>
                                            <p:fltVal val="0"/>
                                          </p:val>
                                        </p:tav>
                                        <p:tav tm="100000">
                                          <p:val>
                                            <p:strVal val="#ppt_h"/>
                                          </p:val>
                                        </p:tav>
                                      </p:tavLst>
                                    </p:anim>
                                    <p:animEffect filter="fade" transition="in">
                                      <p:cBhvr>
                                        <p:cTn dur="500" id="34"/>
                                        <p:tgtEl>
                                          <p:spTgt spid="39"/>
                                        </p:tgtEl>
                                      </p:cBhvr>
                                    </p:animEffect>
                                  </p:childTnLst>
                                </p:cTn>
                              </p:par>
                            </p:childTnLst>
                          </p:cTn>
                        </p:par>
                        <p:par>
                          <p:cTn fill="hold" id="35" nodeType="afterGroup">
                            <p:stCondLst>
                              <p:cond delay="2000"/>
                            </p:stCondLst>
                            <p:childTnLst>
                              <p:par>
                                <p:cTn fill="hold" grpId="0" id="36" nodeType="afterEffect" presetClass="entr" presetID="14" presetSubtype="10">
                                  <p:stCondLst>
                                    <p:cond delay="0"/>
                                  </p:stCondLst>
                                  <p:childTnLst>
                                    <p:set>
                                      <p:cBhvr>
                                        <p:cTn dur="1" fill="hold" id="37">
                                          <p:stCondLst>
                                            <p:cond delay="0"/>
                                          </p:stCondLst>
                                        </p:cTn>
                                        <p:tgtEl>
                                          <p:spTgt spid="19"/>
                                        </p:tgtEl>
                                        <p:attrNameLst>
                                          <p:attrName>style.visibility</p:attrName>
                                        </p:attrNameLst>
                                      </p:cBhvr>
                                      <p:to>
                                        <p:strVal val="visible"/>
                                      </p:to>
                                    </p:set>
                                    <p:animEffect filter="randombar(horizontal)" transition="in">
                                      <p:cBhvr>
                                        <p:cTn dur="500" id="38"/>
                                        <p:tgtEl>
                                          <p:spTgt spid="19"/>
                                        </p:tgtEl>
                                      </p:cBhvr>
                                    </p:animEffect>
                                  </p:childTnLst>
                                </p:cTn>
                              </p:par>
                              <p:par>
                                <p:cTn fill="hold" grpId="0" id="39" nodeType="withEffect" presetClass="entr" presetID="14" presetSubtype="10">
                                  <p:stCondLst>
                                    <p:cond delay="0"/>
                                  </p:stCondLst>
                                  <p:childTnLst>
                                    <p:set>
                                      <p:cBhvr>
                                        <p:cTn dur="1" fill="hold" id="40">
                                          <p:stCondLst>
                                            <p:cond delay="0"/>
                                          </p:stCondLst>
                                        </p:cTn>
                                        <p:tgtEl>
                                          <p:spTgt spid="20"/>
                                        </p:tgtEl>
                                        <p:attrNameLst>
                                          <p:attrName>style.visibility</p:attrName>
                                        </p:attrNameLst>
                                      </p:cBhvr>
                                      <p:to>
                                        <p:strVal val="visible"/>
                                      </p:to>
                                    </p:set>
                                    <p:animEffect filter="randombar(horizontal)" transition="in">
                                      <p:cBhvr>
                                        <p:cTn dur="500" id="41"/>
                                        <p:tgtEl>
                                          <p:spTgt spid="20"/>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21"/>
                                        </p:tgtEl>
                                        <p:attrNameLst>
                                          <p:attrName>style.visibility</p:attrName>
                                        </p:attrNameLst>
                                      </p:cBhvr>
                                      <p:to>
                                        <p:strVal val="visible"/>
                                      </p:to>
                                    </p:set>
                                    <p:animEffect filter="randombar(horizontal)" transition="in">
                                      <p:cBhvr>
                                        <p:cTn dur="500" id="44"/>
                                        <p:tgtEl>
                                          <p:spTgt spid="21"/>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22"/>
                                        </p:tgtEl>
                                        <p:attrNameLst>
                                          <p:attrName>style.visibility</p:attrName>
                                        </p:attrNameLst>
                                      </p:cBhvr>
                                      <p:to>
                                        <p:strVal val="visible"/>
                                      </p:to>
                                    </p:set>
                                    <p:animEffect filter="randombar(horizontal)" transition="in">
                                      <p:cBhvr>
                                        <p:cTn dur="500" id="47"/>
                                        <p:tgtEl>
                                          <p:spTgt spid="22"/>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23"/>
                                        </p:tgtEl>
                                        <p:attrNameLst>
                                          <p:attrName>style.visibility</p:attrName>
                                        </p:attrNameLst>
                                      </p:cBhvr>
                                      <p:to>
                                        <p:strVal val="visible"/>
                                      </p:to>
                                    </p:set>
                                    <p:animEffect filter="randombar(horizontal)" transition="in">
                                      <p:cBhvr>
                                        <p:cTn dur="500" id="50"/>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1348926" y="4438014"/>
            <a:ext cx="1687613" cy="111556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a:t>
            </a:r>
          </a:p>
        </p:txBody>
      </p:sp>
      <p:sp>
        <p:nvSpPr>
          <p:cNvPr id="21" name="矩形 20"/>
          <p:cNvSpPr/>
          <p:nvPr/>
        </p:nvSpPr>
        <p:spPr>
          <a:xfrm>
            <a:off x="5252192" y="4438014"/>
            <a:ext cx="1687613" cy="111556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a:t>
            </a:r>
          </a:p>
        </p:txBody>
      </p:sp>
      <p:sp>
        <p:nvSpPr>
          <p:cNvPr id="22" name="矩形 21"/>
          <p:cNvSpPr/>
          <p:nvPr/>
        </p:nvSpPr>
        <p:spPr>
          <a:xfrm>
            <a:off x="9155458" y="4438014"/>
            <a:ext cx="1687613" cy="111556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a:t>
            </a:r>
          </a:p>
        </p:txBody>
      </p:sp>
      <p:sp>
        <p:nvSpPr>
          <p:cNvPr id="23" name="矩形 22"/>
          <p:cNvSpPr/>
          <p:nvPr/>
        </p:nvSpPr>
        <p:spPr>
          <a:xfrm>
            <a:off x="7203825" y="1909227"/>
            <a:ext cx="1687613" cy="111556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a:t>
            </a:r>
          </a:p>
        </p:txBody>
      </p:sp>
      <p:sp>
        <p:nvSpPr>
          <p:cNvPr id="24" name="矩形 23"/>
          <p:cNvSpPr/>
          <p:nvPr/>
        </p:nvSpPr>
        <p:spPr>
          <a:xfrm>
            <a:off x="3302306" y="1909227"/>
            <a:ext cx="1687613" cy="111556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a:t>
            </a:r>
          </a:p>
        </p:txBody>
      </p:sp>
      <p:pic>
        <p:nvPicPr>
          <p:cNvPr id="30" name="图片占位符 29"/>
          <p:cNvPicPr>
            <a:picLocks noChangeAspect="1" noGrp="1"/>
          </p:cNvPicPr>
          <p:nvPr>
            <p:ph idx="10" sz="quarter" type="pic"/>
          </p:nvPr>
        </p:nvPicPr>
        <p:blipFill>
          <a:blip r:embed="rId3">
            <a:grayscl/>
            <a:extLst>
              <a:ext uri="{28A0092B-C50C-407E-A947-70E740481C1C}">
                <a14:useLocalDpi val="0"/>
              </a:ext>
            </a:extLst>
          </a:blip>
          <a:srcRect l="14286" r="14286"/>
          <a:stretch>
            <a:fillRect/>
          </a:stretch>
        </p:blipFill>
        <p:spPr>
          <a:effectLst/>
        </p:spPr>
      </p:pic>
      <p:pic>
        <p:nvPicPr>
          <p:cNvPr id="32" name="图片占位符 31"/>
          <p:cNvPicPr>
            <a:picLocks noChangeAspect="1" noGrp="1"/>
          </p:cNvPicPr>
          <p:nvPr>
            <p:ph idx="11" sz="quarter" type="pic"/>
          </p:nvPr>
        </p:nvPicPr>
        <p:blipFill>
          <a:blip r:embed="rId4">
            <a:grayscl/>
            <a:extLst>
              <a:ext uri="{28A0092B-C50C-407E-A947-70E740481C1C}">
                <a14:useLocalDpi val="0"/>
              </a:ext>
            </a:extLst>
          </a:blip>
          <a:srcRect l="18750" r="18750"/>
          <a:stretch>
            <a:fillRect/>
          </a:stretch>
        </p:blipFill>
        <p:spPr>
          <a:effectLst/>
        </p:spPr>
      </p:pic>
      <p:pic>
        <p:nvPicPr>
          <p:cNvPr id="34" name="图片占位符 33"/>
          <p:cNvPicPr>
            <a:picLocks noChangeAspect="1" noGrp="1"/>
          </p:cNvPicPr>
          <p:nvPr>
            <p:ph idx="12" sz="quarter" type="pic"/>
          </p:nvPr>
        </p:nvPicPr>
        <p:blipFill>
          <a:blip r:embed="rId5">
            <a:grayscl/>
            <a:extLst>
              <a:ext uri="{28A0092B-C50C-407E-A947-70E740481C1C}">
                <a14:useLocalDpi val="0"/>
              </a:ext>
            </a:extLst>
          </a:blip>
          <a:srcRect l="18721" r="18721"/>
          <a:stretch>
            <a:fillRect/>
          </a:stretch>
        </p:blipFill>
        <p:spPr>
          <a:effectLst/>
        </p:spPr>
      </p:pic>
      <p:pic>
        <p:nvPicPr>
          <p:cNvPr id="38" name="图片占位符 37"/>
          <p:cNvPicPr>
            <a:picLocks noChangeAspect="1" noGrp="1"/>
          </p:cNvPicPr>
          <p:nvPr>
            <p:ph idx="13" sz="quarter" type="pic"/>
          </p:nvPr>
        </p:nvPicPr>
        <p:blipFill>
          <a:blip r:embed="rId6">
            <a:grayscl/>
            <a:extLst>
              <a:ext uri="{28A0092B-C50C-407E-A947-70E740481C1C}">
                <a14:useLocalDpi val="0"/>
              </a:ext>
            </a:extLst>
          </a:blip>
          <a:srcRect l="11572" r="11572"/>
          <a:stretch>
            <a:fillRect/>
          </a:stretch>
        </p:blipFill>
        <p:spPr>
          <a:effectLst/>
        </p:spPr>
      </p:pic>
      <p:pic>
        <p:nvPicPr>
          <p:cNvPr id="36" name="图片占位符 35"/>
          <p:cNvPicPr>
            <a:picLocks noChangeAspect="1" noGrp="1"/>
          </p:cNvPicPr>
          <p:nvPr>
            <p:ph idx="14" sz="quarter" type="pic"/>
          </p:nvPr>
        </p:nvPicPr>
        <p:blipFill>
          <a:blip r:embed="rId7">
            <a:grayscl/>
            <a:extLst>
              <a:ext uri="{28A0092B-C50C-407E-A947-70E740481C1C}">
                <a14:useLocalDpi val="0"/>
              </a:ext>
            </a:extLst>
          </a:blip>
          <a:srcRect l="18750" r="18750"/>
          <a:stretch>
            <a:fillRect/>
          </a:stretch>
        </p:blipFill>
        <p:spPr>
          <a:effectLst/>
        </p:spPr>
      </p:pic>
      <p:sp>
        <p:nvSpPr>
          <p:cNvPr id="41" name="椭圆 18"/>
          <p:cNvSpPr/>
          <p:nvPr/>
        </p:nvSpPr>
        <p:spPr>
          <a:xfrm rot="5400000">
            <a:off x="9875683" y="4023211"/>
            <a:ext cx="247162" cy="236518"/>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2" name="椭圆 18"/>
          <p:cNvSpPr/>
          <p:nvPr/>
        </p:nvSpPr>
        <p:spPr>
          <a:xfrm rot="5400000">
            <a:off x="5972417" y="4023211"/>
            <a:ext cx="247162" cy="236518"/>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3" name="椭圆 18"/>
          <p:cNvSpPr/>
          <p:nvPr/>
        </p:nvSpPr>
        <p:spPr>
          <a:xfrm rot="5400000">
            <a:off x="2069154" y="4023211"/>
            <a:ext cx="247162" cy="236518"/>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椭圆 18"/>
          <p:cNvSpPr/>
          <p:nvPr/>
        </p:nvSpPr>
        <p:spPr>
          <a:xfrm flipV="1" rot="16200000">
            <a:off x="4020786" y="3192122"/>
            <a:ext cx="247162" cy="236518"/>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5" name="椭圆 18"/>
          <p:cNvSpPr/>
          <p:nvPr/>
        </p:nvSpPr>
        <p:spPr>
          <a:xfrm flipV="1" rot="16200000">
            <a:off x="7924050" y="3192122"/>
            <a:ext cx="247162" cy="236518"/>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7" name="组合 16"/>
          <p:cNvGrpSpPr/>
          <p:nvPr/>
        </p:nvGrpSpPr>
        <p:grpSpPr>
          <a:xfrm>
            <a:off x="985519" y="399144"/>
            <a:ext cx="6558644" cy="763582"/>
            <a:chOff x="874713" y="281210"/>
            <a:chExt cx="6558644" cy="763582"/>
          </a:xfrm>
        </p:grpSpPr>
        <p:sp>
          <p:nvSpPr>
            <p:cNvPr id="18" name="文本框 17"/>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公司与团队</a:t>
              </a:r>
            </a:p>
          </p:txBody>
        </p:sp>
        <p:sp>
          <p:nvSpPr>
            <p:cNvPr id="20" name="文本框 19"/>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175991431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1000" fill="hold" id="7"/>
                                        <p:tgtEl>
                                          <p:spTgt spid="30"/>
                                        </p:tgtEl>
                                        <p:attrNameLst>
                                          <p:attrName>ppt_w</p:attrName>
                                        </p:attrNameLst>
                                      </p:cBhvr>
                                      <p:tavLst>
                                        <p:tav tm="0">
                                          <p:val>
                                            <p:fltVal val="0"/>
                                          </p:val>
                                        </p:tav>
                                        <p:tav tm="100000">
                                          <p:val>
                                            <p:strVal val="#ppt_w"/>
                                          </p:val>
                                        </p:tav>
                                      </p:tavLst>
                                    </p:anim>
                                    <p:anim calcmode="lin" valueType="num">
                                      <p:cBhvr>
                                        <p:cTn dur="1000" fill="hold" id="8"/>
                                        <p:tgtEl>
                                          <p:spTgt spid="30"/>
                                        </p:tgtEl>
                                        <p:attrNameLst>
                                          <p:attrName>ppt_h</p:attrName>
                                        </p:attrNameLst>
                                      </p:cBhvr>
                                      <p:tavLst>
                                        <p:tav tm="0">
                                          <p:val>
                                            <p:fltVal val="0"/>
                                          </p:val>
                                        </p:tav>
                                        <p:tav tm="100000">
                                          <p:val>
                                            <p:strVal val="#ppt_h"/>
                                          </p:val>
                                        </p:tav>
                                      </p:tavLst>
                                    </p:anim>
                                    <p:anim calcmode="lin" valueType="num">
                                      <p:cBhvr>
                                        <p:cTn dur="1000" fill="hold" id="9"/>
                                        <p:tgtEl>
                                          <p:spTgt spid="30"/>
                                        </p:tgtEl>
                                        <p:attrNameLst>
                                          <p:attrName>style.rotation</p:attrName>
                                        </p:attrNameLst>
                                      </p:cBhvr>
                                      <p:tavLst>
                                        <p:tav tm="0">
                                          <p:val>
                                            <p:fltVal val="90"/>
                                          </p:val>
                                        </p:tav>
                                        <p:tav tm="100000">
                                          <p:val>
                                            <p:fltVal val="0"/>
                                          </p:val>
                                        </p:tav>
                                      </p:tavLst>
                                    </p:anim>
                                    <p:animEffect filter="fade" transition="in">
                                      <p:cBhvr>
                                        <p:cTn dur="1000" id="10"/>
                                        <p:tgtEl>
                                          <p:spTgt spid="30"/>
                                        </p:tgtEl>
                                      </p:cBhvr>
                                    </p:animEffect>
                                  </p:childTnLst>
                                </p:cTn>
                              </p:par>
                              <p:par>
                                <p:cTn fill="hold" id="11" nodeType="withEffect" presetClass="entr" presetID="31"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1000" fill="hold" id="13"/>
                                        <p:tgtEl>
                                          <p:spTgt spid="32"/>
                                        </p:tgtEl>
                                        <p:attrNameLst>
                                          <p:attrName>ppt_w</p:attrName>
                                        </p:attrNameLst>
                                      </p:cBhvr>
                                      <p:tavLst>
                                        <p:tav tm="0">
                                          <p:val>
                                            <p:fltVal val="0"/>
                                          </p:val>
                                        </p:tav>
                                        <p:tav tm="100000">
                                          <p:val>
                                            <p:strVal val="#ppt_w"/>
                                          </p:val>
                                        </p:tav>
                                      </p:tavLst>
                                    </p:anim>
                                    <p:anim calcmode="lin" valueType="num">
                                      <p:cBhvr>
                                        <p:cTn dur="1000" fill="hold" id="14"/>
                                        <p:tgtEl>
                                          <p:spTgt spid="32"/>
                                        </p:tgtEl>
                                        <p:attrNameLst>
                                          <p:attrName>ppt_h</p:attrName>
                                        </p:attrNameLst>
                                      </p:cBhvr>
                                      <p:tavLst>
                                        <p:tav tm="0">
                                          <p:val>
                                            <p:fltVal val="0"/>
                                          </p:val>
                                        </p:tav>
                                        <p:tav tm="100000">
                                          <p:val>
                                            <p:strVal val="#ppt_h"/>
                                          </p:val>
                                        </p:tav>
                                      </p:tavLst>
                                    </p:anim>
                                    <p:anim calcmode="lin" valueType="num">
                                      <p:cBhvr>
                                        <p:cTn dur="1000" fill="hold" id="15"/>
                                        <p:tgtEl>
                                          <p:spTgt spid="32"/>
                                        </p:tgtEl>
                                        <p:attrNameLst>
                                          <p:attrName>style.rotation</p:attrName>
                                        </p:attrNameLst>
                                      </p:cBhvr>
                                      <p:tavLst>
                                        <p:tav tm="0">
                                          <p:val>
                                            <p:fltVal val="90"/>
                                          </p:val>
                                        </p:tav>
                                        <p:tav tm="100000">
                                          <p:val>
                                            <p:fltVal val="0"/>
                                          </p:val>
                                        </p:tav>
                                      </p:tavLst>
                                    </p:anim>
                                    <p:animEffect filter="fade" transition="in">
                                      <p:cBhvr>
                                        <p:cTn dur="1000" id="16"/>
                                        <p:tgtEl>
                                          <p:spTgt spid="32"/>
                                        </p:tgtEl>
                                      </p:cBhvr>
                                    </p:animEffect>
                                  </p:childTnLst>
                                </p:cTn>
                              </p:par>
                              <p:par>
                                <p:cTn fill="hold" id="17" nodeType="withEffect" presetClass="entr" presetID="31" presetSubtype="0">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p:cTn dur="1000" fill="hold" id="19"/>
                                        <p:tgtEl>
                                          <p:spTgt spid="34"/>
                                        </p:tgtEl>
                                        <p:attrNameLst>
                                          <p:attrName>ppt_w</p:attrName>
                                        </p:attrNameLst>
                                      </p:cBhvr>
                                      <p:tavLst>
                                        <p:tav tm="0">
                                          <p:val>
                                            <p:fltVal val="0"/>
                                          </p:val>
                                        </p:tav>
                                        <p:tav tm="100000">
                                          <p:val>
                                            <p:strVal val="#ppt_w"/>
                                          </p:val>
                                        </p:tav>
                                      </p:tavLst>
                                    </p:anim>
                                    <p:anim calcmode="lin" valueType="num">
                                      <p:cBhvr>
                                        <p:cTn dur="1000" fill="hold" id="20"/>
                                        <p:tgtEl>
                                          <p:spTgt spid="34"/>
                                        </p:tgtEl>
                                        <p:attrNameLst>
                                          <p:attrName>ppt_h</p:attrName>
                                        </p:attrNameLst>
                                      </p:cBhvr>
                                      <p:tavLst>
                                        <p:tav tm="0">
                                          <p:val>
                                            <p:fltVal val="0"/>
                                          </p:val>
                                        </p:tav>
                                        <p:tav tm="100000">
                                          <p:val>
                                            <p:strVal val="#ppt_h"/>
                                          </p:val>
                                        </p:tav>
                                      </p:tavLst>
                                    </p:anim>
                                    <p:anim calcmode="lin" valueType="num">
                                      <p:cBhvr>
                                        <p:cTn dur="1000" fill="hold" id="21"/>
                                        <p:tgtEl>
                                          <p:spTgt spid="34"/>
                                        </p:tgtEl>
                                        <p:attrNameLst>
                                          <p:attrName>style.rotation</p:attrName>
                                        </p:attrNameLst>
                                      </p:cBhvr>
                                      <p:tavLst>
                                        <p:tav tm="0">
                                          <p:val>
                                            <p:fltVal val="90"/>
                                          </p:val>
                                        </p:tav>
                                        <p:tav tm="100000">
                                          <p:val>
                                            <p:fltVal val="0"/>
                                          </p:val>
                                        </p:tav>
                                      </p:tavLst>
                                    </p:anim>
                                    <p:animEffect filter="fade" transition="in">
                                      <p:cBhvr>
                                        <p:cTn dur="1000" id="22"/>
                                        <p:tgtEl>
                                          <p:spTgt spid="34"/>
                                        </p:tgtEl>
                                      </p:cBhvr>
                                    </p:animEffect>
                                  </p:childTnLst>
                                </p:cTn>
                              </p:par>
                              <p:par>
                                <p:cTn fill="hold" id="23" nodeType="withEffect" presetClass="entr" presetID="31" presetSubtype="0">
                                  <p:stCondLst>
                                    <p:cond delay="0"/>
                                  </p:stCondLst>
                                  <p:childTnLst>
                                    <p:set>
                                      <p:cBhvr>
                                        <p:cTn dur="1" fill="hold" id="24">
                                          <p:stCondLst>
                                            <p:cond delay="0"/>
                                          </p:stCondLst>
                                        </p:cTn>
                                        <p:tgtEl>
                                          <p:spTgt spid="38"/>
                                        </p:tgtEl>
                                        <p:attrNameLst>
                                          <p:attrName>style.visibility</p:attrName>
                                        </p:attrNameLst>
                                      </p:cBhvr>
                                      <p:to>
                                        <p:strVal val="visible"/>
                                      </p:to>
                                    </p:set>
                                    <p:anim calcmode="lin" valueType="num">
                                      <p:cBhvr>
                                        <p:cTn dur="1000" fill="hold" id="25"/>
                                        <p:tgtEl>
                                          <p:spTgt spid="38"/>
                                        </p:tgtEl>
                                        <p:attrNameLst>
                                          <p:attrName>ppt_w</p:attrName>
                                        </p:attrNameLst>
                                      </p:cBhvr>
                                      <p:tavLst>
                                        <p:tav tm="0">
                                          <p:val>
                                            <p:fltVal val="0"/>
                                          </p:val>
                                        </p:tav>
                                        <p:tav tm="100000">
                                          <p:val>
                                            <p:strVal val="#ppt_w"/>
                                          </p:val>
                                        </p:tav>
                                      </p:tavLst>
                                    </p:anim>
                                    <p:anim calcmode="lin" valueType="num">
                                      <p:cBhvr>
                                        <p:cTn dur="1000" fill="hold" id="26"/>
                                        <p:tgtEl>
                                          <p:spTgt spid="38"/>
                                        </p:tgtEl>
                                        <p:attrNameLst>
                                          <p:attrName>ppt_h</p:attrName>
                                        </p:attrNameLst>
                                      </p:cBhvr>
                                      <p:tavLst>
                                        <p:tav tm="0">
                                          <p:val>
                                            <p:fltVal val="0"/>
                                          </p:val>
                                        </p:tav>
                                        <p:tav tm="100000">
                                          <p:val>
                                            <p:strVal val="#ppt_h"/>
                                          </p:val>
                                        </p:tav>
                                      </p:tavLst>
                                    </p:anim>
                                    <p:anim calcmode="lin" valueType="num">
                                      <p:cBhvr>
                                        <p:cTn dur="1000" fill="hold" id="27"/>
                                        <p:tgtEl>
                                          <p:spTgt spid="38"/>
                                        </p:tgtEl>
                                        <p:attrNameLst>
                                          <p:attrName>style.rotation</p:attrName>
                                        </p:attrNameLst>
                                      </p:cBhvr>
                                      <p:tavLst>
                                        <p:tav tm="0">
                                          <p:val>
                                            <p:fltVal val="90"/>
                                          </p:val>
                                        </p:tav>
                                        <p:tav tm="100000">
                                          <p:val>
                                            <p:fltVal val="0"/>
                                          </p:val>
                                        </p:tav>
                                      </p:tavLst>
                                    </p:anim>
                                    <p:animEffect filter="fade" transition="in">
                                      <p:cBhvr>
                                        <p:cTn dur="1000" id="28"/>
                                        <p:tgtEl>
                                          <p:spTgt spid="38"/>
                                        </p:tgtEl>
                                      </p:cBhvr>
                                    </p:animEffect>
                                  </p:childTnLst>
                                </p:cTn>
                              </p:par>
                              <p:par>
                                <p:cTn fill="hold" id="29" nodeType="withEffect" presetClass="entr" presetID="31" presetSubtype="0">
                                  <p:stCondLst>
                                    <p:cond delay="0"/>
                                  </p:stCondLst>
                                  <p:childTnLst>
                                    <p:set>
                                      <p:cBhvr>
                                        <p:cTn dur="1" fill="hold" id="30">
                                          <p:stCondLst>
                                            <p:cond delay="0"/>
                                          </p:stCondLst>
                                        </p:cTn>
                                        <p:tgtEl>
                                          <p:spTgt spid="36"/>
                                        </p:tgtEl>
                                        <p:attrNameLst>
                                          <p:attrName>style.visibility</p:attrName>
                                        </p:attrNameLst>
                                      </p:cBhvr>
                                      <p:to>
                                        <p:strVal val="visible"/>
                                      </p:to>
                                    </p:set>
                                    <p:anim calcmode="lin" valueType="num">
                                      <p:cBhvr>
                                        <p:cTn dur="1000" fill="hold" id="31"/>
                                        <p:tgtEl>
                                          <p:spTgt spid="36"/>
                                        </p:tgtEl>
                                        <p:attrNameLst>
                                          <p:attrName>ppt_w</p:attrName>
                                        </p:attrNameLst>
                                      </p:cBhvr>
                                      <p:tavLst>
                                        <p:tav tm="0">
                                          <p:val>
                                            <p:fltVal val="0"/>
                                          </p:val>
                                        </p:tav>
                                        <p:tav tm="100000">
                                          <p:val>
                                            <p:strVal val="#ppt_w"/>
                                          </p:val>
                                        </p:tav>
                                      </p:tavLst>
                                    </p:anim>
                                    <p:anim calcmode="lin" valueType="num">
                                      <p:cBhvr>
                                        <p:cTn dur="1000" fill="hold" id="32"/>
                                        <p:tgtEl>
                                          <p:spTgt spid="36"/>
                                        </p:tgtEl>
                                        <p:attrNameLst>
                                          <p:attrName>ppt_h</p:attrName>
                                        </p:attrNameLst>
                                      </p:cBhvr>
                                      <p:tavLst>
                                        <p:tav tm="0">
                                          <p:val>
                                            <p:fltVal val="0"/>
                                          </p:val>
                                        </p:tav>
                                        <p:tav tm="100000">
                                          <p:val>
                                            <p:strVal val="#ppt_h"/>
                                          </p:val>
                                        </p:tav>
                                      </p:tavLst>
                                    </p:anim>
                                    <p:anim calcmode="lin" valueType="num">
                                      <p:cBhvr>
                                        <p:cTn dur="1000" fill="hold" id="33"/>
                                        <p:tgtEl>
                                          <p:spTgt spid="36"/>
                                        </p:tgtEl>
                                        <p:attrNameLst>
                                          <p:attrName>style.rotation</p:attrName>
                                        </p:attrNameLst>
                                      </p:cBhvr>
                                      <p:tavLst>
                                        <p:tav tm="0">
                                          <p:val>
                                            <p:fltVal val="90"/>
                                          </p:val>
                                        </p:tav>
                                        <p:tav tm="100000">
                                          <p:val>
                                            <p:fltVal val="0"/>
                                          </p:val>
                                        </p:tav>
                                      </p:tavLst>
                                    </p:anim>
                                    <p:animEffect filter="fade" transition="in">
                                      <p:cBhvr>
                                        <p:cTn dur="1000" id="34"/>
                                        <p:tgtEl>
                                          <p:spTgt spid="36"/>
                                        </p:tgtEl>
                                      </p:cBhvr>
                                    </p:animEffect>
                                  </p:childTnLst>
                                </p:cTn>
                              </p:par>
                            </p:childTnLst>
                          </p:cTn>
                        </p:par>
                        <p:par>
                          <p:cTn fill="hold" id="35" nodeType="afterGroup">
                            <p:stCondLst>
                              <p:cond delay="1000"/>
                            </p:stCondLst>
                            <p:childTnLst>
                              <p:par>
                                <p:cTn fill="hold" grpId="0" id="36" nodeType="afterEffect" presetClass="entr" presetID="53" presetSubtype="0">
                                  <p:stCondLst>
                                    <p:cond delay="0"/>
                                  </p:stCondLst>
                                  <p:childTnLst>
                                    <p:set>
                                      <p:cBhvr>
                                        <p:cTn dur="1" fill="hold" id="37">
                                          <p:stCondLst>
                                            <p:cond delay="0"/>
                                          </p:stCondLst>
                                        </p:cTn>
                                        <p:tgtEl>
                                          <p:spTgt spid="19"/>
                                        </p:tgtEl>
                                        <p:attrNameLst>
                                          <p:attrName>style.visibility</p:attrName>
                                        </p:attrNameLst>
                                      </p:cBhvr>
                                      <p:to>
                                        <p:strVal val="visible"/>
                                      </p:to>
                                    </p:set>
                                    <p:anim calcmode="lin" valueType="num">
                                      <p:cBhvr>
                                        <p:cTn dur="500" fill="hold" id="38"/>
                                        <p:tgtEl>
                                          <p:spTgt spid="19"/>
                                        </p:tgtEl>
                                        <p:attrNameLst>
                                          <p:attrName>ppt_w</p:attrName>
                                        </p:attrNameLst>
                                      </p:cBhvr>
                                      <p:tavLst>
                                        <p:tav tm="0">
                                          <p:val>
                                            <p:fltVal val="0"/>
                                          </p:val>
                                        </p:tav>
                                        <p:tav tm="100000">
                                          <p:val>
                                            <p:strVal val="#ppt_w"/>
                                          </p:val>
                                        </p:tav>
                                      </p:tavLst>
                                    </p:anim>
                                    <p:anim calcmode="lin" valueType="num">
                                      <p:cBhvr>
                                        <p:cTn dur="500" fill="hold" id="39"/>
                                        <p:tgtEl>
                                          <p:spTgt spid="19"/>
                                        </p:tgtEl>
                                        <p:attrNameLst>
                                          <p:attrName>ppt_h</p:attrName>
                                        </p:attrNameLst>
                                      </p:cBhvr>
                                      <p:tavLst>
                                        <p:tav tm="0">
                                          <p:val>
                                            <p:fltVal val="0"/>
                                          </p:val>
                                        </p:tav>
                                        <p:tav tm="100000">
                                          <p:val>
                                            <p:strVal val="#ppt_h"/>
                                          </p:val>
                                        </p:tav>
                                      </p:tavLst>
                                    </p:anim>
                                    <p:animEffect filter="fade" transition="in">
                                      <p:cBhvr>
                                        <p:cTn dur="500" id="40"/>
                                        <p:tgtEl>
                                          <p:spTgt spid="19"/>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p:cTn dur="500" fill="hold" id="43"/>
                                        <p:tgtEl>
                                          <p:spTgt spid="24"/>
                                        </p:tgtEl>
                                        <p:attrNameLst>
                                          <p:attrName>ppt_w</p:attrName>
                                        </p:attrNameLst>
                                      </p:cBhvr>
                                      <p:tavLst>
                                        <p:tav tm="0">
                                          <p:val>
                                            <p:fltVal val="0"/>
                                          </p:val>
                                        </p:tav>
                                        <p:tav tm="100000">
                                          <p:val>
                                            <p:strVal val="#ppt_w"/>
                                          </p:val>
                                        </p:tav>
                                      </p:tavLst>
                                    </p:anim>
                                    <p:anim calcmode="lin" valueType="num">
                                      <p:cBhvr>
                                        <p:cTn dur="500" fill="hold" id="44"/>
                                        <p:tgtEl>
                                          <p:spTgt spid="24"/>
                                        </p:tgtEl>
                                        <p:attrNameLst>
                                          <p:attrName>ppt_h</p:attrName>
                                        </p:attrNameLst>
                                      </p:cBhvr>
                                      <p:tavLst>
                                        <p:tav tm="0">
                                          <p:val>
                                            <p:fltVal val="0"/>
                                          </p:val>
                                        </p:tav>
                                        <p:tav tm="100000">
                                          <p:val>
                                            <p:strVal val="#ppt_h"/>
                                          </p:val>
                                        </p:tav>
                                      </p:tavLst>
                                    </p:anim>
                                    <p:animEffect filter="fade" transition="in">
                                      <p:cBhvr>
                                        <p:cTn dur="500" id="45"/>
                                        <p:tgtEl>
                                          <p:spTgt spid="24"/>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p:cTn dur="500" fill="hold" id="48"/>
                                        <p:tgtEl>
                                          <p:spTgt spid="21"/>
                                        </p:tgtEl>
                                        <p:attrNameLst>
                                          <p:attrName>ppt_w</p:attrName>
                                        </p:attrNameLst>
                                      </p:cBhvr>
                                      <p:tavLst>
                                        <p:tav tm="0">
                                          <p:val>
                                            <p:fltVal val="0"/>
                                          </p:val>
                                        </p:tav>
                                        <p:tav tm="100000">
                                          <p:val>
                                            <p:strVal val="#ppt_w"/>
                                          </p:val>
                                        </p:tav>
                                      </p:tavLst>
                                    </p:anim>
                                    <p:anim calcmode="lin" valueType="num">
                                      <p:cBhvr>
                                        <p:cTn dur="500" fill="hold" id="49"/>
                                        <p:tgtEl>
                                          <p:spTgt spid="21"/>
                                        </p:tgtEl>
                                        <p:attrNameLst>
                                          <p:attrName>ppt_h</p:attrName>
                                        </p:attrNameLst>
                                      </p:cBhvr>
                                      <p:tavLst>
                                        <p:tav tm="0">
                                          <p:val>
                                            <p:fltVal val="0"/>
                                          </p:val>
                                        </p:tav>
                                        <p:tav tm="100000">
                                          <p:val>
                                            <p:strVal val="#ppt_h"/>
                                          </p:val>
                                        </p:tav>
                                      </p:tavLst>
                                    </p:anim>
                                    <p:animEffect filter="fade" transition="in">
                                      <p:cBhvr>
                                        <p:cTn dur="500" id="50"/>
                                        <p:tgtEl>
                                          <p:spTgt spid="21"/>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23"/>
                                        </p:tgtEl>
                                        <p:attrNameLst>
                                          <p:attrName>style.visibility</p:attrName>
                                        </p:attrNameLst>
                                      </p:cBhvr>
                                      <p:to>
                                        <p:strVal val="visible"/>
                                      </p:to>
                                    </p:set>
                                    <p:anim calcmode="lin" valueType="num">
                                      <p:cBhvr>
                                        <p:cTn dur="500" fill="hold" id="53"/>
                                        <p:tgtEl>
                                          <p:spTgt spid="23"/>
                                        </p:tgtEl>
                                        <p:attrNameLst>
                                          <p:attrName>ppt_w</p:attrName>
                                        </p:attrNameLst>
                                      </p:cBhvr>
                                      <p:tavLst>
                                        <p:tav tm="0">
                                          <p:val>
                                            <p:fltVal val="0"/>
                                          </p:val>
                                        </p:tav>
                                        <p:tav tm="100000">
                                          <p:val>
                                            <p:strVal val="#ppt_w"/>
                                          </p:val>
                                        </p:tav>
                                      </p:tavLst>
                                    </p:anim>
                                    <p:anim calcmode="lin" valueType="num">
                                      <p:cBhvr>
                                        <p:cTn dur="500" fill="hold" id="54"/>
                                        <p:tgtEl>
                                          <p:spTgt spid="23"/>
                                        </p:tgtEl>
                                        <p:attrNameLst>
                                          <p:attrName>ppt_h</p:attrName>
                                        </p:attrNameLst>
                                      </p:cBhvr>
                                      <p:tavLst>
                                        <p:tav tm="0">
                                          <p:val>
                                            <p:fltVal val="0"/>
                                          </p:val>
                                        </p:tav>
                                        <p:tav tm="100000">
                                          <p:val>
                                            <p:strVal val="#ppt_h"/>
                                          </p:val>
                                        </p:tav>
                                      </p:tavLst>
                                    </p:anim>
                                    <p:animEffect filter="fade" transition="in">
                                      <p:cBhvr>
                                        <p:cTn dur="500" id="55"/>
                                        <p:tgtEl>
                                          <p:spTgt spid="23"/>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22"/>
                                        </p:tgtEl>
                                        <p:attrNameLst>
                                          <p:attrName>style.visibility</p:attrName>
                                        </p:attrNameLst>
                                      </p:cBhvr>
                                      <p:to>
                                        <p:strVal val="visible"/>
                                      </p:to>
                                    </p:set>
                                    <p:anim calcmode="lin" valueType="num">
                                      <p:cBhvr>
                                        <p:cTn dur="500" fill="hold" id="58"/>
                                        <p:tgtEl>
                                          <p:spTgt spid="22"/>
                                        </p:tgtEl>
                                        <p:attrNameLst>
                                          <p:attrName>ppt_w</p:attrName>
                                        </p:attrNameLst>
                                      </p:cBhvr>
                                      <p:tavLst>
                                        <p:tav tm="0">
                                          <p:val>
                                            <p:fltVal val="0"/>
                                          </p:val>
                                        </p:tav>
                                        <p:tav tm="100000">
                                          <p:val>
                                            <p:strVal val="#ppt_w"/>
                                          </p:val>
                                        </p:tav>
                                      </p:tavLst>
                                    </p:anim>
                                    <p:anim calcmode="lin" valueType="num">
                                      <p:cBhvr>
                                        <p:cTn dur="500" fill="hold" id="59"/>
                                        <p:tgtEl>
                                          <p:spTgt spid="22"/>
                                        </p:tgtEl>
                                        <p:attrNameLst>
                                          <p:attrName>ppt_h</p:attrName>
                                        </p:attrNameLst>
                                      </p:cBhvr>
                                      <p:tavLst>
                                        <p:tav tm="0">
                                          <p:val>
                                            <p:fltVal val="0"/>
                                          </p:val>
                                        </p:tav>
                                        <p:tav tm="100000">
                                          <p:val>
                                            <p:strVal val="#ppt_h"/>
                                          </p:val>
                                        </p:tav>
                                      </p:tavLst>
                                    </p:anim>
                                    <p:animEffect filter="fade" transition="in">
                                      <p:cBhvr>
                                        <p:cTn dur="500" id="60"/>
                                        <p:tgtEl>
                                          <p:spTgt spid="22"/>
                                        </p:tgtEl>
                                      </p:cBhvr>
                                    </p:animEffect>
                                  </p:childTnLst>
                                </p:cTn>
                              </p:par>
                            </p:childTnLst>
                          </p:cTn>
                        </p:par>
                        <p:par>
                          <p:cTn fill="hold" id="61" nodeType="afterGroup">
                            <p:stCondLst>
                              <p:cond delay="1500"/>
                            </p:stCondLst>
                            <p:childTnLst>
                              <p:par>
                                <p:cTn fill="hold" grpId="0" id="62" nodeType="afterEffect" presetClass="entr" presetID="10" presetSubtype="0">
                                  <p:stCondLst>
                                    <p:cond delay="0"/>
                                  </p:stCondLst>
                                  <p:childTnLst>
                                    <p:set>
                                      <p:cBhvr>
                                        <p:cTn dur="1" fill="hold" id="63">
                                          <p:stCondLst>
                                            <p:cond delay="0"/>
                                          </p:stCondLst>
                                        </p:cTn>
                                        <p:tgtEl>
                                          <p:spTgt spid="41"/>
                                        </p:tgtEl>
                                        <p:attrNameLst>
                                          <p:attrName>style.visibility</p:attrName>
                                        </p:attrNameLst>
                                      </p:cBhvr>
                                      <p:to>
                                        <p:strVal val="visible"/>
                                      </p:to>
                                    </p:set>
                                    <p:animEffect filter="fade" transition="in">
                                      <p:cBhvr>
                                        <p:cTn dur="500" id="64"/>
                                        <p:tgtEl>
                                          <p:spTgt spid="41"/>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42"/>
                                        </p:tgtEl>
                                        <p:attrNameLst>
                                          <p:attrName>style.visibility</p:attrName>
                                        </p:attrNameLst>
                                      </p:cBhvr>
                                      <p:to>
                                        <p:strVal val="visible"/>
                                      </p:to>
                                    </p:set>
                                    <p:animEffect filter="fade" transition="in">
                                      <p:cBhvr>
                                        <p:cTn dur="500" id="67"/>
                                        <p:tgtEl>
                                          <p:spTgt spid="42"/>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43"/>
                                        </p:tgtEl>
                                        <p:attrNameLst>
                                          <p:attrName>style.visibility</p:attrName>
                                        </p:attrNameLst>
                                      </p:cBhvr>
                                      <p:to>
                                        <p:strVal val="visible"/>
                                      </p:to>
                                    </p:set>
                                    <p:animEffect filter="fade" transition="in">
                                      <p:cBhvr>
                                        <p:cTn dur="500" id="70"/>
                                        <p:tgtEl>
                                          <p:spTgt spid="43"/>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44"/>
                                        </p:tgtEl>
                                        <p:attrNameLst>
                                          <p:attrName>style.visibility</p:attrName>
                                        </p:attrNameLst>
                                      </p:cBhvr>
                                      <p:to>
                                        <p:strVal val="visible"/>
                                      </p:to>
                                    </p:set>
                                    <p:animEffect filter="fade" transition="in">
                                      <p:cBhvr>
                                        <p:cTn dur="500" id="73"/>
                                        <p:tgtEl>
                                          <p:spTgt spid="44"/>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45"/>
                                        </p:tgtEl>
                                        <p:attrNameLst>
                                          <p:attrName>style.visibility</p:attrName>
                                        </p:attrNameLst>
                                      </p:cBhvr>
                                      <p:to>
                                        <p:strVal val="visible"/>
                                      </p:to>
                                    </p:set>
                                    <p:animEffect filter="fade" transition="in">
                                      <p:cBhvr>
                                        <p:cTn dur="500" id="76"/>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2"/>
      <p:bldP grpId="0" spid="23"/>
      <p:bldP grpId="0" spid="24"/>
      <p:bldP grpId="0" spid="41"/>
      <p:bldP grpId="0" spid="42"/>
      <p:bldP grpId="0" spid="43"/>
      <p:bldP grpId="0" spid="44"/>
      <p:bldP grpId="0" spid="4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占位符 24"/>
          <p:cNvPicPr>
            <a:picLocks noChangeAspect="1" noGrp="1"/>
          </p:cNvPicPr>
          <p:nvPr>
            <p:ph idx="13" sz="quarter" type="pic"/>
          </p:nvPr>
        </p:nvPicPr>
        <p:blipFill>
          <a:blip r:embed="rId3">
            <a:extLst>
              <a:ext uri="{28A0092B-C50C-407E-A947-70E740481C1C}">
                <a14:useLocalDpi val="0"/>
              </a:ext>
            </a:extLst>
          </a:blip>
          <a:srcRect l="16640" r="16640"/>
          <a:stretch>
            <a:fillRect/>
          </a:stretch>
        </p:blipFill>
        <p:spPr/>
      </p:pic>
      <p:pic>
        <p:nvPicPr>
          <p:cNvPr id="27" name="图片占位符 26"/>
          <p:cNvPicPr>
            <a:picLocks noChangeAspect="1" noGrp="1"/>
          </p:cNvPicPr>
          <p:nvPr>
            <p:ph idx="14" sz="quarter" type="pic"/>
          </p:nvPr>
        </p:nvPicPr>
        <p:blipFill>
          <a:blip r:embed="rId4">
            <a:extLst>
              <a:ext uri="{28A0092B-C50C-407E-A947-70E740481C1C}">
                <a14:useLocalDpi val="0"/>
              </a:ext>
            </a:extLst>
          </a:blip>
          <a:srcRect l="16640" r="16640"/>
          <a:stretch>
            <a:fillRect/>
          </a:stretch>
        </p:blipFill>
        <p:spPr/>
      </p:pic>
      <p:pic>
        <p:nvPicPr>
          <p:cNvPr id="33" name="图片占位符 32"/>
          <p:cNvPicPr>
            <a:picLocks noChangeAspect="1" noGrp="1"/>
          </p:cNvPicPr>
          <p:nvPr>
            <p:ph idx="15" sz="quarter" type="pic"/>
          </p:nvPr>
        </p:nvPicPr>
        <p:blipFill>
          <a:blip r:embed="rId5">
            <a:extLst>
              <a:ext uri="{28A0092B-C50C-407E-A947-70E740481C1C}">
                <a14:useLocalDpi val="0"/>
              </a:ext>
            </a:extLst>
          </a:blip>
          <a:srcRect l="13880" r="13880"/>
          <a:stretch>
            <a:fillRect/>
          </a:stretch>
        </p:blipFill>
        <p:spPr/>
      </p:pic>
      <p:grpSp>
        <p:nvGrpSpPr>
          <p:cNvPr id="15" name="组合 14"/>
          <p:cNvGrpSpPr/>
          <p:nvPr/>
        </p:nvGrpSpPr>
        <p:grpSpPr>
          <a:xfrm>
            <a:off x="1408757" y="4530579"/>
            <a:ext cx="2771358" cy="1192329"/>
            <a:chOff x="2024889" y="3689289"/>
            <a:chExt cx="2771358" cy="1192329"/>
          </a:xfrm>
        </p:grpSpPr>
        <p:sp>
          <p:nvSpPr>
            <p:cNvPr id="16" name="矩形 15"/>
            <p:cNvSpPr/>
            <p:nvPr/>
          </p:nvSpPr>
          <p:spPr>
            <a:xfrm>
              <a:off x="2024889" y="4050621"/>
              <a:ext cx="2771358" cy="822960"/>
            </a:xfrm>
            <a:prstGeom prst="rect">
              <a:avLst/>
            </a:prstGeom>
          </p:spPr>
          <p:txBody>
            <a:bodyPr wrap="square">
              <a:spAutoFit/>
              <a:scene3d>
                <a:camera prst="orthographicFront"/>
                <a:lightRig dir="t" rig="threePt"/>
              </a:scene3d>
              <a:sp3d contourW="12700"/>
            </a:bodyPr>
            <a:lstStyle/>
            <a:p>
              <a:pPr algn="ctr"/>
              <a:r>
                <a:rPr altLang="zh-CN" lang="en-US" sz="1200">
                  <a:solidFill>
                    <a:schemeClr val="tx1">
                      <a:lumMod val="65000"/>
                      <a:lumOff val="35000"/>
                    </a:schemeClr>
                  </a:solidFill>
                </a:rPr>
                <a:t>The user can demonstrate on a projector or computer, or print the presentation and make it into a film to be used</a:t>
              </a:r>
            </a:p>
          </p:txBody>
        </p:sp>
        <p:sp>
          <p:nvSpPr>
            <p:cNvPr id="17" name="文本框 16"/>
            <p:cNvSpPr txBox="1"/>
            <p:nvPr/>
          </p:nvSpPr>
          <p:spPr>
            <a:xfrm>
              <a:off x="2811127" y="3689290"/>
              <a:ext cx="1198880" cy="396240"/>
            </a:xfrm>
            <a:prstGeom prst="rect">
              <a:avLst/>
            </a:prstGeom>
            <a:noFill/>
          </p:spPr>
          <p:txBody>
            <a:bodyPr rtlCol="0" wrap="none">
              <a:spAutoFit/>
              <a:scene3d>
                <a:camera prst="orthographicFront"/>
                <a:lightRig dir="t" rig="threePt"/>
              </a:scene3d>
              <a:sp3d contourW="12700"/>
            </a:bodyPr>
            <a:lstStyle/>
            <a:p>
              <a:pPr algn="ctr"/>
              <a:r>
                <a:rPr altLang="en-US" b="1" lang="zh-CN" smtClean="0" sz="2000">
                  <a:solidFill>
                    <a:schemeClr val="tx1">
                      <a:lumMod val="65000"/>
                      <a:lumOff val="35000"/>
                    </a:schemeClr>
                  </a:solidFill>
                  <a:latin typeface="+mj-ea"/>
                  <a:ea typeface="+mj-ea"/>
                </a:rPr>
                <a:t>核心团队</a:t>
              </a:r>
            </a:p>
          </p:txBody>
        </p:sp>
      </p:grpSp>
      <p:grpSp>
        <p:nvGrpSpPr>
          <p:cNvPr id="18" name="组合 17"/>
          <p:cNvGrpSpPr/>
          <p:nvPr/>
        </p:nvGrpSpPr>
        <p:grpSpPr>
          <a:xfrm>
            <a:off x="4732618" y="4530579"/>
            <a:ext cx="2771358" cy="1192329"/>
            <a:chOff x="2024889" y="3689289"/>
            <a:chExt cx="2771358" cy="1192329"/>
          </a:xfrm>
        </p:grpSpPr>
        <p:sp>
          <p:nvSpPr>
            <p:cNvPr id="19" name="矩形 18"/>
            <p:cNvSpPr/>
            <p:nvPr/>
          </p:nvSpPr>
          <p:spPr>
            <a:xfrm>
              <a:off x="2024888" y="4050621"/>
              <a:ext cx="2771358" cy="822960"/>
            </a:xfrm>
            <a:prstGeom prst="rect">
              <a:avLst/>
            </a:prstGeom>
          </p:spPr>
          <p:txBody>
            <a:bodyPr wrap="square">
              <a:spAutoFit/>
              <a:scene3d>
                <a:camera prst="orthographicFront"/>
                <a:lightRig dir="t" rig="threePt"/>
              </a:scene3d>
              <a:sp3d contourW="12700"/>
            </a:bodyPr>
            <a:lstStyle/>
            <a:p>
              <a:pPr algn="ctr"/>
              <a:r>
                <a:rPr altLang="zh-CN" lang="en-US" sz="1200">
                  <a:solidFill>
                    <a:schemeClr val="tx1">
                      <a:lumMod val="65000"/>
                      <a:lumOff val="35000"/>
                    </a:schemeClr>
                  </a:solidFill>
                </a:rPr>
                <a:t>The user can demonstrate on a projector or computer, or print the presentation and make it into a film to be used</a:t>
              </a:r>
            </a:p>
          </p:txBody>
        </p:sp>
        <p:sp>
          <p:nvSpPr>
            <p:cNvPr id="20" name="文本框 19"/>
            <p:cNvSpPr txBox="1"/>
            <p:nvPr/>
          </p:nvSpPr>
          <p:spPr>
            <a:xfrm>
              <a:off x="2811126" y="3689290"/>
              <a:ext cx="1198880" cy="396240"/>
            </a:xfrm>
            <a:prstGeom prst="rect">
              <a:avLst/>
            </a:prstGeom>
            <a:noFill/>
          </p:spPr>
          <p:txBody>
            <a:bodyPr rtlCol="0" wrap="none">
              <a:spAutoFit/>
              <a:scene3d>
                <a:camera prst="orthographicFront"/>
                <a:lightRig dir="t" rig="threePt"/>
              </a:scene3d>
              <a:sp3d contourW="12700"/>
            </a:bodyPr>
            <a:lstStyle/>
            <a:p>
              <a:pPr algn="ctr"/>
              <a:r>
                <a:rPr altLang="en-US" b="1" lang="zh-CN" sz="2000">
                  <a:solidFill>
                    <a:schemeClr val="tx1">
                      <a:lumMod val="65000"/>
                      <a:lumOff val="35000"/>
                    </a:schemeClr>
                  </a:solidFill>
                  <a:latin typeface="+mj-ea"/>
                </a:rPr>
                <a:t>核心团队</a:t>
              </a:r>
            </a:p>
          </p:txBody>
        </p:sp>
      </p:grpSp>
      <p:grpSp>
        <p:nvGrpSpPr>
          <p:cNvPr id="21" name="组合 20"/>
          <p:cNvGrpSpPr/>
          <p:nvPr/>
        </p:nvGrpSpPr>
        <p:grpSpPr>
          <a:xfrm>
            <a:off x="8005590" y="4530579"/>
            <a:ext cx="2771358" cy="1192329"/>
            <a:chOff x="2024889" y="3689289"/>
            <a:chExt cx="2771358" cy="1192329"/>
          </a:xfrm>
        </p:grpSpPr>
        <p:sp>
          <p:nvSpPr>
            <p:cNvPr id="22" name="矩形 21"/>
            <p:cNvSpPr/>
            <p:nvPr/>
          </p:nvSpPr>
          <p:spPr>
            <a:xfrm>
              <a:off x="2024889" y="4050621"/>
              <a:ext cx="2771358" cy="822960"/>
            </a:xfrm>
            <a:prstGeom prst="rect">
              <a:avLst/>
            </a:prstGeom>
          </p:spPr>
          <p:txBody>
            <a:bodyPr wrap="square">
              <a:spAutoFit/>
              <a:scene3d>
                <a:camera prst="orthographicFront"/>
                <a:lightRig dir="t" rig="threePt"/>
              </a:scene3d>
              <a:sp3d contourW="12700"/>
            </a:bodyPr>
            <a:lstStyle/>
            <a:p>
              <a:pPr algn="ctr"/>
              <a:r>
                <a:rPr altLang="zh-CN" lang="en-US" sz="1200">
                  <a:solidFill>
                    <a:schemeClr val="tx1">
                      <a:lumMod val="65000"/>
                      <a:lumOff val="35000"/>
                    </a:schemeClr>
                  </a:solidFill>
                </a:rPr>
                <a:t>The user can demonstrate on a projector or computer, or print the presentation and make it into a film to be used</a:t>
              </a:r>
            </a:p>
          </p:txBody>
        </p:sp>
        <p:sp>
          <p:nvSpPr>
            <p:cNvPr id="23" name="文本框 22"/>
            <p:cNvSpPr txBox="1"/>
            <p:nvPr/>
          </p:nvSpPr>
          <p:spPr>
            <a:xfrm>
              <a:off x="2811127" y="3689290"/>
              <a:ext cx="1198880" cy="396240"/>
            </a:xfrm>
            <a:prstGeom prst="rect">
              <a:avLst/>
            </a:prstGeom>
            <a:noFill/>
          </p:spPr>
          <p:txBody>
            <a:bodyPr rtlCol="0" wrap="none">
              <a:spAutoFit/>
              <a:scene3d>
                <a:camera prst="orthographicFront"/>
                <a:lightRig dir="t" rig="threePt"/>
              </a:scene3d>
              <a:sp3d contourW="12700"/>
            </a:bodyPr>
            <a:lstStyle/>
            <a:p>
              <a:pPr algn="ctr"/>
              <a:r>
                <a:rPr altLang="en-US" b="1" lang="zh-CN" sz="2000">
                  <a:solidFill>
                    <a:schemeClr val="tx1">
                      <a:lumMod val="65000"/>
                      <a:lumOff val="35000"/>
                    </a:schemeClr>
                  </a:solidFill>
                  <a:latin typeface="+mj-ea"/>
                </a:rPr>
                <a:t>核心团队</a:t>
              </a:r>
            </a:p>
          </p:txBody>
        </p:sp>
      </p:grpSp>
      <p:grpSp>
        <p:nvGrpSpPr>
          <p:cNvPr id="24" name="组合 23"/>
          <p:cNvGrpSpPr/>
          <p:nvPr/>
        </p:nvGrpSpPr>
        <p:grpSpPr>
          <a:xfrm>
            <a:off x="985519" y="399144"/>
            <a:ext cx="6558644" cy="763582"/>
            <a:chOff x="874713" y="281210"/>
            <a:chExt cx="6558644" cy="763582"/>
          </a:xfrm>
        </p:grpSpPr>
        <p:sp>
          <p:nvSpPr>
            <p:cNvPr id="26" name="文本框 25"/>
            <p:cNvSpPr txBox="1"/>
            <p:nvPr/>
          </p:nvSpPr>
          <p:spPr>
            <a:xfrm>
              <a:off x="874713" y="281210"/>
              <a:ext cx="22148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公司与团队</a:t>
              </a:r>
            </a:p>
          </p:txBody>
        </p:sp>
        <p:sp>
          <p:nvSpPr>
            <p:cNvPr id="28" name="文本框 27"/>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15257296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id="10" nodeType="with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par>
                                <p:cTn fill="hold"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par>
                          <p:cTn fill="hold" id="20" nodeType="afterGroup">
                            <p:stCondLst>
                              <p:cond delay="500"/>
                            </p:stCondLst>
                            <p:childTnLst>
                              <p:par>
                                <p:cTn fill="hold" id="21" nodeType="afterEffect" presetClass="entr" presetID="14" presetSubtype="10">
                                  <p:stCondLst>
                                    <p:cond delay="0"/>
                                  </p:stCondLst>
                                  <p:childTnLst>
                                    <p:set>
                                      <p:cBhvr>
                                        <p:cTn dur="1" fill="hold" id="22">
                                          <p:stCondLst>
                                            <p:cond delay="0"/>
                                          </p:stCondLst>
                                        </p:cTn>
                                        <p:tgtEl>
                                          <p:spTgt spid="15"/>
                                        </p:tgtEl>
                                        <p:attrNameLst>
                                          <p:attrName>style.visibility</p:attrName>
                                        </p:attrNameLst>
                                      </p:cBhvr>
                                      <p:to>
                                        <p:strVal val="visible"/>
                                      </p:to>
                                    </p:set>
                                    <p:animEffect filter="randombar(horizontal)" transition="in">
                                      <p:cBhvr>
                                        <p:cTn dur="500" id="23"/>
                                        <p:tgtEl>
                                          <p:spTgt spid="15"/>
                                        </p:tgtEl>
                                      </p:cBhvr>
                                    </p:animEffect>
                                  </p:childTnLst>
                                </p:cTn>
                              </p:par>
                            </p:childTnLst>
                          </p:cTn>
                        </p:par>
                        <p:par>
                          <p:cTn fill="hold" id="24" nodeType="afterGroup">
                            <p:stCondLst>
                              <p:cond delay="1000"/>
                            </p:stCondLst>
                            <p:childTnLst>
                              <p:par>
                                <p:cTn fill="hold" id="25" nodeType="afterEffect" presetClass="entr" presetID="14" presetSubtype="10">
                                  <p:stCondLst>
                                    <p:cond delay="0"/>
                                  </p:stCondLst>
                                  <p:childTnLst>
                                    <p:set>
                                      <p:cBhvr>
                                        <p:cTn dur="1" fill="hold" id="26">
                                          <p:stCondLst>
                                            <p:cond delay="0"/>
                                          </p:stCondLst>
                                        </p:cTn>
                                        <p:tgtEl>
                                          <p:spTgt spid="18"/>
                                        </p:tgtEl>
                                        <p:attrNameLst>
                                          <p:attrName>style.visibility</p:attrName>
                                        </p:attrNameLst>
                                      </p:cBhvr>
                                      <p:to>
                                        <p:strVal val="visible"/>
                                      </p:to>
                                    </p:set>
                                    <p:animEffect filter="randombar(horizontal)" transition="in">
                                      <p:cBhvr>
                                        <p:cTn dur="500" id="27"/>
                                        <p:tgtEl>
                                          <p:spTgt spid="18"/>
                                        </p:tgtEl>
                                      </p:cBhvr>
                                    </p:animEffect>
                                  </p:childTnLst>
                                </p:cTn>
                              </p:par>
                            </p:childTnLst>
                          </p:cTn>
                        </p:par>
                        <p:par>
                          <p:cTn fill="hold" id="28" nodeType="afterGroup">
                            <p:stCondLst>
                              <p:cond delay="1500"/>
                            </p:stCondLst>
                            <p:childTnLst>
                              <p:par>
                                <p:cTn fill="hold" id="29" nodeType="afterEffect" presetClass="entr" presetID="14" presetSubtype="10">
                                  <p:stCondLst>
                                    <p:cond delay="0"/>
                                  </p:stCondLst>
                                  <p:childTnLst>
                                    <p:set>
                                      <p:cBhvr>
                                        <p:cTn dur="1" fill="hold" id="30">
                                          <p:stCondLst>
                                            <p:cond delay="0"/>
                                          </p:stCondLst>
                                        </p:cTn>
                                        <p:tgtEl>
                                          <p:spTgt spid="21"/>
                                        </p:tgtEl>
                                        <p:attrNameLst>
                                          <p:attrName>style.visibility</p:attrName>
                                        </p:attrNameLst>
                                      </p:cBhvr>
                                      <p:to>
                                        <p:strVal val="visible"/>
                                      </p:to>
                                    </p:set>
                                    <p:animEffect filter="randombar(horizontal)" transition="in">
                                      <p:cBhvr>
                                        <p:cTn dur="500" id="3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8" name="图片占位符 107"/>
          <p:cNvPicPr>
            <a:picLocks noChangeAspect="1" noGrp="1"/>
          </p:cNvPicPr>
          <p:nvPr>
            <p:ph idx="10" sz="quarter" type="pic"/>
          </p:nvPr>
        </p:nvPicPr>
        <p:blipFill>
          <a:blip r:embed="rId3">
            <a:grayscl/>
            <a:extLst>
              <a:ext uri="{28A0092B-C50C-407E-A947-70E740481C1C}">
                <a14:useLocalDpi val="0"/>
              </a:ext>
            </a:extLst>
          </a:blip>
          <a:srcRect b="18486" t="18486"/>
          <a:stretch>
            <a:fillRect/>
          </a:stretch>
        </p:blipFill>
        <p:spPr>
          <a:xfrm>
            <a:off x="1" y="1735849"/>
            <a:ext cx="12192001" cy="5122151"/>
          </a:xfrm>
        </p:spPr>
      </p:pic>
      <p:sp>
        <p:nvSpPr>
          <p:cNvPr id="82" name="任意多边形 81"/>
          <p:cNvSpPr/>
          <p:nvPr/>
        </p:nvSpPr>
        <p:spPr>
          <a:xfrm rot="1363575">
            <a:off x="-652348" y="3919841"/>
            <a:ext cx="13367730" cy="690710"/>
          </a:xfrm>
          <a:custGeom>
            <a:gdLst>
              <a:gd fmla="*/ 0 w 13367730" name="connsiteX0"/>
              <a:gd fmla="*/ 0 h 690710" name="connsiteY0"/>
              <a:gd fmla="*/ 13218250 w 13367730" name="connsiteX1"/>
              <a:gd fmla="*/ 0 h 690710" name="connsiteY1"/>
              <a:gd fmla="*/ 13367730 w 13367730" name="connsiteX2"/>
              <a:gd fmla="*/ 356885 h 690710" name="connsiteY2"/>
              <a:gd fmla="*/ 12570721 w 13367730" name="connsiteX3"/>
              <a:gd fmla="*/ 690710 h 690710" name="connsiteY3"/>
              <a:gd fmla="*/ 289303 w 13367730" name="connsiteX4"/>
              <a:gd fmla="*/ 690710 h 6907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710" w="13367730">
                <a:moveTo>
                  <a:pt x="0" y="0"/>
                </a:moveTo>
                <a:lnTo>
                  <a:pt x="13218250" y="0"/>
                </a:lnTo>
                <a:lnTo>
                  <a:pt x="13367730" y="356885"/>
                </a:lnTo>
                <a:lnTo>
                  <a:pt x="12570721" y="690710"/>
                </a:lnTo>
                <a:lnTo>
                  <a:pt x="289303" y="6907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flipV="1" rot="1363610">
            <a:off x="-153842" y="1442168"/>
            <a:ext cx="662509" cy="663265"/>
          </a:xfrm>
          <a:custGeom>
            <a:gdLst>
              <a:gd fmla="*/ 0 w 662509" name="connsiteX0"/>
              <a:gd fmla="*/ 663265 h 663265" name="connsiteY0"/>
              <a:gd fmla="*/ 662509 w 662509" name="connsiteX1"/>
              <a:gd fmla="*/ 663265 h 663265" name="connsiteY1"/>
              <a:gd fmla="*/ 277815 w 662509" name="connsiteX2"/>
              <a:gd fmla="*/ 0 h 663265" name="connsiteY2"/>
            </a:gdLst>
            <a:cxnLst>
              <a:cxn ang="0">
                <a:pos x="connsiteX0" y="connsiteY0"/>
              </a:cxn>
              <a:cxn ang="0">
                <a:pos x="connsiteX1" y="connsiteY1"/>
              </a:cxn>
              <a:cxn ang="0">
                <a:pos x="connsiteX2" y="connsiteY2"/>
              </a:cxn>
            </a:cxnLst>
            <a:rect b="b" l="l" r="r" t="t"/>
            <a:pathLst>
              <a:path h="663265" w="662509">
                <a:moveTo>
                  <a:pt x="0" y="663265"/>
                </a:moveTo>
                <a:lnTo>
                  <a:pt x="662509" y="663265"/>
                </a:lnTo>
                <a:lnTo>
                  <a:pt x="27781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flipH="1" flipV="1" rot="12163610">
            <a:off x="11823388" y="6472000"/>
            <a:ext cx="411542" cy="484297"/>
          </a:xfrm>
          <a:custGeom>
            <a:gdLst>
              <a:gd fmla="*/ 280892 w 411542" name="connsiteX0"/>
              <a:gd fmla="*/ 0 h 484297" name="connsiteY0"/>
              <a:gd fmla="*/ 411542 w 411542" name="connsiteX1"/>
              <a:gd fmla="*/ 311919 h 484297" name="connsiteY1"/>
              <a:gd fmla="*/ 0 w 411542" name="connsiteX2"/>
              <a:gd fmla="*/ 484297 h 484297" name="connsiteY2"/>
            </a:gdLst>
            <a:cxnLst>
              <a:cxn ang="0">
                <a:pos x="connsiteX0" y="connsiteY0"/>
              </a:cxn>
              <a:cxn ang="0">
                <a:pos x="connsiteX1" y="connsiteY1"/>
              </a:cxn>
              <a:cxn ang="0">
                <a:pos x="connsiteX2" y="connsiteY2"/>
              </a:cxn>
            </a:cxnLst>
            <a:rect b="b" l="l" r="r" t="t"/>
            <a:pathLst>
              <a:path h="484297" w="411542">
                <a:moveTo>
                  <a:pt x="280892" y="0"/>
                </a:moveTo>
                <a:lnTo>
                  <a:pt x="411542" y="311919"/>
                </a:lnTo>
                <a:lnTo>
                  <a:pt x="0" y="48429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rot="1363610">
            <a:off x="435646" y="1730693"/>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任意多边形 86"/>
          <p:cNvSpPr/>
          <p:nvPr/>
        </p:nvSpPr>
        <p:spPr>
          <a:xfrm flipH="1" flipV="1" rot="12163610">
            <a:off x="83164" y="1574677"/>
            <a:ext cx="807661" cy="730731"/>
          </a:xfrm>
          <a:custGeom>
            <a:gdLst>
              <a:gd fmla="*/ 383837 w 807661" name="connsiteX0"/>
              <a:gd fmla="*/ 0 h 730731" name="connsiteY0"/>
              <a:gd fmla="*/ 807661 w 807661" name="connsiteX1"/>
              <a:gd fmla="*/ 730731 h 730731" name="connsiteY1"/>
              <a:gd fmla="*/ 28879 w 807661" name="connsiteX2"/>
              <a:gd fmla="*/ 730731 h 730731" name="connsiteY2"/>
              <a:gd fmla="*/ 0 w 807661" name="connsiteX3"/>
              <a:gd fmla="*/ 661786 h 730731" name="connsiteY3"/>
            </a:gdLst>
            <a:cxnLst>
              <a:cxn ang="0">
                <a:pos x="connsiteX0" y="connsiteY0"/>
              </a:cxn>
              <a:cxn ang="0">
                <a:pos x="connsiteX1" y="connsiteY1"/>
              </a:cxn>
              <a:cxn ang="0">
                <a:pos x="connsiteX2" y="connsiteY2"/>
              </a:cxn>
              <a:cxn ang="0">
                <a:pos x="connsiteX3" y="connsiteY3"/>
              </a:cxn>
            </a:cxnLst>
            <a:rect b="b" l="l" r="r" t="t"/>
            <a:pathLst>
              <a:path h="730731" w="807661">
                <a:moveTo>
                  <a:pt x="383837" y="0"/>
                </a:moveTo>
                <a:lnTo>
                  <a:pt x="807661" y="730731"/>
                </a:lnTo>
                <a:lnTo>
                  <a:pt x="28879" y="730731"/>
                </a:lnTo>
                <a:lnTo>
                  <a:pt x="0" y="66178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2163610">
            <a:off x="822663" y="1892798"/>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V="1" rot="1363610">
            <a:off x="1988006" y="238091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rot="1363610">
            <a:off x="1207533" y="205400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flipH="1" flipV="1" rot="12163610">
            <a:off x="1597088" y="221717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flipV="1" rot="12163610">
            <a:off x="2375023" y="254301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等腰三角形 24"/>
          <p:cNvSpPr/>
          <p:nvPr/>
        </p:nvSpPr>
        <p:spPr>
          <a:xfrm flipV="1" rot="1363610">
            <a:off x="3540365" y="3031134"/>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等腰三角形 25"/>
          <p:cNvSpPr/>
          <p:nvPr/>
        </p:nvSpPr>
        <p:spPr>
          <a:xfrm flipV="1" rot="1363610">
            <a:off x="2759892" y="270422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flipH="1" flipV="1" rot="12163610">
            <a:off x="3149447" y="2867394"/>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27"/>
          <p:cNvSpPr/>
          <p:nvPr/>
        </p:nvSpPr>
        <p:spPr>
          <a:xfrm flipH="1" flipV="1" rot="12163610">
            <a:off x="3927382" y="3193239"/>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flipV="1" rot="1363610">
            <a:off x="5092724" y="368135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flipV="1" rot="1363610">
            <a:off x="4312251" y="335444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flipH="1" flipV="1" rot="12163610">
            <a:off x="4701806" y="351761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等腰三角形 23"/>
          <p:cNvSpPr/>
          <p:nvPr/>
        </p:nvSpPr>
        <p:spPr>
          <a:xfrm flipH="1" flipV="1" rot="12163610">
            <a:off x="5479741" y="384346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flipV="1" rot="1363610">
            <a:off x="6645084" y="433157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flipV="1" rot="1363610">
            <a:off x="5864611" y="400466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flipH="1" flipV="1" rot="12163610">
            <a:off x="6254166" y="416783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flipH="1" flipV="1" rot="12163610">
            <a:off x="7032101" y="449368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flipV="1" rot="1363610">
            <a:off x="8197443" y="4981795"/>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flipV="1" rot="1363610">
            <a:off x="7416970" y="4654887"/>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flipH="1" flipV="1" rot="12163610">
            <a:off x="7806525" y="4818055"/>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flipH="1" flipV="1" rot="12163610">
            <a:off x="8584460" y="5143900"/>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flipV="1" rot="1363610">
            <a:off x="9749803" y="5632016"/>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flipV="1" rot="1363610">
            <a:off x="8969330" y="5305108"/>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flipH="1" flipV="1" rot="12163610">
            <a:off x="9358885" y="5468276"/>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flipH="1" flipV="1" rot="12163610">
            <a:off x="10136820" y="5794121"/>
            <a:ext cx="847649" cy="7307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flipV="1" rot="1363610">
            <a:off x="11325112" y="6278491"/>
            <a:ext cx="806060" cy="620301"/>
          </a:xfrm>
          <a:custGeom>
            <a:gdLst>
              <a:gd fmla="*/ 0 w 806060" name="connsiteX0"/>
              <a:gd fmla="*/ 620301 h 620301" name="connsiteY0"/>
              <a:gd fmla="*/ 776026 w 806060" name="connsiteX1"/>
              <a:gd fmla="*/ 620301 h 620301" name="connsiteY1"/>
              <a:gd fmla="*/ 806060 w 806060" name="connsiteX2"/>
              <a:gd fmla="*/ 548596 h 620301" name="connsiteY2"/>
              <a:gd fmla="*/ 528981 w 806060" name="connsiteX3"/>
              <a:gd fmla="*/ 70874 h 620301" name="connsiteY3"/>
              <a:gd fmla="*/ 359776 w 806060" name="connsiteX4"/>
              <a:gd fmla="*/ 0 h 6203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20301" w="806060">
                <a:moveTo>
                  <a:pt x="0" y="620301"/>
                </a:moveTo>
                <a:lnTo>
                  <a:pt x="776026" y="620301"/>
                </a:lnTo>
                <a:lnTo>
                  <a:pt x="806060" y="548596"/>
                </a:lnTo>
                <a:lnTo>
                  <a:pt x="528981" y="70874"/>
                </a:lnTo>
                <a:lnTo>
                  <a:pt x="359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flipV="1" rot="1363610">
            <a:off x="10521692" y="5955330"/>
            <a:ext cx="847649" cy="7307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flipH="1" flipV="1" rot="12163610">
            <a:off x="10913733" y="6106125"/>
            <a:ext cx="783600" cy="730731"/>
          </a:xfrm>
          <a:custGeom>
            <a:gdLst>
              <a:gd fmla="*/ 423825 w 783600" name="connsiteX0"/>
              <a:gd fmla="*/ 0 h 730731" name="connsiteY0"/>
              <a:gd fmla="*/ 783600 w 783600" name="connsiteX1"/>
              <a:gd fmla="*/ 620301 h 730731" name="connsiteY1"/>
              <a:gd fmla="*/ 519955 w 783600" name="connsiteX2"/>
              <a:gd fmla="*/ 730731 h 730731" name="connsiteY2"/>
              <a:gd fmla="*/ 0 w 783600" name="connsiteX3"/>
              <a:gd fmla="*/ 730731 h 730731" name="connsiteY3"/>
            </a:gdLst>
            <a:cxnLst>
              <a:cxn ang="0">
                <a:pos x="connsiteX0" y="connsiteY0"/>
              </a:cxn>
              <a:cxn ang="0">
                <a:pos x="connsiteX1" y="connsiteY1"/>
              </a:cxn>
              <a:cxn ang="0">
                <a:pos x="connsiteX2" y="connsiteY2"/>
              </a:cxn>
              <a:cxn ang="0">
                <a:pos x="connsiteX3" y="connsiteY3"/>
              </a:cxn>
            </a:cxnLst>
            <a:rect b="b" l="l" r="r" t="t"/>
            <a:pathLst>
              <a:path h="730731" w="783600">
                <a:moveTo>
                  <a:pt x="423825" y="0"/>
                </a:moveTo>
                <a:lnTo>
                  <a:pt x="783600" y="620301"/>
                </a:lnTo>
                <a:lnTo>
                  <a:pt x="519955" y="730731"/>
                </a:lnTo>
                <a:lnTo>
                  <a:pt x="0" y="73073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等腰三角形 108"/>
          <p:cNvSpPr/>
          <p:nvPr/>
        </p:nvSpPr>
        <p:spPr>
          <a:xfrm flipH="1" rot="16200000">
            <a:off x="11247312" y="1454195"/>
            <a:ext cx="1014670" cy="874714"/>
          </a:xfrm>
          <a:prstGeom prst="triangle">
            <a:avLst>
              <a:gd fmla="val 6347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8490674" y="2200145"/>
            <a:ext cx="2621280" cy="822960"/>
          </a:xfrm>
          <a:prstGeom prst="rect">
            <a:avLst/>
          </a:prstGeom>
          <a:noFill/>
        </p:spPr>
        <p:txBody>
          <a:bodyPr rtlCol="0" wrap="none">
            <a:spAutoFit/>
            <a:scene3d>
              <a:camera prst="orthographicFront"/>
              <a:lightRig dir="t" rig="threePt"/>
            </a:scene3d>
            <a:sp3d contourW="12700"/>
          </a:bodyPr>
          <a:lstStyle/>
          <a:p>
            <a:pPr algn="r"/>
            <a:r>
              <a:rPr altLang="en-US" b="1" lang="zh-CN" sz="4800">
                <a:solidFill>
                  <a:schemeClr val="tx1">
                    <a:lumMod val="75000"/>
                    <a:lumOff val="25000"/>
                  </a:schemeClr>
                </a:solidFill>
              </a:rPr>
              <a:t>项目介绍</a:t>
            </a:r>
          </a:p>
        </p:txBody>
      </p:sp>
      <p:sp>
        <p:nvSpPr>
          <p:cNvPr id="38" name="文本框 37"/>
          <p:cNvSpPr txBox="1"/>
          <p:nvPr/>
        </p:nvSpPr>
        <p:spPr>
          <a:xfrm>
            <a:off x="8466068" y="1496387"/>
            <a:ext cx="2645886" cy="822960"/>
          </a:xfrm>
          <a:prstGeom prst="rect">
            <a:avLst/>
          </a:prstGeom>
          <a:noFill/>
        </p:spPr>
        <p:txBody>
          <a:bodyPr rtlCol="0" wrap="none">
            <a:spAutoFit/>
            <a:scene3d>
              <a:camera prst="orthographicFront"/>
              <a:lightRig dir="t" rig="threePt"/>
            </a:scene3d>
            <a:sp3d contourW="12700"/>
          </a:bodyPr>
          <a:lstStyle/>
          <a:p>
            <a:pPr algn="r"/>
            <a:r>
              <a:rPr altLang="zh-CN" b="1" lang="en-US" smtClean="0" sz="4800">
                <a:solidFill>
                  <a:srgbClr val="D8270A"/>
                </a:solidFill>
              </a:rPr>
              <a:t>PART 02</a:t>
            </a:r>
          </a:p>
        </p:txBody>
      </p:sp>
      <p:sp>
        <p:nvSpPr>
          <p:cNvPr id="43" name="文本框 42"/>
          <p:cNvSpPr txBox="1"/>
          <p:nvPr/>
        </p:nvSpPr>
        <p:spPr>
          <a:xfrm>
            <a:off x="6648772" y="3032726"/>
            <a:ext cx="4463180" cy="821131"/>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400">
                <a:solidFill>
                  <a:prstClr val="white">
                    <a:lumMod val="50000"/>
                  </a:prstClr>
                </a:solidFill>
              </a:rPr>
              <a:t>The user can demonstrate on a projector or computer, or print the presentation and make it into a film to be used in a wider field</a:t>
            </a:r>
          </a:p>
        </p:txBody>
      </p:sp>
    </p:spTree>
    <p:extLst>
      <p:ext uri="{BB962C8B-B14F-4D97-AF65-F5344CB8AC3E}">
        <p14:creationId val="147814421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09"/>
                                        </p:tgtEl>
                                        <p:attrNameLst>
                                          <p:attrName>style.visibility</p:attrName>
                                        </p:attrNameLst>
                                      </p:cBhvr>
                                      <p:to>
                                        <p:strVal val="visible"/>
                                      </p:to>
                                    </p:set>
                                    <p:anim calcmode="lin" valueType="num">
                                      <p:cBhvr additive="base">
                                        <p:cTn dur="500" fill="hold" id="7"/>
                                        <p:tgtEl>
                                          <p:spTgt spid="109"/>
                                        </p:tgtEl>
                                        <p:attrNameLst>
                                          <p:attrName>ppt_x</p:attrName>
                                        </p:attrNameLst>
                                      </p:cBhvr>
                                      <p:tavLst>
                                        <p:tav tm="0">
                                          <p:val>
                                            <p:strVal val="1+#ppt_w/2"/>
                                          </p:val>
                                        </p:tav>
                                        <p:tav tm="100000">
                                          <p:val>
                                            <p:strVal val="#ppt_x"/>
                                          </p:val>
                                        </p:tav>
                                      </p:tavLst>
                                    </p:anim>
                                    <p:anim calcmode="lin" valueType="num">
                                      <p:cBhvr additive="base">
                                        <p:cTn dur="500" fill="hold" id="8"/>
                                        <p:tgtEl>
                                          <p:spTgt spid="10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38"/>
                                        </p:tgtEl>
                                        <p:attrNameLst>
                                          <p:attrName>style.visibility</p:attrName>
                                        </p:attrNameLst>
                                      </p:cBhvr>
                                      <p:to>
                                        <p:strVal val="visible"/>
                                      </p:to>
                                    </p:set>
                                    <p:animEffect filter="wipe(right)" transition="in">
                                      <p:cBhvr>
                                        <p:cTn dur="500" id="12"/>
                                        <p:tgtEl>
                                          <p:spTgt spid="3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1000" id="16"/>
                                        <p:tgtEl>
                                          <p:spTgt spid="37"/>
                                        </p:tgtEl>
                                      </p:cBhvr>
                                    </p:animEffect>
                                    <p:anim calcmode="lin" valueType="num">
                                      <p:cBhvr>
                                        <p:cTn dur="1000" fill="hold" id="17"/>
                                        <p:tgtEl>
                                          <p:spTgt spid="37"/>
                                        </p:tgtEl>
                                        <p:attrNameLst>
                                          <p:attrName>ppt_x</p:attrName>
                                        </p:attrNameLst>
                                      </p:cBhvr>
                                      <p:tavLst>
                                        <p:tav tm="0">
                                          <p:val>
                                            <p:strVal val="#ppt_x"/>
                                          </p:val>
                                        </p:tav>
                                        <p:tav tm="100000">
                                          <p:val>
                                            <p:strVal val="#ppt_x"/>
                                          </p:val>
                                        </p:tav>
                                      </p:tavLst>
                                    </p:anim>
                                    <p:anim calcmode="lin" valueType="num">
                                      <p:cBhvr>
                                        <p:cTn dur="1000" fill="hold" id="18"/>
                                        <p:tgtEl>
                                          <p:spTgt spid="3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43"/>
                                        </p:tgtEl>
                                        <p:attrNameLst>
                                          <p:attrName>style.visibility</p:attrName>
                                        </p:attrNameLst>
                                      </p:cBhvr>
                                      <p:to>
                                        <p:strVal val="visible"/>
                                      </p:to>
                                    </p:set>
                                    <p:animEffect filter="randombar(horizontal)" transition="in">
                                      <p:cBhvr>
                                        <p:cTn dur="500" id="2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37"/>
      <p:bldP grpId="0" spid="38"/>
      <p:bldP grpId="0" spid="4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8878828" y="1603156"/>
            <a:ext cx="2427872" cy="2130627"/>
            <a:chOff x="9266662" y="787400"/>
            <a:chExt cx="2912637" cy="2556042"/>
          </a:xfrm>
        </p:grpSpPr>
        <p:sp>
          <p:nvSpPr>
            <p:cNvPr id="32" name="矩形 31"/>
            <p:cNvSpPr/>
            <p:nvPr/>
          </p:nvSpPr>
          <p:spPr>
            <a:xfrm>
              <a:off x="9266662" y="787400"/>
              <a:ext cx="2912637" cy="25560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C00000"/>
                    </a:gs>
                    <a:gs pos="100000">
                      <a:srgbClr val="F42400"/>
                    </a:gs>
                  </a:gsLst>
                  <a:lin ang="3000000" scaled="0"/>
                </a:gradFill>
              </a:endParaRPr>
            </a:p>
          </p:txBody>
        </p:sp>
        <p:sp>
          <p:nvSpPr>
            <p:cNvPr id="37" name="Freeform 109"/>
            <p:cNvSpPr>
              <a:spLocks noChangeArrowheads="1"/>
            </p:cNvSpPr>
            <p:nvPr/>
          </p:nvSpPr>
          <p:spPr bwMode="auto">
            <a:xfrm>
              <a:off x="10135022" y="1477467"/>
              <a:ext cx="1175916" cy="1175908"/>
            </a:xfrm>
            <a:custGeom>
              <a:gdLst>
                <a:gd fmla="*/ 116822 w 634" name="T0"/>
                <a:gd fmla="*/ 0 h 634" name="T1"/>
                <a:gd fmla="*/ 116822 w 634" name="T2"/>
                <a:gd fmla="*/ 228190 h 634" name="T3"/>
                <a:gd fmla="*/ 116822 w 634" name="T4"/>
                <a:gd fmla="*/ 0 h 634" name="T5"/>
                <a:gd fmla="*/ 196507 w 634" name="T6"/>
                <a:gd fmla="*/ 58399 h 634" name="T7"/>
                <a:gd fmla="*/ 159369 w 634" name="T8"/>
                <a:gd fmla="*/ 105984 h 634" name="T9"/>
                <a:gd fmla="*/ 196507 w 634" name="T10"/>
                <a:gd fmla="*/ 58399 h 634" name="T11"/>
                <a:gd fmla="*/ 186051 w 634" name="T12"/>
                <a:gd fmla="*/ 47945 h 634" name="T13"/>
                <a:gd fmla="*/ 138096 w 634" name="T14"/>
                <a:gd fmla="*/ 21269 h 634" name="T15"/>
                <a:gd fmla="*/ 85093 w 634" name="T16"/>
                <a:gd fmla="*/ 105984 h 634" name="T17"/>
                <a:gd fmla="*/ 90501 w 634" name="T18"/>
                <a:gd fmla="*/ 69214 h 634" name="T19"/>
                <a:gd fmla="*/ 138096 w 634" name="T20"/>
                <a:gd fmla="*/ 69214 h 634" name="T21"/>
                <a:gd fmla="*/ 85093 w 634" name="T22"/>
                <a:gd fmla="*/ 105984 h 634" name="T23"/>
                <a:gd fmla="*/ 143504 w 634" name="T24"/>
                <a:gd fmla="*/ 122206 h 634" name="T25"/>
                <a:gd fmla="*/ 116822 w 634" name="T26"/>
                <a:gd fmla="*/ 159336 h 634" name="T27"/>
                <a:gd fmla="*/ 85093 w 634" name="T28"/>
                <a:gd fmla="*/ 122206 h 634" name="T29"/>
                <a:gd fmla="*/ 106366 w 634" name="T30"/>
                <a:gd fmla="*/ 15862 h 634" name="T31"/>
                <a:gd fmla="*/ 116822 w 634" name="T32"/>
                <a:gd fmla="*/ 15862 h 634" name="T33"/>
                <a:gd fmla="*/ 138096 w 634" name="T34"/>
                <a:gd fmla="*/ 58399 h 634" name="T35"/>
                <a:gd fmla="*/ 95549 w 634" name="T36"/>
                <a:gd fmla="*/ 58399 h 634" name="T37"/>
                <a:gd fmla="*/ 90501 w 634" name="T38"/>
                <a:gd fmla="*/ 21269 h 634" name="T39"/>
                <a:gd fmla="*/ 79684 w 634" name="T40"/>
                <a:gd fmla="*/ 52992 h 634" name="T41"/>
                <a:gd fmla="*/ 90501 w 634" name="T42"/>
                <a:gd fmla="*/ 21269 h 634" name="T43"/>
                <a:gd fmla="*/ 32090 w 634" name="T44"/>
                <a:gd fmla="*/ 58399 h 634" name="T45"/>
                <a:gd fmla="*/ 74637 w 634" name="T46"/>
                <a:gd fmla="*/ 105984 h 634" name="T47"/>
                <a:gd fmla="*/ 32090 w 634" name="T48"/>
                <a:gd fmla="*/ 58399 h 634" name="T49"/>
                <a:gd fmla="*/ 32090 w 634" name="T50"/>
                <a:gd fmla="*/ 169790 h 634" name="T51"/>
                <a:gd fmla="*/ 74637 w 634" name="T52"/>
                <a:gd fmla="*/ 122206 h 634" name="T53"/>
                <a:gd fmla="*/ 32090 w 634" name="T54"/>
                <a:gd fmla="*/ 169790 h 634" name="T55"/>
                <a:gd fmla="*/ 42546 w 634" name="T56"/>
                <a:gd fmla="*/ 180605 h 634" name="T57"/>
                <a:gd fmla="*/ 90501 w 634" name="T58"/>
                <a:gd fmla="*/ 212328 h 634" name="T59"/>
                <a:gd fmla="*/ 122231 w 634" name="T60"/>
                <a:gd fmla="*/ 212328 h 634" name="T61"/>
                <a:gd fmla="*/ 116822 w 634" name="T62"/>
                <a:gd fmla="*/ 212328 h 634" name="T63"/>
                <a:gd fmla="*/ 95549 w 634" name="T64"/>
                <a:gd fmla="*/ 169790 h 634" name="T65"/>
                <a:gd fmla="*/ 138096 w 634" name="T66"/>
                <a:gd fmla="*/ 169790 h 634" name="T67"/>
                <a:gd fmla="*/ 138096 w 634" name="T68"/>
                <a:gd fmla="*/ 212328 h 634" name="T69"/>
                <a:gd fmla="*/ 148552 w 634" name="T70"/>
                <a:gd fmla="*/ 175198 h 634" name="T71"/>
                <a:gd fmla="*/ 138096 w 634" name="T72"/>
                <a:gd fmla="*/ 212328 h 634" name="T73"/>
                <a:gd fmla="*/ 196507 w 634" name="T74"/>
                <a:gd fmla="*/ 169790 h 634" name="T75"/>
                <a:gd fmla="*/ 159369 w 634" name="T76"/>
                <a:gd fmla="*/ 122206 h 634" name="T77"/>
                <a:gd fmla="*/ 196507 w 634" name="T78"/>
                <a:gd fmla="*/ 169790 h 63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34" w="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p:spPr>
          <p:txBody>
            <a:bodyPr anchor="ctr" wrap="none"/>
            <a:lstStyle/>
            <a:p>
              <a:pPr eaLnBrk="1" hangingPunct="1">
                <a:defRPr/>
              </a:pPr>
              <a:endParaRPr altLang="en-US" lang="zh-CN"/>
            </a:p>
          </p:txBody>
        </p:sp>
      </p:grpSp>
      <p:grpSp>
        <p:nvGrpSpPr>
          <p:cNvPr id="8" name="组合 7"/>
          <p:cNvGrpSpPr/>
          <p:nvPr/>
        </p:nvGrpSpPr>
        <p:grpSpPr>
          <a:xfrm>
            <a:off x="1360388" y="4879975"/>
            <a:ext cx="4038926" cy="996648"/>
            <a:chOff x="1157188" y="5013498"/>
            <a:chExt cx="3458574" cy="853440"/>
          </a:xfrm>
        </p:grpSpPr>
        <p:grpSp>
          <p:nvGrpSpPr>
            <p:cNvPr id="13" name="组合 12"/>
            <p:cNvGrpSpPr/>
            <p:nvPr/>
          </p:nvGrpSpPr>
          <p:grpSpPr>
            <a:xfrm>
              <a:off x="3762322" y="5013498"/>
              <a:ext cx="853440" cy="853440"/>
              <a:chOff x="3413979" y="5100583"/>
              <a:chExt cx="853440" cy="853440"/>
            </a:xfrm>
          </p:grpSpPr>
          <p:sp>
            <p:nvSpPr>
              <p:cNvPr id="48" name="椭圆 47"/>
              <p:cNvSpPr/>
              <p:nvPr/>
            </p:nvSpPr>
            <p:spPr>
              <a:xfrm>
                <a:off x="3413979" y="5100583"/>
                <a:ext cx="853440" cy="853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C00000"/>
                      </a:gs>
                      <a:gs pos="100000">
                        <a:srgbClr val="F42400"/>
                      </a:gs>
                    </a:gsLst>
                    <a:lin ang="3000000" scaled="0"/>
                  </a:gradFill>
                </a:endParaRPr>
              </a:p>
            </p:txBody>
          </p:sp>
          <p:sp>
            <p:nvSpPr>
              <p:cNvPr id="44" name="Freeform 81"/>
              <p:cNvSpPr>
                <a:spLocks noChangeArrowheads="1"/>
              </p:cNvSpPr>
              <p:nvPr/>
            </p:nvSpPr>
            <p:spPr bwMode="auto">
              <a:xfrm>
                <a:off x="3622424" y="5333118"/>
                <a:ext cx="436550" cy="335206"/>
              </a:xfrm>
              <a:custGeom>
                <a:gdLst>
                  <a:gd fmla="*/ 131975 w 619" name="T0"/>
                  <a:gd fmla="*/ 79795 h 472" name="T1"/>
                  <a:gd fmla="*/ 131975 w 619" name="T2"/>
                  <a:gd fmla="*/ 79795 h 472" name="T3"/>
                  <a:gd fmla="*/ 105437 w 619" name="T4"/>
                  <a:gd fmla="*/ 79795 h 472" name="T5"/>
                  <a:gd fmla="*/ 116196 w 619" name="T6"/>
                  <a:gd fmla="*/ 48021 h 472" name="T7"/>
                  <a:gd fmla="*/ 110816 w 619" name="T8"/>
                  <a:gd fmla="*/ 42605 h 472" name="T9"/>
                  <a:gd fmla="*/ 100416 w 619" name="T10"/>
                  <a:gd fmla="*/ 42605 h 472" name="T11"/>
                  <a:gd fmla="*/ 84278 w 619" name="T12"/>
                  <a:gd fmla="*/ 85211 h 472" name="T13"/>
                  <a:gd fmla="*/ 84278 w 619" name="T14"/>
                  <a:gd fmla="*/ 90626 h 472" name="T15"/>
                  <a:gd fmla="*/ 89657 w 619" name="T16"/>
                  <a:gd fmla="*/ 95681 h 472" name="T17"/>
                  <a:gd fmla="*/ 121575 w 619" name="T18"/>
                  <a:gd fmla="*/ 95681 h 472" name="T19"/>
                  <a:gd fmla="*/ 105437 w 619" name="T20"/>
                  <a:gd fmla="*/ 127455 h 472" name="T21"/>
                  <a:gd fmla="*/ 105437 w 619" name="T22"/>
                  <a:gd fmla="*/ 138287 h 472" name="T23"/>
                  <a:gd fmla="*/ 116196 w 619" name="T24"/>
                  <a:gd fmla="*/ 133232 h 472" name="T25"/>
                  <a:gd fmla="*/ 136996 w 619" name="T26"/>
                  <a:gd fmla="*/ 85211 h 472" name="T27"/>
                  <a:gd fmla="*/ 131975 w 619" name="T28"/>
                  <a:gd fmla="*/ 79795 h 472" name="T29"/>
                  <a:gd fmla="*/ 158155 w 619" name="T30"/>
                  <a:gd fmla="*/ 37189 h 472" name="T31"/>
                  <a:gd fmla="*/ 158155 w 619" name="T32"/>
                  <a:gd fmla="*/ 37189 h 472" name="T33"/>
                  <a:gd fmla="*/ 105437 w 619" name="T34"/>
                  <a:gd fmla="*/ 0 h 472" name="T35"/>
                  <a:gd fmla="*/ 42318 w 619" name="T36"/>
                  <a:gd fmla="*/ 58492 h 472" name="T37"/>
                  <a:gd fmla="*/ 0 w 619" name="T38"/>
                  <a:gd fmla="*/ 116984 h 472" name="T39"/>
                  <a:gd fmla="*/ 52718 w 619" name="T40"/>
                  <a:gd fmla="*/ 170060 h 472" name="T41"/>
                  <a:gd fmla="*/ 153134 w 619" name="T42"/>
                  <a:gd fmla="*/ 170060 h 472" name="T43"/>
                  <a:gd fmla="*/ 221632 w 619" name="T44"/>
                  <a:gd fmla="*/ 106513 h 472" name="T45"/>
                  <a:gd fmla="*/ 158155 w 619" name="T46"/>
                  <a:gd fmla="*/ 37189 h 472" name="T47"/>
                  <a:gd fmla="*/ 153134 w 619" name="T48"/>
                  <a:gd fmla="*/ 159589 h 472" name="T49"/>
                  <a:gd fmla="*/ 153134 w 619" name="T50"/>
                  <a:gd fmla="*/ 159589 h 472" name="T51"/>
                  <a:gd fmla="*/ 52718 w 619" name="T52"/>
                  <a:gd fmla="*/ 159589 h 472" name="T53"/>
                  <a:gd fmla="*/ 10400 w 619" name="T54"/>
                  <a:gd fmla="*/ 116984 h 472" name="T55"/>
                  <a:gd fmla="*/ 52718 w 619" name="T56"/>
                  <a:gd fmla="*/ 74379 h 472" name="T57"/>
                  <a:gd fmla="*/ 105437 w 619" name="T58"/>
                  <a:gd fmla="*/ 15887 h 472" name="T59"/>
                  <a:gd fmla="*/ 147755 w 619" name="T60"/>
                  <a:gd fmla="*/ 53437 h 472" name="T61"/>
                  <a:gd fmla="*/ 211232 w 619" name="T62"/>
                  <a:gd fmla="*/ 101097 h 472" name="T63"/>
                  <a:gd fmla="*/ 153134 w 619" name="T64"/>
                  <a:gd fmla="*/ 159589 h 47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472" w="619">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a:extLst/>
            </p:spPr>
            <p:txBody>
              <a:bodyPr anchor="ctr" wrap="none"/>
              <a:lstStyle/>
              <a:p>
                <a:pPr eaLnBrk="1" hangingPunct="1">
                  <a:defRPr/>
                </a:pPr>
                <a:endParaRPr altLang="en-US" lang="zh-CN"/>
              </a:p>
            </p:txBody>
          </p:sp>
        </p:grpSp>
        <p:grpSp>
          <p:nvGrpSpPr>
            <p:cNvPr id="7" name="组合 6"/>
            <p:cNvGrpSpPr/>
            <p:nvPr/>
          </p:nvGrpSpPr>
          <p:grpSpPr>
            <a:xfrm>
              <a:off x="2459755" y="5013498"/>
              <a:ext cx="853440" cy="853440"/>
              <a:chOff x="2111412" y="5100583"/>
              <a:chExt cx="853440" cy="853440"/>
            </a:xfrm>
          </p:grpSpPr>
          <p:sp>
            <p:nvSpPr>
              <p:cNvPr id="47" name="椭圆 46"/>
              <p:cNvSpPr/>
              <p:nvPr/>
            </p:nvSpPr>
            <p:spPr>
              <a:xfrm>
                <a:off x="2111412" y="5100583"/>
                <a:ext cx="853440" cy="853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C00000"/>
                      </a:gs>
                      <a:gs pos="100000">
                        <a:srgbClr val="F42400"/>
                      </a:gs>
                    </a:gsLst>
                    <a:lin ang="3000000" scaled="0"/>
                  </a:gradFill>
                </a:endParaRPr>
              </a:p>
            </p:txBody>
          </p:sp>
          <p:sp>
            <p:nvSpPr>
              <p:cNvPr id="45" name="Freeform 158"/>
              <p:cNvSpPr>
                <a:spLocks noChangeArrowheads="1"/>
              </p:cNvSpPr>
              <p:nvPr/>
            </p:nvSpPr>
            <p:spPr bwMode="auto">
              <a:xfrm>
                <a:off x="2309464" y="5329515"/>
                <a:ext cx="457336" cy="418360"/>
              </a:xfrm>
              <a:custGeom>
                <a:gdLst>
                  <a:gd fmla="*/ 184545 w 649" name="T0"/>
                  <a:gd fmla="*/ 26677 h 590" name="T1"/>
                  <a:gd fmla="*/ 184545 w 649" name="T2"/>
                  <a:gd fmla="*/ 26677 h 590" name="T3"/>
                  <a:gd fmla="*/ 158386 w 649" name="T4"/>
                  <a:gd fmla="*/ 0 h 590" name="T5"/>
                  <a:gd fmla="*/ 73818 w 649" name="T6"/>
                  <a:gd fmla="*/ 0 h 590" name="T7"/>
                  <a:gd fmla="*/ 47659 w 649" name="T8"/>
                  <a:gd fmla="*/ 26677 h 590" name="T9"/>
                  <a:gd fmla="*/ 5375 w 649" name="T10"/>
                  <a:gd fmla="*/ 58402 h 590" name="T11"/>
                  <a:gd fmla="*/ 47659 w 649" name="T12"/>
                  <a:gd fmla="*/ 100941 h 590" name="T13"/>
                  <a:gd fmla="*/ 52676 w 649" name="T14"/>
                  <a:gd fmla="*/ 100941 h 590" name="T15"/>
                  <a:gd fmla="*/ 110727 w 649" name="T16"/>
                  <a:gd fmla="*/ 153935 h 590" name="T17"/>
                  <a:gd fmla="*/ 110727 w 649" name="T18"/>
                  <a:gd fmla="*/ 196474 h 590" name="T19"/>
                  <a:gd fmla="*/ 89585 w 649" name="T20"/>
                  <a:gd fmla="*/ 196474 h 590" name="T21"/>
                  <a:gd fmla="*/ 79193 w 649" name="T22"/>
                  <a:gd fmla="*/ 206929 h 590" name="T23"/>
                  <a:gd fmla="*/ 89585 w 649" name="T24"/>
                  <a:gd fmla="*/ 212336 h 590" name="T25"/>
                  <a:gd fmla="*/ 142261 w 649" name="T26"/>
                  <a:gd fmla="*/ 212336 h 590" name="T27"/>
                  <a:gd fmla="*/ 153011 w 649" name="T28"/>
                  <a:gd fmla="*/ 206929 h 590" name="T29"/>
                  <a:gd fmla="*/ 142261 w 649" name="T30"/>
                  <a:gd fmla="*/ 196474 h 590" name="T31"/>
                  <a:gd fmla="*/ 121477 w 649" name="T32"/>
                  <a:gd fmla="*/ 196474 h 590" name="T33"/>
                  <a:gd fmla="*/ 121477 w 649" name="T34"/>
                  <a:gd fmla="*/ 153935 h 590" name="T35"/>
                  <a:gd fmla="*/ 179528 w 649" name="T36"/>
                  <a:gd fmla="*/ 100941 h 590" name="T37"/>
                  <a:gd fmla="*/ 184545 w 649" name="T38"/>
                  <a:gd fmla="*/ 100941 h 590" name="T39"/>
                  <a:gd fmla="*/ 226829 w 649" name="T40"/>
                  <a:gd fmla="*/ 58402 h 590" name="T41"/>
                  <a:gd fmla="*/ 184545 w 649" name="T42"/>
                  <a:gd fmla="*/ 26677 h 590" name="T43"/>
                  <a:gd fmla="*/ 47659 w 649" name="T44"/>
                  <a:gd fmla="*/ 85079 h 590" name="T45"/>
                  <a:gd fmla="*/ 47659 w 649" name="T46"/>
                  <a:gd fmla="*/ 85079 h 590" name="T47"/>
                  <a:gd fmla="*/ 15767 w 649" name="T48"/>
                  <a:gd fmla="*/ 58402 h 590" name="T49"/>
                  <a:gd fmla="*/ 47659 w 649" name="T50"/>
                  <a:gd fmla="*/ 42539 h 590" name="T51"/>
                  <a:gd fmla="*/ 47659 w 649" name="T52"/>
                  <a:gd fmla="*/ 85079 h 590" name="T53"/>
                  <a:gd fmla="*/ 174153 w 649" name="T54"/>
                  <a:gd fmla="*/ 68856 h 590" name="T55"/>
                  <a:gd fmla="*/ 174153 w 649" name="T56"/>
                  <a:gd fmla="*/ 68856 h 590" name="T57"/>
                  <a:gd fmla="*/ 116102 w 649" name="T58"/>
                  <a:gd fmla="*/ 143480 h 590" name="T59"/>
                  <a:gd fmla="*/ 58051 w 649" name="T60"/>
                  <a:gd fmla="*/ 68856 h 590" name="T61"/>
                  <a:gd fmla="*/ 58051 w 649" name="T62"/>
                  <a:gd fmla="*/ 26677 h 590" name="T63"/>
                  <a:gd fmla="*/ 73818 w 649" name="T64"/>
                  <a:gd fmla="*/ 15862 h 590" name="T65"/>
                  <a:gd fmla="*/ 158386 w 649" name="T66"/>
                  <a:gd fmla="*/ 15862 h 590" name="T67"/>
                  <a:gd fmla="*/ 174153 w 649" name="T68"/>
                  <a:gd fmla="*/ 26677 h 590" name="T69"/>
                  <a:gd fmla="*/ 174153 w 649" name="T70"/>
                  <a:gd fmla="*/ 68856 h 590" name="T71"/>
                  <a:gd fmla="*/ 184545 w 649" name="T72"/>
                  <a:gd fmla="*/ 85079 h 590" name="T73"/>
                  <a:gd fmla="*/ 184545 w 649" name="T74"/>
                  <a:gd fmla="*/ 85079 h 590" name="T75"/>
                  <a:gd fmla="*/ 184545 w 649" name="T76"/>
                  <a:gd fmla="*/ 42539 h 590" name="T77"/>
                  <a:gd fmla="*/ 216437 w 649" name="T78"/>
                  <a:gd fmla="*/ 58402 h 590" name="T79"/>
                  <a:gd fmla="*/ 184545 w 649" name="T80"/>
                  <a:gd fmla="*/ 85079 h 59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590" w="649">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a:noFill/>
              </a:ln>
              <a:effectLst/>
              <a:extLst/>
            </p:spPr>
            <p:txBody>
              <a:bodyPr anchor="ctr" wrap="none"/>
              <a:lstStyle/>
              <a:p>
                <a:pPr eaLnBrk="1" hangingPunct="1">
                  <a:defRPr/>
                </a:pPr>
                <a:endParaRPr altLang="en-US" lang="zh-CN"/>
              </a:p>
            </p:txBody>
          </p:sp>
        </p:grpSp>
        <p:grpSp>
          <p:nvGrpSpPr>
            <p:cNvPr id="5" name="组合 4"/>
            <p:cNvGrpSpPr/>
            <p:nvPr/>
          </p:nvGrpSpPr>
          <p:grpSpPr>
            <a:xfrm>
              <a:off x="1157188" y="5013498"/>
              <a:ext cx="853440" cy="853440"/>
              <a:chOff x="808845" y="5100583"/>
              <a:chExt cx="853440" cy="853440"/>
            </a:xfrm>
          </p:grpSpPr>
          <p:sp>
            <p:nvSpPr>
              <p:cNvPr id="12" name="椭圆 11"/>
              <p:cNvSpPr/>
              <p:nvPr/>
            </p:nvSpPr>
            <p:spPr>
              <a:xfrm>
                <a:off x="808845" y="5100583"/>
                <a:ext cx="853440" cy="853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C00000"/>
                      </a:gs>
                      <a:gs pos="100000">
                        <a:srgbClr val="F42400"/>
                      </a:gs>
                    </a:gsLst>
                    <a:lin ang="3000000" scaled="0"/>
                  </a:gradFill>
                </a:endParaRPr>
              </a:p>
            </p:txBody>
          </p:sp>
          <p:sp>
            <p:nvSpPr>
              <p:cNvPr id="46" name="Freeform 159"/>
              <p:cNvSpPr>
                <a:spLocks noChangeArrowheads="1"/>
              </p:cNvSpPr>
              <p:nvPr/>
            </p:nvSpPr>
            <p:spPr bwMode="auto">
              <a:xfrm>
                <a:off x="1010795" y="5309030"/>
                <a:ext cx="449540" cy="436546"/>
              </a:xfrm>
              <a:custGeom>
                <a:gdLst>
                  <a:gd fmla="*/ 63820 w 634" name="T0"/>
                  <a:gd fmla="*/ 68484 h 619" name="T1"/>
                  <a:gd fmla="*/ 63820 w 634" name="T2"/>
                  <a:gd fmla="*/ 68484 h 619" name="T3"/>
                  <a:gd fmla="*/ 58411 w 634" name="T4"/>
                  <a:gd fmla="*/ 73504 h 619" name="T5"/>
                  <a:gd fmla="*/ 58411 w 634" name="T6"/>
                  <a:gd fmla="*/ 147724 h 619" name="T7"/>
                  <a:gd fmla="*/ 63820 w 634" name="T8"/>
                  <a:gd fmla="*/ 152744 h 619" name="T9"/>
                  <a:gd fmla="*/ 74637 w 634" name="T10"/>
                  <a:gd fmla="*/ 147724 h 619" name="T11"/>
                  <a:gd fmla="*/ 74637 w 634" name="T12"/>
                  <a:gd fmla="*/ 73504 h 619" name="T13"/>
                  <a:gd fmla="*/ 63820 w 634" name="T14"/>
                  <a:gd fmla="*/ 68484 h 619" name="T15"/>
                  <a:gd fmla="*/ 122231 w 634" name="T16"/>
                  <a:gd fmla="*/ 89639 h 619" name="T17"/>
                  <a:gd fmla="*/ 122231 w 634" name="T18"/>
                  <a:gd fmla="*/ 89639 h 619" name="T19"/>
                  <a:gd fmla="*/ 116822 w 634" name="T20"/>
                  <a:gd fmla="*/ 94658 h 619" name="T21"/>
                  <a:gd fmla="*/ 116822 w 634" name="T22"/>
                  <a:gd fmla="*/ 136968 h 619" name="T23"/>
                  <a:gd fmla="*/ 122231 w 634" name="T24"/>
                  <a:gd fmla="*/ 147724 h 619" name="T25"/>
                  <a:gd fmla="*/ 127639 w 634" name="T26"/>
                  <a:gd fmla="*/ 136968 h 619" name="T27"/>
                  <a:gd fmla="*/ 127639 w 634" name="T28"/>
                  <a:gd fmla="*/ 94658 h 619" name="T29"/>
                  <a:gd fmla="*/ 122231 w 634" name="T30"/>
                  <a:gd fmla="*/ 89639 h 619" name="T31"/>
                  <a:gd fmla="*/ 169825 w 634" name="T32"/>
                  <a:gd fmla="*/ 0 h 619" name="T33"/>
                  <a:gd fmla="*/ 169825 w 634" name="T34"/>
                  <a:gd fmla="*/ 0 h 619" name="T35"/>
                  <a:gd fmla="*/ 116822 w 634" name="T36"/>
                  <a:gd fmla="*/ 41951 h 619" name="T37"/>
                  <a:gd fmla="*/ 58411 w 634" name="T38"/>
                  <a:gd fmla="*/ 20796 h 619" name="T39"/>
                  <a:gd fmla="*/ 0 w 634" name="T40"/>
                  <a:gd fmla="*/ 52707 h 619" name="T41"/>
                  <a:gd fmla="*/ 0 w 634" name="T42"/>
                  <a:gd fmla="*/ 221586 h 619" name="T43"/>
                  <a:gd fmla="*/ 58411 w 634" name="T44"/>
                  <a:gd fmla="*/ 190034 h 619" name="T45"/>
                  <a:gd fmla="*/ 116822 w 634" name="T46"/>
                  <a:gd fmla="*/ 210830 h 619" name="T47"/>
                  <a:gd fmla="*/ 169825 w 634" name="T48"/>
                  <a:gd fmla="*/ 168879 h 619" name="T49"/>
                  <a:gd fmla="*/ 228236 w 634" name="T50"/>
                  <a:gd fmla="*/ 210830 h 619" name="T51"/>
                  <a:gd fmla="*/ 228236 w 634" name="T52"/>
                  <a:gd fmla="*/ 41951 h 619" name="T53"/>
                  <a:gd fmla="*/ 169825 w 634" name="T54"/>
                  <a:gd fmla="*/ 0 h 619" name="T55"/>
                  <a:gd fmla="*/ 212372 w 634" name="T56"/>
                  <a:gd fmla="*/ 184655 h 619" name="T57"/>
                  <a:gd fmla="*/ 212372 w 634" name="T58"/>
                  <a:gd fmla="*/ 184655 h 619" name="T59"/>
                  <a:gd fmla="*/ 169825 w 634" name="T60"/>
                  <a:gd fmla="*/ 152744 h 619" name="T61"/>
                  <a:gd fmla="*/ 116822 w 634" name="T62"/>
                  <a:gd fmla="*/ 195053 h 619" name="T63"/>
                  <a:gd fmla="*/ 58411 w 634" name="T64"/>
                  <a:gd fmla="*/ 173899 h 619" name="T65"/>
                  <a:gd fmla="*/ 15865 w 634" name="T66"/>
                  <a:gd fmla="*/ 200432 h 619" name="T67"/>
                  <a:gd fmla="*/ 15865 w 634" name="T68"/>
                  <a:gd fmla="*/ 58086 h 619" name="T69"/>
                  <a:gd fmla="*/ 58411 w 634" name="T70"/>
                  <a:gd fmla="*/ 31553 h 619" name="T71"/>
                  <a:gd fmla="*/ 116822 w 634" name="T72"/>
                  <a:gd fmla="*/ 52707 h 619" name="T73"/>
                  <a:gd fmla="*/ 169825 w 634" name="T74"/>
                  <a:gd fmla="*/ 10398 h 619" name="T75"/>
                  <a:gd fmla="*/ 212372 w 634" name="T76"/>
                  <a:gd fmla="*/ 41951 h 619" name="T77"/>
                  <a:gd fmla="*/ 212372 w 634" name="T78"/>
                  <a:gd fmla="*/ 184655 h 619" name="T79"/>
                  <a:gd fmla="*/ 169825 w 634" name="T80"/>
                  <a:gd fmla="*/ 115813 h 619" name="T81"/>
                  <a:gd fmla="*/ 169825 w 634" name="T82"/>
                  <a:gd fmla="*/ 115813 h 619" name="T83"/>
                  <a:gd fmla="*/ 180642 w 634" name="T84"/>
                  <a:gd fmla="*/ 126570 h 619" name="T85"/>
                  <a:gd fmla="*/ 186051 w 634" name="T86"/>
                  <a:gd fmla="*/ 115813 h 619" name="T87"/>
                  <a:gd fmla="*/ 186051 w 634" name="T88"/>
                  <a:gd fmla="*/ 63106 h 619" name="T89"/>
                  <a:gd fmla="*/ 180642 w 634" name="T90"/>
                  <a:gd fmla="*/ 52707 h 619" name="T91"/>
                  <a:gd fmla="*/ 169825 w 634" name="T92"/>
                  <a:gd fmla="*/ 63106 h 619" name="T93"/>
                  <a:gd fmla="*/ 169825 w 634" name="T94"/>
                  <a:gd fmla="*/ 115813 h 619"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19" w="634">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a:noFill/>
              </a:ln>
              <a:effectLst/>
              <a:extLst/>
            </p:spPr>
            <p:txBody>
              <a:bodyPr anchor="ctr" wrap="none"/>
              <a:lstStyle/>
              <a:p>
                <a:pPr eaLnBrk="1" hangingPunct="1">
                  <a:defRPr/>
                </a:pPr>
                <a:endParaRPr altLang="en-US" lang="zh-CN"/>
              </a:p>
            </p:txBody>
          </p:sp>
        </p:grpSp>
      </p:grpSp>
      <p:pic>
        <p:nvPicPr>
          <p:cNvPr id="15" name="图片占位符 14"/>
          <p:cNvPicPr>
            <a:picLocks noChangeAspect="1" noGrp="1"/>
          </p:cNvPicPr>
          <p:nvPr>
            <p:ph idx="10" sz="quarter" type="pic"/>
          </p:nvPr>
        </p:nvPicPr>
        <p:blipFill>
          <a:blip r:embed="rId3">
            <a:extLst>
              <a:ext uri="{28A0092B-C50C-407E-A947-70E740481C1C}">
                <a14:useLocalDpi val="0"/>
              </a:ext>
            </a:extLst>
          </a:blip>
          <a:srcRect l="10191" r="10191"/>
          <a:stretch>
            <a:fillRect/>
          </a:stretch>
        </p:blipFill>
        <p:spPr/>
      </p:pic>
      <p:pic>
        <p:nvPicPr>
          <p:cNvPr id="16" name="图片占位符 15"/>
          <p:cNvPicPr>
            <a:picLocks noChangeAspect="1" noGrp="1"/>
          </p:cNvPicPr>
          <p:nvPr>
            <p:ph idx="11" sz="quarter" type="pic"/>
          </p:nvPr>
        </p:nvPicPr>
        <p:blipFill>
          <a:blip r:embed="rId4">
            <a:extLst>
              <a:ext uri="{28A0092B-C50C-407E-A947-70E740481C1C}">
                <a14:useLocalDpi val="0"/>
              </a:ext>
            </a:extLst>
          </a:blip>
          <a:srcRect b="18421" t="18421"/>
          <a:stretch>
            <a:fillRect/>
          </a:stretch>
        </p:blipFill>
        <p:spPr/>
      </p:pic>
      <p:grpSp>
        <p:nvGrpSpPr>
          <p:cNvPr id="49" name="组合 48"/>
          <p:cNvGrpSpPr/>
          <p:nvPr/>
        </p:nvGrpSpPr>
        <p:grpSpPr>
          <a:xfrm>
            <a:off x="1246088" y="1912474"/>
            <a:ext cx="4405412" cy="1040135"/>
            <a:chOff x="7483989" y="3301782"/>
            <a:chExt cx="4405412" cy="1040135"/>
          </a:xfrm>
        </p:grpSpPr>
        <p:sp>
          <p:nvSpPr>
            <p:cNvPr id="50" name="矩形 49"/>
            <p:cNvSpPr/>
            <p:nvPr/>
          </p:nvSpPr>
          <p:spPr>
            <a:xfrm>
              <a:off x="7483989" y="3732519"/>
              <a:ext cx="4405412"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用户可以在投影仪或者计算机上进行演示也可以将演示文稿打印出来制作成胶片可以将演示文稿打印</a:t>
              </a:r>
            </a:p>
          </p:txBody>
        </p:sp>
        <p:sp>
          <p:nvSpPr>
            <p:cNvPr id="51" name="矩形 50"/>
            <p:cNvSpPr/>
            <p:nvPr/>
          </p:nvSpPr>
          <p:spPr>
            <a:xfrm>
              <a:off x="7483989" y="3301783"/>
              <a:ext cx="2050552"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sz="2400">
                  <a:solidFill>
                    <a:schemeClr val="tx1">
                      <a:lumMod val="65000"/>
                      <a:lumOff val="35000"/>
                    </a:schemeClr>
                  </a:solidFill>
                  <a:latin typeface="+mn-ea"/>
                </a:rPr>
                <a:t>项目来源</a:t>
              </a:r>
            </a:p>
          </p:txBody>
        </p:sp>
      </p:grpSp>
      <p:grpSp>
        <p:nvGrpSpPr>
          <p:cNvPr id="52" name="组合 51"/>
          <p:cNvGrpSpPr/>
          <p:nvPr/>
        </p:nvGrpSpPr>
        <p:grpSpPr>
          <a:xfrm>
            <a:off x="1246088" y="3256010"/>
            <a:ext cx="4405412" cy="1040135"/>
            <a:chOff x="7483989" y="3301782"/>
            <a:chExt cx="4405412" cy="1040135"/>
          </a:xfrm>
        </p:grpSpPr>
        <p:sp>
          <p:nvSpPr>
            <p:cNvPr id="53" name="矩形 52"/>
            <p:cNvSpPr/>
            <p:nvPr/>
          </p:nvSpPr>
          <p:spPr>
            <a:xfrm>
              <a:off x="7483989" y="3732519"/>
              <a:ext cx="4405412"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用户可以在投影仪或者计算机上进行演示也可以将演示文稿打印出来制作成胶片可以将演示文稿打印</a:t>
              </a:r>
            </a:p>
          </p:txBody>
        </p:sp>
        <p:sp>
          <p:nvSpPr>
            <p:cNvPr id="54" name="矩形 53"/>
            <p:cNvSpPr/>
            <p:nvPr/>
          </p:nvSpPr>
          <p:spPr>
            <a:xfrm>
              <a:off x="7483989" y="3301783"/>
              <a:ext cx="2050552"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sz="2400">
                  <a:solidFill>
                    <a:schemeClr val="tx1">
                      <a:lumMod val="65000"/>
                      <a:lumOff val="35000"/>
                    </a:schemeClr>
                  </a:solidFill>
                  <a:latin typeface="+mn-ea"/>
                </a:rPr>
                <a:t>需求分析</a:t>
              </a:r>
            </a:p>
          </p:txBody>
        </p:sp>
      </p:grpSp>
      <p:grpSp>
        <p:nvGrpSpPr>
          <p:cNvPr id="23" name="组合 22"/>
          <p:cNvGrpSpPr/>
          <p:nvPr/>
        </p:nvGrpSpPr>
        <p:grpSpPr>
          <a:xfrm>
            <a:off x="985519" y="399144"/>
            <a:ext cx="6558644" cy="763582"/>
            <a:chOff x="874713" y="281210"/>
            <a:chExt cx="6558644" cy="763582"/>
          </a:xfrm>
        </p:grpSpPr>
        <p:sp>
          <p:nvSpPr>
            <p:cNvPr id="24" name="文本框 23"/>
            <p:cNvSpPr txBox="1"/>
            <p:nvPr/>
          </p:nvSpPr>
          <p:spPr>
            <a:xfrm>
              <a:off x="874713" y="281210"/>
              <a:ext cx="18084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accent1"/>
                  </a:solidFill>
                </a:rPr>
                <a:t>项目介绍</a:t>
              </a:r>
            </a:p>
          </p:txBody>
        </p:sp>
        <p:sp>
          <p:nvSpPr>
            <p:cNvPr id="25" name="文本框 24"/>
            <p:cNvSpPr txBox="1"/>
            <p:nvPr/>
          </p:nvSpPr>
          <p:spPr>
            <a:xfrm>
              <a:off x="874713" y="775551"/>
              <a:ext cx="6558644" cy="28255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prstClr val="white">
                      <a:lumMod val="50000"/>
                    </a:prstClr>
                  </a:solidFill>
                </a:rPr>
                <a:t>The user can demonstrate on a projector or computer</a:t>
              </a:r>
            </a:p>
          </p:txBody>
        </p:sp>
      </p:grpSp>
    </p:spTree>
    <p:extLst>
      <p:ext uri="{BB962C8B-B14F-4D97-AF65-F5344CB8AC3E}">
        <p14:creationId val="369340135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2" presetSubtype="8">
                                  <p:stCondLst>
                                    <p:cond delay="0"/>
                                  </p:stCondLst>
                                  <p:childTnLst>
                                    <p:set>
                                      <p:cBhvr>
                                        <p:cTn dur="1" fill="hold" id="22">
                                          <p:stCondLst>
                                            <p:cond delay="0"/>
                                          </p:stCondLst>
                                        </p:cTn>
                                        <p:tgtEl>
                                          <p:spTgt spid="49"/>
                                        </p:tgtEl>
                                        <p:attrNameLst>
                                          <p:attrName>style.visibility</p:attrName>
                                        </p:attrNameLst>
                                      </p:cBhvr>
                                      <p:to>
                                        <p:strVal val="visible"/>
                                      </p:to>
                                    </p:set>
                                    <p:anim calcmode="lin" valueType="num">
                                      <p:cBhvr additive="base">
                                        <p:cTn dur="500" fill="hold" id="23"/>
                                        <p:tgtEl>
                                          <p:spTgt spid="49"/>
                                        </p:tgtEl>
                                        <p:attrNameLst>
                                          <p:attrName>ppt_x</p:attrName>
                                        </p:attrNameLst>
                                      </p:cBhvr>
                                      <p:tavLst>
                                        <p:tav tm="0">
                                          <p:val>
                                            <p:strVal val="0-#ppt_w/2"/>
                                          </p:val>
                                        </p:tav>
                                        <p:tav tm="100000">
                                          <p:val>
                                            <p:strVal val="#ppt_x"/>
                                          </p:val>
                                        </p:tav>
                                      </p:tavLst>
                                    </p:anim>
                                    <p:anim calcmode="lin" valueType="num">
                                      <p:cBhvr additive="base">
                                        <p:cTn dur="500" fill="hold" id="24"/>
                                        <p:tgtEl>
                                          <p:spTgt spid="49"/>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52"/>
                                        </p:tgtEl>
                                        <p:attrNameLst>
                                          <p:attrName>style.visibility</p:attrName>
                                        </p:attrNameLst>
                                      </p:cBhvr>
                                      <p:to>
                                        <p:strVal val="visible"/>
                                      </p:to>
                                    </p:set>
                                    <p:anim calcmode="lin" valueType="num">
                                      <p:cBhvr additive="base">
                                        <p:cTn dur="500" fill="hold" id="27"/>
                                        <p:tgtEl>
                                          <p:spTgt spid="52"/>
                                        </p:tgtEl>
                                        <p:attrNameLst>
                                          <p:attrName>ppt_x</p:attrName>
                                        </p:attrNameLst>
                                      </p:cBhvr>
                                      <p:tavLst>
                                        <p:tav tm="0">
                                          <p:val>
                                            <p:strVal val="0-#ppt_w/2"/>
                                          </p:val>
                                        </p:tav>
                                        <p:tav tm="100000">
                                          <p:val>
                                            <p:strVal val="#ppt_x"/>
                                          </p:val>
                                        </p:tav>
                                      </p:tavLst>
                                    </p:anim>
                                    <p:anim calcmode="lin" valueType="num">
                                      <p:cBhvr additive="base">
                                        <p:cTn dur="500" fill="hold" id="28"/>
                                        <p:tgtEl>
                                          <p:spTgt spid="5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id="30" nodeType="afterEffect" presetClass="entr" presetID="42"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1000" id="32"/>
                                        <p:tgtEl>
                                          <p:spTgt spid="8"/>
                                        </p:tgtEl>
                                      </p:cBhvr>
                                    </p:animEffect>
                                    <p:anim calcmode="lin" valueType="num">
                                      <p:cBhvr>
                                        <p:cTn dur="1000" fill="hold" id="33"/>
                                        <p:tgtEl>
                                          <p:spTgt spid="8"/>
                                        </p:tgtEl>
                                        <p:attrNameLst>
                                          <p:attrName>ppt_x</p:attrName>
                                        </p:attrNameLst>
                                      </p:cBhvr>
                                      <p:tavLst>
                                        <p:tav tm="0">
                                          <p:val>
                                            <p:strVal val="#ppt_x"/>
                                          </p:val>
                                        </p:tav>
                                        <p:tav tm="100000">
                                          <p:val>
                                            <p:strVal val="#ppt_x"/>
                                          </p:val>
                                        </p:tav>
                                      </p:tavLst>
                                    </p:anim>
                                    <p:anim calcmode="lin" valueType="num">
                                      <p:cBhvr>
                                        <p:cTn dur="1000" fill="hold" id="3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168">
      <a:dk1>
        <a:srgbClr val="000000"/>
      </a:dk1>
      <a:lt1>
        <a:srgbClr val="FFFFFF"/>
      </a:lt1>
      <a:dk2>
        <a:srgbClr val="778495"/>
      </a:dk2>
      <a:lt2>
        <a:srgbClr val="F0F0F0"/>
      </a:lt2>
      <a:accent1>
        <a:srgbClr val="E2231A"/>
      </a:accent1>
      <a:accent2>
        <a:srgbClr val="586270"/>
      </a:accent2>
      <a:accent3>
        <a:srgbClr val="E2231A"/>
      </a:accent3>
      <a:accent4>
        <a:srgbClr val="586270"/>
      </a:accent4>
      <a:accent5>
        <a:srgbClr val="E2231A"/>
      </a:accent5>
      <a:accent6>
        <a:srgbClr val="586270"/>
      </a:accent6>
      <a:hlink>
        <a:srgbClr val="E2231A"/>
      </a:hlink>
      <a:folHlink>
        <a:srgbClr val="BFBFB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190</Paragraphs>
  <Slides>27</Slides>
  <Notes>27</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27</vt:i4>
      </vt:variant>
    </vt:vector>
  </HeadingPairs>
  <TitlesOfParts>
    <vt:vector baseType="lpstr" size="38">
      <vt:lpstr>Arial</vt:lpstr>
      <vt:lpstr>微软雅黑</vt:lpstr>
      <vt:lpstr>Calibri Light</vt:lpstr>
      <vt:lpstr>Calibri</vt:lpstr>
      <vt:lpstr>等线 Light</vt:lpstr>
      <vt:lpstr>等线</vt:lpstr>
      <vt:lpstr>Impact</vt:lpstr>
      <vt:lpstr>Meiryo</vt:lpstr>
      <vt:lpstr>Arial Narrow</vt:lpstr>
      <vt:lpstr>宋体</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2022-03-20T11:23:21Z</dcterms:created>
  <cp:lastPrinted>2022-03-20T11:23:21Z</cp:lastPrinted>
  <dcterms:modified xsi:type="dcterms:W3CDTF">2022-03-20T03:33:39Z</dcterms:modified>
  <cp:revision>1</cp:revision>
</cp:coreProperties>
</file>