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80" r:id="rId2"/>
    <p:sldMasterId id="2147483684" r:id="rId3"/>
  </p:sldMasterIdLst>
  <p:notesMasterIdLst>
    <p:notesMasterId r:id="rId4"/>
  </p:notesMasterIdLst>
  <p:sldIdLst>
    <p:sldId id="325" r:id="rId5"/>
    <p:sldId id="257" r:id="rId6"/>
    <p:sldId id="258" r:id="rId7"/>
    <p:sldId id="283" r:id="rId8"/>
    <p:sldId id="285" r:id="rId9"/>
    <p:sldId id="286" r:id="rId10"/>
    <p:sldId id="287" r:id="rId11"/>
    <p:sldId id="279" r:id="rId12"/>
    <p:sldId id="259" r:id="rId13"/>
    <p:sldId id="318" r:id="rId14"/>
    <p:sldId id="319" r:id="rId15"/>
    <p:sldId id="320" r:id="rId16"/>
    <p:sldId id="263" r:id="rId17"/>
    <p:sldId id="264" r:id="rId18"/>
    <p:sldId id="266" r:id="rId19"/>
    <p:sldId id="260" r:id="rId20"/>
    <p:sldId id="269" r:id="rId21"/>
    <p:sldId id="270" r:id="rId22"/>
    <p:sldId id="271" r:id="rId23"/>
    <p:sldId id="290" r:id="rId24"/>
    <p:sldId id="261" r:id="rId25"/>
    <p:sldId id="321" r:id="rId26"/>
    <p:sldId id="293" r:id="rId27"/>
    <p:sldId id="295" r:id="rId28"/>
    <p:sldId id="305" r:id="rId29"/>
    <p:sldId id="306" r:id="rId30"/>
    <p:sldId id="304" r:id="rId31"/>
    <p:sldId id="314" r:id="rId32"/>
    <p:sldId id="32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5" Target="tags/tag4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c:spPr>
          <c:cat>
            <c:strRef>
              <c:f>Sheet1!$A$2:$A$6</c:f>
              <c:strCache>
                <c:ptCount val="5"/>
                <c:pt idx="0">
                  <c:v>Sales</c:v>
                </c:pt>
                <c:pt idx="1">
                  <c:v>Marketing</c:v>
                </c:pt>
                <c:pt idx="2">
                  <c:v>Administration</c:v>
                </c:pt>
                <c:pt idx="3">
                  <c:v>Technology</c:v>
                </c:pt>
                <c:pt idx="4">
                  <c:v>Support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F-47CF-A6C3-6999200915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cat>
            <c:strRef>
              <c:f>Sheet1!$A$2:$A$6</c:f>
              <c:strCache>
                <c:ptCount val="5"/>
                <c:pt idx="0">
                  <c:v>Sales</c:v>
                </c:pt>
                <c:pt idx="1">
                  <c:v>Marketing</c:v>
                </c:pt>
                <c:pt idx="2">
                  <c:v>Administration</c:v>
                </c:pt>
                <c:pt idx="3">
                  <c:v>Technology</c:v>
                </c:pt>
                <c:pt idx="4">
                  <c:v>Support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0.2</c:v>
                </c:pt>
                <c:pt idx="2">
                  <c:v>0.15</c:v>
                </c:pt>
                <c:pt idx="3">
                  <c:v>0.2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F-47CF-A6C3-69992009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593448128"/>
        <c:axId val="1593453568"/>
      </c:radarChart>
      <c:catAx>
        <c:axId val="1593448128"/>
        <c:scaling>
          <c:orientation/>
        </c:scaling>
        <c:delete val="0"/>
        <c:axPos val="b"/>
        <c:numFmt formatCode="0.00%" sourceLinked="0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1593453568"/>
        <c:crosses val="autoZero"/>
        <c:auto val="0"/>
        <c:lblAlgn val="ctr"/>
        <c:lblOffset/>
        <c:noMultiLvlLbl val="0"/>
      </c:catAx>
      <c:valAx>
        <c:axId val="1593453568"/>
        <c:scaling>
          <c:orientation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75000"/>
                  <a:alpha val="2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crossAx val="159344812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200" smtId="4294967295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sz="1200" smtId="4294967295">
        <a:solidFill>
          <a:schemeClr val="bg1">
            <a:lumMod val="65000"/>
          </a:schemeClr>
        </a:solidFill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150.000 Cake sold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145</c:v>
                </c:pt>
                <c:pt idx="2">
                  <c:v>125</c:v>
                </c:pt>
                <c:pt idx="3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1D-4500-B1FC-27F86CCF3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593459552"/>
        <c:axId val="1593450848"/>
      </c:lineChart>
      <c:catAx>
        <c:axId val="159345955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1593450848"/>
        <c:crosses val="autoZero"/>
        <c:auto val="0"/>
        <c:lblAlgn val="ctr"/>
        <c:lblOffset/>
        <c:noMultiLvlLbl val="0"/>
      </c:catAx>
      <c:valAx>
        <c:axId val="1593450848"/>
        <c:scaling>
          <c:orientation/>
          <c:max val="200"/>
          <c:min val="100"/>
        </c:scaling>
        <c:delete val="1"/>
        <c:axPos val="l"/>
        <c:numFmt formatCode="General" sourceLinked="1"/>
        <c:majorTickMark val="none"/>
        <c:minorTickMark val="none"/>
        <c:crossAx val="1593459552"/>
        <c:crossBetween val="between"/>
        <c:majorUnit val="2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 sz="1200" smtId="4294967295">
          <a:solidFill>
            <a:schemeClr val="bg1">
              <a:lumMod val="65000"/>
            </a:schemeClr>
          </a:solidFill>
          <a:latin typeface="+mn-lt"/>
          <a:ea typeface="+mn-ea"/>
          <a:cs typeface="+mn-ea"/>
          <a:sym typeface="+mn-lt"/>
        </a:defRPr>
      </a:pPr>
      <a:endParaRPr sz="1200" smtId="4294967295">
        <a:solidFill>
          <a:schemeClr val="bg1">
            <a:lumMod val="65000"/>
          </a:schemeClr>
        </a:solidFill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51350448280572891"/>
          <c:y val="0.077025674283504486"/>
          <c:w val="0.948649525642395"/>
          <c:h val="0.922974348068237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explosion val="14"/>
            <c:spPr>
              <a:solidFill>
                <a:schemeClr val="accent1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14D5-4609-AA54-687433FD57BB}"/>
              </c:ext>
            </c:extLst>
          </c:dPt>
          <c:dPt>
            <c:idx val="1"/>
            <c:invertIfNegative val="1"/>
            <c:spPr>
              <a:solidFill>
                <a:schemeClr val="tx1">
                  <a:lumMod val="50000"/>
                  <a:lumOff val="50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14D5-4609-AA54-687433FD57BB}"/>
              </c:ext>
            </c:extLst>
          </c:dPt>
          <c:dPt>
            <c:idx val="2"/>
            <c:invertIfNegative val="1"/>
            <c:spPr>
              <a:solidFill>
                <a:schemeClr val="tx1">
                  <a:lumMod val="85000"/>
                  <a:lumOff val="1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5-14D5-4609-AA54-687433FD57BB}"/>
              </c:ext>
            </c:extLst>
          </c:dPt>
          <c:dPt>
            <c:idx val="3"/>
            <c:invertIfNegative val="1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7-14D5-4609-AA54-687433FD57B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D5-4609-AA54-687433FD5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539F5-7036-41EC-B706-1E09E7BB4E98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60CB8-A527-4374-BCDF-18654784AD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37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3746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3755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600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4573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732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0050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6251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03898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5703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1700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280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3216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9748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31571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04848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4589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5879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63636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28407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65591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7231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366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974197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74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4847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3784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68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293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7866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016414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66C74-A4DE-4E53-BBA6-38B4F07B3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67F684-C86C-4D0E-9FF0-1622F8D56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F91330-5A17-4C3A-91AD-092B6735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7DE473-CEE7-4EBA-94BA-39376077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98746F-6DB4-46DA-9BDE-A82700CB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889053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CF7A21-2FA8-4DFC-87B5-DC90C574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BC363B-0A0A-493F-88F4-E1A13D54F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2848AF-26DC-4FE5-833F-8F035D41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D4F3FB-7946-4BF7-815C-158840BB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5B0C27-9B01-4770-91C1-1B7D9B50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590854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E49C71-84EC-43F8-810A-09D6EF8D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7728E2-711D-4CC1-9F7D-F19BB11FC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C3650A-A8B1-4702-8D7B-6FC72B81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3DB495-4226-45E2-BCEA-827CFE7D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272E15-1199-4E81-B20F-5B211AD3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054244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99378-956C-4FC5-921F-783C9AB2A91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EC7108F-19C2-4141-B65F-77994B94A9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4632" y="653145"/>
            <a:ext cx="9202736" cy="2278743"/>
          </a:xfrm>
          <a:prstGeom prst="roundRect">
            <a:avLst>
              <a:gd name="adj" fmla="val 2655"/>
            </a:avLst>
          </a:prstGeom>
          <a:noFill/>
          <a:effectLst>
            <a:outerShdw blurRad="1270000" dist="673100" dir="5400000" sx="86000" sy="86000" algn="t" rotWithShape="0">
              <a:prstClr val="black">
                <a:alpha val="27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171323054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D5D46D-DF3E-455D-8ADE-326E8A27D2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99459" y="1380675"/>
            <a:ext cx="4343399" cy="4343398"/>
          </a:xfrm>
          <a:custGeom>
            <a:gdLst>
              <a:gd name="connsiteX0" fmla="*/ 2171699 w 4343398"/>
              <a:gd name="connsiteY0" fmla="*/ 0 h 4343398"/>
              <a:gd name="connsiteX1" fmla="*/ 4343398 w 4343398"/>
              <a:gd name="connsiteY1" fmla="*/ 2171699 h 4343398"/>
              <a:gd name="connsiteX2" fmla="*/ 2171699 w 4343398"/>
              <a:gd name="connsiteY2" fmla="*/ 4343398 h 4343398"/>
              <a:gd name="connsiteX3" fmla="*/ 0 w 4343398"/>
              <a:gd name="connsiteY3" fmla="*/ 2171699 h 4343398"/>
              <a:gd name="connsiteX4" fmla="*/ 2171699 w 4343398"/>
              <a:gd name="connsiteY4" fmla="*/ 0 h 4343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398" h="4343398">
                <a:moveTo>
                  <a:pt x="2171699" y="0"/>
                </a:moveTo>
                <a:cubicBezTo>
                  <a:pt x="3371095" y="0"/>
                  <a:pt x="4343398" y="972303"/>
                  <a:pt x="4343398" y="2171699"/>
                </a:cubicBezTo>
                <a:cubicBezTo>
                  <a:pt x="4343398" y="3371095"/>
                  <a:pt x="3371095" y="4343398"/>
                  <a:pt x="2171699" y="4343398"/>
                </a:cubicBezTo>
                <a:cubicBezTo>
                  <a:pt x="972303" y="4343398"/>
                  <a:pt x="0" y="3371095"/>
                  <a:pt x="0" y="2171699"/>
                </a:cubicBezTo>
                <a:cubicBezTo>
                  <a:pt x="0" y="972303"/>
                  <a:pt x="972303" y="0"/>
                  <a:pt x="2171699" y="0"/>
                </a:cubicBezTo>
                <a:close/>
              </a:path>
            </a:pathLst>
          </a:custGeom>
          <a:noFill/>
          <a:ln w="127000">
            <a:solidFill>
              <a:schemeClr val="bg1"/>
            </a:solidFill>
          </a:ln>
          <a:effectLst>
            <a:outerShdw blurRad="952500" dist="647700" dir="5400000" sx="85000" sy="85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2330212269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E3C440A-3310-4F34-949D-FB519D577E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2696" y="0"/>
            <a:ext cx="5449307" cy="6858000"/>
          </a:xfrm>
          <a:custGeom>
            <a:gdLst>
              <a:gd name="connsiteX0" fmla="*/ 1035809 w 5449307"/>
              <a:gd name="connsiteY0" fmla="*/ 0 h 6858000"/>
              <a:gd name="connsiteX1" fmla="*/ 5449307 w 5449307"/>
              <a:gd name="connsiteY1" fmla="*/ 0 h 6858000"/>
              <a:gd name="connsiteX2" fmla="*/ 5449307 w 5449307"/>
              <a:gd name="connsiteY2" fmla="*/ 6858000 h 6858000"/>
              <a:gd name="connsiteX3" fmla="*/ 2850176 w 5449307"/>
              <a:gd name="connsiteY3" fmla="*/ 6858000 h 6858000"/>
              <a:gd name="connsiteX4" fmla="*/ 2823744 w 5449307"/>
              <a:gd name="connsiteY4" fmla="*/ 6807034 h 6858000"/>
              <a:gd name="connsiteX5" fmla="*/ 1622 w 5449307"/>
              <a:gd name="connsiteY5" fmla="*/ 3066067 h 6858000"/>
              <a:gd name="connsiteX6" fmla="*/ 1000369 w 5449307"/>
              <a:gd name="connsiteY6" fmla="*/ 12092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9307" h="6858000">
                <a:moveTo>
                  <a:pt x="1035809" y="0"/>
                </a:moveTo>
                <a:lnTo>
                  <a:pt x="5449307" y="0"/>
                </a:lnTo>
                <a:lnTo>
                  <a:pt x="5449307" y="6858000"/>
                </a:lnTo>
                <a:lnTo>
                  <a:pt x="2850176" y="6858000"/>
                </a:lnTo>
                <a:lnTo>
                  <a:pt x="2823744" y="6807034"/>
                </a:lnTo>
                <a:cubicBezTo>
                  <a:pt x="2261088" y="5829973"/>
                  <a:pt x="43562" y="4807683"/>
                  <a:pt x="1622" y="3066067"/>
                </a:cubicBezTo>
                <a:cubicBezTo>
                  <a:pt x="-40319" y="1324452"/>
                  <a:pt x="742889" y="853318"/>
                  <a:pt x="1000369" y="1209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2073056376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0F665A-E088-40EB-AD32-826FDE7F6F72}"/>
              </a:ext>
            </a:extLst>
          </p:cNvPr>
          <p:cNvSpPr/>
          <p:nvPr userDrawn="1"/>
        </p:nvSpPr>
        <p:spPr>
          <a:xfrm>
            <a:off x="1" y="0"/>
            <a:ext cx="6808123" cy="6858000"/>
          </a:xfrm>
          <a:custGeom>
            <a:gdLst>
              <a:gd name="connsiteX0" fmla="*/ 0 w 6808123"/>
              <a:gd name="connsiteY0" fmla="*/ 0 h 6858000"/>
              <a:gd name="connsiteX1" fmla="*/ 2570134 w 6808123"/>
              <a:gd name="connsiteY1" fmla="*/ 0 h 6858000"/>
              <a:gd name="connsiteX2" fmla="*/ 6808123 w 6808123"/>
              <a:gd name="connsiteY2" fmla="*/ 6858000 h 6858000"/>
              <a:gd name="connsiteX3" fmla="*/ 0 w 6808123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8123" h="6858000">
                <a:moveTo>
                  <a:pt x="0" y="0"/>
                </a:moveTo>
                <a:lnTo>
                  <a:pt x="2570134" y="0"/>
                </a:lnTo>
                <a:lnTo>
                  <a:pt x="680812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DB850-2617-47E6-A14D-21C8010E52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82437" y="838200"/>
            <a:ext cx="5181600" cy="5181600"/>
          </a:xfrm>
          <a:custGeom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23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1703690220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38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D9BB89-CF58-4598-BEAE-766A4A9D3869}"/>
              </a:ext>
            </a:extLst>
          </p:cNvPr>
          <p:cNvSpPr/>
          <p:nvPr userDrawn="1"/>
        </p:nvSpPr>
        <p:spPr>
          <a:xfrm>
            <a:off x="4521770" y="0"/>
            <a:ext cx="3148463" cy="6858000"/>
          </a:xfrm>
          <a:prstGeom prst="rect">
            <a:avLst/>
          </a:prstGeom>
          <a:solidFill>
            <a:schemeClr val="accent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EA6BD-5BEB-4006-9882-67607381C855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6AC29A-0370-4051-910F-8AA29161472E}"/>
              </a:ext>
            </a:extLst>
          </p:cNvPr>
          <p:cNvSpPr/>
          <p:nvPr userDrawn="1"/>
        </p:nvSpPr>
        <p:spPr>
          <a:xfrm>
            <a:off x="9982199" y="6503526"/>
            <a:ext cx="1758952" cy="354475"/>
          </a:xfrm>
          <a:custGeom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3660B9-1823-43FE-942F-71C80EB000BB}"/>
              </a:ext>
            </a:extLst>
          </p:cNvPr>
          <p:cNvGrpSpPr/>
          <p:nvPr userDrawn="1"/>
        </p:nvGrpSpPr>
        <p:grpSpPr>
          <a:xfrm>
            <a:off x="10450052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BAD51537-BDA3-4320-B674-CB11270040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5">
              <a:extLst>
                <a:ext uri="{FF2B5EF4-FFF2-40B4-BE49-F238E27FC236}">
                  <a16:creationId xmlns:a16="http://schemas.microsoft.com/office/drawing/2014/main" id="{0B22F51D-D154-4B3F-8696-21EA47A0F3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B51CC4E4-8F23-4CE1-9697-A01978F438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69CB463-1C64-47EF-869F-6AADABF26C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18683" y="653143"/>
            <a:ext cx="5354635" cy="5551714"/>
          </a:xfrm>
          <a:prstGeom prst="rect">
            <a:avLst/>
          </a:prstGeom>
          <a:noFill/>
          <a:effectLst>
            <a:outerShdw blurRad="1092200" dist="723900" dir="5400000" sx="87000" sy="87000" algn="t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456004374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63DA20-00FB-4467-B8CA-2819842562C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7924800" cy="6857997"/>
          </a:xfrm>
          <a:custGeom>
            <a:gdLst>
              <a:gd name="connsiteX0" fmla="*/ 0 w 7924800"/>
              <a:gd name="connsiteY0" fmla="*/ 0 h 6857997"/>
              <a:gd name="connsiteX1" fmla="*/ 7924800 w 7924800"/>
              <a:gd name="connsiteY1" fmla="*/ 0 h 6857997"/>
              <a:gd name="connsiteX2" fmla="*/ 7924800 w 7924800"/>
              <a:gd name="connsiteY2" fmla="*/ 6857997 h 6857997"/>
              <a:gd name="connsiteX3" fmla="*/ 0 w 7924800"/>
              <a:gd name="connsiteY3" fmla="*/ 6857997 h 68579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4800" h="6857997">
                <a:moveTo>
                  <a:pt x="0" y="0"/>
                </a:moveTo>
                <a:lnTo>
                  <a:pt x="7924800" y="0"/>
                </a:lnTo>
                <a:lnTo>
                  <a:pt x="7924800" y="6857997"/>
                </a:lnTo>
                <a:lnTo>
                  <a:pt x="0" y="68579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3038468127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44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55FD5E-CED9-45DE-9B55-03FADB2C56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2921" y="501491"/>
            <a:ext cx="5425440" cy="2760346"/>
          </a:xfrm>
          <a:custGeom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666A78C-13FD-4915-8D62-C8DB5FC323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640" y="501491"/>
            <a:ext cx="5425440" cy="2760346"/>
          </a:xfrm>
          <a:custGeom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A1F55B3-A9DE-40E3-ADE4-33B05503910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21" y="3596164"/>
            <a:ext cx="5425440" cy="2760346"/>
          </a:xfrm>
          <a:custGeom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AB45BDE-5300-4185-BFB8-C1C07ACD25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3640" y="3596163"/>
            <a:ext cx="5425440" cy="2760346"/>
          </a:xfrm>
          <a:custGeom>
            <a:gdLst>
              <a:gd name="connsiteX0" fmla="*/ 189801 w 5425440"/>
              <a:gd name="connsiteY0" fmla="*/ 0 h 2760346"/>
              <a:gd name="connsiteX1" fmla="*/ 5235639 w 5425440"/>
              <a:gd name="connsiteY1" fmla="*/ 0 h 2760346"/>
              <a:gd name="connsiteX2" fmla="*/ 5425440 w 5425440"/>
              <a:gd name="connsiteY2" fmla="*/ 189801 h 2760346"/>
              <a:gd name="connsiteX3" fmla="*/ 5425440 w 5425440"/>
              <a:gd name="connsiteY3" fmla="*/ 2570545 h 2760346"/>
              <a:gd name="connsiteX4" fmla="*/ 5235639 w 5425440"/>
              <a:gd name="connsiteY4" fmla="*/ 2760346 h 2760346"/>
              <a:gd name="connsiteX5" fmla="*/ 189801 w 5425440"/>
              <a:gd name="connsiteY5" fmla="*/ 2760346 h 2760346"/>
              <a:gd name="connsiteX6" fmla="*/ 0 w 5425440"/>
              <a:gd name="connsiteY6" fmla="*/ 2570545 h 2760346"/>
              <a:gd name="connsiteX7" fmla="*/ 0 w 5425440"/>
              <a:gd name="connsiteY7" fmla="*/ 189801 h 2760346"/>
              <a:gd name="connsiteX8" fmla="*/ 189801 w 5425440"/>
              <a:gd name="connsiteY8" fmla="*/ 0 h 27603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25440" h="2760346">
                <a:moveTo>
                  <a:pt x="189801" y="0"/>
                </a:moveTo>
                <a:lnTo>
                  <a:pt x="5235639" y="0"/>
                </a:lnTo>
                <a:cubicBezTo>
                  <a:pt x="5340463" y="0"/>
                  <a:pt x="5425440" y="84977"/>
                  <a:pt x="5425440" y="189801"/>
                </a:cubicBezTo>
                <a:lnTo>
                  <a:pt x="5425440" y="2570545"/>
                </a:lnTo>
                <a:cubicBezTo>
                  <a:pt x="5425440" y="2675369"/>
                  <a:pt x="5340463" y="2760346"/>
                  <a:pt x="5235639" y="2760346"/>
                </a:cubicBezTo>
                <a:lnTo>
                  <a:pt x="189801" y="2760346"/>
                </a:lnTo>
                <a:cubicBezTo>
                  <a:pt x="84977" y="2760346"/>
                  <a:pt x="0" y="2675369"/>
                  <a:pt x="0" y="2570545"/>
                </a:cubicBezTo>
                <a:lnTo>
                  <a:pt x="0" y="189801"/>
                </a:lnTo>
                <a:cubicBezTo>
                  <a:pt x="0" y="84977"/>
                  <a:pt x="84977" y="0"/>
                  <a:pt x="189801" y="0"/>
                </a:cubicBezTo>
                <a:close/>
              </a:path>
            </a:pathLst>
          </a:custGeom>
          <a:noFill/>
          <a:effectLst>
            <a:outerShdw blurRad="533400" dist="215900" dir="5400000" sx="92000" sy="92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2253367635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928952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C216E-D7F0-4208-A2FD-79626585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47AFEB-0D47-4B94-9DAE-CC2607AC1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3D6992-410A-46B1-B985-F442F76B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077EBE-4E55-48B5-A041-0E91EDF1F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1486D5-C711-4DCB-ABDD-53AAB45E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364640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1DB38C-C1D2-484F-A310-F9AC87B68B5F}"/>
              </a:ext>
            </a:extLst>
          </p:cNvPr>
          <p:cNvSpPr/>
          <p:nvPr userDrawn="1"/>
        </p:nvSpPr>
        <p:spPr>
          <a:xfrm>
            <a:off x="1" y="1932079"/>
            <a:ext cx="12192000" cy="389350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val="3959884159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BDBC6F5-9245-42A5-8F56-F466B753D0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70109" y="1828803"/>
            <a:ext cx="3130419" cy="2975429"/>
          </a:xfrm>
          <a:custGeom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FBE239-7D68-41C7-A8EE-E61BD855EDE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30793" y="1828803"/>
            <a:ext cx="3130419" cy="2975429"/>
          </a:xfrm>
          <a:custGeom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54B091D-4377-41F5-AB7F-A9A1E484EF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1476" y="1828803"/>
            <a:ext cx="3130419" cy="2975429"/>
          </a:xfrm>
          <a:custGeom>
            <a:gdLst>
              <a:gd name="connsiteX0" fmla="*/ 126438 w 3130419"/>
              <a:gd name="connsiteY0" fmla="*/ 0 h 2975429"/>
              <a:gd name="connsiteX1" fmla="*/ 3003981 w 3130419"/>
              <a:gd name="connsiteY1" fmla="*/ 0 h 2975429"/>
              <a:gd name="connsiteX2" fmla="*/ 3130419 w 3130419"/>
              <a:gd name="connsiteY2" fmla="*/ 126438 h 2975429"/>
              <a:gd name="connsiteX3" fmla="*/ 3130419 w 3130419"/>
              <a:gd name="connsiteY3" fmla="*/ 2975429 h 2975429"/>
              <a:gd name="connsiteX4" fmla="*/ 0 w 3130419"/>
              <a:gd name="connsiteY4" fmla="*/ 2975429 h 2975429"/>
              <a:gd name="connsiteX5" fmla="*/ 0 w 3130419"/>
              <a:gd name="connsiteY5" fmla="*/ 126438 h 2975429"/>
              <a:gd name="connsiteX6" fmla="*/ 126438 w 3130419"/>
              <a:gd name="connsiteY6" fmla="*/ 0 h 29754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0419" h="2975429">
                <a:moveTo>
                  <a:pt x="126438" y="0"/>
                </a:moveTo>
                <a:lnTo>
                  <a:pt x="3003981" y="0"/>
                </a:lnTo>
                <a:cubicBezTo>
                  <a:pt x="3073811" y="0"/>
                  <a:pt x="3130419" y="56608"/>
                  <a:pt x="3130419" y="126438"/>
                </a:cubicBezTo>
                <a:lnTo>
                  <a:pt x="3130419" y="2975429"/>
                </a:lnTo>
                <a:lnTo>
                  <a:pt x="0" y="2975429"/>
                </a:lnTo>
                <a:lnTo>
                  <a:pt x="0" y="126438"/>
                </a:lnTo>
                <a:cubicBezTo>
                  <a:pt x="0" y="56608"/>
                  <a:pt x="56608" y="0"/>
                  <a:pt x="12643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1634994886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1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9_Title Slid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405C246-B86A-44B3-901B-5C5BF352AADC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60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>
              <a:solidFill>
                <a:schemeClr val="bg1">
                  <a:alpha val="60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919BC1C-E313-43F4-8D37-E1E6CC8F373C}"/>
              </a:ext>
            </a:extLst>
          </p:cNvPr>
          <p:cNvSpPr/>
          <p:nvPr userDrawn="1"/>
        </p:nvSpPr>
        <p:spPr>
          <a:xfrm>
            <a:off x="9982199" y="6503526"/>
            <a:ext cx="1758952" cy="354475"/>
          </a:xfrm>
          <a:custGeom>
            <a:gdLst>
              <a:gd name="connsiteX0" fmla="*/ 550981 w 2344943"/>
              <a:gd name="connsiteY0" fmla="*/ 0 h 407428"/>
              <a:gd name="connsiteX1" fmla="*/ 940996 w 2344943"/>
              <a:gd name="connsiteY1" fmla="*/ 0 h 407428"/>
              <a:gd name="connsiteX2" fmla="*/ 1403945 w 2344943"/>
              <a:gd name="connsiteY2" fmla="*/ 0 h 407428"/>
              <a:gd name="connsiteX3" fmla="*/ 1793961 w 2344943"/>
              <a:gd name="connsiteY3" fmla="*/ 0 h 407428"/>
              <a:gd name="connsiteX4" fmla="*/ 2288061 w 2344943"/>
              <a:gd name="connsiteY4" fmla="*/ 355358 h 407428"/>
              <a:gd name="connsiteX5" fmla="*/ 2344943 w 2344943"/>
              <a:gd name="connsiteY5" fmla="*/ 407428 h 407428"/>
              <a:gd name="connsiteX6" fmla="*/ 0 w 2344943"/>
              <a:gd name="connsiteY6" fmla="*/ 407428 h 407428"/>
              <a:gd name="connsiteX7" fmla="*/ 56882 w 2344943"/>
              <a:gd name="connsiteY7" fmla="*/ 355358 h 407428"/>
              <a:gd name="connsiteX8" fmla="*/ 550981 w 2344943"/>
              <a:gd name="connsiteY8" fmla="*/ 0 h 4074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943" h="407428">
                <a:moveTo>
                  <a:pt x="550981" y="0"/>
                </a:moveTo>
                <a:lnTo>
                  <a:pt x="940996" y="0"/>
                </a:lnTo>
                <a:lnTo>
                  <a:pt x="1403945" y="0"/>
                </a:lnTo>
                <a:lnTo>
                  <a:pt x="1793961" y="0"/>
                </a:lnTo>
                <a:cubicBezTo>
                  <a:pt x="2111814" y="387"/>
                  <a:pt x="2144200" y="198956"/>
                  <a:pt x="2288061" y="355358"/>
                </a:cubicBezTo>
                <a:lnTo>
                  <a:pt x="2344943" y="407428"/>
                </a:lnTo>
                <a:lnTo>
                  <a:pt x="0" y="407428"/>
                </a:lnTo>
                <a:lnTo>
                  <a:pt x="56882" y="355358"/>
                </a:lnTo>
                <a:cubicBezTo>
                  <a:pt x="200743" y="198956"/>
                  <a:pt x="233129" y="387"/>
                  <a:pt x="5509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253556-B93A-48E2-B1AA-302C1355F1C4}"/>
              </a:ext>
            </a:extLst>
          </p:cNvPr>
          <p:cNvGrpSpPr/>
          <p:nvPr userDrawn="1"/>
        </p:nvGrpSpPr>
        <p:grpSpPr>
          <a:xfrm>
            <a:off x="10450052" y="6601913"/>
            <a:ext cx="823249" cy="148800"/>
            <a:chOff x="10435302" y="6601913"/>
            <a:chExt cx="823249" cy="148800"/>
          </a:xfrm>
          <a:solidFill>
            <a:schemeClr val="accent1"/>
          </a:solidFill>
        </p:grpSpPr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F821619D-8232-4DBB-B30D-B0ADC2541B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5302" y="6611627"/>
              <a:ext cx="161605" cy="129373"/>
            </a:xfrm>
            <a:custGeom>
              <a:gdLst>
                <a:gd name="T0" fmla="*/ 68 w 200"/>
                <a:gd name="T1" fmla="*/ 160 h 160"/>
                <a:gd name="T2" fmla="*/ 2 w 200"/>
                <a:gd name="T3" fmla="*/ 123 h 160"/>
                <a:gd name="T4" fmla="*/ 17 w 200"/>
                <a:gd name="T5" fmla="*/ 118 h 160"/>
                <a:gd name="T6" fmla="*/ 24 w 200"/>
                <a:gd name="T7" fmla="*/ 100 h 160"/>
                <a:gd name="T8" fmla="*/ 16 w 200"/>
                <a:gd name="T9" fmla="*/ 82 h 160"/>
                <a:gd name="T10" fmla="*/ 12 w 200"/>
                <a:gd name="T11" fmla="*/ 49 h 160"/>
                <a:gd name="T12" fmla="*/ 10 w 200"/>
                <a:gd name="T13" fmla="*/ 31 h 160"/>
                <a:gd name="T14" fmla="*/ 27 w 200"/>
                <a:gd name="T15" fmla="*/ 2 h 160"/>
                <a:gd name="T16" fmla="*/ 44 w 200"/>
                <a:gd name="T17" fmla="*/ 17 h 160"/>
                <a:gd name="T18" fmla="*/ 97 w 200"/>
                <a:gd name="T19" fmla="*/ 14 h 160"/>
                <a:gd name="T20" fmla="*/ 145 w 200"/>
                <a:gd name="T21" fmla="*/ 2 h 160"/>
                <a:gd name="T22" fmla="*/ 172 w 200"/>
                <a:gd name="T23" fmla="*/ 6 h 160"/>
                <a:gd name="T24" fmla="*/ 183 w 200"/>
                <a:gd name="T25" fmla="*/ 2 h 160"/>
                <a:gd name="T26" fmla="*/ 190 w 200"/>
                <a:gd name="T27" fmla="*/ 17 h 160"/>
                <a:gd name="T28" fmla="*/ 196 w 200"/>
                <a:gd name="T29" fmla="*/ 18 h 160"/>
                <a:gd name="T30" fmla="*/ 197 w 200"/>
                <a:gd name="T31" fmla="*/ 19 h 160"/>
                <a:gd name="T32" fmla="*/ 197 w 200"/>
                <a:gd name="T33" fmla="*/ 20 h 160"/>
                <a:gd name="T34" fmla="*/ 200 w 200"/>
                <a:gd name="T35" fmla="*/ 23 h 160"/>
                <a:gd name="T36" fmla="*/ 190 w 200"/>
                <a:gd name="T37" fmla="*/ 42 h 160"/>
                <a:gd name="T38" fmla="*/ 179 w 200"/>
                <a:gd name="T39" fmla="*/ 54 h 160"/>
                <a:gd name="T40" fmla="*/ 105 w 200"/>
                <a:gd name="T41" fmla="*/ 154 h 160"/>
                <a:gd name="T42" fmla="*/ 10 w 200"/>
                <a:gd name="T43" fmla="*/ 126 h 160"/>
                <a:gd name="T44" fmla="*/ 68 w 200"/>
                <a:gd name="T45" fmla="*/ 152 h 160"/>
                <a:gd name="T46" fmla="*/ 103 w 200"/>
                <a:gd name="T47" fmla="*/ 147 h 160"/>
                <a:gd name="T48" fmla="*/ 171 w 200"/>
                <a:gd name="T49" fmla="*/ 55 h 160"/>
                <a:gd name="T50" fmla="*/ 184 w 200"/>
                <a:gd name="T51" fmla="*/ 37 h 160"/>
                <a:gd name="T52" fmla="*/ 190 w 200"/>
                <a:gd name="T53" fmla="*/ 25 h 160"/>
                <a:gd name="T54" fmla="*/ 184 w 200"/>
                <a:gd name="T55" fmla="*/ 26 h 160"/>
                <a:gd name="T56" fmla="*/ 179 w 200"/>
                <a:gd name="T57" fmla="*/ 21 h 160"/>
                <a:gd name="T58" fmla="*/ 178 w 200"/>
                <a:gd name="T59" fmla="*/ 12 h 160"/>
                <a:gd name="T60" fmla="*/ 159 w 200"/>
                <a:gd name="T61" fmla="*/ 18 h 160"/>
                <a:gd name="T62" fmla="*/ 156 w 200"/>
                <a:gd name="T63" fmla="*/ 17 h 160"/>
                <a:gd name="T64" fmla="*/ 131 w 200"/>
                <a:gd name="T65" fmla="*/ 8 h 160"/>
                <a:gd name="T66" fmla="*/ 94 w 200"/>
                <a:gd name="T67" fmla="*/ 44 h 160"/>
                <a:gd name="T68" fmla="*/ 89 w 200"/>
                <a:gd name="T69" fmla="*/ 48 h 160"/>
                <a:gd name="T70" fmla="*/ 35 w 200"/>
                <a:gd name="T71" fmla="*/ 18 h 160"/>
                <a:gd name="T72" fmla="*/ 18 w 200"/>
                <a:gd name="T73" fmla="*/ 31 h 160"/>
                <a:gd name="T74" fmla="*/ 21 w 200"/>
                <a:gd name="T75" fmla="*/ 49 h 160"/>
                <a:gd name="T76" fmla="*/ 18 w 200"/>
                <a:gd name="T77" fmla="*/ 55 h 160"/>
                <a:gd name="T78" fmla="*/ 23 w 200"/>
                <a:gd name="T79" fmla="*/ 78 h 160"/>
                <a:gd name="T80" fmla="*/ 30 w 200"/>
                <a:gd name="T81" fmla="*/ 87 h 160"/>
                <a:gd name="T82" fmla="*/ 31 w 200"/>
                <a:gd name="T83" fmla="*/ 97 h 160"/>
                <a:gd name="T84" fmla="*/ 60 w 200"/>
                <a:gd name="T85" fmla="*/ 119 h 160"/>
                <a:gd name="T86" fmla="*/ 23 w 200"/>
                <a:gd name="T87" fmla="*/ 126 h 160"/>
                <a:gd name="T88" fmla="*/ 11 w 200"/>
                <a:gd name="T89" fmla="*/ 126 h 1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0" h="160">
                  <a:moveTo>
                    <a:pt x="68" y="160"/>
                  </a:moveTo>
                  <a:cubicBezTo>
                    <a:pt x="68" y="160"/>
                    <a:pt x="68" y="160"/>
                    <a:pt x="68" y="160"/>
                  </a:cubicBezTo>
                  <a:cubicBezTo>
                    <a:pt x="50" y="160"/>
                    <a:pt x="33" y="156"/>
                    <a:pt x="20" y="148"/>
                  </a:cubicBezTo>
                  <a:cubicBezTo>
                    <a:pt x="19" y="147"/>
                    <a:pt x="0" y="132"/>
                    <a:pt x="2" y="123"/>
                  </a:cubicBezTo>
                  <a:cubicBezTo>
                    <a:pt x="3" y="121"/>
                    <a:pt x="5" y="118"/>
                    <a:pt x="11" y="118"/>
                  </a:cubicBezTo>
                  <a:cubicBezTo>
                    <a:pt x="13" y="118"/>
                    <a:pt x="15" y="118"/>
                    <a:pt x="17" y="118"/>
                  </a:cubicBezTo>
                  <a:cubicBezTo>
                    <a:pt x="24" y="118"/>
                    <a:pt x="31" y="118"/>
                    <a:pt x="37" y="117"/>
                  </a:cubicBezTo>
                  <a:cubicBezTo>
                    <a:pt x="31" y="112"/>
                    <a:pt x="26" y="107"/>
                    <a:pt x="24" y="100"/>
                  </a:cubicBezTo>
                  <a:cubicBezTo>
                    <a:pt x="23" y="98"/>
                    <a:pt x="21" y="94"/>
                    <a:pt x="21" y="90"/>
                  </a:cubicBezTo>
                  <a:cubicBezTo>
                    <a:pt x="19" y="88"/>
                    <a:pt x="17" y="85"/>
                    <a:pt x="16" y="82"/>
                  </a:cubicBezTo>
                  <a:cubicBezTo>
                    <a:pt x="11" y="75"/>
                    <a:pt x="9" y="66"/>
                    <a:pt x="10" y="56"/>
                  </a:cubicBezTo>
                  <a:cubicBezTo>
                    <a:pt x="10" y="53"/>
                    <a:pt x="11" y="50"/>
                    <a:pt x="12" y="49"/>
                  </a:cubicBezTo>
                  <a:cubicBezTo>
                    <a:pt x="12" y="48"/>
                    <a:pt x="11" y="46"/>
                    <a:pt x="11" y="45"/>
                  </a:cubicBezTo>
                  <a:cubicBezTo>
                    <a:pt x="10" y="41"/>
                    <a:pt x="10" y="36"/>
                    <a:pt x="10" y="31"/>
                  </a:cubicBezTo>
                  <a:cubicBezTo>
                    <a:pt x="11" y="20"/>
                    <a:pt x="15" y="12"/>
                    <a:pt x="22" y="4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32" y="2"/>
                    <a:pt x="37" y="7"/>
                    <a:pt x="42" y="14"/>
                  </a:cubicBezTo>
                  <a:cubicBezTo>
                    <a:pt x="43" y="15"/>
                    <a:pt x="44" y="16"/>
                    <a:pt x="44" y="17"/>
                  </a:cubicBezTo>
                  <a:cubicBezTo>
                    <a:pt x="55" y="27"/>
                    <a:pt x="68" y="34"/>
                    <a:pt x="86" y="39"/>
                  </a:cubicBezTo>
                  <a:cubicBezTo>
                    <a:pt x="87" y="30"/>
                    <a:pt x="91" y="21"/>
                    <a:pt x="97" y="14"/>
                  </a:cubicBezTo>
                  <a:cubicBezTo>
                    <a:pt x="106" y="5"/>
                    <a:pt x="118" y="0"/>
                    <a:pt x="131" y="0"/>
                  </a:cubicBezTo>
                  <a:cubicBezTo>
                    <a:pt x="136" y="0"/>
                    <a:pt x="140" y="1"/>
                    <a:pt x="145" y="2"/>
                  </a:cubicBezTo>
                  <a:cubicBezTo>
                    <a:pt x="150" y="4"/>
                    <a:pt x="155" y="7"/>
                    <a:pt x="160" y="10"/>
                  </a:cubicBezTo>
                  <a:cubicBezTo>
                    <a:pt x="164" y="10"/>
                    <a:pt x="168" y="8"/>
                    <a:pt x="172" y="6"/>
                  </a:cubicBezTo>
                  <a:cubicBezTo>
                    <a:pt x="172" y="6"/>
                    <a:pt x="173" y="6"/>
                    <a:pt x="174" y="5"/>
                  </a:cubicBezTo>
                  <a:cubicBezTo>
                    <a:pt x="176" y="4"/>
                    <a:pt x="180" y="2"/>
                    <a:pt x="183" y="2"/>
                  </a:cubicBezTo>
                  <a:cubicBezTo>
                    <a:pt x="187" y="2"/>
                    <a:pt x="189" y="3"/>
                    <a:pt x="190" y="6"/>
                  </a:cubicBezTo>
                  <a:cubicBezTo>
                    <a:pt x="191" y="9"/>
                    <a:pt x="191" y="13"/>
                    <a:pt x="190" y="17"/>
                  </a:cubicBezTo>
                  <a:cubicBezTo>
                    <a:pt x="192" y="17"/>
                    <a:pt x="194" y="17"/>
                    <a:pt x="195" y="18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19"/>
                  </a:cubicBezTo>
                  <a:cubicBezTo>
                    <a:pt x="197" y="19"/>
                    <a:pt x="197" y="19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200" y="23"/>
                    <a:pt x="200" y="23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9" y="29"/>
                    <a:pt x="194" y="36"/>
                    <a:pt x="190" y="42"/>
                  </a:cubicBezTo>
                  <a:cubicBezTo>
                    <a:pt x="188" y="44"/>
                    <a:pt x="186" y="46"/>
                    <a:pt x="184" y="47"/>
                  </a:cubicBezTo>
                  <a:cubicBezTo>
                    <a:pt x="181" y="50"/>
                    <a:pt x="179" y="52"/>
                    <a:pt x="179" y="54"/>
                  </a:cubicBezTo>
                  <a:cubicBezTo>
                    <a:pt x="181" y="70"/>
                    <a:pt x="174" y="87"/>
                    <a:pt x="169" y="99"/>
                  </a:cubicBezTo>
                  <a:cubicBezTo>
                    <a:pt x="157" y="125"/>
                    <a:pt x="134" y="145"/>
                    <a:pt x="105" y="154"/>
                  </a:cubicBezTo>
                  <a:cubicBezTo>
                    <a:pt x="93" y="158"/>
                    <a:pt x="81" y="160"/>
                    <a:pt x="68" y="160"/>
                  </a:cubicBezTo>
                  <a:close/>
                  <a:moveTo>
                    <a:pt x="10" y="126"/>
                  </a:moveTo>
                  <a:cubicBezTo>
                    <a:pt x="12" y="130"/>
                    <a:pt x="21" y="139"/>
                    <a:pt x="24" y="141"/>
                  </a:cubicBezTo>
                  <a:cubicBezTo>
                    <a:pt x="36" y="148"/>
                    <a:pt x="52" y="152"/>
                    <a:pt x="68" y="152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0" y="152"/>
                    <a:pt x="92" y="150"/>
                    <a:pt x="103" y="147"/>
                  </a:cubicBezTo>
                  <a:cubicBezTo>
                    <a:pt x="129" y="138"/>
                    <a:pt x="150" y="120"/>
                    <a:pt x="161" y="96"/>
                  </a:cubicBezTo>
                  <a:cubicBezTo>
                    <a:pt x="166" y="85"/>
                    <a:pt x="172" y="69"/>
                    <a:pt x="171" y="55"/>
                  </a:cubicBezTo>
                  <a:cubicBezTo>
                    <a:pt x="171" y="49"/>
                    <a:pt x="175" y="45"/>
                    <a:pt x="179" y="41"/>
                  </a:cubicBezTo>
                  <a:cubicBezTo>
                    <a:pt x="181" y="40"/>
                    <a:pt x="183" y="39"/>
                    <a:pt x="184" y="37"/>
                  </a:cubicBezTo>
                  <a:cubicBezTo>
                    <a:pt x="190" y="29"/>
                    <a:pt x="191" y="25"/>
                    <a:pt x="191" y="25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89" y="25"/>
                    <a:pt x="187" y="25"/>
                    <a:pt x="186" y="25"/>
                  </a:cubicBezTo>
                  <a:cubicBezTo>
                    <a:pt x="185" y="26"/>
                    <a:pt x="185" y="26"/>
                    <a:pt x="184" y="26"/>
                  </a:cubicBezTo>
                  <a:cubicBezTo>
                    <a:pt x="176" y="28"/>
                    <a:pt x="176" y="28"/>
                    <a:pt x="176" y="28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3" y="13"/>
                    <a:pt x="183" y="11"/>
                    <a:pt x="183" y="10"/>
                  </a:cubicBezTo>
                  <a:cubicBezTo>
                    <a:pt x="181" y="10"/>
                    <a:pt x="179" y="11"/>
                    <a:pt x="178" y="12"/>
                  </a:cubicBezTo>
                  <a:cubicBezTo>
                    <a:pt x="177" y="13"/>
                    <a:pt x="176" y="13"/>
                    <a:pt x="175" y="13"/>
                  </a:cubicBezTo>
                  <a:cubicBezTo>
                    <a:pt x="170" y="16"/>
                    <a:pt x="164" y="18"/>
                    <a:pt x="159" y="18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6" y="17"/>
                    <a:pt x="156" y="17"/>
                    <a:pt x="156" y="17"/>
                  </a:cubicBezTo>
                  <a:cubicBezTo>
                    <a:pt x="152" y="14"/>
                    <a:pt x="147" y="11"/>
                    <a:pt x="142" y="10"/>
                  </a:cubicBezTo>
                  <a:cubicBezTo>
                    <a:pt x="139" y="8"/>
                    <a:pt x="135" y="8"/>
                    <a:pt x="131" y="8"/>
                  </a:cubicBezTo>
                  <a:cubicBezTo>
                    <a:pt x="121" y="8"/>
                    <a:pt x="110" y="12"/>
                    <a:pt x="103" y="19"/>
                  </a:cubicBezTo>
                  <a:cubicBezTo>
                    <a:pt x="97" y="26"/>
                    <a:pt x="94" y="35"/>
                    <a:pt x="94" y="44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67" y="42"/>
                    <a:pt x="51" y="34"/>
                    <a:pt x="39" y="22"/>
                  </a:cubicBezTo>
                  <a:cubicBezTo>
                    <a:pt x="38" y="22"/>
                    <a:pt x="37" y="20"/>
                    <a:pt x="35" y="18"/>
                  </a:cubicBezTo>
                  <a:cubicBezTo>
                    <a:pt x="34" y="16"/>
                    <a:pt x="30" y="11"/>
                    <a:pt x="28" y="10"/>
                  </a:cubicBezTo>
                  <a:cubicBezTo>
                    <a:pt x="21" y="16"/>
                    <a:pt x="19" y="22"/>
                    <a:pt x="18" y="31"/>
                  </a:cubicBezTo>
                  <a:cubicBezTo>
                    <a:pt x="18" y="36"/>
                    <a:pt x="18" y="40"/>
                    <a:pt x="19" y="44"/>
                  </a:cubicBezTo>
                  <a:cubicBezTo>
                    <a:pt x="19" y="45"/>
                    <a:pt x="20" y="47"/>
                    <a:pt x="21" y="49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7" y="65"/>
                    <a:pt x="19" y="72"/>
                    <a:pt x="23" y="78"/>
                  </a:cubicBezTo>
                  <a:cubicBezTo>
                    <a:pt x="24" y="81"/>
                    <a:pt x="26" y="83"/>
                    <a:pt x="28" y="85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91"/>
                    <a:pt x="30" y="94"/>
                    <a:pt x="31" y="97"/>
                  </a:cubicBezTo>
                  <a:cubicBezTo>
                    <a:pt x="34" y="105"/>
                    <a:pt x="41" y="111"/>
                    <a:pt x="50" y="115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40" y="125"/>
                    <a:pt x="32" y="126"/>
                    <a:pt x="23" y="126"/>
                  </a:cubicBezTo>
                  <a:cubicBezTo>
                    <a:pt x="21" y="126"/>
                    <a:pt x="19" y="126"/>
                    <a:pt x="17" y="126"/>
                  </a:cubicBezTo>
                  <a:cubicBezTo>
                    <a:pt x="15" y="126"/>
                    <a:pt x="13" y="126"/>
                    <a:pt x="11" y="126"/>
                  </a:cubicBezTo>
                  <a:cubicBezTo>
                    <a:pt x="11" y="126"/>
                    <a:pt x="10" y="126"/>
                    <a:pt x="10" y="126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59563F7A-F890-4398-AFBA-916B0A107A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16239" y="6605224"/>
              <a:ext cx="71089" cy="142178"/>
            </a:xfrm>
            <a:custGeom>
              <a:gdLst>
                <a:gd name="T0" fmla="*/ 60 w 88"/>
                <a:gd name="T1" fmla="*/ 176 h 176"/>
                <a:gd name="T2" fmla="*/ 16 w 88"/>
                <a:gd name="T3" fmla="*/ 176 h 176"/>
                <a:gd name="T4" fmla="*/ 16 w 88"/>
                <a:gd name="T5" fmla="*/ 92 h 176"/>
                <a:gd name="T6" fmla="*/ 0 w 88"/>
                <a:gd name="T7" fmla="*/ 92 h 176"/>
                <a:gd name="T8" fmla="*/ 0 w 88"/>
                <a:gd name="T9" fmla="*/ 56 h 176"/>
                <a:gd name="T10" fmla="*/ 16 w 88"/>
                <a:gd name="T11" fmla="*/ 56 h 176"/>
                <a:gd name="T12" fmla="*/ 17 w 88"/>
                <a:gd name="T13" fmla="*/ 39 h 176"/>
                <a:gd name="T14" fmla="*/ 57 w 88"/>
                <a:gd name="T15" fmla="*/ 0 h 176"/>
                <a:gd name="T16" fmla="*/ 88 w 88"/>
                <a:gd name="T17" fmla="*/ 0 h 176"/>
                <a:gd name="T18" fmla="*/ 88 w 88"/>
                <a:gd name="T19" fmla="*/ 37 h 176"/>
                <a:gd name="T20" fmla="*/ 64 w 88"/>
                <a:gd name="T21" fmla="*/ 37 h 176"/>
                <a:gd name="T22" fmla="*/ 60 w 88"/>
                <a:gd name="T23" fmla="*/ 40 h 176"/>
                <a:gd name="T24" fmla="*/ 60 w 88"/>
                <a:gd name="T25" fmla="*/ 56 h 176"/>
                <a:gd name="T26" fmla="*/ 84 w 88"/>
                <a:gd name="T27" fmla="*/ 56 h 176"/>
                <a:gd name="T28" fmla="*/ 85 w 88"/>
                <a:gd name="T29" fmla="*/ 92 h 176"/>
                <a:gd name="T30" fmla="*/ 60 w 88"/>
                <a:gd name="T31" fmla="*/ 92 h 176"/>
                <a:gd name="T32" fmla="*/ 60 w 88"/>
                <a:gd name="T33" fmla="*/ 176 h 176"/>
                <a:gd name="T34" fmla="*/ 24 w 88"/>
                <a:gd name="T35" fmla="*/ 168 h 176"/>
                <a:gd name="T36" fmla="*/ 52 w 88"/>
                <a:gd name="T37" fmla="*/ 168 h 176"/>
                <a:gd name="T38" fmla="*/ 53 w 88"/>
                <a:gd name="T39" fmla="*/ 84 h 176"/>
                <a:gd name="T40" fmla="*/ 77 w 88"/>
                <a:gd name="T41" fmla="*/ 84 h 176"/>
                <a:gd name="T42" fmla="*/ 76 w 88"/>
                <a:gd name="T43" fmla="*/ 64 h 176"/>
                <a:gd name="T44" fmla="*/ 52 w 88"/>
                <a:gd name="T45" fmla="*/ 64 h 176"/>
                <a:gd name="T46" fmla="*/ 53 w 88"/>
                <a:gd name="T47" fmla="*/ 41 h 176"/>
                <a:gd name="T48" fmla="*/ 64 w 88"/>
                <a:gd name="T49" fmla="*/ 29 h 176"/>
                <a:gd name="T50" fmla="*/ 79 w 88"/>
                <a:gd name="T51" fmla="*/ 29 h 176"/>
                <a:gd name="T52" fmla="*/ 79 w 88"/>
                <a:gd name="T53" fmla="*/ 8 h 176"/>
                <a:gd name="T54" fmla="*/ 57 w 88"/>
                <a:gd name="T55" fmla="*/ 8 h 176"/>
                <a:gd name="T56" fmla="*/ 25 w 88"/>
                <a:gd name="T57" fmla="*/ 39 h 176"/>
                <a:gd name="T58" fmla="*/ 24 w 88"/>
                <a:gd name="T59" fmla="*/ 64 h 176"/>
                <a:gd name="T60" fmla="*/ 8 w 88"/>
                <a:gd name="T61" fmla="*/ 64 h 176"/>
                <a:gd name="T62" fmla="*/ 8 w 88"/>
                <a:gd name="T63" fmla="*/ 84 h 176"/>
                <a:gd name="T64" fmla="*/ 24 w 88"/>
                <a:gd name="T65" fmla="*/ 84 h 176"/>
                <a:gd name="T66" fmla="*/ 24 w 88"/>
                <a:gd name="T67" fmla="*/ 168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176">
                  <a:moveTo>
                    <a:pt x="6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20"/>
                    <a:pt x="28" y="0"/>
                    <a:pt x="57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2" y="37"/>
                    <a:pt x="60" y="37"/>
                    <a:pt x="60" y="40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5" y="92"/>
                    <a:pt x="85" y="92"/>
                    <a:pt x="85" y="92"/>
                  </a:cubicBezTo>
                  <a:cubicBezTo>
                    <a:pt x="60" y="92"/>
                    <a:pt x="60" y="92"/>
                    <a:pt x="60" y="92"/>
                  </a:cubicBezTo>
                  <a:lnTo>
                    <a:pt x="60" y="176"/>
                  </a:lnTo>
                  <a:close/>
                  <a:moveTo>
                    <a:pt x="24" y="168"/>
                  </a:moveTo>
                  <a:cubicBezTo>
                    <a:pt x="52" y="168"/>
                    <a:pt x="52" y="168"/>
                    <a:pt x="52" y="168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33"/>
                    <a:pt x="59" y="29"/>
                    <a:pt x="64" y="29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28" y="8"/>
                    <a:pt x="25" y="32"/>
                    <a:pt x="25" y="39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4" y="84"/>
                    <a:pt x="24" y="84"/>
                    <a:pt x="24" y="84"/>
                  </a:cubicBezTo>
                  <a:lnTo>
                    <a:pt x="24" y="16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651C6DCE-B92E-42D7-B334-6FCD6734D6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6660" y="6601913"/>
              <a:ext cx="151891" cy="148800"/>
            </a:xfrm>
            <a:custGeom>
              <a:gdLst>
                <a:gd name="T0" fmla="*/ 17 w 188"/>
                <a:gd name="T1" fmla="*/ 184 h 184"/>
                <a:gd name="T2" fmla="*/ 0 w 188"/>
                <a:gd name="T3" fmla="*/ 17 h 184"/>
                <a:gd name="T4" fmla="*/ 170 w 188"/>
                <a:gd name="T5" fmla="*/ 0 h 184"/>
                <a:gd name="T6" fmla="*/ 188 w 188"/>
                <a:gd name="T7" fmla="*/ 167 h 184"/>
                <a:gd name="T8" fmla="*/ 17 w 188"/>
                <a:gd name="T9" fmla="*/ 8 h 184"/>
                <a:gd name="T10" fmla="*/ 7 w 188"/>
                <a:gd name="T11" fmla="*/ 167 h 184"/>
                <a:gd name="T12" fmla="*/ 170 w 188"/>
                <a:gd name="T13" fmla="*/ 176 h 184"/>
                <a:gd name="T14" fmla="*/ 180 w 188"/>
                <a:gd name="T15" fmla="*/ 17 h 184"/>
                <a:gd name="T16" fmla="*/ 17 w 188"/>
                <a:gd name="T17" fmla="*/ 8 h 184"/>
                <a:gd name="T18" fmla="*/ 26 w 188"/>
                <a:gd name="T19" fmla="*/ 168 h 184"/>
                <a:gd name="T20" fmla="*/ 16 w 188"/>
                <a:gd name="T21" fmla="*/ 85 h 184"/>
                <a:gd name="T22" fmla="*/ 48 w 188"/>
                <a:gd name="T23" fmla="*/ 81 h 184"/>
                <a:gd name="T24" fmla="*/ 52 w 188"/>
                <a:gd name="T25" fmla="*/ 86 h 184"/>
                <a:gd name="T26" fmla="*/ 94 w 188"/>
                <a:gd name="T27" fmla="*/ 141 h 184"/>
                <a:gd name="T28" fmla="*/ 135 w 188"/>
                <a:gd name="T29" fmla="*/ 86 h 184"/>
                <a:gd name="T30" fmla="*/ 139 w 188"/>
                <a:gd name="T31" fmla="*/ 81 h 184"/>
                <a:gd name="T32" fmla="*/ 172 w 188"/>
                <a:gd name="T33" fmla="*/ 85 h 184"/>
                <a:gd name="T34" fmla="*/ 161 w 188"/>
                <a:gd name="T35" fmla="*/ 168 h 184"/>
                <a:gd name="T36" fmla="*/ 23 w 188"/>
                <a:gd name="T37" fmla="*/ 158 h 184"/>
                <a:gd name="T38" fmla="*/ 161 w 188"/>
                <a:gd name="T39" fmla="*/ 160 h 184"/>
                <a:gd name="T40" fmla="*/ 164 w 188"/>
                <a:gd name="T41" fmla="*/ 89 h 184"/>
                <a:gd name="T42" fmla="*/ 145 w 188"/>
                <a:gd name="T43" fmla="*/ 98 h 184"/>
                <a:gd name="T44" fmla="*/ 43 w 188"/>
                <a:gd name="T45" fmla="*/ 98 h 184"/>
                <a:gd name="T46" fmla="*/ 23 w 188"/>
                <a:gd name="T47" fmla="*/ 89 h 184"/>
                <a:gd name="T48" fmla="*/ 58 w 188"/>
                <a:gd name="T49" fmla="*/ 98 h 184"/>
                <a:gd name="T50" fmla="*/ 129 w 188"/>
                <a:gd name="T51" fmla="*/ 98 h 184"/>
                <a:gd name="T52" fmla="*/ 94 w 188"/>
                <a:gd name="T53" fmla="*/ 71 h 184"/>
                <a:gd name="T54" fmla="*/ 94 w 188"/>
                <a:gd name="T55" fmla="*/ 125 h 184"/>
                <a:gd name="T56" fmla="*/ 94 w 188"/>
                <a:gd name="T57" fmla="*/ 71 h 184"/>
                <a:gd name="T58" fmla="*/ 135 w 188"/>
                <a:gd name="T59" fmla="*/ 60 h 184"/>
                <a:gd name="T60" fmla="*/ 124 w 188"/>
                <a:gd name="T61" fmla="*/ 30 h 184"/>
                <a:gd name="T62" fmla="*/ 156 w 188"/>
                <a:gd name="T63" fmla="*/ 20 h 184"/>
                <a:gd name="T64" fmla="*/ 168 w 188"/>
                <a:gd name="T65" fmla="*/ 50 h 184"/>
                <a:gd name="T66" fmla="*/ 135 w 188"/>
                <a:gd name="T67" fmla="*/ 28 h 184"/>
                <a:gd name="T68" fmla="*/ 132 w 188"/>
                <a:gd name="T69" fmla="*/ 49 h 184"/>
                <a:gd name="T70" fmla="*/ 157 w 188"/>
                <a:gd name="T71" fmla="*/ 52 h 184"/>
                <a:gd name="T72" fmla="*/ 160 w 188"/>
                <a:gd name="T73" fmla="*/ 31 h 184"/>
                <a:gd name="T74" fmla="*/ 135 w 188"/>
                <a:gd name="T75" fmla="*/ 28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4">
                  <a:moveTo>
                    <a:pt x="170" y="184"/>
                  </a:moveTo>
                  <a:cubicBezTo>
                    <a:pt x="17" y="184"/>
                    <a:pt x="17" y="184"/>
                    <a:pt x="17" y="184"/>
                  </a:cubicBezTo>
                  <a:cubicBezTo>
                    <a:pt x="8" y="184"/>
                    <a:pt x="0" y="176"/>
                    <a:pt x="0" y="16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0" y="0"/>
                    <a:pt x="188" y="8"/>
                    <a:pt x="188" y="17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88" y="176"/>
                    <a:pt x="180" y="184"/>
                    <a:pt x="170" y="184"/>
                  </a:cubicBezTo>
                  <a:close/>
                  <a:moveTo>
                    <a:pt x="17" y="8"/>
                  </a:moveTo>
                  <a:cubicBezTo>
                    <a:pt x="12" y="8"/>
                    <a:pt x="7" y="12"/>
                    <a:pt x="7" y="1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72"/>
                    <a:pt x="12" y="176"/>
                    <a:pt x="17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5" y="176"/>
                    <a:pt x="180" y="172"/>
                    <a:pt x="180" y="16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12"/>
                    <a:pt x="175" y="8"/>
                    <a:pt x="170" y="8"/>
                  </a:cubicBezTo>
                  <a:lnTo>
                    <a:pt x="17" y="8"/>
                  </a:lnTo>
                  <a:close/>
                  <a:moveTo>
                    <a:pt x="161" y="168"/>
                  </a:moveTo>
                  <a:cubicBezTo>
                    <a:pt x="26" y="168"/>
                    <a:pt x="26" y="168"/>
                    <a:pt x="26" y="168"/>
                  </a:cubicBezTo>
                  <a:cubicBezTo>
                    <a:pt x="20" y="168"/>
                    <a:pt x="16" y="163"/>
                    <a:pt x="16" y="15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3"/>
                    <a:pt x="17" y="81"/>
                    <a:pt x="19" y="8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50" y="81"/>
                    <a:pt x="51" y="82"/>
                    <a:pt x="51" y="83"/>
                  </a:cubicBezTo>
                  <a:cubicBezTo>
                    <a:pt x="52" y="84"/>
                    <a:pt x="52" y="85"/>
                    <a:pt x="52" y="86"/>
                  </a:cubicBezTo>
                  <a:cubicBezTo>
                    <a:pt x="51" y="90"/>
                    <a:pt x="50" y="94"/>
                    <a:pt x="50" y="98"/>
                  </a:cubicBezTo>
                  <a:cubicBezTo>
                    <a:pt x="50" y="122"/>
                    <a:pt x="70" y="141"/>
                    <a:pt x="94" y="141"/>
                  </a:cubicBezTo>
                  <a:cubicBezTo>
                    <a:pt x="117" y="141"/>
                    <a:pt x="137" y="122"/>
                    <a:pt x="137" y="98"/>
                  </a:cubicBezTo>
                  <a:cubicBezTo>
                    <a:pt x="137" y="94"/>
                    <a:pt x="136" y="90"/>
                    <a:pt x="135" y="86"/>
                  </a:cubicBezTo>
                  <a:cubicBezTo>
                    <a:pt x="135" y="85"/>
                    <a:pt x="135" y="84"/>
                    <a:pt x="136" y="83"/>
                  </a:cubicBezTo>
                  <a:cubicBezTo>
                    <a:pt x="136" y="82"/>
                    <a:pt x="138" y="81"/>
                    <a:pt x="139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70" y="81"/>
                    <a:pt x="172" y="83"/>
                    <a:pt x="172" y="85"/>
                  </a:cubicBezTo>
                  <a:cubicBezTo>
                    <a:pt x="172" y="158"/>
                    <a:pt x="172" y="158"/>
                    <a:pt x="172" y="158"/>
                  </a:cubicBezTo>
                  <a:cubicBezTo>
                    <a:pt x="172" y="163"/>
                    <a:pt x="167" y="168"/>
                    <a:pt x="161" y="168"/>
                  </a:cubicBezTo>
                  <a:close/>
                  <a:moveTo>
                    <a:pt x="23" y="89"/>
                  </a:moveTo>
                  <a:cubicBezTo>
                    <a:pt x="23" y="158"/>
                    <a:pt x="23" y="158"/>
                    <a:pt x="23" y="158"/>
                  </a:cubicBezTo>
                  <a:cubicBezTo>
                    <a:pt x="23" y="159"/>
                    <a:pt x="25" y="160"/>
                    <a:pt x="26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3" y="160"/>
                    <a:pt x="164" y="159"/>
                    <a:pt x="164" y="158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2"/>
                    <a:pt x="145" y="95"/>
                    <a:pt x="145" y="98"/>
                  </a:cubicBezTo>
                  <a:cubicBezTo>
                    <a:pt x="145" y="126"/>
                    <a:pt x="122" y="148"/>
                    <a:pt x="94" y="148"/>
                  </a:cubicBezTo>
                  <a:cubicBezTo>
                    <a:pt x="65" y="148"/>
                    <a:pt x="43" y="126"/>
                    <a:pt x="43" y="98"/>
                  </a:cubicBezTo>
                  <a:cubicBezTo>
                    <a:pt x="43" y="95"/>
                    <a:pt x="43" y="92"/>
                    <a:pt x="43" y="89"/>
                  </a:cubicBezTo>
                  <a:lnTo>
                    <a:pt x="23" y="89"/>
                  </a:lnTo>
                  <a:close/>
                  <a:moveTo>
                    <a:pt x="94" y="133"/>
                  </a:moveTo>
                  <a:cubicBezTo>
                    <a:pt x="74" y="133"/>
                    <a:pt x="58" y="117"/>
                    <a:pt x="58" y="98"/>
                  </a:cubicBezTo>
                  <a:cubicBezTo>
                    <a:pt x="58" y="79"/>
                    <a:pt x="74" y="64"/>
                    <a:pt x="94" y="64"/>
                  </a:cubicBezTo>
                  <a:cubicBezTo>
                    <a:pt x="113" y="64"/>
                    <a:pt x="129" y="79"/>
                    <a:pt x="129" y="98"/>
                  </a:cubicBezTo>
                  <a:cubicBezTo>
                    <a:pt x="129" y="117"/>
                    <a:pt x="113" y="133"/>
                    <a:pt x="94" y="133"/>
                  </a:cubicBezTo>
                  <a:close/>
                  <a:moveTo>
                    <a:pt x="94" y="71"/>
                  </a:moveTo>
                  <a:cubicBezTo>
                    <a:pt x="78" y="71"/>
                    <a:pt x="66" y="84"/>
                    <a:pt x="66" y="98"/>
                  </a:cubicBezTo>
                  <a:cubicBezTo>
                    <a:pt x="66" y="113"/>
                    <a:pt x="78" y="125"/>
                    <a:pt x="94" y="125"/>
                  </a:cubicBezTo>
                  <a:cubicBezTo>
                    <a:pt x="109" y="125"/>
                    <a:pt x="121" y="113"/>
                    <a:pt x="121" y="98"/>
                  </a:cubicBezTo>
                  <a:cubicBezTo>
                    <a:pt x="121" y="84"/>
                    <a:pt x="109" y="71"/>
                    <a:pt x="94" y="71"/>
                  </a:cubicBezTo>
                  <a:close/>
                  <a:moveTo>
                    <a:pt x="156" y="60"/>
                  </a:moveTo>
                  <a:cubicBezTo>
                    <a:pt x="135" y="60"/>
                    <a:pt x="135" y="60"/>
                    <a:pt x="135" y="60"/>
                  </a:cubicBezTo>
                  <a:cubicBezTo>
                    <a:pt x="129" y="60"/>
                    <a:pt x="124" y="55"/>
                    <a:pt x="124" y="5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24" y="24"/>
                    <a:pt x="129" y="20"/>
                    <a:pt x="135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63" y="20"/>
                    <a:pt x="168" y="24"/>
                    <a:pt x="168" y="3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68" y="55"/>
                    <a:pt x="163" y="60"/>
                    <a:pt x="156" y="60"/>
                  </a:cubicBezTo>
                  <a:close/>
                  <a:moveTo>
                    <a:pt x="135" y="28"/>
                  </a:moveTo>
                  <a:cubicBezTo>
                    <a:pt x="133" y="28"/>
                    <a:pt x="132" y="29"/>
                    <a:pt x="132" y="31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1"/>
                    <a:pt x="133" y="52"/>
                    <a:pt x="135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60" y="51"/>
                    <a:pt x="160" y="49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29"/>
                    <a:pt x="158" y="28"/>
                    <a:pt x="157" y="28"/>
                  </a:cubicBezTo>
                  <a:lnTo>
                    <a:pt x="135" y="28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633CA87-08E5-4E93-AE32-645199C087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3081" y="0"/>
            <a:ext cx="4093028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113969288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440562855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47953D-5C31-4D76-BAD5-708AE8A25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" y="0"/>
            <a:ext cx="12191988" cy="5048250"/>
          </a:xfrm>
          <a:custGeom>
            <a:gdLst>
              <a:gd name="connsiteX0" fmla="*/ 0 w 12191988"/>
              <a:gd name="connsiteY0" fmla="*/ 0 h 5048250"/>
              <a:gd name="connsiteX1" fmla="*/ 12191988 w 12191988"/>
              <a:gd name="connsiteY1" fmla="*/ 0 h 5048250"/>
              <a:gd name="connsiteX2" fmla="*/ 12191988 w 12191988"/>
              <a:gd name="connsiteY2" fmla="*/ 4804440 h 5048250"/>
              <a:gd name="connsiteX3" fmla="*/ 12172832 w 12191988"/>
              <a:gd name="connsiteY3" fmla="*/ 4899324 h 5048250"/>
              <a:gd name="connsiteX4" fmla="*/ 11948154 w 12191988"/>
              <a:gd name="connsiteY4" fmla="*/ 5048250 h 5048250"/>
              <a:gd name="connsiteX5" fmla="*/ 11704314 w 12191988"/>
              <a:gd name="connsiteY5" fmla="*/ 4804410 h 5048250"/>
              <a:gd name="connsiteX6" fmla="*/ 11704314 w 12191988"/>
              <a:gd name="connsiteY6" fmla="*/ 4072890 h 5048250"/>
              <a:gd name="connsiteX7" fmla="*/ 11460474 w 12191988"/>
              <a:gd name="connsiteY7" fmla="*/ 3829050 h 5048250"/>
              <a:gd name="connsiteX8" fmla="*/ 11216634 w 12191988"/>
              <a:gd name="connsiteY8" fmla="*/ 4072890 h 5048250"/>
              <a:gd name="connsiteX9" fmla="*/ 11216634 w 12191988"/>
              <a:gd name="connsiteY9" fmla="*/ 4804410 h 5048250"/>
              <a:gd name="connsiteX10" fmla="*/ 10972794 w 12191988"/>
              <a:gd name="connsiteY10" fmla="*/ 5048250 h 5048250"/>
              <a:gd name="connsiteX11" fmla="*/ 10728954 w 12191988"/>
              <a:gd name="connsiteY11" fmla="*/ 4804410 h 5048250"/>
              <a:gd name="connsiteX12" fmla="*/ 10728954 w 12191988"/>
              <a:gd name="connsiteY12" fmla="*/ 3139440 h 5048250"/>
              <a:gd name="connsiteX13" fmla="*/ 10485114 w 12191988"/>
              <a:gd name="connsiteY13" fmla="*/ 2895600 h 5048250"/>
              <a:gd name="connsiteX14" fmla="*/ 10241274 w 12191988"/>
              <a:gd name="connsiteY14" fmla="*/ 3139440 h 5048250"/>
              <a:gd name="connsiteX15" fmla="*/ 10241274 w 12191988"/>
              <a:gd name="connsiteY15" fmla="*/ 4804410 h 5048250"/>
              <a:gd name="connsiteX16" fmla="*/ 9997434 w 12191988"/>
              <a:gd name="connsiteY16" fmla="*/ 5048250 h 5048250"/>
              <a:gd name="connsiteX17" fmla="*/ 9753594 w 12191988"/>
              <a:gd name="connsiteY17" fmla="*/ 4804410 h 5048250"/>
              <a:gd name="connsiteX18" fmla="*/ 9753594 w 12191988"/>
              <a:gd name="connsiteY18" fmla="*/ 4330065 h 5048250"/>
              <a:gd name="connsiteX19" fmla="*/ 9509754 w 12191988"/>
              <a:gd name="connsiteY19" fmla="*/ 4086225 h 5048250"/>
              <a:gd name="connsiteX20" fmla="*/ 9265914 w 12191988"/>
              <a:gd name="connsiteY20" fmla="*/ 4330065 h 5048250"/>
              <a:gd name="connsiteX21" fmla="*/ 9265914 w 12191988"/>
              <a:gd name="connsiteY21" fmla="*/ 4804410 h 5048250"/>
              <a:gd name="connsiteX22" fmla="*/ 9022074 w 12191988"/>
              <a:gd name="connsiteY22" fmla="*/ 5048250 h 5048250"/>
              <a:gd name="connsiteX23" fmla="*/ 8778234 w 12191988"/>
              <a:gd name="connsiteY23" fmla="*/ 4804410 h 5048250"/>
              <a:gd name="connsiteX24" fmla="*/ 8778234 w 12191988"/>
              <a:gd name="connsiteY24" fmla="*/ 3920491 h 5048250"/>
              <a:gd name="connsiteX25" fmla="*/ 8534394 w 12191988"/>
              <a:gd name="connsiteY25" fmla="*/ 3676651 h 5048250"/>
              <a:gd name="connsiteX26" fmla="*/ 8290554 w 12191988"/>
              <a:gd name="connsiteY26" fmla="*/ 3920491 h 5048250"/>
              <a:gd name="connsiteX27" fmla="*/ 8290554 w 12191988"/>
              <a:gd name="connsiteY27" fmla="*/ 4804410 h 5048250"/>
              <a:gd name="connsiteX28" fmla="*/ 8046714 w 12191988"/>
              <a:gd name="connsiteY28" fmla="*/ 5048250 h 5048250"/>
              <a:gd name="connsiteX29" fmla="*/ 7802874 w 12191988"/>
              <a:gd name="connsiteY29" fmla="*/ 4804410 h 5048250"/>
              <a:gd name="connsiteX30" fmla="*/ 7802874 w 12191988"/>
              <a:gd name="connsiteY30" fmla="*/ 4606290 h 5048250"/>
              <a:gd name="connsiteX31" fmla="*/ 7559034 w 12191988"/>
              <a:gd name="connsiteY31" fmla="*/ 4362450 h 5048250"/>
              <a:gd name="connsiteX32" fmla="*/ 7315194 w 12191988"/>
              <a:gd name="connsiteY32" fmla="*/ 4606290 h 5048250"/>
              <a:gd name="connsiteX33" fmla="*/ 7315194 w 12191988"/>
              <a:gd name="connsiteY33" fmla="*/ 4804410 h 5048250"/>
              <a:gd name="connsiteX34" fmla="*/ 7071354 w 12191988"/>
              <a:gd name="connsiteY34" fmla="*/ 5048250 h 5048250"/>
              <a:gd name="connsiteX35" fmla="*/ 6827514 w 12191988"/>
              <a:gd name="connsiteY35" fmla="*/ 4804410 h 5048250"/>
              <a:gd name="connsiteX36" fmla="*/ 6827514 w 12191988"/>
              <a:gd name="connsiteY36" fmla="*/ 3444241 h 5048250"/>
              <a:gd name="connsiteX37" fmla="*/ 6583674 w 12191988"/>
              <a:gd name="connsiteY37" fmla="*/ 3200401 h 5048250"/>
              <a:gd name="connsiteX38" fmla="*/ 6339834 w 12191988"/>
              <a:gd name="connsiteY38" fmla="*/ 3444241 h 5048250"/>
              <a:gd name="connsiteX39" fmla="*/ 6339834 w 12191988"/>
              <a:gd name="connsiteY39" fmla="*/ 4804410 h 5048250"/>
              <a:gd name="connsiteX40" fmla="*/ 6095995 w 12191988"/>
              <a:gd name="connsiteY40" fmla="*/ 5048250 h 5048250"/>
              <a:gd name="connsiteX41" fmla="*/ 5852155 w 12191988"/>
              <a:gd name="connsiteY41" fmla="*/ 4804410 h 5048250"/>
              <a:gd name="connsiteX42" fmla="*/ 5852155 w 12191988"/>
              <a:gd name="connsiteY42" fmla="*/ 4072891 h 5048250"/>
              <a:gd name="connsiteX43" fmla="*/ 5608315 w 12191988"/>
              <a:gd name="connsiteY43" fmla="*/ 3829051 h 5048250"/>
              <a:gd name="connsiteX44" fmla="*/ 5364474 w 12191988"/>
              <a:gd name="connsiteY44" fmla="*/ 4072891 h 5048250"/>
              <a:gd name="connsiteX45" fmla="*/ 5364474 w 12191988"/>
              <a:gd name="connsiteY45" fmla="*/ 4804425 h 5048250"/>
              <a:gd name="connsiteX46" fmla="*/ 5345317 w 12191988"/>
              <a:gd name="connsiteY46" fmla="*/ 4899324 h 5048250"/>
              <a:gd name="connsiteX47" fmla="*/ 5120638 w 12191988"/>
              <a:gd name="connsiteY47" fmla="*/ 5048250 h 5048250"/>
              <a:gd name="connsiteX48" fmla="*/ 4876797 w 12191988"/>
              <a:gd name="connsiteY48" fmla="*/ 4804410 h 5048250"/>
              <a:gd name="connsiteX49" fmla="*/ 4876795 w 12191988"/>
              <a:gd name="connsiteY49" fmla="*/ 4804421 h 5048250"/>
              <a:gd name="connsiteX50" fmla="*/ 4876795 w 12191988"/>
              <a:gd name="connsiteY50" fmla="*/ 3139442 h 5048250"/>
              <a:gd name="connsiteX51" fmla="*/ 4632956 w 12191988"/>
              <a:gd name="connsiteY51" fmla="*/ 2895602 h 5048250"/>
              <a:gd name="connsiteX52" fmla="*/ 4389116 w 12191988"/>
              <a:gd name="connsiteY52" fmla="*/ 3139442 h 5048250"/>
              <a:gd name="connsiteX53" fmla="*/ 4389116 w 12191988"/>
              <a:gd name="connsiteY53" fmla="*/ 4804410 h 5048250"/>
              <a:gd name="connsiteX54" fmla="*/ 4145279 w 12191988"/>
              <a:gd name="connsiteY54" fmla="*/ 5048250 h 5048250"/>
              <a:gd name="connsiteX55" fmla="*/ 3920601 w 12191988"/>
              <a:gd name="connsiteY55" fmla="*/ 4899324 h 5048250"/>
              <a:gd name="connsiteX56" fmla="*/ 3901439 w 12191988"/>
              <a:gd name="connsiteY56" fmla="*/ 4804411 h 5048250"/>
              <a:gd name="connsiteX57" fmla="*/ 3901436 w 12191988"/>
              <a:gd name="connsiteY57" fmla="*/ 4804429 h 5048250"/>
              <a:gd name="connsiteX58" fmla="*/ 3901436 w 12191988"/>
              <a:gd name="connsiteY58" fmla="*/ 4501515 h 5048250"/>
              <a:gd name="connsiteX59" fmla="*/ 3657596 w 12191988"/>
              <a:gd name="connsiteY59" fmla="*/ 4257675 h 5048250"/>
              <a:gd name="connsiteX60" fmla="*/ 3413756 w 12191988"/>
              <a:gd name="connsiteY60" fmla="*/ 4501515 h 5048250"/>
              <a:gd name="connsiteX61" fmla="*/ 3413756 w 12191988"/>
              <a:gd name="connsiteY61" fmla="*/ 4804430 h 5048250"/>
              <a:gd name="connsiteX62" fmla="*/ 3394599 w 12191988"/>
              <a:gd name="connsiteY62" fmla="*/ 4899324 h 5048250"/>
              <a:gd name="connsiteX63" fmla="*/ 3169919 w 12191988"/>
              <a:gd name="connsiteY63" fmla="*/ 5048250 h 5048250"/>
              <a:gd name="connsiteX64" fmla="*/ 2945242 w 12191988"/>
              <a:gd name="connsiteY64" fmla="*/ 4899324 h 5048250"/>
              <a:gd name="connsiteX65" fmla="*/ 2926081 w 12191988"/>
              <a:gd name="connsiteY65" fmla="*/ 4804411 h 5048250"/>
              <a:gd name="connsiteX66" fmla="*/ 2926076 w 12191988"/>
              <a:gd name="connsiteY66" fmla="*/ 4804434 h 5048250"/>
              <a:gd name="connsiteX67" fmla="*/ 2926076 w 12191988"/>
              <a:gd name="connsiteY67" fmla="*/ 3691892 h 5048250"/>
              <a:gd name="connsiteX68" fmla="*/ 2682236 w 12191988"/>
              <a:gd name="connsiteY68" fmla="*/ 3448051 h 5048250"/>
              <a:gd name="connsiteX69" fmla="*/ 2438396 w 12191988"/>
              <a:gd name="connsiteY69" fmla="*/ 3691892 h 5048250"/>
              <a:gd name="connsiteX70" fmla="*/ 2438396 w 12191988"/>
              <a:gd name="connsiteY70" fmla="*/ 4804433 h 5048250"/>
              <a:gd name="connsiteX71" fmla="*/ 2419239 w 12191988"/>
              <a:gd name="connsiteY71" fmla="*/ 4899324 h 5048250"/>
              <a:gd name="connsiteX72" fmla="*/ 2194561 w 12191988"/>
              <a:gd name="connsiteY72" fmla="*/ 5048250 h 5048250"/>
              <a:gd name="connsiteX73" fmla="*/ 1969881 w 12191988"/>
              <a:gd name="connsiteY73" fmla="*/ 4899324 h 5048250"/>
              <a:gd name="connsiteX74" fmla="*/ 1950719 w 12191988"/>
              <a:gd name="connsiteY74" fmla="*/ 4804411 h 5048250"/>
              <a:gd name="connsiteX75" fmla="*/ 1950716 w 12191988"/>
              <a:gd name="connsiteY75" fmla="*/ 4804427 h 5048250"/>
              <a:gd name="connsiteX76" fmla="*/ 1950716 w 12191988"/>
              <a:gd name="connsiteY76" fmla="*/ 4330065 h 5048250"/>
              <a:gd name="connsiteX77" fmla="*/ 1706876 w 12191988"/>
              <a:gd name="connsiteY77" fmla="*/ 4086227 h 5048250"/>
              <a:gd name="connsiteX78" fmla="*/ 1463036 w 12191988"/>
              <a:gd name="connsiteY78" fmla="*/ 4330065 h 5048250"/>
              <a:gd name="connsiteX79" fmla="*/ 1463036 w 12191988"/>
              <a:gd name="connsiteY79" fmla="*/ 4804428 h 5048250"/>
              <a:gd name="connsiteX80" fmla="*/ 1443877 w 12191988"/>
              <a:gd name="connsiteY80" fmla="*/ 4899324 h 5048250"/>
              <a:gd name="connsiteX81" fmla="*/ 1219200 w 12191988"/>
              <a:gd name="connsiteY81" fmla="*/ 5048250 h 5048250"/>
              <a:gd name="connsiteX82" fmla="*/ 994522 w 12191988"/>
              <a:gd name="connsiteY82" fmla="*/ 4899324 h 5048250"/>
              <a:gd name="connsiteX83" fmla="*/ 975360 w 12191988"/>
              <a:gd name="connsiteY83" fmla="*/ 4804411 h 5048250"/>
              <a:gd name="connsiteX84" fmla="*/ 975356 w 12191988"/>
              <a:gd name="connsiteY84" fmla="*/ 4804431 h 5048250"/>
              <a:gd name="connsiteX85" fmla="*/ 975356 w 12191988"/>
              <a:gd name="connsiteY85" fmla="*/ 3920492 h 5048250"/>
              <a:gd name="connsiteX86" fmla="*/ 731516 w 12191988"/>
              <a:gd name="connsiteY86" fmla="*/ 3676652 h 5048250"/>
              <a:gd name="connsiteX87" fmla="*/ 487676 w 12191988"/>
              <a:gd name="connsiteY87" fmla="*/ 3920492 h 5048250"/>
              <a:gd name="connsiteX88" fmla="*/ 487676 w 12191988"/>
              <a:gd name="connsiteY88" fmla="*/ 4804431 h 5048250"/>
              <a:gd name="connsiteX89" fmla="*/ 468518 w 12191988"/>
              <a:gd name="connsiteY89" fmla="*/ 4899324 h 5048250"/>
              <a:gd name="connsiteX90" fmla="*/ 243840 w 12191988"/>
              <a:gd name="connsiteY90" fmla="*/ 5048250 h 5048250"/>
              <a:gd name="connsiteX91" fmla="*/ 0 w 12191988"/>
              <a:gd name="connsiteY91" fmla="*/ 4804410 h 50482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2191988" h="5048250">
                <a:moveTo>
                  <a:pt x="0" y="0"/>
                </a:moveTo>
                <a:lnTo>
                  <a:pt x="12191988" y="0"/>
                </a:lnTo>
                <a:lnTo>
                  <a:pt x="12191988" y="4804440"/>
                </a:lnTo>
                <a:lnTo>
                  <a:pt x="12172832" y="4899324"/>
                </a:lnTo>
                <a:cubicBezTo>
                  <a:pt x="12135815" y="4986842"/>
                  <a:pt x="12049156" y="5048250"/>
                  <a:pt x="11948154" y="5048250"/>
                </a:cubicBezTo>
                <a:cubicBezTo>
                  <a:pt x="11813485" y="5048250"/>
                  <a:pt x="11704314" y="4939079"/>
                  <a:pt x="11704314" y="4804410"/>
                </a:cubicBezTo>
                <a:lnTo>
                  <a:pt x="11704314" y="4072890"/>
                </a:lnTo>
                <a:cubicBezTo>
                  <a:pt x="11704314" y="3938221"/>
                  <a:pt x="11595143" y="3829050"/>
                  <a:pt x="11460474" y="3829050"/>
                </a:cubicBezTo>
                <a:cubicBezTo>
                  <a:pt x="11325805" y="3829050"/>
                  <a:pt x="11216634" y="3938221"/>
                  <a:pt x="11216634" y="4072890"/>
                </a:cubicBezTo>
                <a:lnTo>
                  <a:pt x="11216634" y="4804410"/>
                </a:lnTo>
                <a:cubicBezTo>
                  <a:pt x="11216634" y="4939079"/>
                  <a:pt x="11107463" y="5048250"/>
                  <a:pt x="10972794" y="5048250"/>
                </a:cubicBezTo>
                <a:cubicBezTo>
                  <a:pt x="10838125" y="5048250"/>
                  <a:pt x="10728954" y="4939079"/>
                  <a:pt x="10728954" y="4804410"/>
                </a:cubicBezTo>
                <a:lnTo>
                  <a:pt x="10728954" y="3139440"/>
                </a:lnTo>
                <a:cubicBezTo>
                  <a:pt x="10728954" y="3004772"/>
                  <a:pt x="10619783" y="2895600"/>
                  <a:pt x="10485114" y="2895600"/>
                </a:cubicBezTo>
                <a:cubicBezTo>
                  <a:pt x="10350445" y="2895600"/>
                  <a:pt x="10241274" y="3004772"/>
                  <a:pt x="10241274" y="3139440"/>
                </a:cubicBezTo>
                <a:lnTo>
                  <a:pt x="10241274" y="4804410"/>
                </a:lnTo>
                <a:cubicBezTo>
                  <a:pt x="10241274" y="4939079"/>
                  <a:pt x="10132103" y="5048250"/>
                  <a:pt x="9997434" y="5048250"/>
                </a:cubicBezTo>
                <a:cubicBezTo>
                  <a:pt x="9862765" y="5048250"/>
                  <a:pt x="9753594" y="4939079"/>
                  <a:pt x="9753594" y="4804410"/>
                </a:cubicBezTo>
                <a:lnTo>
                  <a:pt x="9753594" y="4330065"/>
                </a:lnTo>
                <a:cubicBezTo>
                  <a:pt x="9753594" y="4195396"/>
                  <a:pt x="9644423" y="4086225"/>
                  <a:pt x="9509754" y="4086225"/>
                </a:cubicBezTo>
                <a:cubicBezTo>
                  <a:pt x="9375085" y="4086225"/>
                  <a:pt x="9265914" y="4195396"/>
                  <a:pt x="9265914" y="4330065"/>
                </a:cubicBezTo>
                <a:lnTo>
                  <a:pt x="9265914" y="4804410"/>
                </a:lnTo>
                <a:cubicBezTo>
                  <a:pt x="9265914" y="4939079"/>
                  <a:pt x="9156743" y="5048250"/>
                  <a:pt x="9022074" y="5048250"/>
                </a:cubicBezTo>
                <a:cubicBezTo>
                  <a:pt x="8887405" y="5048250"/>
                  <a:pt x="8778234" y="4939079"/>
                  <a:pt x="8778234" y="4804410"/>
                </a:cubicBezTo>
                <a:lnTo>
                  <a:pt x="8778234" y="3920491"/>
                </a:lnTo>
                <a:cubicBezTo>
                  <a:pt x="8778234" y="3785822"/>
                  <a:pt x="8669063" y="3676651"/>
                  <a:pt x="8534394" y="3676651"/>
                </a:cubicBezTo>
                <a:cubicBezTo>
                  <a:pt x="8399725" y="3676651"/>
                  <a:pt x="8290554" y="3785822"/>
                  <a:pt x="8290554" y="3920491"/>
                </a:cubicBezTo>
                <a:lnTo>
                  <a:pt x="8290554" y="4804410"/>
                </a:lnTo>
                <a:cubicBezTo>
                  <a:pt x="8290554" y="4939079"/>
                  <a:pt x="8181383" y="5048250"/>
                  <a:pt x="8046714" y="5048250"/>
                </a:cubicBezTo>
                <a:cubicBezTo>
                  <a:pt x="7912045" y="5048250"/>
                  <a:pt x="7802874" y="4939079"/>
                  <a:pt x="7802874" y="4804410"/>
                </a:cubicBezTo>
                <a:lnTo>
                  <a:pt x="7802874" y="4606290"/>
                </a:lnTo>
                <a:cubicBezTo>
                  <a:pt x="7802874" y="4471621"/>
                  <a:pt x="7693703" y="4362450"/>
                  <a:pt x="7559034" y="4362450"/>
                </a:cubicBezTo>
                <a:cubicBezTo>
                  <a:pt x="7424365" y="4362450"/>
                  <a:pt x="7315194" y="4471621"/>
                  <a:pt x="7315194" y="4606290"/>
                </a:cubicBezTo>
                <a:lnTo>
                  <a:pt x="7315194" y="4804410"/>
                </a:lnTo>
                <a:cubicBezTo>
                  <a:pt x="7315194" y="4939079"/>
                  <a:pt x="7206023" y="5048250"/>
                  <a:pt x="7071354" y="5048250"/>
                </a:cubicBezTo>
                <a:cubicBezTo>
                  <a:pt x="6936685" y="5048250"/>
                  <a:pt x="6827514" y="4939079"/>
                  <a:pt x="6827514" y="4804410"/>
                </a:cubicBezTo>
                <a:lnTo>
                  <a:pt x="6827514" y="3444241"/>
                </a:lnTo>
                <a:cubicBezTo>
                  <a:pt x="6827514" y="3309572"/>
                  <a:pt x="6718343" y="3200401"/>
                  <a:pt x="6583674" y="3200401"/>
                </a:cubicBezTo>
                <a:cubicBezTo>
                  <a:pt x="6449005" y="3200401"/>
                  <a:pt x="6339834" y="3309572"/>
                  <a:pt x="6339834" y="3444241"/>
                </a:cubicBezTo>
                <a:lnTo>
                  <a:pt x="6339834" y="4804410"/>
                </a:lnTo>
                <a:cubicBezTo>
                  <a:pt x="6339834" y="4939079"/>
                  <a:pt x="6230663" y="5048250"/>
                  <a:pt x="6095995" y="5048250"/>
                </a:cubicBezTo>
                <a:cubicBezTo>
                  <a:pt x="5961326" y="5048250"/>
                  <a:pt x="5852155" y="4939079"/>
                  <a:pt x="5852155" y="4804410"/>
                </a:cubicBezTo>
                <a:lnTo>
                  <a:pt x="5852155" y="4072891"/>
                </a:lnTo>
                <a:cubicBezTo>
                  <a:pt x="5852155" y="3938223"/>
                  <a:pt x="5742984" y="3829051"/>
                  <a:pt x="5608315" y="3829051"/>
                </a:cubicBezTo>
                <a:cubicBezTo>
                  <a:pt x="5473647" y="3829051"/>
                  <a:pt x="5364474" y="3938223"/>
                  <a:pt x="5364474" y="4072891"/>
                </a:cubicBezTo>
                <a:lnTo>
                  <a:pt x="5364474" y="4804425"/>
                </a:lnTo>
                <a:lnTo>
                  <a:pt x="5345317" y="4899324"/>
                </a:lnTo>
                <a:cubicBezTo>
                  <a:pt x="5308299" y="4986842"/>
                  <a:pt x="5221639" y="5048250"/>
                  <a:pt x="5120638" y="5048250"/>
                </a:cubicBezTo>
                <a:cubicBezTo>
                  <a:pt x="4985968" y="5048250"/>
                  <a:pt x="4876797" y="4939079"/>
                  <a:pt x="4876797" y="4804410"/>
                </a:cubicBezTo>
                <a:lnTo>
                  <a:pt x="4876795" y="4804421"/>
                </a:lnTo>
                <a:lnTo>
                  <a:pt x="4876795" y="3139442"/>
                </a:lnTo>
                <a:cubicBezTo>
                  <a:pt x="4876795" y="3004773"/>
                  <a:pt x="4767624" y="2895602"/>
                  <a:pt x="4632956" y="2895602"/>
                </a:cubicBezTo>
                <a:cubicBezTo>
                  <a:pt x="4498286" y="2895602"/>
                  <a:pt x="4389116" y="3004773"/>
                  <a:pt x="4389116" y="3139442"/>
                </a:cubicBezTo>
                <a:lnTo>
                  <a:pt x="4389116" y="4804410"/>
                </a:lnTo>
                <a:cubicBezTo>
                  <a:pt x="4389116" y="4939079"/>
                  <a:pt x="4279945" y="5048250"/>
                  <a:pt x="4145279" y="5048250"/>
                </a:cubicBezTo>
                <a:cubicBezTo>
                  <a:pt x="4044277" y="5048250"/>
                  <a:pt x="3957618" y="4986842"/>
                  <a:pt x="3920601" y="4899324"/>
                </a:cubicBezTo>
                <a:lnTo>
                  <a:pt x="3901439" y="4804411"/>
                </a:lnTo>
                <a:lnTo>
                  <a:pt x="3901436" y="4804429"/>
                </a:lnTo>
                <a:lnTo>
                  <a:pt x="3901436" y="4501515"/>
                </a:lnTo>
                <a:cubicBezTo>
                  <a:pt x="3901436" y="4366846"/>
                  <a:pt x="3792264" y="4257675"/>
                  <a:pt x="3657596" y="4257675"/>
                </a:cubicBezTo>
                <a:cubicBezTo>
                  <a:pt x="3522927" y="4257675"/>
                  <a:pt x="3413756" y="4366846"/>
                  <a:pt x="3413756" y="4501515"/>
                </a:cubicBezTo>
                <a:lnTo>
                  <a:pt x="3413756" y="4804430"/>
                </a:lnTo>
                <a:lnTo>
                  <a:pt x="3394599" y="4899324"/>
                </a:lnTo>
                <a:cubicBezTo>
                  <a:pt x="3357581" y="4986842"/>
                  <a:pt x="3270922" y="5048250"/>
                  <a:pt x="3169919" y="5048250"/>
                </a:cubicBezTo>
                <a:cubicBezTo>
                  <a:pt x="3068918" y="5048250"/>
                  <a:pt x="2982258" y="4986842"/>
                  <a:pt x="2945242" y="4899324"/>
                </a:cubicBezTo>
                <a:lnTo>
                  <a:pt x="2926081" y="4804411"/>
                </a:lnTo>
                <a:lnTo>
                  <a:pt x="2926076" y="4804434"/>
                </a:lnTo>
                <a:lnTo>
                  <a:pt x="2926076" y="3691892"/>
                </a:lnTo>
                <a:cubicBezTo>
                  <a:pt x="2926076" y="3557222"/>
                  <a:pt x="2816905" y="3448051"/>
                  <a:pt x="2682236" y="3448051"/>
                </a:cubicBezTo>
                <a:cubicBezTo>
                  <a:pt x="2547567" y="3448051"/>
                  <a:pt x="2438396" y="3557222"/>
                  <a:pt x="2438396" y="3691892"/>
                </a:cubicBezTo>
                <a:lnTo>
                  <a:pt x="2438396" y="4804433"/>
                </a:lnTo>
                <a:lnTo>
                  <a:pt x="2419239" y="4899324"/>
                </a:lnTo>
                <a:cubicBezTo>
                  <a:pt x="2382222" y="4986842"/>
                  <a:pt x="2295563" y="5048250"/>
                  <a:pt x="2194561" y="5048250"/>
                </a:cubicBezTo>
                <a:cubicBezTo>
                  <a:pt x="2093557" y="5048250"/>
                  <a:pt x="2006898" y="4986842"/>
                  <a:pt x="1969881" y="4899324"/>
                </a:cubicBezTo>
                <a:lnTo>
                  <a:pt x="1950719" y="4804411"/>
                </a:lnTo>
                <a:lnTo>
                  <a:pt x="1950716" y="4804427"/>
                </a:lnTo>
                <a:lnTo>
                  <a:pt x="1950716" y="4330065"/>
                </a:lnTo>
                <a:cubicBezTo>
                  <a:pt x="1950716" y="4195396"/>
                  <a:pt x="1841545" y="4086227"/>
                  <a:pt x="1706876" y="4086227"/>
                </a:cubicBezTo>
                <a:cubicBezTo>
                  <a:pt x="1572207" y="4086227"/>
                  <a:pt x="1463036" y="4195396"/>
                  <a:pt x="1463036" y="4330065"/>
                </a:cubicBezTo>
                <a:lnTo>
                  <a:pt x="1463036" y="4804428"/>
                </a:lnTo>
                <a:lnTo>
                  <a:pt x="1443877" y="4899324"/>
                </a:lnTo>
                <a:cubicBezTo>
                  <a:pt x="1406860" y="4986842"/>
                  <a:pt x="1320201" y="5048250"/>
                  <a:pt x="1219200" y="5048250"/>
                </a:cubicBezTo>
                <a:cubicBezTo>
                  <a:pt x="1118198" y="5048250"/>
                  <a:pt x="1031539" y="4986842"/>
                  <a:pt x="994522" y="4899324"/>
                </a:cubicBezTo>
                <a:lnTo>
                  <a:pt x="975360" y="4804411"/>
                </a:lnTo>
                <a:lnTo>
                  <a:pt x="975356" y="4804431"/>
                </a:lnTo>
                <a:lnTo>
                  <a:pt x="975356" y="3920492"/>
                </a:lnTo>
                <a:cubicBezTo>
                  <a:pt x="975356" y="3785823"/>
                  <a:pt x="866185" y="3676652"/>
                  <a:pt x="731516" y="3676652"/>
                </a:cubicBezTo>
                <a:cubicBezTo>
                  <a:pt x="596847" y="3676652"/>
                  <a:pt x="487676" y="3785823"/>
                  <a:pt x="487676" y="3920492"/>
                </a:cubicBezTo>
                <a:lnTo>
                  <a:pt x="487676" y="4804431"/>
                </a:lnTo>
                <a:lnTo>
                  <a:pt x="468518" y="4899324"/>
                </a:lnTo>
                <a:cubicBezTo>
                  <a:pt x="431501" y="4986842"/>
                  <a:pt x="344842" y="5048250"/>
                  <a:pt x="243840" y="5048250"/>
                </a:cubicBezTo>
                <a:cubicBezTo>
                  <a:pt x="109171" y="5048250"/>
                  <a:pt x="0" y="4939079"/>
                  <a:pt x="0" y="480441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2560234173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654ED1-BA8E-45C4-970B-D44FD2EE79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" y="1809750"/>
            <a:ext cx="12191988" cy="5048250"/>
          </a:xfrm>
          <a:custGeom>
            <a:gdLst>
              <a:gd name="connsiteX0" fmla="*/ 243840 w 12191988"/>
              <a:gd name="connsiteY0" fmla="*/ 0 h 5048250"/>
              <a:gd name="connsiteX1" fmla="*/ 468518 w 12191988"/>
              <a:gd name="connsiteY1" fmla="*/ 148926 h 5048250"/>
              <a:gd name="connsiteX2" fmla="*/ 487676 w 12191988"/>
              <a:gd name="connsiteY2" fmla="*/ 243819 h 5048250"/>
              <a:gd name="connsiteX3" fmla="*/ 487676 w 12191988"/>
              <a:gd name="connsiteY3" fmla="*/ 1127758 h 5048250"/>
              <a:gd name="connsiteX4" fmla="*/ 731516 w 12191988"/>
              <a:gd name="connsiteY4" fmla="*/ 1371598 h 5048250"/>
              <a:gd name="connsiteX5" fmla="*/ 975356 w 12191988"/>
              <a:gd name="connsiteY5" fmla="*/ 1127758 h 5048250"/>
              <a:gd name="connsiteX6" fmla="*/ 975356 w 12191988"/>
              <a:gd name="connsiteY6" fmla="*/ 243819 h 5048250"/>
              <a:gd name="connsiteX7" fmla="*/ 975360 w 12191988"/>
              <a:gd name="connsiteY7" fmla="*/ 243839 h 5048250"/>
              <a:gd name="connsiteX8" fmla="*/ 994522 w 12191988"/>
              <a:gd name="connsiteY8" fmla="*/ 148926 h 5048250"/>
              <a:gd name="connsiteX9" fmla="*/ 1219200 w 12191988"/>
              <a:gd name="connsiteY9" fmla="*/ 0 h 5048250"/>
              <a:gd name="connsiteX10" fmla="*/ 1443877 w 12191988"/>
              <a:gd name="connsiteY10" fmla="*/ 148926 h 5048250"/>
              <a:gd name="connsiteX11" fmla="*/ 1463036 w 12191988"/>
              <a:gd name="connsiteY11" fmla="*/ 243822 h 5048250"/>
              <a:gd name="connsiteX12" fmla="*/ 1463036 w 12191988"/>
              <a:gd name="connsiteY12" fmla="*/ 718185 h 5048250"/>
              <a:gd name="connsiteX13" fmla="*/ 1706876 w 12191988"/>
              <a:gd name="connsiteY13" fmla="*/ 962023 h 5048250"/>
              <a:gd name="connsiteX14" fmla="*/ 1950716 w 12191988"/>
              <a:gd name="connsiteY14" fmla="*/ 718185 h 5048250"/>
              <a:gd name="connsiteX15" fmla="*/ 1950716 w 12191988"/>
              <a:gd name="connsiteY15" fmla="*/ 243823 h 5048250"/>
              <a:gd name="connsiteX16" fmla="*/ 1950719 w 12191988"/>
              <a:gd name="connsiteY16" fmla="*/ 243839 h 5048250"/>
              <a:gd name="connsiteX17" fmla="*/ 1969881 w 12191988"/>
              <a:gd name="connsiteY17" fmla="*/ 148926 h 5048250"/>
              <a:gd name="connsiteX18" fmla="*/ 2194561 w 12191988"/>
              <a:gd name="connsiteY18" fmla="*/ 0 h 5048250"/>
              <a:gd name="connsiteX19" fmla="*/ 2419239 w 12191988"/>
              <a:gd name="connsiteY19" fmla="*/ 148926 h 5048250"/>
              <a:gd name="connsiteX20" fmla="*/ 2438396 w 12191988"/>
              <a:gd name="connsiteY20" fmla="*/ 243817 h 5048250"/>
              <a:gd name="connsiteX21" fmla="*/ 2438396 w 12191988"/>
              <a:gd name="connsiteY21" fmla="*/ 1356358 h 5048250"/>
              <a:gd name="connsiteX22" fmla="*/ 2682236 w 12191988"/>
              <a:gd name="connsiteY22" fmla="*/ 1600199 h 5048250"/>
              <a:gd name="connsiteX23" fmla="*/ 2926076 w 12191988"/>
              <a:gd name="connsiteY23" fmla="*/ 1356358 h 5048250"/>
              <a:gd name="connsiteX24" fmla="*/ 2926076 w 12191988"/>
              <a:gd name="connsiteY24" fmla="*/ 243816 h 5048250"/>
              <a:gd name="connsiteX25" fmla="*/ 2926081 w 12191988"/>
              <a:gd name="connsiteY25" fmla="*/ 243839 h 5048250"/>
              <a:gd name="connsiteX26" fmla="*/ 2945242 w 12191988"/>
              <a:gd name="connsiteY26" fmla="*/ 148926 h 5048250"/>
              <a:gd name="connsiteX27" fmla="*/ 3169919 w 12191988"/>
              <a:gd name="connsiteY27" fmla="*/ 0 h 5048250"/>
              <a:gd name="connsiteX28" fmla="*/ 3394599 w 12191988"/>
              <a:gd name="connsiteY28" fmla="*/ 148926 h 5048250"/>
              <a:gd name="connsiteX29" fmla="*/ 3413756 w 12191988"/>
              <a:gd name="connsiteY29" fmla="*/ 243820 h 5048250"/>
              <a:gd name="connsiteX30" fmla="*/ 3413756 w 12191988"/>
              <a:gd name="connsiteY30" fmla="*/ 546735 h 5048250"/>
              <a:gd name="connsiteX31" fmla="*/ 3657596 w 12191988"/>
              <a:gd name="connsiteY31" fmla="*/ 790575 h 5048250"/>
              <a:gd name="connsiteX32" fmla="*/ 3901436 w 12191988"/>
              <a:gd name="connsiteY32" fmla="*/ 546735 h 5048250"/>
              <a:gd name="connsiteX33" fmla="*/ 3901436 w 12191988"/>
              <a:gd name="connsiteY33" fmla="*/ 243821 h 5048250"/>
              <a:gd name="connsiteX34" fmla="*/ 3901439 w 12191988"/>
              <a:gd name="connsiteY34" fmla="*/ 243839 h 5048250"/>
              <a:gd name="connsiteX35" fmla="*/ 3920601 w 12191988"/>
              <a:gd name="connsiteY35" fmla="*/ 148926 h 5048250"/>
              <a:gd name="connsiteX36" fmla="*/ 4145279 w 12191988"/>
              <a:gd name="connsiteY36" fmla="*/ 0 h 5048250"/>
              <a:gd name="connsiteX37" fmla="*/ 4389116 w 12191988"/>
              <a:gd name="connsiteY37" fmla="*/ 243840 h 5048250"/>
              <a:gd name="connsiteX38" fmla="*/ 4389116 w 12191988"/>
              <a:gd name="connsiteY38" fmla="*/ 1908808 h 5048250"/>
              <a:gd name="connsiteX39" fmla="*/ 4632955 w 12191988"/>
              <a:gd name="connsiteY39" fmla="*/ 2152648 h 5048250"/>
              <a:gd name="connsiteX40" fmla="*/ 4876795 w 12191988"/>
              <a:gd name="connsiteY40" fmla="*/ 1908808 h 5048250"/>
              <a:gd name="connsiteX41" fmla="*/ 4876795 w 12191988"/>
              <a:gd name="connsiteY41" fmla="*/ 243829 h 5048250"/>
              <a:gd name="connsiteX42" fmla="*/ 4876797 w 12191988"/>
              <a:gd name="connsiteY42" fmla="*/ 243840 h 5048250"/>
              <a:gd name="connsiteX43" fmla="*/ 5120638 w 12191988"/>
              <a:gd name="connsiteY43" fmla="*/ 0 h 5048250"/>
              <a:gd name="connsiteX44" fmla="*/ 5345317 w 12191988"/>
              <a:gd name="connsiteY44" fmla="*/ 148926 h 5048250"/>
              <a:gd name="connsiteX45" fmla="*/ 5364474 w 12191988"/>
              <a:gd name="connsiteY45" fmla="*/ 243825 h 5048250"/>
              <a:gd name="connsiteX46" fmla="*/ 5364474 w 12191988"/>
              <a:gd name="connsiteY46" fmla="*/ 975359 h 5048250"/>
              <a:gd name="connsiteX47" fmla="*/ 5608317 w 12191988"/>
              <a:gd name="connsiteY47" fmla="*/ 1219199 h 5048250"/>
              <a:gd name="connsiteX48" fmla="*/ 5852157 w 12191988"/>
              <a:gd name="connsiteY48" fmla="*/ 975359 h 5048250"/>
              <a:gd name="connsiteX49" fmla="*/ 5852157 w 12191988"/>
              <a:gd name="connsiteY49" fmla="*/ 243840 h 5048250"/>
              <a:gd name="connsiteX50" fmla="*/ 6095996 w 12191988"/>
              <a:gd name="connsiteY50" fmla="*/ 0 h 5048250"/>
              <a:gd name="connsiteX51" fmla="*/ 6339834 w 12191988"/>
              <a:gd name="connsiteY51" fmla="*/ 243840 h 5048250"/>
              <a:gd name="connsiteX52" fmla="*/ 6339834 w 12191988"/>
              <a:gd name="connsiteY52" fmla="*/ 1604009 h 5048250"/>
              <a:gd name="connsiteX53" fmla="*/ 6583674 w 12191988"/>
              <a:gd name="connsiteY53" fmla="*/ 1847849 h 5048250"/>
              <a:gd name="connsiteX54" fmla="*/ 6827514 w 12191988"/>
              <a:gd name="connsiteY54" fmla="*/ 1604009 h 5048250"/>
              <a:gd name="connsiteX55" fmla="*/ 6827514 w 12191988"/>
              <a:gd name="connsiteY55" fmla="*/ 243840 h 5048250"/>
              <a:gd name="connsiteX56" fmla="*/ 7071354 w 12191988"/>
              <a:gd name="connsiteY56" fmla="*/ 0 h 5048250"/>
              <a:gd name="connsiteX57" fmla="*/ 7315194 w 12191988"/>
              <a:gd name="connsiteY57" fmla="*/ 243840 h 5048250"/>
              <a:gd name="connsiteX58" fmla="*/ 7315194 w 12191988"/>
              <a:gd name="connsiteY58" fmla="*/ 441960 h 5048250"/>
              <a:gd name="connsiteX59" fmla="*/ 7559034 w 12191988"/>
              <a:gd name="connsiteY59" fmla="*/ 685800 h 5048250"/>
              <a:gd name="connsiteX60" fmla="*/ 7802874 w 12191988"/>
              <a:gd name="connsiteY60" fmla="*/ 441960 h 5048250"/>
              <a:gd name="connsiteX61" fmla="*/ 7802874 w 12191988"/>
              <a:gd name="connsiteY61" fmla="*/ 243840 h 5048250"/>
              <a:gd name="connsiteX62" fmla="*/ 8046714 w 12191988"/>
              <a:gd name="connsiteY62" fmla="*/ 0 h 5048250"/>
              <a:gd name="connsiteX63" fmla="*/ 8290554 w 12191988"/>
              <a:gd name="connsiteY63" fmla="*/ 243840 h 5048250"/>
              <a:gd name="connsiteX64" fmla="*/ 8290554 w 12191988"/>
              <a:gd name="connsiteY64" fmla="*/ 1127759 h 5048250"/>
              <a:gd name="connsiteX65" fmla="*/ 8534394 w 12191988"/>
              <a:gd name="connsiteY65" fmla="*/ 1371599 h 5048250"/>
              <a:gd name="connsiteX66" fmla="*/ 8778234 w 12191988"/>
              <a:gd name="connsiteY66" fmla="*/ 1127759 h 5048250"/>
              <a:gd name="connsiteX67" fmla="*/ 8778234 w 12191988"/>
              <a:gd name="connsiteY67" fmla="*/ 243840 h 5048250"/>
              <a:gd name="connsiteX68" fmla="*/ 9022074 w 12191988"/>
              <a:gd name="connsiteY68" fmla="*/ 0 h 5048250"/>
              <a:gd name="connsiteX69" fmla="*/ 9265914 w 12191988"/>
              <a:gd name="connsiteY69" fmla="*/ 243840 h 5048250"/>
              <a:gd name="connsiteX70" fmla="*/ 9265914 w 12191988"/>
              <a:gd name="connsiteY70" fmla="*/ 718185 h 5048250"/>
              <a:gd name="connsiteX71" fmla="*/ 9509754 w 12191988"/>
              <a:gd name="connsiteY71" fmla="*/ 962025 h 5048250"/>
              <a:gd name="connsiteX72" fmla="*/ 9753594 w 12191988"/>
              <a:gd name="connsiteY72" fmla="*/ 718185 h 5048250"/>
              <a:gd name="connsiteX73" fmla="*/ 9753594 w 12191988"/>
              <a:gd name="connsiteY73" fmla="*/ 243840 h 5048250"/>
              <a:gd name="connsiteX74" fmla="*/ 9997434 w 12191988"/>
              <a:gd name="connsiteY74" fmla="*/ 0 h 5048250"/>
              <a:gd name="connsiteX75" fmla="*/ 10241274 w 12191988"/>
              <a:gd name="connsiteY75" fmla="*/ 243840 h 5048250"/>
              <a:gd name="connsiteX76" fmla="*/ 10241274 w 12191988"/>
              <a:gd name="connsiteY76" fmla="*/ 1908810 h 5048250"/>
              <a:gd name="connsiteX77" fmla="*/ 10485114 w 12191988"/>
              <a:gd name="connsiteY77" fmla="*/ 2152650 h 5048250"/>
              <a:gd name="connsiteX78" fmla="*/ 10728954 w 12191988"/>
              <a:gd name="connsiteY78" fmla="*/ 1908810 h 5048250"/>
              <a:gd name="connsiteX79" fmla="*/ 10728954 w 12191988"/>
              <a:gd name="connsiteY79" fmla="*/ 243840 h 5048250"/>
              <a:gd name="connsiteX80" fmla="*/ 10972794 w 12191988"/>
              <a:gd name="connsiteY80" fmla="*/ 0 h 5048250"/>
              <a:gd name="connsiteX81" fmla="*/ 11216634 w 12191988"/>
              <a:gd name="connsiteY81" fmla="*/ 243840 h 5048250"/>
              <a:gd name="connsiteX82" fmla="*/ 11216634 w 12191988"/>
              <a:gd name="connsiteY82" fmla="*/ 975360 h 5048250"/>
              <a:gd name="connsiteX83" fmla="*/ 11460474 w 12191988"/>
              <a:gd name="connsiteY83" fmla="*/ 1219200 h 5048250"/>
              <a:gd name="connsiteX84" fmla="*/ 11704314 w 12191988"/>
              <a:gd name="connsiteY84" fmla="*/ 975360 h 5048250"/>
              <a:gd name="connsiteX85" fmla="*/ 11704314 w 12191988"/>
              <a:gd name="connsiteY85" fmla="*/ 243840 h 5048250"/>
              <a:gd name="connsiteX86" fmla="*/ 11948154 w 12191988"/>
              <a:gd name="connsiteY86" fmla="*/ 0 h 5048250"/>
              <a:gd name="connsiteX87" fmla="*/ 12172832 w 12191988"/>
              <a:gd name="connsiteY87" fmla="*/ 148926 h 5048250"/>
              <a:gd name="connsiteX88" fmla="*/ 12191988 w 12191988"/>
              <a:gd name="connsiteY88" fmla="*/ 243810 h 5048250"/>
              <a:gd name="connsiteX89" fmla="*/ 12191988 w 12191988"/>
              <a:gd name="connsiteY89" fmla="*/ 5048250 h 5048250"/>
              <a:gd name="connsiteX90" fmla="*/ 0 w 12191988"/>
              <a:gd name="connsiteY90" fmla="*/ 5048250 h 5048250"/>
              <a:gd name="connsiteX91" fmla="*/ 0 w 12191988"/>
              <a:gd name="connsiteY91" fmla="*/ 243840 h 5048250"/>
              <a:gd name="connsiteX92" fmla="*/ 243840 w 12191988"/>
              <a:gd name="connsiteY92" fmla="*/ 0 h 50482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2191988" h="5048250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5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9" y="0"/>
                  <a:pt x="5308299" y="61408"/>
                  <a:pt x="5345317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8" y="1219199"/>
                  <a:pt x="5608317" y="1219199"/>
                </a:cubicBezTo>
                <a:cubicBezTo>
                  <a:pt x="5742984" y="1219199"/>
                  <a:pt x="5852157" y="1110027"/>
                  <a:pt x="5852157" y="975359"/>
                </a:cubicBezTo>
                <a:lnTo>
                  <a:pt x="5852157" y="243840"/>
                </a:lnTo>
                <a:cubicBezTo>
                  <a:pt x="5852157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388951639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5C40A6-11F8-4FB5-B6F0-BB490251F9B9}"/>
              </a:ext>
            </a:extLst>
          </p:cNvPr>
          <p:cNvSpPr/>
          <p:nvPr userDrawn="1"/>
        </p:nvSpPr>
        <p:spPr>
          <a:xfrm>
            <a:off x="0" y="0"/>
            <a:ext cx="12192000" cy="3920052"/>
          </a:xfrm>
          <a:custGeom>
            <a:gdLst>
              <a:gd name="connsiteX0" fmla="*/ 0 w 12192000"/>
              <a:gd name="connsiteY0" fmla="*/ 0 h 3920052"/>
              <a:gd name="connsiteX1" fmla="*/ 12192000 w 12192000"/>
              <a:gd name="connsiteY1" fmla="*/ 0 h 3920052"/>
              <a:gd name="connsiteX2" fmla="*/ 12192000 w 12192000"/>
              <a:gd name="connsiteY2" fmla="*/ 3920052 h 3920052"/>
              <a:gd name="connsiteX3" fmla="*/ 12073399 w 12192000"/>
              <a:gd name="connsiteY3" fmla="*/ 3854859 h 3920052"/>
              <a:gd name="connsiteX4" fmla="*/ 11149781 w 12192000"/>
              <a:gd name="connsiteY4" fmla="*/ 3480619 h 3920052"/>
              <a:gd name="connsiteX5" fmla="*/ 8023123 w 12192000"/>
              <a:gd name="connsiteY5" fmla="*/ 3156155 h 3920052"/>
              <a:gd name="connsiteX6" fmla="*/ 6253316 w 12192000"/>
              <a:gd name="connsiteY6" fmla="*/ 2241755 h 3920052"/>
              <a:gd name="connsiteX7" fmla="*/ 3510116 w 12192000"/>
              <a:gd name="connsiteY7" fmla="*/ 2123768 h 3920052"/>
              <a:gd name="connsiteX8" fmla="*/ 1297858 w 12192000"/>
              <a:gd name="connsiteY8" fmla="*/ 973394 h 3920052"/>
              <a:gd name="connsiteX9" fmla="*/ 49776 w 12192000"/>
              <a:gd name="connsiteY9" fmla="*/ 883059 h 3920052"/>
              <a:gd name="connsiteX10" fmla="*/ 0 w 12192000"/>
              <a:gd name="connsiteY10" fmla="*/ 883718 h 39200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920052">
                <a:moveTo>
                  <a:pt x="0" y="0"/>
                </a:moveTo>
                <a:lnTo>
                  <a:pt x="12192000" y="0"/>
                </a:lnTo>
                <a:lnTo>
                  <a:pt x="12192000" y="3920052"/>
                </a:lnTo>
                <a:lnTo>
                  <a:pt x="12073399" y="3854859"/>
                </a:lnTo>
                <a:cubicBezTo>
                  <a:pt x="11824520" y="3715364"/>
                  <a:pt x="11552904" y="3564193"/>
                  <a:pt x="11149781" y="3480619"/>
                </a:cubicBezTo>
                <a:cubicBezTo>
                  <a:pt x="10343536" y="3313471"/>
                  <a:pt x="8839201" y="3362632"/>
                  <a:pt x="8023123" y="3156155"/>
                </a:cubicBezTo>
                <a:cubicBezTo>
                  <a:pt x="7207046" y="2949678"/>
                  <a:pt x="7005484" y="2413819"/>
                  <a:pt x="6253316" y="2241755"/>
                </a:cubicBezTo>
                <a:cubicBezTo>
                  <a:pt x="5501148" y="2069691"/>
                  <a:pt x="4336027" y="2335161"/>
                  <a:pt x="3510116" y="2123768"/>
                </a:cubicBezTo>
                <a:cubicBezTo>
                  <a:pt x="2684206" y="1912375"/>
                  <a:pt x="2050026" y="1199536"/>
                  <a:pt x="1297858" y="973394"/>
                </a:cubicBezTo>
                <a:cubicBezTo>
                  <a:pt x="921774" y="860323"/>
                  <a:pt x="469491" y="873842"/>
                  <a:pt x="49776" y="883059"/>
                </a:cubicBezTo>
                <a:lnTo>
                  <a:pt x="0" y="883718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6FF789-6F53-4432-90EE-C4C8E64F848A}"/>
              </a:ext>
            </a:extLst>
          </p:cNvPr>
          <p:cNvSpPr txBox="1"/>
          <p:nvPr userDrawn="1"/>
        </p:nvSpPr>
        <p:spPr>
          <a:xfrm rot="16200000">
            <a:off x="-463101" y="2959212"/>
            <a:ext cx="45572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chemeClr val="accent5">
                    <a:lumMod val="50000"/>
                    <a:alpha val="12000"/>
                  </a:schemeClr>
                </a:solidFill>
                <a:latin typeface="+mj-lt"/>
              </a:rPr>
              <a:t>OFFER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06C6EF-4CB1-4C3A-95DB-D3CD2425A106}"/>
              </a:ext>
            </a:extLst>
          </p:cNvPr>
          <p:cNvSpPr txBox="1"/>
          <p:nvPr userDrawn="1"/>
        </p:nvSpPr>
        <p:spPr>
          <a:xfrm rot="16200000">
            <a:off x="-1405771" y="3282376"/>
            <a:ext cx="4557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accent5">
                    <a:lumMod val="50000"/>
                    <a:alpha val="12000"/>
                  </a:schemeClr>
                </a:solidFill>
                <a:latin typeface="+mj-lt"/>
              </a:rPr>
              <a:t>SPECIAL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13C75E-4692-4811-87E6-9E5C0D0A58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3140" y="1336587"/>
            <a:ext cx="2802193" cy="4557251"/>
          </a:xfrm>
          <a:custGeom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6F6264-44ED-4FDA-84DE-6EBB6D4A7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6390" y="1336587"/>
            <a:ext cx="2802193" cy="4557251"/>
          </a:xfrm>
          <a:custGeom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01A5A5-C8F1-4E54-8F8D-91D466125A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29641" y="1336587"/>
            <a:ext cx="2802193" cy="4557251"/>
          </a:xfrm>
          <a:custGeom>
            <a:gdLst>
              <a:gd name="connsiteX0" fmla="*/ 83898 w 2802193"/>
              <a:gd name="connsiteY0" fmla="*/ 0 h 4557251"/>
              <a:gd name="connsiteX1" fmla="*/ 2718295 w 2802193"/>
              <a:gd name="connsiteY1" fmla="*/ 0 h 4557251"/>
              <a:gd name="connsiteX2" fmla="*/ 2802193 w 2802193"/>
              <a:gd name="connsiteY2" fmla="*/ 83898 h 4557251"/>
              <a:gd name="connsiteX3" fmla="*/ 2802193 w 2802193"/>
              <a:gd name="connsiteY3" fmla="*/ 4473353 h 4557251"/>
              <a:gd name="connsiteX4" fmla="*/ 2718295 w 2802193"/>
              <a:gd name="connsiteY4" fmla="*/ 4557251 h 4557251"/>
              <a:gd name="connsiteX5" fmla="*/ 83898 w 2802193"/>
              <a:gd name="connsiteY5" fmla="*/ 4557251 h 4557251"/>
              <a:gd name="connsiteX6" fmla="*/ 0 w 2802193"/>
              <a:gd name="connsiteY6" fmla="*/ 4473353 h 4557251"/>
              <a:gd name="connsiteX7" fmla="*/ 0 w 2802193"/>
              <a:gd name="connsiteY7" fmla="*/ 83898 h 4557251"/>
              <a:gd name="connsiteX8" fmla="*/ 83898 w 2802193"/>
              <a:gd name="connsiteY8" fmla="*/ 0 h 455725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2193" h="4557251">
                <a:moveTo>
                  <a:pt x="83898" y="0"/>
                </a:moveTo>
                <a:lnTo>
                  <a:pt x="2718295" y="0"/>
                </a:lnTo>
                <a:cubicBezTo>
                  <a:pt x="2764631" y="0"/>
                  <a:pt x="2802193" y="37562"/>
                  <a:pt x="2802193" y="83898"/>
                </a:cubicBezTo>
                <a:lnTo>
                  <a:pt x="2802193" y="4473353"/>
                </a:lnTo>
                <a:cubicBezTo>
                  <a:pt x="2802193" y="4519689"/>
                  <a:pt x="2764631" y="4557251"/>
                  <a:pt x="2718295" y="4557251"/>
                </a:cubicBezTo>
                <a:lnTo>
                  <a:pt x="83898" y="4557251"/>
                </a:lnTo>
                <a:cubicBezTo>
                  <a:pt x="37562" y="4557251"/>
                  <a:pt x="0" y="4519689"/>
                  <a:pt x="0" y="4473353"/>
                </a:cubicBezTo>
                <a:lnTo>
                  <a:pt x="0" y="83898"/>
                </a:lnTo>
                <a:cubicBezTo>
                  <a:pt x="0" y="37562"/>
                  <a:pt x="37562" y="0"/>
                  <a:pt x="83898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1066800" dist="1193800" dir="5400000" sx="78000" sy="78000" algn="t" rotWithShape="0">
              <a:schemeClr val="tx1">
                <a:alpha val="2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pPr marL="0" lvl="0"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575679-D324-4DB5-8179-EA01323337F6}"/>
              </a:ext>
            </a:extLst>
          </p:cNvPr>
          <p:cNvSpPr txBox="1"/>
          <p:nvPr userDrawn="1"/>
        </p:nvSpPr>
        <p:spPr>
          <a:xfrm rot="10800000" flipV="1">
            <a:off x="10433048" y="68129"/>
            <a:ext cx="175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7200" b="1" i="0" spc="-150" smtClean="0">
                <a:solidFill>
                  <a:schemeClr val="bg1">
                    <a:alpha val="45000"/>
                  </a:schemeClr>
                </a:solidFill>
                <a:ea typeface="Roboto Condensed" panose="02000000000000000000" pitchFamily="2" charset="0"/>
                <a:cs typeface="Segoe UI" panose="020b0502040204020203" pitchFamily="34" charset="0"/>
              </a:rPr>
              <a:pPr algn="ctr"/>
              <a:t>‹#›</a:t>
            </a:fld>
            <a:endParaRPr lang="id-ID" sz="41300" b="1" i="0" spc="-150">
              <a:solidFill>
                <a:schemeClr val="bg1">
                  <a:alpha val="45000"/>
                </a:schemeClr>
              </a:solidFill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val="2705669111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29" grpId="0"/>
      <p:bldP spid="12" grpId="0"/>
      <p:bldP spid="13" grpId="0"/>
      <p:bldP spid="14" grpId="0"/>
      <p:bldP spid="2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B8852F-B29A-4E9E-B59D-981C6B5EC2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339772"/>
            <a:ext cx="12192001" cy="25182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2576786695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5_Title Slide">
    <p:bg>
      <p:bgPr>
        <a:solidFill>
          <a:srgbClr val="444C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4AD9F3F-A1A6-4F57-97C1-DCA814B87C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10251" y="1314612"/>
            <a:ext cx="1353379" cy="1761185"/>
          </a:xfrm>
          <a:custGeom>
            <a:gdLst>
              <a:gd name="connsiteX0" fmla="*/ 703221 w 1353378"/>
              <a:gd name="connsiteY0" fmla="*/ 0 h 1761185"/>
              <a:gd name="connsiteX1" fmla="*/ 1169383 w 1353378"/>
              <a:gd name="connsiteY1" fmla="*/ 146374 h 1761185"/>
              <a:gd name="connsiteX2" fmla="*/ 1345149 w 1353378"/>
              <a:gd name="connsiteY2" fmla="*/ 523183 h 1761185"/>
              <a:gd name="connsiteX3" fmla="*/ 1342798 w 1353378"/>
              <a:gd name="connsiteY3" fmla="*/ 530237 h 1761185"/>
              <a:gd name="connsiteX4" fmla="*/ 957171 w 1353378"/>
              <a:gd name="connsiteY4" fmla="*/ 530237 h 1761185"/>
              <a:gd name="connsiteX5" fmla="*/ 887805 w 1353378"/>
              <a:gd name="connsiteY5" fmla="*/ 363877 h 1761185"/>
              <a:gd name="connsiteX6" fmla="*/ 696167 w 1353378"/>
              <a:gd name="connsiteY6" fmla="*/ 299801 h 1761185"/>
              <a:gd name="connsiteX7" fmla="*/ 508057 w 1353378"/>
              <a:gd name="connsiteY7" fmla="*/ 352708 h 1761185"/>
              <a:gd name="connsiteX8" fmla="*/ 439866 w 1353378"/>
              <a:gd name="connsiteY8" fmla="*/ 483209 h 1761185"/>
              <a:gd name="connsiteX9" fmla="*/ 508645 w 1353378"/>
              <a:gd name="connsiteY9" fmla="*/ 603717 h 1761185"/>
              <a:gd name="connsiteX10" fmla="*/ 766709 w 1353378"/>
              <a:gd name="connsiteY10" fmla="*/ 717171 h 1761185"/>
              <a:gd name="connsiteX11" fmla="*/ 1205830 w 1353378"/>
              <a:gd name="connsiteY11" fmla="*/ 931148 h 1761185"/>
              <a:gd name="connsiteX12" fmla="*/ 1353378 w 1353378"/>
              <a:gd name="connsiteY12" fmla="*/ 1280328 h 1761185"/>
              <a:gd name="connsiteX13" fmla="*/ 1177613 w 1353378"/>
              <a:gd name="connsiteY13" fmla="*/ 1633623 h 1761185"/>
              <a:gd name="connsiteX14" fmla="*/ 711451 w 1353378"/>
              <a:gd name="connsiteY14" fmla="*/ 1761185 h 1761185"/>
              <a:gd name="connsiteX15" fmla="*/ 207080 w 1353378"/>
              <a:gd name="connsiteY15" fmla="*/ 1614811 h 1761185"/>
              <a:gd name="connsiteX16" fmla="*/ 159 w 1353378"/>
              <a:gd name="connsiteY16" fmla="*/ 1193326 h 1761185"/>
              <a:gd name="connsiteX17" fmla="*/ 2510 w 1353378"/>
              <a:gd name="connsiteY17" fmla="*/ 1186272 h 1761185"/>
              <a:gd name="connsiteX18" fmla="*/ 389312 w 1353378"/>
              <a:gd name="connsiteY18" fmla="*/ 1186272 h 1761185"/>
              <a:gd name="connsiteX19" fmla="*/ 469259 w 1353378"/>
              <a:gd name="connsiteY19" fmla="*/ 1397897 h 1761185"/>
              <a:gd name="connsiteX20" fmla="*/ 711451 w 1353378"/>
              <a:gd name="connsiteY20" fmla="*/ 1461384 h 1761185"/>
              <a:gd name="connsiteX21" fmla="*/ 895447 w 1353378"/>
              <a:gd name="connsiteY21" fmla="*/ 1412005 h 1761185"/>
              <a:gd name="connsiteX22" fmla="*/ 955995 w 1353378"/>
              <a:gd name="connsiteY22" fmla="*/ 1282679 h 1761185"/>
              <a:gd name="connsiteX23" fmla="*/ 896035 w 1353378"/>
              <a:gd name="connsiteY23" fmla="*/ 1142772 h 1761185"/>
              <a:gd name="connsiteX24" fmla="*/ 680883 w 1353378"/>
              <a:gd name="connsiteY24" fmla="*/ 1038136 h 1761185"/>
              <a:gd name="connsiteX25" fmla="*/ 200026 w 1353378"/>
              <a:gd name="connsiteY25" fmla="*/ 818869 h 1761185"/>
              <a:gd name="connsiteX26" fmla="*/ 43659 w 1353378"/>
              <a:gd name="connsiteY26" fmla="*/ 480858 h 1761185"/>
              <a:gd name="connsiteX27" fmla="*/ 230006 w 1353378"/>
              <a:gd name="connsiteY27" fmla="*/ 132854 h 1761185"/>
              <a:gd name="connsiteX28" fmla="*/ 703221 w 1353378"/>
              <a:gd name="connsiteY28" fmla="*/ 0 h 17611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353378" h="1761185">
                <a:moveTo>
                  <a:pt x="703221" y="0"/>
                </a:moveTo>
                <a:cubicBezTo>
                  <a:pt x="892900" y="0"/>
                  <a:pt x="1048287" y="48792"/>
                  <a:pt x="1169383" y="146374"/>
                </a:cubicBezTo>
                <a:cubicBezTo>
                  <a:pt x="1290480" y="243956"/>
                  <a:pt x="1349068" y="369559"/>
                  <a:pt x="1345149" y="523183"/>
                </a:cubicBezTo>
                <a:lnTo>
                  <a:pt x="1342798" y="530237"/>
                </a:lnTo>
                <a:lnTo>
                  <a:pt x="957171" y="530237"/>
                </a:lnTo>
                <a:cubicBezTo>
                  <a:pt x="957171" y="462047"/>
                  <a:pt x="934049" y="406593"/>
                  <a:pt x="887805" y="363877"/>
                </a:cubicBezTo>
                <a:cubicBezTo>
                  <a:pt x="841562" y="321160"/>
                  <a:pt x="777682" y="299801"/>
                  <a:pt x="696167" y="299801"/>
                </a:cubicBezTo>
                <a:cubicBezTo>
                  <a:pt x="616221" y="299801"/>
                  <a:pt x="553517" y="317437"/>
                  <a:pt x="508057" y="352708"/>
                </a:cubicBezTo>
                <a:cubicBezTo>
                  <a:pt x="462597" y="387978"/>
                  <a:pt x="439866" y="431479"/>
                  <a:pt x="439866" y="483209"/>
                </a:cubicBezTo>
                <a:cubicBezTo>
                  <a:pt x="439866" y="533372"/>
                  <a:pt x="462792" y="573542"/>
                  <a:pt x="508645" y="603717"/>
                </a:cubicBezTo>
                <a:cubicBezTo>
                  <a:pt x="554497" y="633894"/>
                  <a:pt x="640518" y="671712"/>
                  <a:pt x="766709" y="717171"/>
                </a:cubicBezTo>
                <a:cubicBezTo>
                  <a:pt x="961090" y="775172"/>
                  <a:pt x="1107464" y="846498"/>
                  <a:pt x="1205830" y="931148"/>
                </a:cubicBezTo>
                <a:cubicBezTo>
                  <a:pt x="1304195" y="1015798"/>
                  <a:pt x="1353378" y="1132190"/>
                  <a:pt x="1353378" y="1280328"/>
                </a:cubicBezTo>
                <a:cubicBezTo>
                  <a:pt x="1353378" y="1430816"/>
                  <a:pt x="1294789" y="1548581"/>
                  <a:pt x="1177613" y="1633623"/>
                </a:cubicBezTo>
                <a:cubicBezTo>
                  <a:pt x="1060436" y="1718664"/>
                  <a:pt x="905048" y="1761185"/>
                  <a:pt x="711451" y="1761185"/>
                </a:cubicBezTo>
                <a:cubicBezTo>
                  <a:pt x="517071" y="1761185"/>
                  <a:pt x="348947" y="1712393"/>
                  <a:pt x="207080" y="1614811"/>
                </a:cubicBezTo>
                <a:cubicBezTo>
                  <a:pt x="65214" y="1517229"/>
                  <a:pt x="-3761" y="1376734"/>
                  <a:pt x="159" y="1193326"/>
                </a:cubicBezTo>
                <a:lnTo>
                  <a:pt x="2510" y="1186272"/>
                </a:lnTo>
                <a:lnTo>
                  <a:pt x="389312" y="1186272"/>
                </a:lnTo>
                <a:cubicBezTo>
                  <a:pt x="389312" y="1285030"/>
                  <a:pt x="415961" y="1355572"/>
                  <a:pt x="469259" y="1397897"/>
                </a:cubicBezTo>
                <a:cubicBezTo>
                  <a:pt x="522557" y="1440221"/>
                  <a:pt x="603288" y="1461384"/>
                  <a:pt x="711451" y="1461384"/>
                </a:cubicBezTo>
                <a:cubicBezTo>
                  <a:pt x="793749" y="1461384"/>
                  <a:pt x="855082" y="1444925"/>
                  <a:pt x="895447" y="1412005"/>
                </a:cubicBezTo>
                <a:cubicBezTo>
                  <a:pt x="935812" y="1379086"/>
                  <a:pt x="955995" y="1335977"/>
                  <a:pt x="955995" y="1282679"/>
                </a:cubicBezTo>
                <a:cubicBezTo>
                  <a:pt x="955995" y="1222327"/>
                  <a:pt x="936009" y="1175692"/>
                  <a:pt x="896035" y="1142772"/>
                </a:cubicBezTo>
                <a:cubicBezTo>
                  <a:pt x="856061" y="1109852"/>
                  <a:pt x="784345" y="1074973"/>
                  <a:pt x="680883" y="1038136"/>
                </a:cubicBezTo>
                <a:cubicBezTo>
                  <a:pt x="464556" y="969946"/>
                  <a:pt x="304271" y="896856"/>
                  <a:pt x="200026" y="818869"/>
                </a:cubicBezTo>
                <a:cubicBezTo>
                  <a:pt x="95782" y="740882"/>
                  <a:pt x="43659" y="628212"/>
                  <a:pt x="43659" y="480858"/>
                </a:cubicBezTo>
                <a:cubicBezTo>
                  <a:pt x="43659" y="337423"/>
                  <a:pt x="105774" y="221423"/>
                  <a:pt x="230006" y="132854"/>
                </a:cubicBezTo>
                <a:cubicBezTo>
                  <a:pt x="354237" y="44285"/>
                  <a:pt x="511975" y="0"/>
                  <a:pt x="703221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39F32B8-77EB-4997-96BB-F741041CC6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35447" y="1336195"/>
            <a:ext cx="2115067" cy="1711805"/>
          </a:xfrm>
          <a:custGeom>
            <a:gdLst>
              <a:gd name="connsiteX0" fmla="*/ 0 w 2115066"/>
              <a:gd name="connsiteY0" fmla="*/ 0 h 1711805"/>
              <a:gd name="connsiteX1" fmla="*/ 385627 w 2115066"/>
              <a:gd name="connsiteY1" fmla="*/ 0 h 1711805"/>
              <a:gd name="connsiteX2" fmla="*/ 610183 w 2115066"/>
              <a:gd name="connsiteY2" fmla="*/ 1122784 h 1711805"/>
              <a:gd name="connsiteX3" fmla="*/ 617237 w 2115066"/>
              <a:gd name="connsiteY3" fmla="*/ 1122784 h 1711805"/>
              <a:gd name="connsiteX4" fmla="*/ 919390 w 2115066"/>
              <a:gd name="connsiteY4" fmla="*/ 0 h 1711805"/>
              <a:gd name="connsiteX5" fmla="*/ 1195677 w 2115066"/>
              <a:gd name="connsiteY5" fmla="*/ 0 h 1711805"/>
              <a:gd name="connsiteX6" fmla="*/ 1499005 w 2115066"/>
              <a:gd name="connsiteY6" fmla="*/ 1122784 h 1711805"/>
              <a:gd name="connsiteX7" fmla="*/ 1506059 w 2115066"/>
              <a:gd name="connsiteY7" fmla="*/ 1122784 h 1711805"/>
              <a:gd name="connsiteX8" fmla="*/ 1730616 w 2115066"/>
              <a:gd name="connsiteY8" fmla="*/ 0 h 1711805"/>
              <a:gd name="connsiteX9" fmla="*/ 2115066 w 2115066"/>
              <a:gd name="connsiteY9" fmla="*/ 0 h 1711805"/>
              <a:gd name="connsiteX10" fmla="*/ 1722386 w 2115066"/>
              <a:gd name="connsiteY10" fmla="*/ 1711805 h 1711805"/>
              <a:gd name="connsiteX11" fmla="*/ 1348517 w 2115066"/>
              <a:gd name="connsiteY11" fmla="*/ 1711805 h 1711805"/>
              <a:gd name="connsiteX12" fmla="*/ 1060472 w 2115066"/>
              <a:gd name="connsiteY12" fmla="*/ 656035 h 1711805"/>
              <a:gd name="connsiteX13" fmla="*/ 1053418 w 2115066"/>
              <a:gd name="connsiteY13" fmla="*/ 656035 h 1711805"/>
              <a:gd name="connsiteX14" fmla="*/ 767726 w 2115066"/>
              <a:gd name="connsiteY14" fmla="*/ 1711805 h 1711805"/>
              <a:gd name="connsiteX15" fmla="*/ 393855 w 2115066"/>
              <a:gd name="connsiteY15" fmla="*/ 1711805 h 17118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15066" h="1711805">
                <a:moveTo>
                  <a:pt x="0" y="0"/>
                </a:moveTo>
                <a:lnTo>
                  <a:pt x="385627" y="0"/>
                </a:lnTo>
                <a:lnTo>
                  <a:pt x="610183" y="1122784"/>
                </a:lnTo>
                <a:lnTo>
                  <a:pt x="617237" y="1122784"/>
                </a:lnTo>
                <a:lnTo>
                  <a:pt x="919390" y="0"/>
                </a:lnTo>
                <a:lnTo>
                  <a:pt x="1195677" y="0"/>
                </a:lnTo>
                <a:lnTo>
                  <a:pt x="1499005" y="1122784"/>
                </a:lnTo>
                <a:lnTo>
                  <a:pt x="1506059" y="1122784"/>
                </a:lnTo>
                <a:lnTo>
                  <a:pt x="1730616" y="0"/>
                </a:lnTo>
                <a:lnTo>
                  <a:pt x="2115066" y="0"/>
                </a:lnTo>
                <a:lnTo>
                  <a:pt x="1722386" y="1711805"/>
                </a:lnTo>
                <a:lnTo>
                  <a:pt x="1348517" y="1711805"/>
                </a:lnTo>
                <a:lnTo>
                  <a:pt x="1060472" y="656035"/>
                </a:lnTo>
                <a:lnTo>
                  <a:pt x="1053418" y="656035"/>
                </a:lnTo>
                <a:lnTo>
                  <a:pt x="767726" y="1711805"/>
                </a:lnTo>
                <a:lnTo>
                  <a:pt x="393855" y="1711805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C146BF4-927E-4DAB-B90D-B045DA5284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71858" y="1314612"/>
            <a:ext cx="1454329" cy="1761185"/>
          </a:xfrm>
          <a:custGeom>
            <a:gdLst>
              <a:gd name="connsiteX0" fmla="*/ 727752 w 1454329"/>
              <a:gd name="connsiteY0" fmla="*/ 305680 h 1761185"/>
              <a:gd name="connsiteX1" fmla="*/ 481445 w 1454329"/>
              <a:gd name="connsiteY1" fmla="*/ 422661 h 1761185"/>
              <a:gd name="connsiteX2" fmla="*/ 396207 w 1454329"/>
              <a:gd name="connsiteY2" fmla="*/ 724226 h 1761185"/>
              <a:gd name="connsiteX3" fmla="*/ 396207 w 1454329"/>
              <a:gd name="connsiteY3" fmla="*/ 1034608 h 1761185"/>
              <a:gd name="connsiteX4" fmla="*/ 482621 w 1454329"/>
              <a:gd name="connsiteY4" fmla="*/ 1337936 h 1761185"/>
              <a:gd name="connsiteX5" fmla="*/ 730104 w 1454329"/>
              <a:gd name="connsiteY5" fmla="*/ 1455505 h 1761185"/>
              <a:gd name="connsiteX6" fmla="*/ 972296 w 1454329"/>
              <a:gd name="connsiteY6" fmla="*/ 1337936 h 1761185"/>
              <a:gd name="connsiteX7" fmla="*/ 1058121 w 1454329"/>
              <a:gd name="connsiteY7" fmla="*/ 1034608 h 1761185"/>
              <a:gd name="connsiteX8" fmla="*/ 1058121 w 1454329"/>
              <a:gd name="connsiteY8" fmla="*/ 724226 h 1761185"/>
              <a:gd name="connsiteX9" fmla="*/ 971708 w 1454329"/>
              <a:gd name="connsiteY9" fmla="*/ 423249 h 1761185"/>
              <a:gd name="connsiteX10" fmla="*/ 727752 w 1454329"/>
              <a:gd name="connsiteY10" fmla="*/ 305680 h 1761185"/>
              <a:gd name="connsiteX11" fmla="*/ 727752 w 1454329"/>
              <a:gd name="connsiteY11" fmla="*/ 0 h 1761185"/>
              <a:gd name="connsiteX12" fmla="*/ 1252111 w 1454329"/>
              <a:gd name="connsiteY12" fmla="*/ 205746 h 1761185"/>
              <a:gd name="connsiteX13" fmla="*/ 1454329 w 1454329"/>
              <a:gd name="connsiteY13" fmla="*/ 726577 h 1761185"/>
              <a:gd name="connsiteX14" fmla="*/ 1454329 w 1454329"/>
              <a:gd name="connsiteY14" fmla="*/ 1034608 h 1761185"/>
              <a:gd name="connsiteX15" fmla="*/ 1253874 w 1454329"/>
              <a:gd name="connsiteY15" fmla="*/ 1556027 h 1761185"/>
              <a:gd name="connsiteX16" fmla="*/ 730104 w 1454329"/>
              <a:gd name="connsiteY16" fmla="*/ 1761185 h 1761185"/>
              <a:gd name="connsiteX17" fmla="*/ 202219 w 1454329"/>
              <a:gd name="connsiteY17" fmla="*/ 1556027 h 1761185"/>
              <a:gd name="connsiteX18" fmla="*/ 0 w 1454329"/>
              <a:gd name="connsiteY18" fmla="*/ 1034608 h 1761185"/>
              <a:gd name="connsiteX19" fmla="*/ 0 w 1454329"/>
              <a:gd name="connsiteY19" fmla="*/ 726577 h 1761185"/>
              <a:gd name="connsiteX20" fmla="*/ 201631 w 1454329"/>
              <a:gd name="connsiteY20" fmla="*/ 205746 h 1761185"/>
              <a:gd name="connsiteX21" fmla="*/ 727752 w 1454329"/>
              <a:gd name="connsiteY21" fmla="*/ 0 h 17611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4329" h="1761185">
                <a:moveTo>
                  <a:pt x="727752" y="305680"/>
                </a:moveTo>
                <a:cubicBezTo>
                  <a:pt x="620373" y="305680"/>
                  <a:pt x="538270" y="344674"/>
                  <a:pt x="481445" y="422661"/>
                </a:cubicBezTo>
                <a:cubicBezTo>
                  <a:pt x="424620" y="500649"/>
                  <a:pt x="396207" y="601170"/>
                  <a:pt x="396207" y="724226"/>
                </a:cubicBezTo>
                <a:lnTo>
                  <a:pt x="396207" y="1034608"/>
                </a:lnTo>
                <a:cubicBezTo>
                  <a:pt x="396207" y="1158447"/>
                  <a:pt x="425012" y="1259557"/>
                  <a:pt x="482621" y="1337936"/>
                </a:cubicBezTo>
                <a:cubicBezTo>
                  <a:pt x="540230" y="1416316"/>
                  <a:pt x="622723" y="1455505"/>
                  <a:pt x="730104" y="1455505"/>
                </a:cubicBezTo>
                <a:cubicBezTo>
                  <a:pt x="834348" y="1455505"/>
                  <a:pt x="915079" y="1416316"/>
                  <a:pt x="972296" y="1337936"/>
                </a:cubicBezTo>
                <a:cubicBezTo>
                  <a:pt x="1029513" y="1259557"/>
                  <a:pt x="1058121" y="1158447"/>
                  <a:pt x="1058121" y="1034608"/>
                </a:cubicBezTo>
                <a:lnTo>
                  <a:pt x="1058121" y="724226"/>
                </a:lnTo>
                <a:cubicBezTo>
                  <a:pt x="1058121" y="601955"/>
                  <a:pt x="1029317" y="501628"/>
                  <a:pt x="971708" y="423249"/>
                </a:cubicBezTo>
                <a:cubicBezTo>
                  <a:pt x="914099" y="344869"/>
                  <a:pt x="832781" y="305680"/>
                  <a:pt x="727752" y="305680"/>
                </a:cubicBezTo>
                <a:close/>
                <a:moveTo>
                  <a:pt x="727752" y="0"/>
                </a:moveTo>
                <a:cubicBezTo>
                  <a:pt x="942512" y="0"/>
                  <a:pt x="1117297" y="68583"/>
                  <a:pt x="1252111" y="205746"/>
                </a:cubicBezTo>
                <a:cubicBezTo>
                  <a:pt x="1386923" y="342910"/>
                  <a:pt x="1454329" y="516521"/>
                  <a:pt x="1454329" y="726577"/>
                </a:cubicBezTo>
                <a:lnTo>
                  <a:pt x="1454329" y="1034608"/>
                </a:lnTo>
                <a:cubicBezTo>
                  <a:pt x="1454329" y="1245449"/>
                  <a:pt x="1387511" y="1419254"/>
                  <a:pt x="1253874" y="1556027"/>
                </a:cubicBezTo>
                <a:cubicBezTo>
                  <a:pt x="1120237" y="1692799"/>
                  <a:pt x="945647" y="1761185"/>
                  <a:pt x="730104" y="1761185"/>
                </a:cubicBezTo>
                <a:cubicBezTo>
                  <a:pt x="512992" y="1761185"/>
                  <a:pt x="337031" y="1692799"/>
                  <a:pt x="202219" y="1556027"/>
                </a:cubicBezTo>
                <a:cubicBezTo>
                  <a:pt x="67406" y="1419254"/>
                  <a:pt x="0" y="1245449"/>
                  <a:pt x="0" y="1034608"/>
                </a:cubicBezTo>
                <a:lnTo>
                  <a:pt x="0" y="726577"/>
                </a:lnTo>
                <a:cubicBezTo>
                  <a:pt x="0" y="516521"/>
                  <a:pt x="67210" y="342910"/>
                  <a:pt x="201631" y="205746"/>
                </a:cubicBezTo>
                <a:cubicBezTo>
                  <a:pt x="336052" y="68583"/>
                  <a:pt x="511425" y="0"/>
                  <a:pt x="727752" y="0"/>
                </a:cubicBez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0AF8601-3279-4A01-89EF-615DD3461E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56079" y="1336195"/>
            <a:ext cx="1297963" cy="1711805"/>
          </a:xfrm>
          <a:custGeom>
            <a:gdLst>
              <a:gd name="connsiteX0" fmla="*/ 0 w 1297962"/>
              <a:gd name="connsiteY0" fmla="*/ 0 h 1711805"/>
              <a:gd name="connsiteX1" fmla="*/ 1297962 w 1297962"/>
              <a:gd name="connsiteY1" fmla="*/ 0 h 1711805"/>
              <a:gd name="connsiteX2" fmla="*/ 1297962 w 1297962"/>
              <a:gd name="connsiteY2" fmla="*/ 305679 h 1711805"/>
              <a:gd name="connsiteX3" fmla="*/ 846497 w 1297962"/>
              <a:gd name="connsiteY3" fmla="*/ 305679 h 1711805"/>
              <a:gd name="connsiteX4" fmla="*/ 846497 w 1297962"/>
              <a:gd name="connsiteY4" fmla="*/ 1711805 h 1711805"/>
              <a:gd name="connsiteX5" fmla="*/ 447938 w 1297962"/>
              <a:gd name="connsiteY5" fmla="*/ 1711805 h 1711805"/>
              <a:gd name="connsiteX6" fmla="*/ 447938 w 1297962"/>
              <a:gd name="connsiteY6" fmla="*/ 305679 h 1711805"/>
              <a:gd name="connsiteX7" fmla="*/ 0 w 1297962"/>
              <a:gd name="connsiteY7" fmla="*/ 305679 h 171180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962" h="1711805">
                <a:moveTo>
                  <a:pt x="0" y="0"/>
                </a:moveTo>
                <a:lnTo>
                  <a:pt x="1297962" y="0"/>
                </a:lnTo>
                <a:lnTo>
                  <a:pt x="1297962" y="305679"/>
                </a:lnTo>
                <a:lnTo>
                  <a:pt x="846497" y="305679"/>
                </a:lnTo>
                <a:lnTo>
                  <a:pt x="846497" y="1711805"/>
                </a:lnTo>
                <a:lnTo>
                  <a:pt x="447938" y="1711805"/>
                </a:lnTo>
                <a:lnTo>
                  <a:pt x="447938" y="305679"/>
                </a:lnTo>
                <a:lnTo>
                  <a:pt x="0" y="305679"/>
                </a:lnTo>
                <a:close/>
              </a:path>
            </a:pathLst>
          </a:custGeom>
          <a:noFill/>
          <a:effectLst>
            <a:outerShdw blurRad="139700" dist="38100" dir="2700000" algn="tl" rotWithShape="0">
              <a:prstClr val="black">
                <a:alpha val="22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4224294655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AAAEF4-9D19-42E1-A996-F04AFFBB59B9}"/>
              </a:ext>
            </a:extLst>
          </p:cNvPr>
          <p:cNvSpPr/>
          <p:nvPr userDrawn="1"/>
        </p:nvSpPr>
        <p:spPr>
          <a:xfrm>
            <a:off x="5657805" y="0"/>
            <a:ext cx="6534195" cy="6858000"/>
          </a:xfrm>
          <a:custGeom>
            <a:gdLst>
              <a:gd name="connsiteX0" fmla="*/ 684182 w 6534194"/>
              <a:gd name="connsiteY0" fmla="*/ 0 h 6858000"/>
              <a:gd name="connsiteX1" fmla="*/ 6534194 w 6534194"/>
              <a:gd name="connsiteY1" fmla="*/ 0 h 6858000"/>
              <a:gd name="connsiteX2" fmla="*/ 6534194 w 6534194"/>
              <a:gd name="connsiteY2" fmla="*/ 6858000 h 6858000"/>
              <a:gd name="connsiteX3" fmla="*/ 455288 w 6534194"/>
              <a:gd name="connsiteY3" fmla="*/ 6858000 h 6858000"/>
              <a:gd name="connsiteX4" fmla="*/ 354814 w 6534194"/>
              <a:gd name="connsiteY4" fmla="*/ 6588092 h 6858000"/>
              <a:gd name="connsiteX5" fmla="*/ 45 w 6534194"/>
              <a:gd name="connsiteY5" fmla="*/ 4972051 h 6858000"/>
              <a:gd name="connsiteX6" fmla="*/ 1066845 w 6534194"/>
              <a:gd name="connsiteY6" fmla="*/ 1619251 h 6858000"/>
              <a:gd name="connsiteX7" fmla="*/ 749469 w 6534194"/>
              <a:gd name="connsiteY7" fmla="*/ 167014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34193" h="6858000">
                <a:moveTo>
                  <a:pt x="684182" y="0"/>
                </a:moveTo>
                <a:lnTo>
                  <a:pt x="6534194" y="0"/>
                </a:lnTo>
                <a:lnTo>
                  <a:pt x="6534194" y="6858000"/>
                </a:lnTo>
                <a:lnTo>
                  <a:pt x="455288" y="6858000"/>
                </a:lnTo>
                <a:lnTo>
                  <a:pt x="354814" y="6588092"/>
                </a:lnTo>
                <a:cubicBezTo>
                  <a:pt x="143230" y="5991586"/>
                  <a:pt x="-2932" y="5421512"/>
                  <a:pt x="45" y="4972051"/>
                </a:cubicBezTo>
                <a:cubicBezTo>
                  <a:pt x="9569" y="3533776"/>
                  <a:pt x="1070020" y="3032126"/>
                  <a:pt x="1066845" y="1619251"/>
                </a:cubicBezTo>
                <a:cubicBezTo>
                  <a:pt x="1065852" y="1177728"/>
                  <a:pt x="936806" y="673883"/>
                  <a:pt x="749469" y="16701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DC845-5045-4FB8-9A9E-D35CD5A72E86}"/>
              </a:ext>
            </a:extLst>
          </p:cNvPr>
          <p:cNvSpPr txBox="1"/>
          <p:nvPr userDrawn="1"/>
        </p:nvSpPr>
        <p:spPr>
          <a:xfrm>
            <a:off x="3546042" y="797083"/>
            <a:ext cx="2953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chemeClr val="bg1">
                    <a:lumMod val="75000"/>
                    <a:alpha val="15000"/>
                  </a:schemeClr>
                </a:solidFill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71FBE-C209-4857-9282-8AC7F778B113}"/>
              </a:ext>
            </a:extLst>
          </p:cNvPr>
          <p:cNvSpPr txBox="1"/>
          <p:nvPr userDrawn="1"/>
        </p:nvSpPr>
        <p:spPr>
          <a:xfrm>
            <a:off x="9597530" y="797083"/>
            <a:ext cx="2953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chemeClr val="bg1">
                    <a:alpha val="15000"/>
                  </a:schemeClr>
                </a:solidFill>
              </a:rPr>
              <a:t>02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13F98-F36F-47D7-B6D2-6E3B2DD2EC2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97596" y="578344"/>
            <a:ext cx="2340576" cy="4556114"/>
          </a:xfrm>
          <a:prstGeom prst="rect">
            <a:avLst/>
          </a:prstGeom>
          <a:effectLst>
            <a:outerShdw blurRad="698500" dist="355600" dir="2700000" sx="95000" sy="95000" algn="tl" rotWithShape="0">
              <a:prstClr val="black">
                <a:alpha val="29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ECB93-80C9-4F67-8FD7-C00358A44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507967" y="449943"/>
            <a:ext cx="3744891" cy="5196114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114A985-F9F2-4FC2-9A5A-64850CBEF3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9129" y="1166814"/>
            <a:ext cx="1906897" cy="3365596"/>
          </a:xfrm>
          <a:custGeom>
            <a:gdLst>
              <a:gd name="connsiteX0" fmla="*/ 0 w 1889743"/>
              <a:gd name="connsiteY0" fmla="*/ 0 h 3360390"/>
              <a:gd name="connsiteX1" fmla="*/ 1889743 w 1889743"/>
              <a:gd name="connsiteY1" fmla="*/ 0 h 3360390"/>
              <a:gd name="connsiteX2" fmla="*/ 1889743 w 1889743"/>
              <a:gd name="connsiteY2" fmla="*/ 3360390 h 3360390"/>
              <a:gd name="connsiteX3" fmla="*/ 0 w 1889743"/>
              <a:gd name="connsiteY3" fmla="*/ 3360390 h 336039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743" h="3360390">
                <a:moveTo>
                  <a:pt x="0" y="0"/>
                </a:moveTo>
                <a:lnTo>
                  <a:pt x="1889743" y="0"/>
                </a:lnTo>
                <a:lnTo>
                  <a:pt x="1889743" y="3360390"/>
                </a:lnTo>
                <a:lnTo>
                  <a:pt x="0" y="33603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71C59C0-8457-4BAA-B850-99DDC28B12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26404" y="797083"/>
            <a:ext cx="1897909" cy="4104731"/>
          </a:xfrm>
          <a:custGeom>
            <a:gdLst>
              <a:gd name="connsiteX0" fmla="*/ 176687 w 1887081"/>
              <a:gd name="connsiteY0" fmla="*/ 0 h 4104731"/>
              <a:gd name="connsiteX1" fmla="*/ 407464 w 1887081"/>
              <a:gd name="connsiteY1" fmla="*/ 0 h 4104731"/>
              <a:gd name="connsiteX2" fmla="*/ 407464 w 1887081"/>
              <a:gd name="connsiteY2" fmla="*/ 13141 h 4104731"/>
              <a:gd name="connsiteX3" fmla="*/ 548356 w 1887081"/>
              <a:gd name="connsiteY3" fmla="*/ 153688 h 4104731"/>
              <a:gd name="connsiteX4" fmla="*/ 1341288 w 1887081"/>
              <a:gd name="connsiteY4" fmla="*/ 153688 h 4104731"/>
              <a:gd name="connsiteX5" fmla="*/ 1482179 w 1887081"/>
              <a:gd name="connsiteY5" fmla="*/ 13141 h 4104731"/>
              <a:gd name="connsiteX6" fmla="*/ 1482179 w 1887081"/>
              <a:gd name="connsiteY6" fmla="*/ 0 h 4104731"/>
              <a:gd name="connsiteX7" fmla="*/ 1710394 w 1887081"/>
              <a:gd name="connsiteY7" fmla="*/ 0 h 4104731"/>
              <a:gd name="connsiteX8" fmla="*/ 1887081 w 1887081"/>
              <a:gd name="connsiteY8" fmla="*/ 176256 h 4104731"/>
              <a:gd name="connsiteX9" fmla="*/ 1887081 w 1887081"/>
              <a:gd name="connsiteY9" fmla="*/ 3928475 h 4104731"/>
              <a:gd name="connsiteX10" fmla="*/ 1710394 w 1887081"/>
              <a:gd name="connsiteY10" fmla="*/ 4104731 h 4104731"/>
              <a:gd name="connsiteX11" fmla="*/ 176687 w 1887081"/>
              <a:gd name="connsiteY11" fmla="*/ 4104731 h 4104731"/>
              <a:gd name="connsiteX12" fmla="*/ 0 w 1887081"/>
              <a:gd name="connsiteY12" fmla="*/ 3928475 h 4104731"/>
              <a:gd name="connsiteX13" fmla="*/ 0 w 1887081"/>
              <a:gd name="connsiteY13" fmla="*/ 176256 h 4104731"/>
              <a:gd name="connsiteX14" fmla="*/ 176687 w 1887081"/>
              <a:gd name="connsiteY14" fmla="*/ 0 h 410473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7080" h="4104731">
                <a:moveTo>
                  <a:pt x="176687" y="0"/>
                </a:moveTo>
                <a:lnTo>
                  <a:pt x="407464" y="0"/>
                </a:lnTo>
                <a:lnTo>
                  <a:pt x="407464" y="13141"/>
                </a:lnTo>
                <a:cubicBezTo>
                  <a:pt x="407464" y="90762"/>
                  <a:pt x="470543" y="153688"/>
                  <a:pt x="548356" y="153688"/>
                </a:cubicBezTo>
                <a:lnTo>
                  <a:pt x="1341288" y="153688"/>
                </a:lnTo>
                <a:cubicBezTo>
                  <a:pt x="1419100" y="153688"/>
                  <a:pt x="1482179" y="90762"/>
                  <a:pt x="1482179" y="13141"/>
                </a:cubicBezTo>
                <a:lnTo>
                  <a:pt x="1482179" y="0"/>
                </a:lnTo>
                <a:lnTo>
                  <a:pt x="1710394" y="0"/>
                </a:lnTo>
                <a:cubicBezTo>
                  <a:pt x="1807976" y="0"/>
                  <a:pt x="1887081" y="78912"/>
                  <a:pt x="1887081" y="176256"/>
                </a:cubicBezTo>
                <a:lnTo>
                  <a:pt x="1887081" y="3928475"/>
                </a:lnTo>
                <a:cubicBezTo>
                  <a:pt x="1887081" y="4025819"/>
                  <a:pt x="1807976" y="4104731"/>
                  <a:pt x="1710394" y="4104731"/>
                </a:cubicBezTo>
                <a:lnTo>
                  <a:pt x="176687" y="4104731"/>
                </a:lnTo>
                <a:cubicBezTo>
                  <a:pt x="79106" y="4104731"/>
                  <a:pt x="0" y="4025819"/>
                  <a:pt x="0" y="3928475"/>
                </a:cubicBezTo>
                <a:lnTo>
                  <a:pt x="0" y="176256"/>
                </a:lnTo>
                <a:cubicBezTo>
                  <a:pt x="0" y="78912"/>
                  <a:pt x="79106" y="0"/>
                  <a:pt x="1766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2061919844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13" grpId="0" animBg="1"/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850B0-F80C-4ECA-9570-AE563175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F9F6C5-927E-4D22-815C-B7121B77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9036A6-0618-47F7-8785-7A0BC434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1FFB57-3D01-4E7C-8F36-884575DFF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60AB2A-CA73-4CC9-8B04-0B61EF71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2835372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D4DC79EE-15CB-4152-9315-40C06125D9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35066" y="1235505"/>
            <a:ext cx="6721599" cy="4223044"/>
          </a:xfrm>
          <a:custGeom>
            <a:gdLst>
              <a:gd name="connsiteX0" fmla="*/ 0 w 6721598"/>
              <a:gd name="connsiteY0" fmla="*/ 0 h 4223044"/>
              <a:gd name="connsiteX1" fmla="*/ 6721598 w 6721598"/>
              <a:gd name="connsiteY1" fmla="*/ 0 h 4223044"/>
              <a:gd name="connsiteX2" fmla="*/ 6721598 w 6721598"/>
              <a:gd name="connsiteY2" fmla="*/ 4223044 h 4223044"/>
              <a:gd name="connsiteX3" fmla="*/ 0 w 6721598"/>
              <a:gd name="connsiteY3" fmla="*/ 4223044 h 42230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1598" h="4223044">
                <a:moveTo>
                  <a:pt x="0" y="0"/>
                </a:moveTo>
                <a:lnTo>
                  <a:pt x="6721598" y="0"/>
                </a:lnTo>
                <a:lnTo>
                  <a:pt x="6721598" y="4223044"/>
                </a:lnTo>
                <a:lnTo>
                  <a:pt x="0" y="4223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114300">
              <a:prstClr val="black">
                <a:alpha val="24000"/>
              </a:prstClr>
            </a:innerShdw>
          </a:effectLst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1530514622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7F85DF0-D0C0-4A2C-B27F-B60AF8E73A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34632" y="0"/>
            <a:ext cx="4257368" cy="6858000"/>
          </a:xfrm>
          <a:custGeom>
            <a:gdLst>
              <a:gd name="connsiteX0" fmla="*/ 0 w 4257368"/>
              <a:gd name="connsiteY0" fmla="*/ 0 h 6858000"/>
              <a:gd name="connsiteX1" fmla="*/ 4257368 w 4257368"/>
              <a:gd name="connsiteY1" fmla="*/ 0 h 6858000"/>
              <a:gd name="connsiteX2" fmla="*/ 4257368 w 4257368"/>
              <a:gd name="connsiteY2" fmla="*/ 6858000 h 6858000"/>
              <a:gd name="connsiteX3" fmla="*/ 0 w 4257368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7368" h="6858000">
                <a:moveTo>
                  <a:pt x="0" y="0"/>
                </a:moveTo>
                <a:lnTo>
                  <a:pt x="4257368" y="0"/>
                </a:lnTo>
                <a:lnTo>
                  <a:pt x="425736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/>
              <a:t>Image placeholder</a:t>
            </a:r>
          </a:p>
          <a:p>
            <a:endParaRPr lang="en-US"/>
          </a:p>
        </p:txBody>
      </p:sp>
    </p:spTree>
    <p:extLst>
      <p:ext uri="{BB962C8B-B14F-4D97-AF65-F5344CB8AC3E}">
        <p14:creationId val="1947962246"/>
      </p:ext>
    </p:extLst>
  </p:cSld>
  <p:clrMapOvr>
    <a:masterClrMapping/>
  </p:clrMapOvr>
  <mc:AlternateContent>
    <mc:Choice Requires="p14">
      <p:transition spd="slow" p14:dur="1250">
        <p:push/>
      </p:transition>
    </mc:Choice>
    <mc:Fallback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851637992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843788213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8046905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3163894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2739696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68401858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1171210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804075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032B12-9B99-4664-97E5-A09579A05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8CE6599-4609-4A90-918F-412457AF8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322E89-35FD-4080-9718-FB57BBDFF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20912C-FAC0-433E-959D-24F1323B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9E2BDC-638E-4678-A6C0-40927ADAB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802330-B276-42C3-97DB-254068A5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0305633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049446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4917207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4694763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145814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8726651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5930493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157A7-364B-40D7-AF56-48A8B829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19083D-6C10-4590-90FC-8EF0CA18F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809289-9F51-4E55-BFF3-F3364699C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9E9BA6-C2FB-4FB4-A763-B0F3F6CA22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5156D17-80A8-4AA0-89DF-3C688AD2F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970429-1362-46E5-BDD8-4EDB81BE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C29A2DC-5D64-4895-8F21-50D4938ED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B3C554D-5D52-4827-B7B6-23E052A2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137479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D5039-E9A1-4A30-9703-511050AB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7983D9-586F-4FC3-865A-95FCC742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7A49F9F-5558-48BC-A8B4-AE30A8B3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B3D3A8-7DFA-4E89-A52A-3E442048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5155852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21B5BD1-B0E7-43E4-86BC-80878511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E63052-65EE-4B16-B57C-36C242F9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3CAF05-9ED7-4191-8842-054BC969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993282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C332D7-C9F9-44C2-A97D-B660EB3C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7BE233-DAAE-49D4-A348-19125D96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8B1EB1-4E0C-4E0F-AA65-A2DE5D70C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5DD61B-410B-489A-A595-D9770E21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6D87E2-8F6E-4E57-BAB2-222C7E255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44B079-56D0-41F2-A028-B061EFB9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9580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6FC74-FD78-4432-9AF1-69138E30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3CEEF2D-7A58-4AE2-B434-3A317B27E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5569EC-477B-4091-9221-0CBB8AA46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3DB846-413D-4750-83BA-5C80587D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1A8C8C-9DAA-4BFC-8C6E-CC375961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474B5B-5E48-4C26-9707-07D3911A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76910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slideLayouts/slideLayout30.xml" Type="http://schemas.openxmlformats.org/officeDocument/2006/relationships/slideLayout"/><Relationship Id="rId31" Target="../slideLayouts/slideLayout31.xml" Type="http://schemas.openxmlformats.org/officeDocument/2006/relationships/slideLayout"/><Relationship Id="rId32" Target="../theme/theme1.xml" Type="http://schemas.openxmlformats.org/officeDocument/2006/relationships/theme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2.xml" Type="http://schemas.openxmlformats.org/officeDocument/2006/relationships/slideLayout"/><Relationship Id="rId2" Target="../slideLayouts/slideLayout33.xml" Type="http://schemas.openxmlformats.org/officeDocument/2006/relationships/slideLayout"/><Relationship Id="rId3" Target="../slideLayouts/slideLayout34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35.xml" Type="http://schemas.openxmlformats.org/officeDocument/2006/relationships/slideLayout"/><Relationship Id="rId10" Target="../slideLayouts/slideLayout44.xml" Type="http://schemas.openxmlformats.org/officeDocument/2006/relationships/slideLayout"/><Relationship Id="rId11" Target="../slideLayouts/slideLayout4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36.xml" Type="http://schemas.openxmlformats.org/officeDocument/2006/relationships/slideLayout"/><Relationship Id="rId3" Target="../slideLayouts/slideLayout37.xml" Type="http://schemas.openxmlformats.org/officeDocument/2006/relationships/slideLayout"/><Relationship Id="rId4" Target="../slideLayouts/slideLayout38.xml" Type="http://schemas.openxmlformats.org/officeDocument/2006/relationships/slideLayout"/><Relationship Id="rId5" Target="../slideLayouts/slideLayout39.xml" Type="http://schemas.openxmlformats.org/officeDocument/2006/relationships/slideLayout"/><Relationship Id="rId6" Target="../slideLayouts/slideLayout40.xml" Type="http://schemas.openxmlformats.org/officeDocument/2006/relationships/slideLayout"/><Relationship Id="rId7" Target="../slideLayouts/slideLayout41.xml" Type="http://schemas.openxmlformats.org/officeDocument/2006/relationships/slideLayout"/><Relationship Id="rId8" Target="../slideLayouts/slideLayout42.xml" Type="http://schemas.openxmlformats.org/officeDocument/2006/relationships/slideLayout"/><Relationship Id="rId9" Target="../slideLayouts/slideLayout4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88FC30-25ED-4BD1-8E73-95EF31E3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59646E-FAD7-4549-9A52-3D7DBDF38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1BCEFC-BE11-443D-A8F2-44E4C12252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DEC1-CAB0-4DA7-B1D0-CB93C3A049CA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537CE4-4402-4FC0-8BE2-9254FFA2B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507F4C-39A3-49C6-B47F-B734D8897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564D4-2016-4661-99C7-91B14B179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91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79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410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4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1.jpe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8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9.jpeg" Type="http://schemas.openxmlformats.org/officeDocument/2006/relationships/image"/><Relationship Id="rId4" Target="../media/image30.jpeg" Type="http://schemas.openxmlformats.org/officeDocument/2006/relationships/image"/><Relationship Id="rId5" Target="../media/image31.jpeg" Type="http://schemas.openxmlformats.org/officeDocument/2006/relationships/image"/><Relationship Id="rId6" Target="../media/image32.jpeg" Type="http://schemas.openxmlformats.org/officeDocument/2006/relationships/image"/><Relationship Id="rId7" Target="../media/image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3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30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5.png" Type="http://schemas.openxmlformats.org/officeDocument/2006/relationships/image"/><Relationship Id="rId4" Target="../media/image36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3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7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charts/chart1.xml" Type="http://schemas.openxmlformats.org/officeDocument/2006/relationships/chart"/><Relationship Id="rId4" Target="../media/image12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charts/chart2.xml" Type="http://schemas.openxmlformats.org/officeDocument/2006/relationships/chart"/><Relationship Id="rId4" Target="../charts/chart3.xml" Type="http://schemas.openxmlformats.org/officeDocument/2006/relationships/chart"/><Relationship Id="rId5" Target="../media/image12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41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PA_文本框 3">
            <a:extLst>
              <a:ext uri="{FF2B5EF4-FFF2-40B4-BE49-F238E27FC236}">
                <a16:creationId xmlns:a16="http://schemas.microsoft.com/office/drawing/2014/main" id="{6B7893C3-EBAC-4153-A0C6-7795FB49824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85360" y="1960100"/>
            <a:ext cx="26212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96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水彩</a:t>
            </a:r>
          </a:p>
        </p:txBody>
      </p:sp>
      <p:sp>
        <p:nvSpPr>
          <p:cNvPr id="5" name="PA_文本框 4">
            <a:extLst>
              <a:ext uri="{FF2B5EF4-FFF2-40B4-BE49-F238E27FC236}">
                <a16:creationId xmlns:a16="http://schemas.microsoft.com/office/drawing/2014/main" id="{8B6E5E7E-1C81-4118-A969-AD31901C5BF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658426" y="3528887"/>
            <a:ext cx="479367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淡雅水彩肌理纹理</a:t>
            </a:r>
          </a:p>
        </p:txBody>
      </p:sp>
      <p:sp>
        <p:nvSpPr>
          <p:cNvPr id="6" name="PA_文本框 4">
            <a:extLst>
              <a:ext uri="{FF2B5EF4-FFF2-40B4-BE49-F238E27FC236}">
                <a16:creationId xmlns:a16="http://schemas.microsoft.com/office/drawing/2014/main" id="{8B6E5E7E-1C81-4118-A969-AD31901C5BF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810826" y="4199903"/>
            <a:ext cx="479367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bg1">
                    <a:lumMod val="50000"/>
                  </a:schemeClr>
                </a:solidFill>
                <a:latin charset="-128" panose="02010601030101010101" pitchFamily="2" typeface="义启小魏楷"/>
                <a:ea charset="-128" panose="02010601030101010101" pitchFamily="2" typeface="义启小魏楷"/>
                <a:cs typeface="+mn-ea"/>
                <a:sym typeface="+mn-lt"/>
              </a:rPr>
              <a:t>优页PPT  20XX.XX</a:t>
            </a:r>
          </a:p>
        </p:txBody>
      </p:sp>
    </p:spTree>
    <p:extLst>
      <p:ext uri="{BB962C8B-B14F-4D97-AF65-F5344CB8AC3E}">
        <p14:creationId val="2136990804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3" name="图片占位符 12">
            <a:extLst>
              <a:ext uri="{FF2B5EF4-FFF2-40B4-BE49-F238E27FC236}">
                <a16:creationId xmlns:a16="http://schemas.microsoft.com/office/drawing/2014/main" id="{CDF01A6F-7307-4965-97FD-02F6480CB9FF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Rectangle 1">
            <a:extLst>
              <a:ext uri="{FF2B5EF4-FFF2-40B4-BE49-F238E27FC236}">
                <a16:creationId xmlns:a16="http://schemas.microsoft.com/office/drawing/2014/main" id="{B43A149C-A27C-4602-9173-1447F0129655}"/>
              </a:ext>
            </a:extLst>
          </p:cNvPr>
          <p:cNvSpPr/>
          <p:nvPr/>
        </p:nvSpPr>
        <p:spPr>
          <a:xfrm>
            <a:off x="0" y="2"/>
            <a:ext cx="7924800" cy="6857997"/>
          </a:xfrm>
          <a:prstGeom prst="rect">
            <a:avLst/>
          </a:prstGeom>
          <a:solidFill>
            <a:srgbClr val="70958B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2" name="Group 41">
            <a:extLst>
              <a:ext uri="{FF2B5EF4-FFF2-40B4-BE49-F238E27FC236}">
                <a16:creationId xmlns:a16="http://schemas.microsoft.com/office/drawing/2014/main" id="{1963C220-5641-4369-A61E-6261900C3DEC}"/>
              </a:ext>
            </a:extLst>
          </p:cNvPr>
          <p:cNvGrpSpPr/>
          <p:nvPr/>
        </p:nvGrpSpPr>
        <p:grpSpPr>
          <a:xfrm>
            <a:off x="4201763" y="1202983"/>
            <a:ext cx="3140581" cy="1288407"/>
            <a:chOff x="4201762" y="1323425"/>
            <a:chExt cx="3140581" cy="128840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1547A9B-E9C6-49C0-A61E-F68FBF68D66B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F0DE09-5794-415F-8518-29BEE177F514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ADC0AB-C254-4BF1-B48F-95E7086A65C7}"/>
                  </a:ext>
                </a:extLst>
              </p:cNvPr>
              <p:cNvSpPr txBox="1"/>
              <p:nvPr/>
            </p:nvSpPr>
            <p:spPr>
              <a:xfrm>
                <a:off x="4702529" y="1491032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B8BB7D-C910-431B-837B-3CC318374EF0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00CF1F2-D7E1-4561-BA52-8EE20C5DBFEA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3908B40D-8A11-4AFE-AD53-DED523AD74A1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4549">
                <a:extLst>
                  <a:ext uri="{FF2B5EF4-FFF2-40B4-BE49-F238E27FC236}">
                    <a16:creationId xmlns:a16="http://schemas.microsoft.com/office/drawing/2014/main" id="{13993DB0-0C18-45C5-8DF1-64159E837E0D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3" name="Group 42">
            <a:extLst>
              <a:ext uri="{FF2B5EF4-FFF2-40B4-BE49-F238E27FC236}">
                <a16:creationId xmlns:a16="http://schemas.microsoft.com/office/drawing/2014/main" id="{52C4363C-2573-48BC-B6C8-EF55AF2824F8}"/>
              </a:ext>
            </a:extLst>
          </p:cNvPr>
          <p:cNvGrpSpPr/>
          <p:nvPr/>
        </p:nvGrpSpPr>
        <p:grpSpPr>
          <a:xfrm>
            <a:off x="582459" y="1202983"/>
            <a:ext cx="3140581" cy="1288407"/>
            <a:chOff x="4201762" y="1323425"/>
            <a:chExt cx="3140581" cy="1288407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1EE2DD9-B331-4816-ACC8-D9F1C9C00CEE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B623867-5446-49FD-8619-3695004A025F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CCEA50F-6A30-4143-8944-B922308C6F1F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6752963-9596-4914-AAD4-CD02E1A68DF3}"/>
                  </a:ext>
                </a:extLst>
              </p:cNvPr>
              <p:cNvSpPr txBox="1"/>
              <p:nvPr/>
            </p:nvSpPr>
            <p:spPr>
              <a:xfrm>
                <a:off x="4453474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2B620B7-7D5E-4D83-81B0-C31FADD7D7A9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5F93A5F1-724A-4DD7-9778-394CEDBAAF8A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4549">
                <a:extLst>
                  <a:ext uri="{FF2B5EF4-FFF2-40B4-BE49-F238E27FC236}">
                    <a16:creationId xmlns:a16="http://schemas.microsoft.com/office/drawing/2014/main" id="{840FFFDA-4BDC-428C-95A9-01B30350BA5D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3" name="Group 52">
            <a:extLst>
              <a:ext uri="{FF2B5EF4-FFF2-40B4-BE49-F238E27FC236}">
                <a16:creationId xmlns:a16="http://schemas.microsoft.com/office/drawing/2014/main" id="{643A8690-EBB5-4BB9-867D-B759617EC399}"/>
              </a:ext>
            </a:extLst>
          </p:cNvPr>
          <p:cNvGrpSpPr/>
          <p:nvPr/>
        </p:nvGrpSpPr>
        <p:grpSpPr>
          <a:xfrm>
            <a:off x="4201763" y="2857365"/>
            <a:ext cx="3140581" cy="1288407"/>
            <a:chOff x="4201762" y="1323425"/>
            <a:chExt cx="3140581" cy="1288407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CDB08C7-EC28-4767-AFE8-0DA393E7E404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9E0E1C1-3DC5-4746-AABF-57820F51BC90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5783421-1A22-4163-80FB-0FA4ACBE0167}"/>
                  </a:ext>
                </a:extLst>
              </p:cNvPr>
              <p:cNvSpPr txBox="1"/>
              <p:nvPr/>
            </p:nvSpPr>
            <p:spPr>
              <a:xfrm>
                <a:off x="4702529" y="1491032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ECA23B8-C9E1-4E57-8FAB-600BC7A286FE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58EC8B7-8AA8-4563-AE77-BA96ABA6DE9A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DC95B21B-7642-4D94-A4F3-061430EA3E06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4549">
                <a:extLst>
                  <a:ext uri="{FF2B5EF4-FFF2-40B4-BE49-F238E27FC236}">
                    <a16:creationId xmlns:a16="http://schemas.microsoft.com/office/drawing/2014/main" id="{4DE42370-E327-447F-9E71-127BC898BAF1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4" name="Group 53">
            <a:extLst>
              <a:ext uri="{FF2B5EF4-FFF2-40B4-BE49-F238E27FC236}">
                <a16:creationId xmlns:a16="http://schemas.microsoft.com/office/drawing/2014/main" id="{EE89F8CF-5735-46C3-A150-9E7AF46B2763}"/>
              </a:ext>
            </a:extLst>
          </p:cNvPr>
          <p:cNvGrpSpPr/>
          <p:nvPr/>
        </p:nvGrpSpPr>
        <p:grpSpPr>
          <a:xfrm>
            <a:off x="582459" y="2857365"/>
            <a:ext cx="3140581" cy="1288407"/>
            <a:chOff x="4201762" y="1323425"/>
            <a:chExt cx="3140581" cy="1288407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788330AE-C8E0-46AB-BAF7-3B4CB5C1468D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67450B8-6C8D-4BF9-BE91-1B54A331BDED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6E470E9-8104-4A1D-A07C-6CAEECB6C1B5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03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B21B80C-4EE6-4EC8-979E-920D43576154}"/>
                  </a:ext>
                </a:extLst>
              </p:cNvPr>
              <p:cNvSpPr txBox="1"/>
              <p:nvPr/>
            </p:nvSpPr>
            <p:spPr>
              <a:xfrm>
                <a:off x="4453474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773FF80-077E-481D-85D4-A367205BC69C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B2C05642-97F8-444C-9338-6F2DF2025CFA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 4549">
                <a:extLst>
                  <a:ext uri="{FF2B5EF4-FFF2-40B4-BE49-F238E27FC236}">
                    <a16:creationId xmlns:a16="http://schemas.microsoft.com/office/drawing/2014/main" id="{D4D89388-8503-4D7B-91D0-0731C98544CA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70" name="Group 69">
            <a:extLst>
              <a:ext uri="{FF2B5EF4-FFF2-40B4-BE49-F238E27FC236}">
                <a16:creationId xmlns:a16="http://schemas.microsoft.com/office/drawing/2014/main" id="{617E6F62-6F77-4BD9-A655-4C60CDAEA6F4}"/>
              </a:ext>
            </a:extLst>
          </p:cNvPr>
          <p:cNvGrpSpPr/>
          <p:nvPr/>
        </p:nvGrpSpPr>
        <p:grpSpPr>
          <a:xfrm>
            <a:off x="4201763" y="4482722"/>
            <a:ext cx="3140581" cy="1288407"/>
            <a:chOff x="4201762" y="1323425"/>
            <a:chExt cx="3140581" cy="1288407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916E3F13-B57F-4597-BABF-03AB447780B4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BD41155-EFDF-4A22-BDD6-E8A54D4272C2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739F7A1-8D17-4BDD-9D63-9D739DA432E8}"/>
                  </a:ext>
                </a:extLst>
              </p:cNvPr>
              <p:cNvSpPr txBox="1"/>
              <p:nvPr/>
            </p:nvSpPr>
            <p:spPr>
              <a:xfrm>
                <a:off x="4702529" y="1491033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06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5440FF4-3DF2-4A94-8479-103ADBB06E0C}"/>
                  </a:ext>
                </a:extLst>
              </p:cNvPr>
              <p:cNvSpPr txBox="1"/>
              <p:nvPr/>
            </p:nvSpPr>
            <p:spPr>
              <a:xfrm>
                <a:off x="4453473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45B3C5C-B2F6-4BE8-AA8E-87C19EC4CC13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E1D64E17-F0C1-41F2-8E44-BD81485F3A75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 4549">
                <a:extLst>
                  <a:ext uri="{FF2B5EF4-FFF2-40B4-BE49-F238E27FC236}">
                    <a16:creationId xmlns:a16="http://schemas.microsoft.com/office/drawing/2014/main" id="{82E4A611-6800-43DD-A3CD-B04DBC0EC2DE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71" name="Group 70">
            <a:extLst>
              <a:ext uri="{FF2B5EF4-FFF2-40B4-BE49-F238E27FC236}">
                <a16:creationId xmlns:a16="http://schemas.microsoft.com/office/drawing/2014/main" id="{DD1CB137-9D4B-48DA-8AE4-07AD0E1ED329}"/>
              </a:ext>
            </a:extLst>
          </p:cNvPr>
          <p:cNvGrpSpPr/>
          <p:nvPr/>
        </p:nvGrpSpPr>
        <p:grpSpPr>
          <a:xfrm>
            <a:off x="582459" y="4482722"/>
            <a:ext cx="3140581" cy="1288407"/>
            <a:chOff x="4201762" y="1323425"/>
            <a:chExt cx="3140581" cy="1288407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16D40F2-F7C5-41CF-9365-8CCF3671F6FF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4760C24-FAE6-4A5E-A678-505701DFF2AC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D7129AE6-BF02-4D48-BF0C-2E5F17C99FE1}"/>
                  </a:ext>
                </a:extLst>
              </p:cNvPr>
              <p:cNvSpPr txBox="1"/>
              <p:nvPr/>
            </p:nvSpPr>
            <p:spPr>
              <a:xfrm>
                <a:off x="4702530" y="1491033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05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1A35694-E9DB-479E-8006-5FF7EE28E958}"/>
                  </a:ext>
                </a:extLst>
              </p:cNvPr>
              <p:cNvSpPr txBox="1"/>
              <p:nvPr/>
            </p:nvSpPr>
            <p:spPr>
              <a:xfrm>
                <a:off x="4453474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4B776663-4B7E-43EE-9E7C-63B1B916BA1D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E3B7C1F6-6F81-45DA-88DA-B98A1099B536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4549">
                <a:extLst>
                  <a:ext uri="{FF2B5EF4-FFF2-40B4-BE49-F238E27FC236}">
                    <a16:creationId xmlns:a16="http://schemas.microsoft.com/office/drawing/2014/main" id="{48044D25-CDA1-476E-90E4-4F04B578075B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Group 2">
            <a:extLst>
              <a:ext uri="{FF2B5EF4-FFF2-40B4-BE49-F238E27FC236}">
                <a16:creationId xmlns:a16="http://schemas.microsoft.com/office/drawing/2014/main" id="{B7118CC5-7DBC-4B36-B86D-C99B67941E72}"/>
              </a:ext>
            </a:extLst>
          </p:cNvPr>
          <p:cNvGrpSpPr/>
          <p:nvPr/>
        </p:nvGrpSpPr>
        <p:grpSpPr>
          <a:xfrm>
            <a:off x="8403055" y="1702735"/>
            <a:ext cx="3173963" cy="1578689"/>
            <a:chOff x="8403055" y="1702734"/>
            <a:chExt cx="3173962" cy="15786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88A0CD-293E-4EC5-BAC3-A7753C99F7C9}"/>
                </a:ext>
              </a:extLst>
            </p:cNvPr>
            <p:cNvSpPr txBox="1"/>
            <p:nvPr/>
          </p:nvSpPr>
          <p:spPr>
            <a:xfrm>
              <a:off x="8403055" y="1702734"/>
              <a:ext cx="3173962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Main</a:t>
              </a:r>
            </a:p>
            <a:p>
              <a:r>
                <a:rPr lang="en-US" sz="360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Features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D79E98-7F9A-4543-ABB2-4508CEAEF755}"/>
                </a:ext>
              </a:extLst>
            </p:cNvPr>
            <p:cNvGrpSpPr/>
            <p:nvPr/>
          </p:nvGrpSpPr>
          <p:grpSpPr>
            <a:xfrm>
              <a:off x="8538250" y="3281423"/>
              <a:ext cx="603250" cy="0"/>
              <a:chOff x="7150100" y="3662052"/>
              <a:chExt cx="603250" cy="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093B872-0324-4913-8AE6-A73FBDD32E3F}"/>
                  </a:ext>
                </a:extLst>
              </p:cNvPr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cap="rnd"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0BDF7D7-E86F-47A4-950A-26B4FEEE5363}"/>
                  </a:ext>
                </a:extLst>
              </p:cNvPr>
              <p:cNvCxnSpPr/>
              <p:nvPr/>
            </p:nvCxnSpPr>
            <p:spPr>
              <a:xfrm flipH="1">
                <a:off x="762000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D368F07-E997-49A3-A138-912D0F200679}"/>
                  </a:ext>
                </a:extLst>
              </p:cNvPr>
              <p:cNvCxnSpPr/>
              <p:nvPr/>
            </p:nvCxnSpPr>
            <p:spPr>
              <a:xfrm flipH="1">
                <a:off x="775335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" name="Group 4">
            <a:extLst>
              <a:ext uri="{FF2B5EF4-FFF2-40B4-BE49-F238E27FC236}">
                <a16:creationId xmlns:a16="http://schemas.microsoft.com/office/drawing/2014/main" id="{FC1D991C-4EC8-4D9E-B7EC-C57C4A8E9C32}"/>
              </a:ext>
            </a:extLst>
          </p:cNvPr>
          <p:cNvGrpSpPr/>
          <p:nvPr/>
        </p:nvGrpSpPr>
        <p:grpSpPr>
          <a:xfrm>
            <a:off x="8403053" y="3600514"/>
            <a:ext cx="3173963" cy="1575335"/>
            <a:chOff x="8403054" y="3600513"/>
            <a:chExt cx="3173962" cy="15753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16B846-B34A-4350-B44C-CC090D5B99DA}"/>
                </a:ext>
              </a:extLst>
            </p:cNvPr>
            <p:cNvSpPr txBox="1"/>
            <p:nvPr/>
          </p:nvSpPr>
          <p:spPr>
            <a:xfrm>
              <a:off x="8403055" y="3975519"/>
              <a:ext cx="3173962" cy="140817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b="1" lang="en-US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DCDC4B-049B-4B34-962A-88202E04429B}"/>
                </a:ext>
              </a:extLst>
            </p:cNvPr>
            <p:cNvSpPr txBox="1"/>
            <p:nvPr/>
          </p:nvSpPr>
          <p:spPr>
            <a:xfrm>
              <a:off x="8403055" y="3600514"/>
              <a:ext cx="305051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Delicious food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15" name="e7d195523061f1c0">
            <a:extLst>
              <a:ext uri="{FF2B5EF4-FFF2-40B4-BE49-F238E27FC236}">
                <a16:creationId xmlns:a16="http://schemas.microsoft.com/office/drawing/2014/main" id="{099432D3-12B9-4A98-BBF4-90891E9A0C37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1899463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" name="图片占位符 3">
            <a:extLst>
              <a:ext uri="{FF2B5EF4-FFF2-40B4-BE49-F238E27FC236}">
                <a16:creationId xmlns:a16="http://schemas.microsoft.com/office/drawing/2014/main" id="{25CA0244-DEC0-40AB-B723-2106BC591AA2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" name="图片占位符 7">
            <a:extLst>
              <a:ext uri="{FF2B5EF4-FFF2-40B4-BE49-F238E27FC236}">
                <a16:creationId xmlns:a16="http://schemas.microsoft.com/office/drawing/2014/main" id="{0690D3AE-7B50-4E3F-9481-E9409B8631B8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1" name="图片占位符 10">
            <a:extLst>
              <a:ext uri="{FF2B5EF4-FFF2-40B4-BE49-F238E27FC236}">
                <a16:creationId xmlns:a16="http://schemas.microsoft.com/office/drawing/2014/main" id="{0D8BEF2B-53D4-48F4-A2A4-6DB367DFAD0C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3" name="图片占位符 12">
            <a:extLst>
              <a:ext uri="{FF2B5EF4-FFF2-40B4-BE49-F238E27FC236}">
                <a16:creationId xmlns:a16="http://schemas.microsoft.com/office/drawing/2014/main" id="{64C12D9A-3C80-4FC4-8A2D-F3D4E4C31937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2" name="Freeform: Shape 41">
            <a:extLst>
              <a:ext uri="{FF2B5EF4-FFF2-40B4-BE49-F238E27FC236}">
                <a16:creationId xmlns:a16="http://schemas.microsoft.com/office/drawing/2014/main" id="{BF08A4DB-26AE-405F-A960-22DFED59FFB8}"/>
              </a:ext>
            </a:extLst>
          </p:cNvPr>
          <p:cNvSpPr/>
          <p:nvPr/>
        </p:nvSpPr>
        <p:spPr>
          <a:xfrm>
            <a:off x="502921" y="5442158"/>
            <a:ext cx="5425440" cy="914355"/>
          </a:xfrm>
          <a:custGeom>
            <a:gdLst>
              <a:gd fmla="*/ 0 w 5425440" name="connsiteX0"/>
              <a:gd fmla="*/ 0 h 914355" name="connsiteY0"/>
              <a:gd fmla="*/ 5425440 w 5425440" name="connsiteX1"/>
              <a:gd fmla="*/ 0 h 914355" name="connsiteY1"/>
              <a:gd fmla="*/ 5425440 w 5425440" name="connsiteX2"/>
              <a:gd fmla="*/ 724554 h 914355" name="connsiteY2"/>
              <a:gd fmla="*/ 5235639 w 5425440" name="connsiteX3"/>
              <a:gd fmla="*/ 914355 h 914355" name="connsiteY3"/>
              <a:gd fmla="*/ 189801 w 5425440" name="connsiteX4"/>
              <a:gd fmla="*/ 914355 h 914355" name="connsiteY4"/>
              <a:gd fmla="*/ 0 w 5425440" name="connsiteX5"/>
              <a:gd fmla="*/ 724554 h 91435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14355" w="5425440">
                <a:moveTo>
                  <a:pt x="0" y="0"/>
                </a:moveTo>
                <a:lnTo>
                  <a:pt x="5425440" y="0"/>
                </a:lnTo>
                <a:lnTo>
                  <a:pt x="5425440" y="724554"/>
                </a:lnTo>
                <a:cubicBezTo>
                  <a:pt x="5425440" y="829378"/>
                  <a:pt x="5340463" y="914355"/>
                  <a:pt x="5235639" y="914355"/>
                </a:cubicBezTo>
                <a:lnTo>
                  <a:pt x="189801" y="914355"/>
                </a:lnTo>
                <a:cubicBezTo>
                  <a:pt x="84977" y="914355"/>
                  <a:pt x="0" y="829378"/>
                  <a:pt x="0" y="724554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algn="t" blurRad="698500" dir="5400000" dist="241300" rotWithShape="0" sx="84000" sy="8400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4" name="Freeform: Shape 43">
            <a:extLst>
              <a:ext uri="{FF2B5EF4-FFF2-40B4-BE49-F238E27FC236}">
                <a16:creationId xmlns:a16="http://schemas.microsoft.com/office/drawing/2014/main" id="{2F31DAB6-EEB5-4BAA-B1B3-4456BE020D72}"/>
              </a:ext>
            </a:extLst>
          </p:cNvPr>
          <p:cNvSpPr/>
          <p:nvPr/>
        </p:nvSpPr>
        <p:spPr>
          <a:xfrm>
            <a:off x="6263640" y="2347483"/>
            <a:ext cx="5425440" cy="914354"/>
          </a:xfrm>
          <a:custGeom>
            <a:gdLst>
              <a:gd fmla="*/ 0 w 5425440" name="connsiteX0"/>
              <a:gd fmla="*/ 0 h 914354" name="connsiteY0"/>
              <a:gd fmla="*/ 5425440 w 5425440" name="connsiteX1"/>
              <a:gd fmla="*/ 0 h 914354" name="connsiteY1"/>
              <a:gd fmla="*/ 5425440 w 5425440" name="connsiteX2"/>
              <a:gd fmla="*/ 724553 h 914354" name="connsiteY2"/>
              <a:gd fmla="*/ 5235639 w 5425440" name="connsiteX3"/>
              <a:gd fmla="*/ 914354 h 914354" name="connsiteY3"/>
              <a:gd fmla="*/ 189801 w 5425440" name="connsiteX4"/>
              <a:gd fmla="*/ 914354 h 914354" name="connsiteY4"/>
              <a:gd fmla="*/ 0 w 5425440" name="connsiteX5"/>
              <a:gd fmla="*/ 724553 h 91435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14354" w="5425440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algn="t" blurRad="698500" dir="5400000" dist="241300" rotWithShape="0" sx="84000" sy="8400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3" name="Freeform: Shape 42">
            <a:extLst>
              <a:ext uri="{FF2B5EF4-FFF2-40B4-BE49-F238E27FC236}">
                <a16:creationId xmlns:a16="http://schemas.microsoft.com/office/drawing/2014/main" id="{3EEF2DED-CD72-40AE-93AF-3B4B170C7870}"/>
              </a:ext>
            </a:extLst>
          </p:cNvPr>
          <p:cNvSpPr/>
          <p:nvPr/>
        </p:nvSpPr>
        <p:spPr>
          <a:xfrm>
            <a:off x="502921" y="2347483"/>
            <a:ext cx="5425440" cy="914354"/>
          </a:xfrm>
          <a:custGeom>
            <a:gdLst>
              <a:gd fmla="*/ 0 w 5425440" name="connsiteX0"/>
              <a:gd fmla="*/ 0 h 914354" name="connsiteY0"/>
              <a:gd fmla="*/ 5425440 w 5425440" name="connsiteX1"/>
              <a:gd fmla="*/ 0 h 914354" name="connsiteY1"/>
              <a:gd fmla="*/ 5425440 w 5425440" name="connsiteX2"/>
              <a:gd fmla="*/ 724553 h 914354" name="connsiteY2"/>
              <a:gd fmla="*/ 5235639 w 5425440" name="connsiteX3"/>
              <a:gd fmla="*/ 914354 h 914354" name="connsiteY3"/>
              <a:gd fmla="*/ 189801 w 5425440" name="connsiteX4"/>
              <a:gd fmla="*/ 914354 h 914354" name="connsiteY4"/>
              <a:gd fmla="*/ 0 w 5425440" name="connsiteX5"/>
              <a:gd fmla="*/ 724553 h 91435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14354" w="5425440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algn="t" blurRad="698500" dir="5400000" dist="241300" rotWithShape="0" sx="84000" sy="8400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5" name="Freeform: Shape 44">
            <a:extLst>
              <a:ext uri="{FF2B5EF4-FFF2-40B4-BE49-F238E27FC236}">
                <a16:creationId xmlns:a16="http://schemas.microsoft.com/office/drawing/2014/main" id="{D49DFEBF-1D73-495F-AC7F-FEC98D68B759}"/>
              </a:ext>
            </a:extLst>
          </p:cNvPr>
          <p:cNvSpPr/>
          <p:nvPr/>
        </p:nvSpPr>
        <p:spPr>
          <a:xfrm>
            <a:off x="6263640" y="5442155"/>
            <a:ext cx="5425440" cy="914354"/>
          </a:xfrm>
          <a:custGeom>
            <a:gdLst>
              <a:gd fmla="*/ 0 w 5425440" name="connsiteX0"/>
              <a:gd fmla="*/ 0 h 914354" name="connsiteY0"/>
              <a:gd fmla="*/ 5425440 w 5425440" name="connsiteX1"/>
              <a:gd fmla="*/ 0 h 914354" name="connsiteY1"/>
              <a:gd fmla="*/ 5425440 w 5425440" name="connsiteX2"/>
              <a:gd fmla="*/ 724553 h 914354" name="connsiteY2"/>
              <a:gd fmla="*/ 5235639 w 5425440" name="connsiteX3"/>
              <a:gd fmla="*/ 914354 h 914354" name="connsiteY3"/>
              <a:gd fmla="*/ 189801 w 5425440" name="connsiteX4"/>
              <a:gd fmla="*/ 914354 h 914354" name="connsiteY4"/>
              <a:gd fmla="*/ 0 w 5425440" name="connsiteX5"/>
              <a:gd fmla="*/ 724553 h 91435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914354" w="5425440">
                <a:moveTo>
                  <a:pt x="0" y="0"/>
                </a:moveTo>
                <a:lnTo>
                  <a:pt x="5425440" y="0"/>
                </a:lnTo>
                <a:lnTo>
                  <a:pt x="5425440" y="724553"/>
                </a:lnTo>
                <a:cubicBezTo>
                  <a:pt x="5425440" y="829377"/>
                  <a:pt x="5340463" y="914354"/>
                  <a:pt x="5235639" y="914354"/>
                </a:cubicBezTo>
                <a:lnTo>
                  <a:pt x="189801" y="914354"/>
                </a:lnTo>
                <a:cubicBezTo>
                  <a:pt x="84977" y="914354"/>
                  <a:pt x="0" y="829377"/>
                  <a:pt x="0" y="724553"/>
                </a:cubicBezTo>
                <a:close/>
              </a:path>
            </a:pathLst>
          </a:custGeom>
          <a:solidFill>
            <a:srgbClr val="70958B">
              <a:alpha val="88000"/>
            </a:srgbClr>
          </a:solidFill>
          <a:ln>
            <a:noFill/>
          </a:ln>
          <a:effectLst>
            <a:outerShdw algn="t" blurRad="698500" dir="5400000" dist="241300" rotWithShape="0" sx="84000" sy="84000">
              <a:schemeClr val="tx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8" name="Group 37">
            <a:extLst>
              <a:ext uri="{FF2B5EF4-FFF2-40B4-BE49-F238E27FC236}">
                <a16:creationId xmlns:a16="http://schemas.microsoft.com/office/drawing/2014/main" id="{0EC6AD62-F620-42DF-9228-6E7A6AF0ECC4}"/>
              </a:ext>
            </a:extLst>
          </p:cNvPr>
          <p:cNvGrpSpPr/>
          <p:nvPr/>
        </p:nvGrpSpPr>
        <p:grpSpPr>
          <a:xfrm>
            <a:off x="6579500" y="5609318"/>
            <a:ext cx="4334307" cy="828560"/>
            <a:chOff x="6579499" y="5594570"/>
            <a:chExt cx="4334307" cy="82856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B00063-80FC-4F6C-AEFC-B06431308179}"/>
                </a:ext>
              </a:extLst>
            </p:cNvPr>
            <p:cNvSpPr txBox="1"/>
            <p:nvPr/>
          </p:nvSpPr>
          <p:spPr>
            <a:xfrm>
              <a:off x="6579498" y="5594571"/>
              <a:ext cx="280858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Good place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FE9515-7511-48F6-991A-C09B172F5707}"/>
                </a:ext>
              </a:extLst>
            </p:cNvPr>
            <p:cNvSpPr txBox="1"/>
            <p:nvPr/>
          </p:nvSpPr>
          <p:spPr>
            <a:xfrm>
              <a:off x="6579501" y="5887600"/>
              <a:ext cx="4334307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6" name="Group 45">
            <a:extLst>
              <a:ext uri="{FF2B5EF4-FFF2-40B4-BE49-F238E27FC236}">
                <a16:creationId xmlns:a16="http://schemas.microsoft.com/office/drawing/2014/main" id="{10A399F2-8608-4C2C-B6AB-982024972AAF}"/>
              </a:ext>
            </a:extLst>
          </p:cNvPr>
          <p:cNvGrpSpPr/>
          <p:nvPr/>
        </p:nvGrpSpPr>
        <p:grpSpPr>
          <a:xfrm>
            <a:off x="6579500" y="2511470"/>
            <a:ext cx="4334307" cy="828560"/>
            <a:chOff x="6579499" y="5594570"/>
            <a:chExt cx="4334307" cy="82856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78DEC4-02EB-4D5F-AA3A-6109BE0C7FC4}"/>
                </a:ext>
              </a:extLst>
            </p:cNvPr>
            <p:cNvSpPr txBox="1"/>
            <p:nvPr/>
          </p:nvSpPr>
          <p:spPr>
            <a:xfrm>
              <a:off x="6579498" y="5594570"/>
              <a:ext cx="280858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Fresh Fruits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7FACC9-2712-4AB4-AAF2-CEC49B08F948}"/>
                </a:ext>
              </a:extLst>
            </p:cNvPr>
            <p:cNvSpPr txBox="1"/>
            <p:nvPr/>
          </p:nvSpPr>
          <p:spPr>
            <a:xfrm>
              <a:off x="6579501" y="5887599"/>
              <a:ext cx="4334307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9" name="Group 48">
            <a:extLst>
              <a:ext uri="{FF2B5EF4-FFF2-40B4-BE49-F238E27FC236}">
                <a16:creationId xmlns:a16="http://schemas.microsoft.com/office/drawing/2014/main" id="{C041714E-7D40-4B73-B935-0396A63DA9CC}"/>
              </a:ext>
            </a:extLst>
          </p:cNvPr>
          <p:cNvGrpSpPr/>
          <p:nvPr/>
        </p:nvGrpSpPr>
        <p:grpSpPr>
          <a:xfrm>
            <a:off x="806558" y="5609318"/>
            <a:ext cx="4334307" cy="828560"/>
            <a:chOff x="6579499" y="5594570"/>
            <a:chExt cx="4334307" cy="82856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09BC93-3209-416E-ADC9-BC8C2B69329C}"/>
                </a:ext>
              </a:extLst>
            </p:cNvPr>
            <p:cNvSpPr txBox="1"/>
            <p:nvPr/>
          </p:nvSpPr>
          <p:spPr>
            <a:xfrm>
              <a:off x="6579499" y="5594571"/>
              <a:ext cx="280858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Hot pizza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97A6C3-A735-43CB-AB1A-87C7F82C4EF7}"/>
                </a:ext>
              </a:extLst>
            </p:cNvPr>
            <p:cNvSpPr txBox="1"/>
            <p:nvPr/>
          </p:nvSpPr>
          <p:spPr>
            <a:xfrm>
              <a:off x="6579499" y="5887600"/>
              <a:ext cx="4334307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2" name="Group 51">
            <a:extLst>
              <a:ext uri="{FF2B5EF4-FFF2-40B4-BE49-F238E27FC236}">
                <a16:creationId xmlns:a16="http://schemas.microsoft.com/office/drawing/2014/main" id="{F27ADD40-6906-49CB-A379-B0667830AB05}"/>
              </a:ext>
            </a:extLst>
          </p:cNvPr>
          <p:cNvGrpSpPr/>
          <p:nvPr/>
        </p:nvGrpSpPr>
        <p:grpSpPr>
          <a:xfrm>
            <a:off x="806558" y="2511470"/>
            <a:ext cx="4334307" cy="828560"/>
            <a:chOff x="6579499" y="5594570"/>
            <a:chExt cx="4334307" cy="82856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8D8555-9BEA-47B7-A037-F143C0E94D9E}"/>
                </a:ext>
              </a:extLst>
            </p:cNvPr>
            <p:cNvSpPr txBox="1"/>
            <p:nvPr/>
          </p:nvSpPr>
          <p:spPr>
            <a:xfrm>
              <a:off x="6579499" y="5594570"/>
              <a:ext cx="280858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Vanilla food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AD226D-4378-4FA3-866B-6A9A4FD83121}"/>
                </a:ext>
              </a:extLst>
            </p:cNvPr>
            <p:cNvSpPr txBox="1"/>
            <p:nvPr/>
          </p:nvSpPr>
          <p:spPr>
            <a:xfrm>
              <a:off x="6579499" y="5887599"/>
              <a:ext cx="4334307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06" name="Group 105">
            <a:extLst>
              <a:ext uri="{FF2B5EF4-FFF2-40B4-BE49-F238E27FC236}">
                <a16:creationId xmlns:a16="http://schemas.microsoft.com/office/drawing/2014/main" id="{EB9517E8-6893-405F-AD0E-4DC3EF7A68B6}"/>
              </a:ext>
            </a:extLst>
          </p:cNvPr>
          <p:cNvGrpSpPr/>
          <p:nvPr/>
        </p:nvGrpSpPr>
        <p:grpSpPr>
          <a:xfrm>
            <a:off x="5081559" y="5134979"/>
            <a:ext cx="614351" cy="614350"/>
            <a:chOff x="5081559" y="5134979"/>
            <a:chExt cx="614350" cy="61435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64898CF-D208-4E66-8BFA-7607C88D4558}"/>
                </a:ext>
              </a:extLst>
            </p:cNvPr>
            <p:cNvSpPr/>
            <p:nvPr/>
          </p:nvSpPr>
          <p:spPr>
            <a:xfrm>
              <a:off x="5081559" y="5134979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algn="tl" blurRad="228600" dir="2700000" dist="127000" rotWithShape="0" sx="94000" sy="94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EDD5C180-E736-4B8A-A93B-3EB619B9F5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5680" y="5317955"/>
              <a:ext cx="246109" cy="248398"/>
            </a:xfrm>
            <a:custGeom>
              <a:gdLst>
                <a:gd fmla="*/ 127 w 218" name="T0"/>
                <a:gd fmla="*/ 46 h 220" name="T1"/>
                <a:gd fmla="*/ 109 w 218" name="T2"/>
                <a:gd fmla="*/ 34 h 220" name="T3"/>
                <a:gd fmla="*/ 112 w 218" name="T4"/>
                <a:gd fmla="*/ 64 h 220" name="T5"/>
                <a:gd fmla="*/ 125 w 218" name="T6"/>
                <a:gd fmla="*/ 57 h 220" name="T7"/>
                <a:gd fmla="*/ 114 w 218" name="T8"/>
                <a:gd fmla="*/ 56 h 220" name="T9"/>
                <a:gd fmla="*/ 111 w 218" name="T10"/>
                <a:gd fmla="*/ 42 h 220" name="T11"/>
                <a:gd fmla="*/ 119 w 218" name="T12"/>
                <a:gd fmla="*/ 47 h 220" name="T13"/>
                <a:gd fmla="*/ 126 w 218" name="T14"/>
                <a:gd fmla="*/ 89 h 220" name="T15"/>
                <a:gd fmla="*/ 120 w 218" name="T16"/>
                <a:gd fmla="*/ 99 h 220" name="T17"/>
                <a:gd fmla="*/ 130 w 218" name="T18"/>
                <a:gd fmla="*/ 106 h 220" name="T19"/>
                <a:gd fmla="*/ 126 w 218" name="T20"/>
                <a:gd fmla="*/ 89 h 220" name="T21"/>
                <a:gd fmla="*/ 40 w 218" name="T22"/>
                <a:gd fmla="*/ 115 h 220" name="T23"/>
                <a:gd fmla="*/ 47 w 218" name="T24"/>
                <a:gd fmla="*/ 128 h 220" name="T25"/>
                <a:gd fmla="*/ 54 w 218" name="T26"/>
                <a:gd fmla="*/ 124 h 220" name="T27"/>
                <a:gd fmla="*/ 45 w 218" name="T28"/>
                <a:gd fmla="*/ 111 h 220" name="T29"/>
                <a:gd fmla="*/ 79 w 218" name="T30"/>
                <a:gd fmla="*/ 104 h 220" name="T31"/>
                <a:gd fmla="*/ 90 w 218" name="T32"/>
                <a:gd fmla="*/ 124 h 220" name="T33"/>
                <a:gd fmla="*/ 103 w 218" name="T34"/>
                <a:gd fmla="*/ 108 h 220" name="T35"/>
                <a:gd fmla="*/ 91 w 218" name="T36"/>
                <a:gd fmla="*/ 116 h 220" name="T37"/>
                <a:gd fmla="*/ 86 w 218" name="T38"/>
                <a:gd fmla="*/ 108 h 220" name="T39"/>
                <a:gd fmla="*/ 90 w 218" name="T40"/>
                <a:gd fmla="*/ 106 h 220" name="T41"/>
                <a:gd fmla="*/ 91 w 218" name="T42"/>
                <a:gd fmla="*/ 116 h 220" name="T43"/>
                <a:gd fmla="*/ 157 w 218" name="T44"/>
                <a:gd fmla="*/ 128 h 220" name="T45"/>
                <a:gd fmla="*/ 160 w 218" name="T46"/>
                <a:gd fmla="*/ 156 h 220" name="T47"/>
                <a:gd fmla="*/ 172 w 218" name="T48"/>
                <a:gd fmla="*/ 149 h 220" name="T49"/>
                <a:gd fmla="*/ 166 w 218" name="T50"/>
                <a:gd fmla="*/ 145 h 220" name="T51"/>
                <a:gd fmla="*/ 155 w 218" name="T52"/>
                <a:gd fmla="*/ 143 h 220" name="T53"/>
                <a:gd fmla="*/ 160 w 218" name="T54"/>
                <a:gd fmla="*/ 136 h 220" name="T55"/>
                <a:gd fmla="*/ 166 w 218" name="T56"/>
                <a:gd fmla="*/ 145 h 220" name="T57"/>
                <a:gd fmla="*/ 131 w 218" name="T58"/>
                <a:gd fmla="*/ 0 h 220" name="T59"/>
                <a:gd fmla="*/ 24 w 218" name="T60"/>
                <a:gd fmla="*/ 54 h 220" name="T61"/>
                <a:gd fmla="*/ 22 w 218" name="T62"/>
                <a:gd fmla="*/ 180 h 220" name="T63"/>
                <a:gd fmla="*/ 65 w 218" name="T64"/>
                <a:gd fmla="*/ 206 h 220" name="T65"/>
                <a:gd fmla="*/ 93 w 218" name="T66"/>
                <a:gd fmla="*/ 206 h 220" name="T67"/>
                <a:gd fmla="*/ 101 w 218" name="T68"/>
                <a:gd fmla="*/ 180 h 220" name="T69"/>
                <a:gd fmla="*/ 115 w 218" name="T70"/>
                <a:gd fmla="*/ 204 h 220" name="T71"/>
                <a:gd fmla="*/ 129 w 218" name="T72"/>
                <a:gd fmla="*/ 180 h 220" name="T73"/>
                <a:gd fmla="*/ 133 w 218" name="T74"/>
                <a:gd fmla="*/ 1 h 220" name="T75"/>
                <a:gd fmla="*/ 121 w 218" name="T76"/>
                <a:gd fmla="*/ 190 h 220" name="T77"/>
                <a:gd fmla="*/ 109 w 218" name="T78"/>
                <a:gd fmla="*/ 190 h 220" name="T79"/>
                <a:gd fmla="*/ 85 w 218" name="T80"/>
                <a:gd fmla="*/ 172 h 220" name="T81"/>
                <a:gd fmla="*/ 79 w 218" name="T82"/>
                <a:gd fmla="*/ 212 h 220" name="T83"/>
                <a:gd fmla="*/ 73 w 218" name="T84"/>
                <a:gd fmla="*/ 172 h 220" name="T85"/>
                <a:gd fmla="*/ 31 w 218" name="T86"/>
                <a:gd fmla="*/ 59 h 220" name="T87"/>
                <a:gd fmla="*/ 206 w 218" name="T88"/>
                <a:gd fmla="*/ 172 h 22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20" w="218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04" name="Group 103">
            <a:extLst>
              <a:ext uri="{FF2B5EF4-FFF2-40B4-BE49-F238E27FC236}">
                <a16:creationId xmlns:a16="http://schemas.microsoft.com/office/drawing/2014/main" id="{4E61310E-6493-4F1B-8AD2-442C02353D62}"/>
              </a:ext>
            </a:extLst>
          </p:cNvPr>
          <p:cNvGrpSpPr/>
          <p:nvPr/>
        </p:nvGrpSpPr>
        <p:grpSpPr>
          <a:xfrm>
            <a:off x="10842278" y="2043402"/>
            <a:ext cx="614351" cy="614350"/>
            <a:chOff x="10842278" y="2043402"/>
            <a:chExt cx="614350" cy="61435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D966DC-A35F-4A79-BD28-9B524FFD947B}"/>
                </a:ext>
              </a:extLst>
            </p:cNvPr>
            <p:cNvSpPr/>
            <p:nvPr/>
          </p:nvSpPr>
          <p:spPr>
            <a:xfrm>
              <a:off x="10842278" y="2043402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algn="tl" blurRad="228600" dir="2700000" dist="127000" rotWithShape="0" sx="94000" sy="94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Freeform 87">
              <a:extLst>
                <a:ext uri="{FF2B5EF4-FFF2-40B4-BE49-F238E27FC236}">
                  <a16:creationId xmlns:a16="http://schemas.microsoft.com/office/drawing/2014/main" id="{BD481FF0-B88F-4E5E-94AF-AFDB4A6F4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2964" y="2224088"/>
              <a:ext cx="252978" cy="252978"/>
            </a:xfrm>
            <a:custGeom>
              <a:gdLst>
                <a:gd fmla="*/ 220 w 224" name="T0"/>
                <a:gd fmla="*/ 22 h 224" name="T1"/>
                <a:gd fmla="*/ 201 w 224" name="T2"/>
                <a:gd fmla="*/ 22 h 224" name="T3"/>
                <a:gd fmla="*/ 201 w 224" name="T4"/>
                <a:gd fmla="*/ 3 h 224" name="T5"/>
                <a:gd fmla="*/ 197 w 224" name="T6"/>
                <a:gd fmla="*/ 0 h 224" name="T7"/>
                <a:gd fmla="*/ 197 w 224" name="T8"/>
                <a:gd fmla="*/ 0 h 224" name="T9"/>
                <a:gd fmla="*/ 193 w 224" name="T10"/>
                <a:gd fmla="*/ 3 h 224" name="T11"/>
                <a:gd fmla="*/ 193 w 224" name="T12"/>
                <a:gd fmla="*/ 16 h 224" name="T13"/>
                <a:gd fmla="*/ 190 w 224" name="T14"/>
                <a:gd fmla="*/ 13 h 224" name="T15"/>
                <a:gd fmla="*/ 177 w 224" name="T16"/>
                <a:gd fmla="*/ 8 h 224" name="T17"/>
                <a:gd fmla="*/ 158 w 224" name="T18"/>
                <a:gd fmla="*/ 16 h 224" name="T19"/>
                <a:gd fmla="*/ 17 w 224" name="T20"/>
                <a:gd fmla="*/ 158 h 224" name="T21"/>
                <a:gd fmla="*/ 14 w 224" name="T22"/>
                <a:gd fmla="*/ 188 h 224" name="T23"/>
                <a:gd fmla="*/ 18 w 224" name="T24"/>
                <a:gd fmla="*/ 192 h 224" name="T25"/>
                <a:gd fmla="*/ 4 w 224" name="T26"/>
                <a:gd fmla="*/ 192 h 224" name="T27"/>
                <a:gd fmla="*/ 4 w 224" name="T28"/>
                <a:gd fmla="*/ 192 h 224" name="T29"/>
                <a:gd fmla="*/ 0 w 224" name="T30"/>
                <a:gd fmla="*/ 196 h 224" name="T31"/>
                <a:gd fmla="*/ 4 w 224" name="T32"/>
                <a:gd fmla="*/ 200 h 224" name="T33"/>
                <a:gd fmla="*/ 23 w 224" name="T34"/>
                <a:gd fmla="*/ 200 h 224" name="T35"/>
                <a:gd fmla="*/ 23 w 224" name="T36"/>
                <a:gd fmla="*/ 219 h 224" name="T37"/>
                <a:gd fmla="*/ 27 w 224" name="T38"/>
                <a:gd fmla="*/ 224 h 224" name="T39"/>
                <a:gd fmla="*/ 27 w 224" name="T40"/>
                <a:gd fmla="*/ 224 h 224" name="T41"/>
                <a:gd fmla="*/ 31 w 224" name="T42"/>
                <a:gd fmla="*/ 219 h 224" name="T43"/>
                <a:gd fmla="*/ 31 w 224" name="T44"/>
                <a:gd fmla="*/ 205 h 224" name="T45"/>
                <a:gd fmla="*/ 36 w 224" name="T46"/>
                <a:gd fmla="*/ 210 h 224" name="T47"/>
                <a:gd fmla="*/ 51 w 224" name="T48"/>
                <a:gd fmla="*/ 216 h 224" name="T49"/>
                <a:gd fmla="*/ 68 w 224" name="T50"/>
                <a:gd fmla="*/ 209 h 224" name="T51"/>
                <a:gd fmla="*/ 209 w 224" name="T52"/>
                <a:gd fmla="*/ 67 h 224" name="T53"/>
                <a:gd fmla="*/ 211 w 224" name="T54"/>
                <a:gd fmla="*/ 34 h 224" name="T55"/>
                <a:gd fmla="*/ 207 w 224" name="T56"/>
                <a:gd fmla="*/ 30 h 224" name="T57"/>
                <a:gd fmla="*/ 220 w 224" name="T58"/>
                <a:gd fmla="*/ 30 h 224" name="T59"/>
                <a:gd fmla="*/ 224 w 224" name="T60"/>
                <a:gd fmla="*/ 26 h 224" name="T61"/>
                <a:gd fmla="*/ 220 w 224" name="T62"/>
                <a:gd fmla="*/ 22 h 224" name="T63"/>
                <a:gd fmla="*/ 204 w 224" name="T64"/>
                <a:gd fmla="*/ 62 h 224" name="T65"/>
                <a:gd fmla="*/ 62 w 224" name="T66"/>
                <a:gd fmla="*/ 203 h 224" name="T67"/>
                <a:gd fmla="*/ 42 w 224" name="T68"/>
                <a:gd fmla="*/ 204 h 224" name="T69"/>
                <a:gd fmla="*/ 20 w 224" name="T70"/>
                <a:gd fmla="*/ 182 h 224" name="T71"/>
                <a:gd fmla="*/ 22 w 224" name="T72"/>
                <a:gd fmla="*/ 164 h 224" name="T73"/>
                <a:gd fmla="*/ 164 w 224" name="T74"/>
                <a:gd fmla="*/ 22 h 224" name="T75"/>
                <a:gd fmla="*/ 177 w 224" name="T76"/>
                <a:gd fmla="*/ 16 h 224" name="T77"/>
                <a:gd fmla="*/ 184 w 224" name="T78"/>
                <a:gd fmla="*/ 18 h 224" name="T79"/>
                <a:gd fmla="*/ 187 w 224" name="T80"/>
                <a:gd fmla="*/ 21 h 224" name="T81"/>
                <a:gd fmla="*/ 187 w 224" name="T82"/>
                <a:gd fmla="*/ 21 h 224" name="T83"/>
                <a:gd fmla="*/ 201 w 224" name="T84"/>
                <a:gd fmla="*/ 36 h 224" name="T85"/>
                <a:gd fmla="*/ 201 w 224" name="T86"/>
                <a:gd fmla="*/ 36 h 224" name="T87"/>
                <a:gd fmla="*/ 206 w 224" name="T88"/>
                <a:gd fmla="*/ 40 h 224" name="T89"/>
                <a:gd fmla="*/ 204 w 224" name="T90"/>
                <a:gd fmla="*/ 62 h 224" name="T91"/>
                <a:gd fmla="*/ 131 w 224" name="T92"/>
                <a:gd fmla="*/ 72 h 224" name="T93"/>
                <a:gd fmla="*/ 32 w 224" name="T94"/>
                <a:gd fmla="*/ 171 h 224" name="T95"/>
                <a:gd fmla="*/ 32 w 224" name="T96"/>
                <a:gd fmla="*/ 177 h 224" name="T97"/>
                <a:gd fmla="*/ 34 w 224" name="T98"/>
                <a:gd fmla="*/ 178 h 224" name="T99"/>
                <a:gd fmla="*/ 37 w 224" name="T100"/>
                <a:gd fmla="*/ 177 h 224" name="T101"/>
                <a:gd fmla="*/ 136 w 224" name="T102"/>
                <a:gd fmla="*/ 78 h 224" name="T103"/>
                <a:gd fmla="*/ 136 w 224" name="T104"/>
                <a:gd fmla="*/ 72 h 224" name="T105"/>
                <a:gd fmla="*/ 131 w 224" name="T106"/>
                <a:gd fmla="*/ 72 h 22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4" w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07" name="Group 106">
            <a:extLst>
              <a:ext uri="{FF2B5EF4-FFF2-40B4-BE49-F238E27FC236}">
                <a16:creationId xmlns:a16="http://schemas.microsoft.com/office/drawing/2014/main" id="{F8684559-C791-46F4-9E48-649B5AE58EC9}"/>
              </a:ext>
            </a:extLst>
          </p:cNvPr>
          <p:cNvGrpSpPr/>
          <p:nvPr/>
        </p:nvGrpSpPr>
        <p:grpSpPr>
          <a:xfrm>
            <a:off x="5081559" y="2043402"/>
            <a:ext cx="614351" cy="614350"/>
            <a:chOff x="5081559" y="2043402"/>
            <a:chExt cx="614350" cy="61435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F925D66-F776-4DF1-8C3A-47865845C768}"/>
                </a:ext>
              </a:extLst>
            </p:cNvPr>
            <p:cNvSpPr/>
            <p:nvPr/>
          </p:nvSpPr>
          <p:spPr>
            <a:xfrm>
              <a:off x="5081559" y="2043402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algn="tl" blurRad="228600" dir="2700000" dist="127000" rotWithShape="0" sx="94000" sy="94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F0B824B9-8DE3-40D4-A2D3-70AEBA34F4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6824" y="2228667"/>
              <a:ext cx="243820" cy="243820"/>
            </a:xfrm>
            <a:custGeom>
              <a:gdLst>
                <a:gd fmla="*/ 205 w 216" name="T0"/>
                <a:gd fmla="*/ 179 h 216" name="T1"/>
                <a:gd fmla="*/ 12 w 216" name="T2"/>
                <a:gd fmla="*/ 179 h 216" name="T3"/>
                <a:gd fmla="*/ 0 w 216" name="T4"/>
                <a:gd fmla="*/ 199 h 216" name="T5"/>
                <a:gd fmla="*/ 15 w 216" name="T6"/>
                <a:gd fmla="*/ 216 h 216" name="T7"/>
                <a:gd fmla="*/ 216 w 216" name="T8"/>
                <a:gd fmla="*/ 201 h 216" name="T9"/>
                <a:gd fmla="*/ 204 w 216" name="T10"/>
                <a:gd fmla="*/ 184 h 216" name="T11"/>
                <a:gd fmla="*/ 197 w 216" name="T12"/>
                <a:gd fmla="*/ 179 h 216" name="T13"/>
                <a:gd fmla="*/ 20 w 216" name="T14"/>
                <a:gd fmla="*/ 184 h 216" name="T15"/>
                <a:gd fmla="*/ 108 w 216" name="T16"/>
                <a:gd fmla="*/ 92 h 216" name="T17"/>
                <a:gd fmla="*/ 200 w 216" name="T18"/>
                <a:gd fmla="*/ 208 h 216" name="T19"/>
                <a:gd fmla="*/ 8 w 216" name="T20"/>
                <a:gd fmla="*/ 201 h 216" name="T21"/>
                <a:gd fmla="*/ 15 w 216" name="T22"/>
                <a:gd fmla="*/ 192 h 216" name="T23"/>
                <a:gd fmla="*/ 208 w 216" name="T24"/>
                <a:gd fmla="*/ 199 h 216" name="T25"/>
                <a:gd fmla="*/ 44 w 216" name="T26"/>
                <a:gd fmla="*/ 175 h 216" name="T27"/>
                <a:gd fmla="*/ 106 w 216" name="T28"/>
                <a:gd fmla="*/ 113 h 216" name="T29"/>
                <a:gd fmla="*/ 106 w 216" name="T30"/>
                <a:gd fmla="*/ 105 h 216" name="T31"/>
                <a:gd fmla="*/ 44 w 216" name="T32"/>
                <a:gd fmla="*/ 175 h 216" name="T33"/>
                <a:gd fmla="*/ 97 w 216" name="T34"/>
                <a:gd fmla="*/ 80 h 216" name="T35"/>
                <a:gd fmla="*/ 109 w 216" name="T36"/>
                <a:gd fmla="*/ 71 h 216" name="T37"/>
                <a:gd fmla="*/ 124 w 216" name="T38"/>
                <a:gd fmla="*/ 83 h 216" name="T39"/>
                <a:gd fmla="*/ 109 w 216" name="T40"/>
                <a:gd fmla="*/ 64 h 216" name="T41"/>
                <a:gd fmla="*/ 88 w 216" name="T42"/>
                <a:gd fmla="*/ 80 h 216" name="T43"/>
                <a:gd fmla="*/ 48 w 216" name="T44"/>
                <a:gd fmla="*/ 48 h 216" name="T45"/>
                <a:gd fmla="*/ 51 w 216" name="T46"/>
                <a:gd fmla="*/ 73 h 216" name="T47"/>
                <a:gd fmla="*/ 54 w 216" name="T48"/>
                <a:gd fmla="*/ 66 h 216" name="T49"/>
                <a:gd fmla="*/ 55 w 216" name="T50"/>
                <a:gd fmla="*/ 53 h 216" name="T51"/>
                <a:gd fmla="*/ 55 w 216" name="T52"/>
                <a:gd fmla="*/ 29 h 216" name="T53"/>
                <a:gd fmla="*/ 49 w 216" name="T54"/>
                <a:gd fmla="*/ 35 h 216" name="T55"/>
                <a:gd fmla="*/ 49 w 216" name="T56"/>
                <a:gd fmla="*/ 47 h 216" name="T57"/>
                <a:gd fmla="*/ 100 w 216" name="T58"/>
                <a:gd fmla="*/ 20 h 216" name="T59"/>
                <a:gd fmla="*/ 103 w 216" name="T60"/>
                <a:gd fmla="*/ 45 h 216" name="T61"/>
                <a:gd fmla="*/ 106 w 216" name="T62"/>
                <a:gd fmla="*/ 38 h 216" name="T63"/>
                <a:gd fmla="*/ 107 w 216" name="T64"/>
                <a:gd fmla="*/ 25 h 216" name="T65"/>
                <a:gd fmla="*/ 107 w 216" name="T66"/>
                <a:gd fmla="*/ 1 h 216" name="T67"/>
                <a:gd fmla="*/ 101 w 216" name="T68"/>
                <a:gd fmla="*/ 7 h 216" name="T69"/>
                <a:gd fmla="*/ 101 w 216" name="T70"/>
                <a:gd fmla="*/ 19 h 216" name="T71"/>
                <a:gd fmla="*/ 160 w 216" name="T72"/>
                <a:gd fmla="*/ 56 h 216" name="T73"/>
                <a:gd fmla="*/ 163 w 216" name="T74"/>
                <a:gd fmla="*/ 81 h 216" name="T75"/>
                <a:gd fmla="*/ 166 w 216" name="T76"/>
                <a:gd fmla="*/ 74 h 216" name="T77"/>
                <a:gd fmla="*/ 167 w 216" name="T78"/>
                <a:gd fmla="*/ 61 h 216" name="T79"/>
                <a:gd fmla="*/ 167 w 216" name="T80"/>
                <a:gd fmla="*/ 37 h 216" name="T81"/>
                <a:gd fmla="*/ 161 w 216" name="T82"/>
                <a:gd fmla="*/ 43 h 216" name="T83"/>
                <a:gd fmla="*/ 161 w 216" name="T84"/>
                <a:gd fmla="*/ 55 h 21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16" w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05" name="Group 104">
            <a:extLst>
              <a:ext uri="{FF2B5EF4-FFF2-40B4-BE49-F238E27FC236}">
                <a16:creationId xmlns:a16="http://schemas.microsoft.com/office/drawing/2014/main" id="{459FB24C-1849-4B8A-BB57-BFC28F1216E3}"/>
              </a:ext>
            </a:extLst>
          </p:cNvPr>
          <p:cNvGrpSpPr/>
          <p:nvPr/>
        </p:nvGrpSpPr>
        <p:grpSpPr>
          <a:xfrm>
            <a:off x="10842278" y="5134979"/>
            <a:ext cx="614351" cy="614350"/>
            <a:chOff x="10842278" y="5134979"/>
            <a:chExt cx="614350" cy="61435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D43AA54-CF17-4DB4-B482-CF1EAD2AA2B7}"/>
                </a:ext>
              </a:extLst>
            </p:cNvPr>
            <p:cNvSpPr/>
            <p:nvPr/>
          </p:nvSpPr>
          <p:spPr>
            <a:xfrm>
              <a:off x="10842278" y="5134979"/>
              <a:ext cx="614350" cy="614350"/>
            </a:xfrm>
            <a:prstGeom prst="ellipse">
              <a:avLst/>
            </a:prstGeom>
            <a:ln>
              <a:noFill/>
            </a:ln>
            <a:effectLst>
              <a:outerShdw algn="tl" blurRad="228600" dir="2700000" dist="127000" rotWithShape="0" sx="94000" sy="94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95" name="Gruppieren 329">
              <a:extLst>
                <a:ext uri="{FF2B5EF4-FFF2-40B4-BE49-F238E27FC236}">
                  <a16:creationId xmlns:a16="http://schemas.microsoft.com/office/drawing/2014/main" id="{8B98BB94-C03B-45A2-B665-9E3E360E471B}"/>
                </a:ext>
              </a:extLst>
            </p:cNvPr>
            <p:cNvGrpSpPr/>
            <p:nvPr/>
          </p:nvGrpSpPr>
          <p:grpSpPr>
            <a:xfrm>
              <a:off x="11052154" y="5307080"/>
              <a:ext cx="194598" cy="270148"/>
              <a:chOff x="3440906" y="5202237"/>
              <a:chExt cx="269875" cy="374650"/>
            </a:xfrm>
            <a:solidFill>
              <a:schemeClr val="bg1"/>
            </a:solidFill>
          </p:grpSpPr>
          <p:sp>
            <p:nvSpPr>
              <p:cNvPr id="96" name="Freeform 198">
                <a:extLst>
                  <a:ext uri="{FF2B5EF4-FFF2-40B4-BE49-F238E27FC236}">
                    <a16:creationId xmlns:a16="http://schemas.microsoft.com/office/drawing/2014/main" id="{73237D5A-BF10-47D7-B546-FCABD770C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0906" y="5308599"/>
                <a:ext cx="201613" cy="268288"/>
              </a:xfrm>
              <a:custGeom>
                <a:gdLst>
                  <a:gd fmla="*/ 106 w 128" name="T0"/>
                  <a:gd fmla="*/ 172 h 172" name="T1"/>
                  <a:gd fmla="*/ 22 w 128" name="T2"/>
                  <a:gd fmla="*/ 172 h 172" name="T3"/>
                  <a:gd fmla="*/ 0 w 128" name="T4"/>
                  <a:gd fmla="*/ 150 h 172" name="T5"/>
                  <a:gd fmla="*/ 0 w 128" name="T6"/>
                  <a:gd fmla="*/ 0 h 172" name="T7"/>
                  <a:gd fmla="*/ 128 w 128" name="T8"/>
                  <a:gd fmla="*/ 0 h 172" name="T9"/>
                  <a:gd fmla="*/ 128 w 128" name="T10"/>
                  <a:gd fmla="*/ 150 h 172" name="T11"/>
                  <a:gd fmla="*/ 106 w 128" name="T12"/>
                  <a:gd fmla="*/ 172 h 172" name="T13"/>
                  <a:gd fmla="*/ 8 w 128" name="T14"/>
                  <a:gd fmla="*/ 8 h 172" name="T15"/>
                  <a:gd fmla="*/ 8 w 128" name="T16"/>
                  <a:gd fmla="*/ 150 h 172" name="T17"/>
                  <a:gd fmla="*/ 22 w 128" name="T18"/>
                  <a:gd fmla="*/ 164 h 172" name="T19"/>
                  <a:gd fmla="*/ 106 w 128" name="T20"/>
                  <a:gd fmla="*/ 164 h 172" name="T21"/>
                  <a:gd fmla="*/ 120 w 128" name="T22"/>
                  <a:gd fmla="*/ 150 h 172" name="T23"/>
                  <a:gd fmla="*/ 120 w 128" name="T24"/>
                  <a:gd fmla="*/ 8 h 172" name="T25"/>
                  <a:gd fmla="*/ 8 w 128" name="T26"/>
                  <a:gd fmla="*/ 8 h 17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72" w="128">
                    <a:moveTo>
                      <a:pt x="106" y="172"/>
                    </a:moveTo>
                    <a:cubicBezTo>
                      <a:pt x="22" y="172"/>
                      <a:pt x="22" y="172"/>
                      <a:pt x="22" y="172"/>
                    </a:cubicBezTo>
                    <a:cubicBezTo>
                      <a:pt x="10" y="172"/>
                      <a:pt x="0" y="162"/>
                      <a:pt x="0" y="1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50"/>
                      <a:pt x="128" y="150"/>
                      <a:pt x="128" y="150"/>
                    </a:cubicBezTo>
                    <a:cubicBezTo>
                      <a:pt x="128" y="162"/>
                      <a:pt x="118" y="172"/>
                      <a:pt x="106" y="172"/>
                    </a:cubicBezTo>
                    <a:close/>
                    <a:moveTo>
                      <a:pt x="8" y="8"/>
                    </a:moveTo>
                    <a:cubicBezTo>
                      <a:pt x="8" y="150"/>
                      <a:pt x="8" y="150"/>
                      <a:pt x="8" y="150"/>
                    </a:cubicBezTo>
                    <a:cubicBezTo>
                      <a:pt x="8" y="158"/>
                      <a:pt x="14" y="164"/>
                      <a:pt x="22" y="164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14" y="164"/>
                      <a:pt x="120" y="158"/>
                      <a:pt x="120" y="150"/>
                    </a:cubicBezTo>
                    <a:cubicBezTo>
                      <a:pt x="120" y="8"/>
                      <a:pt x="120" y="8"/>
                      <a:pt x="120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99">
                <a:extLst>
                  <a:ext uri="{FF2B5EF4-FFF2-40B4-BE49-F238E27FC236}">
                    <a16:creationId xmlns:a16="http://schemas.microsoft.com/office/drawing/2014/main" id="{CCB10192-0F27-4B28-8293-EB1857C478E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29818" y="5333999"/>
                <a:ext cx="80963" cy="200025"/>
              </a:xfrm>
              <a:custGeom>
                <a:gdLst>
                  <a:gd fmla="*/ 4 w 52" name="T0"/>
                  <a:gd fmla="*/ 128 h 128" name="T1"/>
                  <a:gd fmla="*/ 0 w 52" name="T2"/>
                  <a:gd fmla="*/ 128 h 128" name="T3"/>
                  <a:gd fmla="*/ 0 w 52" name="T4"/>
                  <a:gd fmla="*/ 104 h 128" name="T5"/>
                  <a:gd fmla="*/ 4 w 52" name="T6"/>
                  <a:gd fmla="*/ 104 h 128" name="T7"/>
                  <a:gd fmla="*/ 28 w 52" name="T8"/>
                  <a:gd fmla="*/ 80 h 128" name="T9"/>
                  <a:gd fmla="*/ 28 w 52" name="T10"/>
                  <a:gd fmla="*/ 48 h 128" name="T11"/>
                  <a:gd fmla="*/ 4 w 52" name="T12"/>
                  <a:gd fmla="*/ 24 h 128" name="T13"/>
                  <a:gd fmla="*/ 0 w 52" name="T14"/>
                  <a:gd fmla="*/ 24 h 128" name="T15"/>
                  <a:gd fmla="*/ 0 w 52" name="T16"/>
                  <a:gd fmla="*/ 0 h 128" name="T17"/>
                  <a:gd fmla="*/ 4 w 52" name="T18"/>
                  <a:gd fmla="*/ 0 h 128" name="T19"/>
                  <a:gd fmla="*/ 52 w 52" name="T20"/>
                  <a:gd fmla="*/ 48 h 128" name="T21"/>
                  <a:gd fmla="*/ 52 w 52" name="T22"/>
                  <a:gd fmla="*/ 80 h 128" name="T23"/>
                  <a:gd fmla="*/ 4 w 52" name="T24"/>
                  <a:gd fmla="*/ 128 h 128" name="T25"/>
                  <a:gd fmla="*/ 8 w 52" name="T26"/>
                  <a:gd fmla="*/ 112 h 128" name="T27"/>
                  <a:gd fmla="*/ 8 w 52" name="T28"/>
                  <a:gd fmla="*/ 120 h 128" name="T29"/>
                  <a:gd fmla="*/ 44 w 52" name="T30"/>
                  <a:gd fmla="*/ 80 h 128" name="T31"/>
                  <a:gd fmla="*/ 44 w 52" name="T32"/>
                  <a:gd fmla="*/ 48 h 128" name="T33"/>
                  <a:gd fmla="*/ 8 w 52" name="T34"/>
                  <a:gd fmla="*/ 8 h 128" name="T35"/>
                  <a:gd fmla="*/ 8 w 52" name="T36"/>
                  <a:gd fmla="*/ 16 h 128" name="T37"/>
                  <a:gd fmla="*/ 36 w 52" name="T38"/>
                  <a:gd fmla="*/ 48 h 128" name="T39"/>
                  <a:gd fmla="*/ 36 w 52" name="T40"/>
                  <a:gd fmla="*/ 80 h 128" name="T41"/>
                  <a:gd fmla="*/ 8 w 52" name="T42"/>
                  <a:gd fmla="*/ 112 h 12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28" w="52">
                    <a:moveTo>
                      <a:pt x="4" y="128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17" y="104"/>
                      <a:pt x="28" y="93"/>
                      <a:pt x="28" y="80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35"/>
                      <a:pt x="17" y="24"/>
                      <a:pt x="4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0" y="0"/>
                      <a:pt x="52" y="22"/>
                      <a:pt x="52" y="48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106"/>
                      <a:pt x="30" y="128"/>
                      <a:pt x="4" y="128"/>
                    </a:cubicBezTo>
                    <a:close/>
                    <a:moveTo>
                      <a:pt x="8" y="112"/>
                    </a:moveTo>
                    <a:cubicBezTo>
                      <a:pt x="8" y="120"/>
                      <a:pt x="8" y="120"/>
                      <a:pt x="8" y="120"/>
                    </a:cubicBezTo>
                    <a:cubicBezTo>
                      <a:pt x="28" y="118"/>
                      <a:pt x="44" y="101"/>
                      <a:pt x="44" y="80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27"/>
                      <a:pt x="28" y="10"/>
                      <a:pt x="8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24" y="18"/>
                      <a:pt x="36" y="32"/>
                      <a:pt x="36" y="48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6" y="96"/>
                      <a:pt x="24" y="110"/>
                      <a:pt x="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200">
                <a:extLst>
                  <a:ext uri="{FF2B5EF4-FFF2-40B4-BE49-F238E27FC236}">
                    <a16:creationId xmlns:a16="http://schemas.microsoft.com/office/drawing/2014/main" id="{EF707E2A-BDF6-4148-AE8D-14E633207B42}"/>
                  </a:ext>
                </a:extLst>
              </p:cNvPr>
              <p:cNvSpPr/>
              <p:nvPr/>
            </p:nvSpPr>
            <p:spPr bwMode="auto">
              <a:xfrm>
                <a:off x="3440906" y="5202237"/>
                <a:ext cx="26988" cy="50800"/>
              </a:xfrm>
              <a:custGeom>
                <a:gdLst>
                  <a:gd fmla="*/ 12 w 17" name="T0"/>
                  <a:gd fmla="*/ 32 h 32" name="T1"/>
                  <a:gd fmla="*/ 10 w 17" name="T2"/>
                  <a:gd fmla="*/ 32 h 32" name="T3"/>
                  <a:gd fmla="*/ 0 w 17" name="T4"/>
                  <a:gd fmla="*/ 15 h 32" name="T5"/>
                  <a:gd fmla="*/ 11 w 17" name="T6"/>
                  <a:gd fmla="*/ 0 h 32" name="T7"/>
                  <a:gd fmla="*/ 16 w 17" name="T8"/>
                  <a:gd fmla="*/ 3 h 32" name="T9"/>
                  <a:gd fmla="*/ 13 w 17" name="T10"/>
                  <a:gd fmla="*/ 8 h 32" name="T11"/>
                  <a:gd fmla="*/ 8 w 17" name="T12"/>
                  <a:gd fmla="*/ 15 h 32" name="T13"/>
                  <a:gd fmla="*/ 14 w 17" name="T14"/>
                  <a:gd fmla="*/ 24 h 32" name="T15"/>
                  <a:gd fmla="*/ 16 w 17" name="T16"/>
                  <a:gd fmla="*/ 30 h 32" name="T17"/>
                  <a:gd fmla="*/ 12 w 17" name="T18"/>
                  <a:gd fmla="*/ 32 h 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" w="17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01">
                <a:extLst>
                  <a:ext uri="{FF2B5EF4-FFF2-40B4-BE49-F238E27FC236}">
                    <a16:creationId xmlns:a16="http://schemas.microsoft.com/office/drawing/2014/main" id="{1D89C8B9-9795-4470-B944-258B8E0F682B}"/>
                  </a:ext>
                </a:extLst>
              </p:cNvPr>
              <p:cNvSpPr/>
              <p:nvPr/>
            </p:nvSpPr>
            <p:spPr bwMode="auto">
              <a:xfrm>
                <a:off x="3452018" y="5238749"/>
                <a:ext cx="26988" cy="50800"/>
              </a:xfrm>
              <a:custGeom>
                <a:gdLst>
                  <a:gd fmla="*/ 5 w 17" name="T0"/>
                  <a:gd fmla="*/ 33 h 33" name="T1"/>
                  <a:gd fmla="*/ 1 w 17" name="T2"/>
                  <a:gd fmla="*/ 30 h 33" name="T3"/>
                  <a:gd fmla="*/ 4 w 17" name="T4"/>
                  <a:gd fmla="*/ 25 h 33" name="T5"/>
                  <a:gd fmla="*/ 9 w 17" name="T6"/>
                  <a:gd fmla="*/ 18 h 33" name="T7"/>
                  <a:gd fmla="*/ 3 w 17" name="T8"/>
                  <a:gd fmla="*/ 9 h 33" name="T9"/>
                  <a:gd fmla="*/ 1 w 17" name="T10"/>
                  <a:gd fmla="*/ 3 h 33" name="T11"/>
                  <a:gd fmla="*/ 7 w 17" name="T12"/>
                  <a:gd fmla="*/ 1 h 33" name="T13"/>
                  <a:gd fmla="*/ 17 w 17" name="T14"/>
                  <a:gd fmla="*/ 18 h 33" name="T15"/>
                  <a:gd fmla="*/ 6 w 17" name="T16"/>
                  <a:gd fmla="*/ 33 h 33" name="T17"/>
                  <a:gd fmla="*/ 5 w 17" name="T18"/>
                  <a:gd fmla="*/ 33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17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02">
                <a:extLst>
                  <a:ext uri="{FF2B5EF4-FFF2-40B4-BE49-F238E27FC236}">
                    <a16:creationId xmlns:a16="http://schemas.microsoft.com/office/drawing/2014/main" id="{5D58EA5A-4A14-4248-A56C-B88746A7C428}"/>
                  </a:ext>
                </a:extLst>
              </p:cNvPr>
              <p:cNvSpPr/>
              <p:nvPr/>
            </p:nvSpPr>
            <p:spPr bwMode="auto">
              <a:xfrm>
                <a:off x="3517106" y="5202237"/>
                <a:ext cx="25400" cy="50800"/>
              </a:xfrm>
              <a:custGeom>
                <a:gdLst>
                  <a:gd fmla="*/ 12 w 17" name="T0"/>
                  <a:gd fmla="*/ 32 h 32" name="T1"/>
                  <a:gd fmla="*/ 10 w 17" name="T2"/>
                  <a:gd fmla="*/ 32 h 32" name="T3"/>
                  <a:gd fmla="*/ 0 w 17" name="T4"/>
                  <a:gd fmla="*/ 15 h 32" name="T5"/>
                  <a:gd fmla="*/ 11 w 17" name="T6"/>
                  <a:gd fmla="*/ 0 h 32" name="T7"/>
                  <a:gd fmla="*/ 16 w 17" name="T8"/>
                  <a:gd fmla="*/ 3 h 32" name="T9"/>
                  <a:gd fmla="*/ 13 w 17" name="T10"/>
                  <a:gd fmla="*/ 8 h 32" name="T11"/>
                  <a:gd fmla="*/ 8 w 17" name="T12"/>
                  <a:gd fmla="*/ 15 h 32" name="T13"/>
                  <a:gd fmla="*/ 14 w 17" name="T14"/>
                  <a:gd fmla="*/ 24 h 32" name="T15"/>
                  <a:gd fmla="*/ 16 w 17" name="T16"/>
                  <a:gd fmla="*/ 30 h 32" name="T17"/>
                  <a:gd fmla="*/ 12 w 17" name="T18"/>
                  <a:gd fmla="*/ 32 h 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" w="17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03">
                <a:extLst>
                  <a:ext uri="{FF2B5EF4-FFF2-40B4-BE49-F238E27FC236}">
                    <a16:creationId xmlns:a16="http://schemas.microsoft.com/office/drawing/2014/main" id="{D88A3F01-FEDC-4E5F-A1D2-C6EE29F22CCA}"/>
                  </a:ext>
                </a:extLst>
              </p:cNvPr>
              <p:cNvSpPr/>
              <p:nvPr/>
            </p:nvSpPr>
            <p:spPr bwMode="auto">
              <a:xfrm>
                <a:off x="3528218" y="5238749"/>
                <a:ext cx="25400" cy="50800"/>
              </a:xfrm>
              <a:custGeom>
                <a:gdLst>
                  <a:gd fmla="*/ 5 w 17" name="T0"/>
                  <a:gd fmla="*/ 33 h 33" name="T1"/>
                  <a:gd fmla="*/ 1 w 17" name="T2"/>
                  <a:gd fmla="*/ 30 h 33" name="T3"/>
                  <a:gd fmla="*/ 4 w 17" name="T4"/>
                  <a:gd fmla="*/ 25 h 33" name="T5"/>
                  <a:gd fmla="*/ 9 w 17" name="T6"/>
                  <a:gd fmla="*/ 18 h 33" name="T7"/>
                  <a:gd fmla="*/ 3 w 17" name="T8"/>
                  <a:gd fmla="*/ 9 h 33" name="T9"/>
                  <a:gd fmla="*/ 1 w 17" name="T10"/>
                  <a:gd fmla="*/ 3 h 33" name="T11"/>
                  <a:gd fmla="*/ 7 w 17" name="T12"/>
                  <a:gd fmla="*/ 1 h 33" name="T13"/>
                  <a:gd fmla="*/ 17 w 17" name="T14"/>
                  <a:gd fmla="*/ 18 h 33" name="T15"/>
                  <a:gd fmla="*/ 6 w 17" name="T16"/>
                  <a:gd fmla="*/ 33 h 33" name="T17"/>
                  <a:gd fmla="*/ 5 w 17" name="T18"/>
                  <a:gd fmla="*/ 33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17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04">
                <a:extLst>
                  <a:ext uri="{FF2B5EF4-FFF2-40B4-BE49-F238E27FC236}">
                    <a16:creationId xmlns:a16="http://schemas.microsoft.com/office/drawing/2014/main" id="{5FBFBE08-EF08-4531-B0E5-B474052EA1BA}"/>
                  </a:ext>
                </a:extLst>
              </p:cNvPr>
              <p:cNvSpPr/>
              <p:nvPr/>
            </p:nvSpPr>
            <p:spPr bwMode="auto">
              <a:xfrm>
                <a:off x="3591718" y="5202237"/>
                <a:ext cx="26988" cy="50800"/>
              </a:xfrm>
              <a:custGeom>
                <a:gdLst>
                  <a:gd fmla="*/ 12 w 17" name="T0"/>
                  <a:gd fmla="*/ 32 h 32" name="T1"/>
                  <a:gd fmla="*/ 10 w 17" name="T2"/>
                  <a:gd fmla="*/ 32 h 32" name="T3"/>
                  <a:gd fmla="*/ 0 w 17" name="T4"/>
                  <a:gd fmla="*/ 15 h 32" name="T5"/>
                  <a:gd fmla="*/ 11 w 17" name="T6"/>
                  <a:gd fmla="*/ 0 h 32" name="T7"/>
                  <a:gd fmla="*/ 16 w 17" name="T8"/>
                  <a:gd fmla="*/ 3 h 32" name="T9"/>
                  <a:gd fmla="*/ 13 w 17" name="T10"/>
                  <a:gd fmla="*/ 8 h 32" name="T11"/>
                  <a:gd fmla="*/ 8 w 17" name="T12"/>
                  <a:gd fmla="*/ 15 h 32" name="T13"/>
                  <a:gd fmla="*/ 14 w 17" name="T14"/>
                  <a:gd fmla="*/ 24 h 32" name="T15"/>
                  <a:gd fmla="*/ 16 w 17" name="T16"/>
                  <a:gd fmla="*/ 30 h 32" name="T17"/>
                  <a:gd fmla="*/ 12 w 17" name="T18"/>
                  <a:gd fmla="*/ 32 h 3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2" w="17">
                    <a:moveTo>
                      <a:pt x="12" y="32"/>
                    </a:moveTo>
                    <a:cubicBezTo>
                      <a:pt x="11" y="32"/>
                      <a:pt x="11" y="32"/>
                      <a:pt x="10" y="32"/>
                    </a:cubicBezTo>
                    <a:cubicBezTo>
                      <a:pt x="4" y="29"/>
                      <a:pt x="0" y="22"/>
                      <a:pt x="0" y="15"/>
                    </a:cubicBezTo>
                    <a:cubicBezTo>
                      <a:pt x="1" y="8"/>
                      <a:pt x="5" y="2"/>
                      <a:pt x="11" y="0"/>
                    </a:cubicBezTo>
                    <a:cubicBezTo>
                      <a:pt x="13" y="0"/>
                      <a:pt x="15" y="1"/>
                      <a:pt x="16" y="3"/>
                    </a:cubicBezTo>
                    <a:cubicBezTo>
                      <a:pt x="16" y="5"/>
                      <a:pt x="15" y="7"/>
                      <a:pt x="13" y="8"/>
                    </a:cubicBezTo>
                    <a:cubicBezTo>
                      <a:pt x="10" y="9"/>
                      <a:pt x="8" y="12"/>
                      <a:pt x="8" y="15"/>
                    </a:cubicBezTo>
                    <a:cubicBezTo>
                      <a:pt x="8" y="17"/>
                      <a:pt x="8" y="22"/>
                      <a:pt x="14" y="24"/>
                    </a:cubicBezTo>
                    <a:cubicBezTo>
                      <a:pt x="16" y="25"/>
                      <a:pt x="17" y="27"/>
                      <a:pt x="16" y="30"/>
                    </a:cubicBezTo>
                    <a:cubicBezTo>
                      <a:pt x="15" y="31"/>
                      <a:pt x="14" y="32"/>
                      <a:pt x="1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06">
                <a:extLst>
                  <a:ext uri="{FF2B5EF4-FFF2-40B4-BE49-F238E27FC236}">
                    <a16:creationId xmlns:a16="http://schemas.microsoft.com/office/drawing/2014/main" id="{BE9B2882-0133-4CD5-930F-9B0F9AB9BA1C}"/>
                  </a:ext>
                </a:extLst>
              </p:cNvPr>
              <p:cNvSpPr/>
              <p:nvPr/>
            </p:nvSpPr>
            <p:spPr bwMode="auto">
              <a:xfrm>
                <a:off x="3602830" y="5238749"/>
                <a:ext cx="26988" cy="50800"/>
              </a:xfrm>
              <a:custGeom>
                <a:gdLst>
                  <a:gd fmla="*/ 5 w 17" name="T0"/>
                  <a:gd fmla="*/ 33 h 33" name="T1"/>
                  <a:gd fmla="*/ 1 w 17" name="T2"/>
                  <a:gd fmla="*/ 30 h 33" name="T3"/>
                  <a:gd fmla="*/ 4 w 17" name="T4"/>
                  <a:gd fmla="*/ 25 h 33" name="T5"/>
                  <a:gd fmla="*/ 9 w 17" name="T6"/>
                  <a:gd fmla="*/ 18 h 33" name="T7"/>
                  <a:gd fmla="*/ 3 w 17" name="T8"/>
                  <a:gd fmla="*/ 9 h 33" name="T9"/>
                  <a:gd fmla="*/ 1 w 17" name="T10"/>
                  <a:gd fmla="*/ 3 h 33" name="T11"/>
                  <a:gd fmla="*/ 7 w 17" name="T12"/>
                  <a:gd fmla="*/ 1 h 33" name="T13"/>
                  <a:gd fmla="*/ 17 w 17" name="T14"/>
                  <a:gd fmla="*/ 18 h 33" name="T15"/>
                  <a:gd fmla="*/ 6 w 17" name="T16"/>
                  <a:gd fmla="*/ 33 h 33" name="T17"/>
                  <a:gd fmla="*/ 5 w 17" name="T18"/>
                  <a:gd fmla="*/ 33 h 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" w="17">
                    <a:moveTo>
                      <a:pt x="5" y="33"/>
                    </a:moveTo>
                    <a:cubicBezTo>
                      <a:pt x="3" y="33"/>
                      <a:pt x="2" y="32"/>
                      <a:pt x="1" y="30"/>
                    </a:cubicBezTo>
                    <a:cubicBezTo>
                      <a:pt x="1" y="28"/>
                      <a:pt x="2" y="26"/>
                      <a:pt x="4" y="25"/>
                    </a:cubicBezTo>
                    <a:cubicBezTo>
                      <a:pt x="7" y="24"/>
                      <a:pt x="9" y="21"/>
                      <a:pt x="9" y="18"/>
                    </a:cubicBezTo>
                    <a:cubicBezTo>
                      <a:pt x="9" y="16"/>
                      <a:pt x="9" y="11"/>
                      <a:pt x="3" y="9"/>
                    </a:cubicBezTo>
                    <a:cubicBezTo>
                      <a:pt x="1" y="8"/>
                      <a:pt x="0" y="6"/>
                      <a:pt x="1" y="3"/>
                    </a:cubicBezTo>
                    <a:cubicBezTo>
                      <a:pt x="2" y="1"/>
                      <a:pt x="4" y="0"/>
                      <a:pt x="7" y="1"/>
                    </a:cubicBezTo>
                    <a:cubicBezTo>
                      <a:pt x="13" y="4"/>
                      <a:pt x="17" y="11"/>
                      <a:pt x="17" y="18"/>
                    </a:cubicBezTo>
                    <a:cubicBezTo>
                      <a:pt x="16" y="25"/>
                      <a:pt x="12" y="31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14" name="e7d195523061f1c0">
            <a:extLst>
              <a:ext uri="{FF2B5EF4-FFF2-40B4-BE49-F238E27FC236}">
                <a16:creationId xmlns:a16="http://schemas.microsoft.com/office/drawing/2014/main" id="{0B2FD786-764B-49B9-87B9-95F1534F1DC2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3227137121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49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5" nodeType="withEffect" presetClass="entr" presetID="49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49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7" nodeType="withEffect" presetClass="entr" presetID="49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4"/>
      <p:bldP grpId="0" spid="43"/>
      <p:bldP grpId="0" spid="4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" name="Group 3">
            <a:extLst>
              <a:ext uri="{FF2B5EF4-FFF2-40B4-BE49-F238E27FC236}">
                <a16:creationId xmlns:a16="http://schemas.microsoft.com/office/drawing/2014/main" id="{457C66F4-23BB-405A-9084-F0DB2CD03B63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7BE15D-06F6-4AD4-A59F-AE7B248A57CF}"/>
                </a:ext>
              </a:extLst>
            </p:cNvPr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cap="rnd"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4738826-A546-4797-A013-C3F7F517F26F}"/>
                </a:ext>
              </a:extLst>
            </p:cNvPr>
            <p:cNvCxnSpPr/>
            <p:nvPr/>
          </p:nvCxnSpPr>
          <p:spPr>
            <a:xfrm flipH="1">
              <a:off x="762000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B3D4AC-8EF3-44C2-BE17-1B9CBEB7F2E2}"/>
                </a:ext>
              </a:extLst>
            </p:cNvPr>
            <p:cNvCxnSpPr/>
            <p:nvPr/>
          </p:nvCxnSpPr>
          <p:spPr>
            <a:xfrm flipH="1">
              <a:off x="775335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" name="TextBox 4">
            <a:extLst>
              <a:ext uri="{FF2B5EF4-FFF2-40B4-BE49-F238E27FC236}">
                <a16:creationId xmlns:a16="http://schemas.microsoft.com/office/drawing/2014/main" id="{F210830E-69A7-4513-BC6F-002672BA2699}"/>
              </a:ext>
            </a:extLst>
          </p:cNvPr>
          <p:cNvSpPr txBox="1"/>
          <p:nvPr/>
        </p:nvSpPr>
        <p:spPr>
          <a:xfrm>
            <a:off x="1277258" y="400393"/>
            <a:ext cx="963748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440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How to Order?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7" name="Arc 16">
            <a:extLst>
              <a:ext uri="{FF2B5EF4-FFF2-40B4-BE49-F238E27FC236}">
                <a16:creationId xmlns:a16="http://schemas.microsoft.com/office/drawing/2014/main" id="{26360983-31BB-4BD3-BBE6-8744C8CF614E}"/>
              </a:ext>
            </a:extLst>
          </p:cNvPr>
          <p:cNvSpPr/>
          <p:nvPr/>
        </p:nvSpPr>
        <p:spPr>
          <a:xfrm>
            <a:off x="3403426" y="2582721"/>
            <a:ext cx="1981724" cy="1421698"/>
          </a:xfrm>
          <a:prstGeom prst="arc">
            <a:avLst>
              <a:gd fmla="val 12677880" name="adj1"/>
              <a:gd fmla="val 19751058" name="adj2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8" name="Arc 17">
            <a:extLst>
              <a:ext uri="{FF2B5EF4-FFF2-40B4-BE49-F238E27FC236}">
                <a16:creationId xmlns:a16="http://schemas.microsoft.com/office/drawing/2014/main" id="{41A040CE-7D36-4E78-94F0-457F4109210D}"/>
              </a:ext>
            </a:extLst>
          </p:cNvPr>
          <p:cNvSpPr/>
          <p:nvPr/>
        </p:nvSpPr>
        <p:spPr>
          <a:xfrm flipV="1">
            <a:off x="6806851" y="2582721"/>
            <a:ext cx="1981724" cy="1421698"/>
          </a:xfrm>
          <a:prstGeom prst="arc">
            <a:avLst>
              <a:gd fmla="val 12677880" name="adj1"/>
              <a:gd fmla="val 19751058" name="adj2"/>
            </a:avLst>
          </a:prstGeom>
          <a:ln w="15875"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1" name="Group 20">
            <a:extLst>
              <a:ext uri="{FF2B5EF4-FFF2-40B4-BE49-F238E27FC236}">
                <a16:creationId xmlns:a16="http://schemas.microsoft.com/office/drawing/2014/main" id="{B137F3BD-903F-4491-97FE-0AD4AB3C0657}"/>
              </a:ext>
            </a:extLst>
          </p:cNvPr>
          <p:cNvGrpSpPr/>
          <p:nvPr/>
        </p:nvGrpSpPr>
        <p:grpSpPr>
          <a:xfrm>
            <a:off x="4824171" y="4255926"/>
            <a:ext cx="2543660" cy="1126462"/>
            <a:chOff x="4824170" y="4255925"/>
            <a:chExt cx="2543660" cy="11264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BC1292-89E4-4D44-B35D-743157F609B3}"/>
                </a:ext>
              </a:extLst>
            </p:cNvPr>
            <p:cNvSpPr txBox="1"/>
            <p:nvPr/>
          </p:nvSpPr>
          <p:spPr>
            <a:xfrm>
              <a:off x="5015780" y="4255924"/>
              <a:ext cx="216044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Step 02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464B1C-7FCB-4F6A-BD0D-BFBBF1A9605F}"/>
                </a:ext>
              </a:extLst>
            </p:cNvPr>
            <p:cNvSpPr txBox="1"/>
            <p:nvPr/>
          </p:nvSpPr>
          <p:spPr>
            <a:xfrm>
              <a:off x="4824169" y="4625256"/>
              <a:ext cx="2543660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2" name="Group 21">
            <a:extLst>
              <a:ext uri="{FF2B5EF4-FFF2-40B4-BE49-F238E27FC236}">
                <a16:creationId xmlns:a16="http://schemas.microsoft.com/office/drawing/2014/main" id="{28FB1BD1-BCF0-4463-98E9-3D54EBE72DE0}"/>
              </a:ext>
            </a:extLst>
          </p:cNvPr>
          <p:cNvGrpSpPr/>
          <p:nvPr/>
        </p:nvGrpSpPr>
        <p:grpSpPr>
          <a:xfrm>
            <a:off x="8227595" y="4255926"/>
            <a:ext cx="2543660" cy="1126462"/>
            <a:chOff x="4824170" y="4255925"/>
            <a:chExt cx="2543660" cy="11264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E9879A-C090-44C5-B887-57B50078E198}"/>
                </a:ext>
              </a:extLst>
            </p:cNvPr>
            <p:cNvSpPr txBox="1"/>
            <p:nvPr/>
          </p:nvSpPr>
          <p:spPr>
            <a:xfrm>
              <a:off x="5015780" y="4255924"/>
              <a:ext cx="216044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Step 03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DC3835-F513-44F9-8585-014C0D748D62}"/>
                </a:ext>
              </a:extLst>
            </p:cNvPr>
            <p:cNvSpPr txBox="1"/>
            <p:nvPr/>
          </p:nvSpPr>
          <p:spPr>
            <a:xfrm>
              <a:off x="4824170" y="4625256"/>
              <a:ext cx="2543660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5" name="Group 24">
            <a:extLst>
              <a:ext uri="{FF2B5EF4-FFF2-40B4-BE49-F238E27FC236}">
                <a16:creationId xmlns:a16="http://schemas.microsoft.com/office/drawing/2014/main" id="{548F8E86-9445-49C7-B2F1-1C6AED6A7FD5}"/>
              </a:ext>
            </a:extLst>
          </p:cNvPr>
          <p:cNvGrpSpPr/>
          <p:nvPr/>
        </p:nvGrpSpPr>
        <p:grpSpPr>
          <a:xfrm>
            <a:off x="1420747" y="4255926"/>
            <a:ext cx="2543660" cy="1126462"/>
            <a:chOff x="4824170" y="4255925"/>
            <a:chExt cx="2543660" cy="11264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51F2CD-7437-41BE-A1A1-6669502F6D4B}"/>
                </a:ext>
              </a:extLst>
            </p:cNvPr>
            <p:cNvSpPr txBox="1"/>
            <p:nvPr/>
          </p:nvSpPr>
          <p:spPr>
            <a:xfrm>
              <a:off x="5015779" y="4255924"/>
              <a:ext cx="216044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Step 01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24A2BF-674C-43CF-BAD7-F077B3E034A3}"/>
                </a:ext>
              </a:extLst>
            </p:cNvPr>
            <p:cNvSpPr txBox="1"/>
            <p:nvPr/>
          </p:nvSpPr>
          <p:spPr>
            <a:xfrm>
              <a:off x="4824170" y="4625256"/>
              <a:ext cx="2543660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9" name="Group 38">
            <a:extLst>
              <a:ext uri="{FF2B5EF4-FFF2-40B4-BE49-F238E27FC236}">
                <a16:creationId xmlns:a16="http://schemas.microsoft.com/office/drawing/2014/main" id="{13CE1733-5E74-4B4F-B731-A2E5C24E1F86}"/>
              </a:ext>
            </a:extLst>
          </p:cNvPr>
          <p:cNvGrpSpPr/>
          <p:nvPr/>
        </p:nvGrpSpPr>
        <p:grpSpPr>
          <a:xfrm>
            <a:off x="1981727" y="2582722"/>
            <a:ext cx="1421699" cy="1421698"/>
            <a:chOff x="1981727" y="2582722"/>
            <a:chExt cx="1421698" cy="142169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C505FE1-5520-4E0A-B153-22899DEA9228}"/>
                </a:ext>
              </a:extLst>
            </p:cNvPr>
            <p:cNvSpPr/>
            <p:nvPr/>
          </p:nvSpPr>
          <p:spPr>
            <a:xfrm>
              <a:off x="1981727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660400" dir="5400000" dist="571500" rotWithShape="0" sx="62000" sy="62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87">
              <a:extLst>
                <a:ext uri="{FF2B5EF4-FFF2-40B4-BE49-F238E27FC236}">
                  <a16:creationId xmlns:a16="http://schemas.microsoft.com/office/drawing/2014/main" id="{BD3FA80F-D039-4876-A29B-BBAC4F98E6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66" y="3041361"/>
              <a:ext cx="504420" cy="504420"/>
            </a:xfrm>
            <a:custGeom>
              <a:gdLst>
                <a:gd fmla="*/ 220 w 224" name="T0"/>
                <a:gd fmla="*/ 22 h 224" name="T1"/>
                <a:gd fmla="*/ 201 w 224" name="T2"/>
                <a:gd fmla="*/ 22 h 224" name="T3"/>
                <a:gd fmla="*/ 201 w 224" name="T4"/>
                <a:gd fmla="*/ 3 h 224" name="T5"/>
                <a:gd fmla="*/ 197 w 224" name="T6"/>
                <a:gd fmla="*/ 0 h 224" name="T7"/>
                <a:gd fmla="*/ 197 w 224" name="T8"/>
                <a:gd fmla="*/ 0 h 224" name="T9"/>
                <a:gd fmla="*/ 193 w 224" name="T10"/>
                <a:gd fmla="*/ 3 h 224" name="T11"/>
                <a:gd fmla="*/ 193 w 224" name="T12"/>
                <a:gd fmla="*/ 16 h 224" name="T13"/>
                <a:gd fmla="*/ 190 w 224" name="T14"/>
                <a:gd fmla="*/ 13 h 224" name="T15"/>
                <a:gd fmla="*/ 177 w 224" name="T16"/>
                <a:gd fmla="*/ 8 h 224" name="T17"/>
                <a:gd fmla="*/ 158 w 224" name="T18"/>
                <a:gd fmla="*/ 16 h 224" name="T19"/>
                <a:gd fmla="*/ 17 w 224" name="T20"/>
                <a:gd fmla="*/ 158 h 224" name="T21"/>
                <a:gd fmla="*/ 14 w 224" name="T22"/>
                <a:gd fmla="*/ 188 h 224" name="T23"/>
                <a:gd fmla="*/ 18 w 224" name="T24"/>
                <a:gd fmla="*/ 192 h 224" name="T25"/>
                <a:gd fmla="*/ 4 w 224" name="T26"/>
                <a:gd fmla="*/ 192 h 224" name="T27"/>
                <a:gd fmla="*/ 4 w 224" name="T28"/>
                <a:gd fmla="*/ 192 h 224" name="T29"/>
                <a:gd fmla="*/ 0 w 224" name="T30"/>
                <a:gd fmla="*/ 196 h 224" name="T31"/>
                <a:gd fmla="*/ 4 w 224" name="T32"/>
                <a:gd fmla="*/ 200 h 224" name="T33"/>
                <a:gd fmla="*/ 23 w 224" name="T34"/>
                <a:gd fmla="*/ 200 h 224" name="T35"/>
                <a:gd fmla="*/ 23 w 224" name="T36"/>
                <a:gd fmla="*/ 219 h 224" name="T37"/>
                <a:gd fmla="*/ 27 w 224" name="T38"/>
                <a:gd fmla="*/ 224 h 224" name="T39"/>
                <a:gd fmla="*/ 27 w 224" name="T40"/>
                <a:gd fmla="*/ 224 h 224" name="T41"/>
                <a:gd fmla="*/ 31 w 224" name="T42"/>
                <a:gd fmla="*/ 219 h 224" name="T43"/>
                <a:gd fmla="*/ 31 w 224" name="T44"/>
                <a:gd fmla="*/ 205 h 224" name="T45"/>
                <a:gd fmla="*/ 36 w 224" name="T46"/>
                <a:gd fmla="*/ 210 h 224" name="T47"/>
                <a:gd fmla="*/ 51 w 224" name="T48"/>
                <a:gd fmla="*/ 216 h 224" name="T49"/>
                <a:gd fmla="*/ 68 w 224" name="T50"/>
                <a:gd fmla="*/ 209 h 224" name="T51"/>
                <a:gd fmla="*/ 209 w 224" name="T52"/>
                <a:gd fmla="*/ 67 h 224" name="T53"/>
                <a:gd fmla="*/ 211 w 224" name="T54"/>
                <a:gd fmla="*/ 34 h 224" name="T55"/>
                <a:gd fmla="*/ 207 w 224" name="T56"/>
                <a:gd fmla="*/ 30 h 224" name="T57"/>
                <a:gd fmla="*/ 220 w 224" name="T58"/>
                <a:gd fmla="*/ 30 h 224" name="T59"/>
                <a:gd fmla="*/ 224 w 224" name="T60"/>
                <a:gd fmla="*/ 26 h 224" name="T61"/>
                <a:gd fmla="*/ 220 w 224" name="T62"/>
                <a:gd fmla="*/ 22 h 224" name="T63"/>
                <a:gd fmla="*/ 204 w 224" name="T64"/>
                <a:gd fmla="*/ 62 h 224" name="T65"/>
                <a:gd fmla="*/ 62 w 224" name="T66"/>
                <a:gd fmla="*/ 203 h 224" name="T67"/>
                <a:gd fmla="*/ 42 w 224" name="T68"/>
                <a:gd fmla="*/ 204 h 224" name="T69"/>
                <a:gd fmla="*/ 20 w 224" name="T70"/>
                <a:gd fmla="*/ 182 h 224" name="T71"/>
                <a:gd fmla="*/ 22 w 224" name="T72"/>
                <a:gd fmla="*/ 164 h 224" name="T73"/>
                <a:gd fmla="*/ 164 w 224" name="T74"/>
                <a:gd fmla="*/ 22 h 224" name="T75"/>
                <a:gd fmla="*/ 177 w 224" name="T76"/>
                <a:gd fmla="*/ 16 h 224" name="T77"/>
                <a:gd fmla="*/ 184 w 224" name="T78"/>
                <a:gd fmla="*/ 18 h 224" name="T79"/>
                <a:gd fmla="*/ 187 w 224" name="T80"/>
                <a:gd fmla="*/ 21 h 224" name="T81"/>
                <a:gd fmla="*/ 187 w 224" name="T82"/>
                <a:gd fmla="*/ 21 h 224" name="T83"/>
                <a:gd fmla="*/ 201 w 224" name="T84"/>
                <a:gd fmla="*/ 36 h 224" name="T85"/>
                <a:gd fmla="*/ 201 w 224" name="T86"/>
                <a:gd fmla="*/ 36 h 224" name="T87"/>
                <a:gd fmla="*/ 206 w 224" name="T88"/>
                <a:gd fmla="*/ 40 h 224" name="T89"/>
                <a:gd fmla="*/ 204 w 224" name="T90"/>
                <a:gd fmla="*/ 62 h 224" name="T91"/>
                <a:gd fmla="*/ 131 w 224" name="T92"/>
                <a:gd fmla="*/ 72 h 224" name="T93"/>
                <a:gd fmla="*/ 32 w 224" name="T94"/>
                <a:gd fmla="*/ 171 h 224" name="T95"/>
                <a:gd fmla="*/ 32 w 224" name="T96"/>
                <a:gd fmla="*/ 177 h 224" name="T97"/>
                <a:gd fmla="*/ 34 w 224" name="T98"/>
                <a:gd fmla="*/ 178 h 224" name="T99"/>
                <a:gd fmla="*/ 37 w 224" name="T100"/>
                <a:gd fmla="*/ 177 h 224" name="T101"/>
                <a:gd fmla="*/ 136 w 224" name="T102"/>
                <a:gd fmla="*/ 78 h 224" name="T103"/>
                <a:gd fmla="*/ 136 w 224" name="T104"/>
                <a:gd fmla="*/ 72 h 224" name="T105"/>
                <a:gd fmla="*/ 131 w 224" name="T106"/>
                <a:gd fmla="*/ 72 h 22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4" w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8" name="Group 37">
            <a:extLst>
              <a:ext uri="{FF2B5EF4-FFF2-40B4-BE49-F238E27FC236}">
                <a16:creationId xmlns:a16="http://schemas.microsoft.com/office/drawing/2014/main" id="{9FBDE2DA-C5DD-4CCA-B929-3DCE2A17B294}"/>
              </a:ext>
            </a:extLst>
          </p:cNvPr>
          <p:cNvGrpSpPr/>
          <p:nvPr/>
        </p:nvGrpSpPr>
        <p:grpSpPr>
          <a:xfrm>
            <a:off x="8788575" y="2582722"/>
            <a:ext cx="1421699" cy="1421698"/>
            <a:chOff x="8788575" y="2582722"/>
            <a:chExt cx="1421698" cy="142169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A7E85B2-34DD-482F-B1FB-AB0DC3D9FAD3}"/>
                </a:ext>
              </a:extLst>
            </p:cNvPr>
            <p:cNvSpPr/>
            <p:nvPr/>
          </p:nvSpPr>
          <p:spPr>
            <a:xfrm>
              <a:off x="8788575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660400" dir="5400000" dist="571500" rotWithShape="0" sx="62000" sy="62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 89">
              <a:extLst>
                <a:ext uri="{FF2B5EF4-FFF2-40B4-BE49-F238E27FC236}">
                  <a16:creationId xmlns:a16="http://schemas.microsoft.com/office/drawing/2014/main" id="{663AE064-2949-49B5-9921-E4DD7AEC38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6344" y="3050491"/>
              <a:ext cx="486160" cy="486160"/>
            </a:xfrm>
            <a:custGeom>
              <a:gdLst>
                <a:gd fmla="*/ 205 w 216" name="T0"/>
                <a:gd fmla="*/ 179 h 216" name="T1"/>
                <a:gd fmla="*/ 12 w 216" name="T2"/>
                <a:gd fmla="*/ 179 h 216" name="T3"/>
                <a:gd fmla="*/ 0 w 216" name="T4"/>
                <a:gd fmla="*/ 199 h 216" name="T5"/>
                <a:gd fmla="*/ 15 w 216" name="T6"/>
                <a:gd fmla="*/ 216 h 216" name="T7"/>
                <a:gd fmla="*/ 216 w 216" name="T8"/>
                <a:gd fmla="*/ 201 h 216" name="T9"/>
                <a:gd fmla="*/ 204 w 216" name="T10"/>
                <a:gd fmla="*/ 184 h 216" name="T11"/>
                <a:gd fmla="*/ 197 w 216" name="T12"/>
                <a:gd fmla="*/ 179 h 216" name="T13"/>
                <a:gd fmla="*/ 20 w 216" name="T14"/>
                <a:gd fmla="*/ 184 h 216" name="T15"/>
                <a:gd fmla="*/ 108 w 216" name="T16"/>
                <a:gd fmla="*/ 92 h 216" name="T17"/>
                <a:gd fmla="*/ 200 w 216" name="T18"/>
                <a:gd fmla="*/ 208 h 216" name="T19"/>
                <a:gd fmla="*/ 8 w 216" name="T20"/>
                <a:gd fmla="*/ 201 h 216" name="T21"/>
                <a:gd fmla="*/ 15 w 216" name="T22"/>
                <a:gd fmla="*/ 192 h 216" name="T23"/>
                <a:gd fmla="*/ 208 w 216" name="T24"/>
                <a:gd fmla="*/ 199 h 216" name="T25"/>
                <a:gd fmla="*/ 44 w 216" name="T26"/>
                <a:gd fmla="*/ 175 h 216" name="T27"/>
                <a:gd fmla="*/ 106 w 216" name="T28"/>
                <a:gd fmla="*/ 113 h 216" name="T29"/>
                <a:gd fmla="*/ 106 w 216" name="T30"/>
                <a:gd fmla="*/ 105 h 216" name="T31"/>
                <a:gd fmla="*/ 44 w 216" name="T32"/>
                <a:gd fmla="*/ 175 h 216" name="T33"/>
                <a:gd fmla="*/ 97 w 216" name="T34"/>
                <a:gd fmla="*/ 80 h 216" name="T35"/>
                <a:gd fmla="*/ 109 w 216" name="T36"/>
                <a:gd fmla="*/ 71 h 216" name="T37"/>
                <a:gd fmla="*/ 124 w 216" name="T38"/>
                <a:gd fmla="*/ 83 h 216" name="T39"/>
                <a:gd fmla="*/ 109 w 216" name="T40"/>
                <a:gd fmla="*/ 64 h 216" name="T41"/>
                <a:gd fmla="*/ 88 w 216" name="T42"/>
                <a:gd fmla="*/ 80 h 216" name="T43"/>
                <a:gd fmla="*/ 48 w 216" name="T44"/>
                <a:gd fmla="*/ 48 h 216" name="T45"/>
                <a:gd fmla="*/ 51 w 216" name="T46"/>
                <a:gd fmla="*/ 73 h 216" name="T47"/>
                <a:gd fmla="*/ 54 w 216" name="T48"/>
                <a:gd fmla="*/ 66 h 216" name="T49"/>
                <a:gd fmla="*/ 55 w 216" name="T50"/>
                <a:gd fmla="*/ 53 h 216" name="T51"/>
                <a:gd fmla="*/ 55 w 216" name="T52"/>
                <a:gd fmla="*/ 29 h 216" name="T53"/>
                <a:gd fmla="*/ 49 w 216" name="T54"/>
                <a:gd fmla="*/ 35 h 216" name="T55"/>
                <a:gd fmla="*/ 49 w 216" name="T56"/>
                <a:gd fmla="*/ 47 h 216" name="T57"/>
                <a:gd fmla="*/ 100 w 216" name="T58"/>
                <a:gd fmla="*/ 20 h 216" name="T59"/>
                <a:gd fmla="*/ 103 w 216" name="T60"/>
                <a:gd fmla="*/ 45 h 216" name="T61"/>
                <a:gd fmla="*/ 106 w 216" name="T62"/>
                <a:gd fmla="*/ 38 h 216" name="T63"/>
                <a:gd fmla="*/ 107 w 216" name="T64"/>
                <a:gd fmla="*/ 25 h 216" name="T65"/>
                <a:gd fmla="*/ 107 w 216" name="T66"/>
                <a:gd fmla="*/ 1 h 216" name="T67"/>
                <a:gd fmla="*/ 101 w 216" name="T68"/>
                <a:gd fmla="*/ 7 h 216" name="T69"/>
                <a:gd fmla="*/ 101 w 216" name="T70"/>
                <a:gd fmla="*/ 19 h 216" name="T71"/>
                <a:gd fmla="*/ 160 w 216" name="T72"/>
                <a:gd fmla="*/ 56 h 216" name="T73"/>
                <a:gd fmla="*/ 163 w 216" name="T74"/>
                <a:gd fmla="*/ 81 h 216" name="T75"/>
                <a:gd fmla="*/ 166 w 216" name="T76"/>
                <a:gd fmla="*/ 74 h 216" name="T77"/>
                <a:gd fmla="*/ 167 w 216" name="T78"/>
                <a:gd fmla="*/ 61 h 216" name="T79"/>
                <a:gd fmla="*/ 167 w 216" name="T80"/>
                <a:gd fmla="*/ 37 h 216" name="T81"/>
                <a:gd fmla="*/ 161 w 216" name="T82"/>
                <a:gd fmla="*/ 43 h 216" name="T83"/>
                <a:gd fmla="*/ 161 w 216" name="T84"/>
                <a:gd fmla="*/ 55 h 21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16" w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0" name="Group 39">
            <a:extLst>
              <a:ext uri="{FF2B5EF4-FFF2-40B4-BE49-F238E27FC236}">
                <a16:creationId xmlns:a16="http://schemas.microsoft.com/office/drawing/2014/main" id="{8CA82819-A681-4FCB-814F-FAB3458A281C}"/>
              </a:ext>
            </a:extLst>
          </p:cNvPr>
          <p:cNvGrpSpPr/>
          <p:nvPr/>
        </p:nvGrpSpPr>
        <p:grpSpPr>
          <a:xfrm>
            <a:off x="5385151" y="2582722"/>
            <a:ext cx="1421699" cy="1421698"/>
            <a:chOff x="5385151" y="2582722"/>
            <a:chExt cx="1421698" cy="14216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13D9E3-7B32-4CCF-A479-1C325AE0DB1B}"/>
                </a:ext>
              </a:extLst>
            </p:cNvPr>
            <p:cNvSpPr/>
            <p:nvPr/>
          </p:nvSpPr>
          <p:spPr>
            <a:xfrm>
              <a:off x="5385151" y="2582722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660400" dir="5400000" dist="571500" rotWithShape="0" sx="62000" sy="62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 103">
              <a:extLst>
                <a:ext uri="{FF2B5EF4-FFF2-40B4-BE49-F238E27FC236}">
                  <a16:creationId xmlns:a16="http://schemas.microsoft.com/office/drawing/2014/main" id="{C241700B-6E04-42E4-92AC-4EBAAFCD7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5408" y="3125859"/>
              <a:ext cx="601184" cy="335424"/>
            </a:xfrm>
            <a:custGeom>
              <a:gdLst>
                <a:gd fmla="*/ 187 w 236" name="T0"/>
                <a:gd fmla="*/ 52 h 132" name="T1"/>
                <a:gd fmla="*/ 198 w 236" name="T2"/>
                <a:gd fmla="*/ 40 h 132" name="T3"/>
                <a:gd fmla="*/ 236 w 236" name="T4"/>
                <a:gd fmla="*/ 26 h 132" name="T5"/>
                <a:gd fmla="*/ 199 w 236" name="T6"/>
                <a:gd fmla="*/ 12 h 132" name="T7"/>
                <a:gd fmla="*/ 54 w 236" name="T8"/>
                <a:gd fmla="*/ 0 h 132" name="T9"/>
                <a:gd fmla="*/ 12 w 236" name="T10"/>
                <a:gd fmla="*/ 12 h 132" name="T11"/>
                <a:gd fmla="*/ 12 w 236" name="T12"/>
                <a:gd fmla="*/ 40 h 132" name="T13"/>
                <a:gd fmla="*/ 54 w 236" name="T14"/>
                <a:gd fmla="*/ 52 h 132" name="T15"/>
                <a:gd fmla="*/ 46 w 236" name="T16"/>
                <a:gd fmla="*/ 57 h 132" name="T17"/>
                <a:gd fmla="*/ 24 w 236" name="T18"/>
                <a:gd fmla="*/ 89 h 132" name="T19"/>
                <a:gd fmla="*/ 152 w 236" name="T20"/>
                <a:gd fmla="*/ 96 h 132" name="T21"/>
                <a:gd fmla="*/ 232 w 236" name="T22"/>
                <a:gd fmla="*/ 78 h 132" name="T23"/>
                <a:gd fmla="*/ 200 w 236" name="T24"/>
                <a:gd fmla="*/ 20 h 132" name="T25"/>
                <a:gd fmla="*/ 228 w 236" name="T26"/>
                <a:gd fmla="*/ 26 h 132" name="T27"/>
                <a:gd fmla="*/ 200 w 236" name="T28"/>
                <a:gd fmla="*/ 32 h 132" name="T29"/>
                <a:gd fmla="*/ 200 w 236" name="T30"/>
                <a:gd fmla="*/ 20 h 132" name="T31"/>
                <a:gd fmla="*/ 12 w 236" name="T32"/>
                <a:gd fmla="*/ 32 h 132" name="T33"/>
                <a:gd fmla="*/ 12 w 236" name="T34"/>
                <a:gd fmla="*/ 20 h 132" name="T35"/>
                <a:gd fmla="*/ 36 w 236" name="T36"/>
                <a:gd fmla="*/ 20 h 132" name="T37"/>
                <a:gd fmla="*/ 36 w 236" name="T38"/>
                <a:gd fmla="*/ 32 h 132" name="T39"/>
                <a:gd fmla="*/ 54 w 236" name="T40"/>
                <a:gd fmla="*/ 44 h 132" name="T41"/>
                <a:gd fmla="*/ 44 w 236" name="T42"/>
                <a:gd fmla="*/ 20 h 132" name="T43"/>
                <a:gd fmla="*/ 181 w 236" name="T44"/>
                <a:gd fmla="*/ 8 h 132" name="T45"/>
                <a:gd fmla="*/ 192 w 236" name="T46"/>
                <a:gd fmla="*/ 32 h 132" name="T47"/>
                <a:gd fmla="*/ 54 w 236" name="T48"/>
                <a:gd fmla="*/ 44 h 132" name="T49"/>
                <a:gd fmla="*/ 188 w 236" name="T50"/>
                <a:gd fmla="*/ 88 h 132" name="T51"/>
                <a:gd fmla="*/ 26 w 236" name="T52"/>
                <a:gd fmla="*/ 81 h 132" name="T53"/>
                <a:gd fmla="*/ 49 w 236" name="T54"/>
                <a:gd fmla="*/ 64 h 132" name="T55"/>
                <a:gd fmla="*/ 155 w 236" name="T56"/>
                <a:gd fmla="*/ 52 h 132" name="T57"/>
                <a:gd fmla="*/ 214 w 236" name="T58"/>
                <a:gd fmla="*/ 66 h 132" name="T59"/>
                <a:gd fmla="*/ 184 w 236" name="T60"/>
                <a:gd fmla="*/ 16 h 132" name="T61"/>
                <a:gd fmla="*/ 56 w 236" name="T62"/>
                <a:gd fmla="*/ 12 h 132" name="T63"/>
                <a:gd fmla="*/ 56 w 236" name="T64"/>
                <a:gd fmla="*/ 20 h 132" name="T65"/>
                <a:gd fmla="*/ 184 w 236" name="T66"/>
                <a:gd fmla="*/ 16 h 132" name="T67"/>
                <a:gd fmla="*/ 18 w 236" name="T68"/>
                <a:gd fmla="*/ 109 h 132" name="T69"/>
                <a:gd fmla="*/ 75 w 236" name="T70"/>
                <a:gd fmla="*/ 120 h 132" name="T71"/>
                <a:gd fmla="*/ 75 w 236" name="T72"/>
                <a:gd fmla="*/ 120 h 132" name="T73"/>
                <a:gd fmla="*/ 52 w 236" name="T74"/>
                <a:gd fmla="*/ 114 h 132" name="T75"/>
                <a:gd fmla="*/ 23 w 236" name="T76"/>
                <a:gd fmla="*/ 50 h 132" name="T77"/>
                <a:gd fmla="*/ 23 w 236" name="T78"/>
                <a:gd fmla="*/ 50 h 132" name="T79"/>
                <a:gd fmla="*/ 96 w 236" name="T80"/>
                <a:gd fmla="*/ 117 h 132" name="T81"/>
                <a:gd fmla="*/ 184 w 236" name="T82"/>
                <a:gd fmla="*/ 104 h 132" name="T83"/>
                <a:gd fmla="*/ 184 w 236" name="T84"/>
                <a:gd fmla="*/ 104 h 132" name="T85"/>
                <a:gd fmla="*/ 227 w 236" name="T86"/>
                <a:gd fmla="*/ 58 h 132" name="T87"/>
                <a:gd fmla="*/ 223 w 236" name="T88"/>
                <a:gd fmla="*/ 98 h 132" name="T89"/>
                <a:gd fmla="*/ 223 w 236" name="T90"/>
                <a:gd fmla="*/ 98 h 13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32" w="236">
                  <a:moveTo>
                    <a:pt x="218" y="59"/>
                  </a:moveTo>
                  <a:cubicBezTo>
                    <a:pt x="208" y="54"/>
                    <a:pt x="198" y="53"/>
                    <a:pt x="187" y="52"/>
                  </a:cubicBezTo>
                  <a:cubicBezTo>
                    <a:pt x="186" y="52"/>
                    <a:pt x="185" y="52"/>
                    <a:pt x="184" y="52"/>
                  </a:cubicBezTo>
                  <a:cubicBezTo>
                    <a:pt x="191" y="51"/>
                    <a:pt x="196" y="46"/>
                    <a:pt x="198" y="4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31" y="40"/>
                    <a:pt x="236" y="33"/>
                    <a:pt x="236" y="26"/>
                  </a:cubicBezTo>
                  <a:cubicBezTo>
                    <a:pt x="236" y="19"/>
                    <a:pt x="231" y="12"/>
                    <a:pt x="224" y="12"/>
                  </a:cubicBezTo>
                  <a:cubicBezTo>
                    <a:pt x="199" y="12"/>
                    <a:pt x="199" y="12"/>
                    <a:pt x="199" y="12"/>
                  </a:cubicBezTo>
                  <a:cubicBezTo>
                    <a:pt x="196" y="5"/>
                    <a:pt x="190" y="0"/>
                    <a:pt x="181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0" y="5"/>
                    <a:pt x="37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9"/>
                    <a:pt x="0" y="26"/>
                  </a:cubicBezTo>
                  <a:cubicBezTo>
                    <a:pt x="0" y="33"/>
                    <a:pt x="5" y="40"/>
                    <a:pt x="12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0" y="47"/>
                    <a:pt x="46" y="52"/>
                    <a:pt x="54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3" y="54"/>
                    <a:pt x="49" y="56"/>
                    <a:pt x="46" y="57"/>
                  </a:cubicBezTo>
                  <a:cubicBezTo>
                    <a:pt x="25" y="67"/>
                    <a:pt x="12" y="73"/>
                    <a:pt x="13" y="81"/>
                  </a:cubicBezTo>
                  <a:cubicBezTo>
                    <a:pt x="14" y="86"/>
                    <a:pt x="21" y="88"/>
                    <a:pt x="24" y="89"/>
                  </a:cubicBezTo>
                  <a:cubicBezTo>
                    <a:pt x="52" y="95"/>
                    <a:pt x="82" y="97"/>
                    <a:pt x="111" y="97"/>
                  </a:cubicBezTo>
                  <a:cubicBezTo>
                    <a:pt x="125" y="97"/>
                    <a:pt x="138" y="97"/>
                    <a:pt x="152" y="96"/>
                  </a:cubicBezTo>
                  <a:cubicBezTo>
                    <a:pt x="164" y="96"/>
                    <a:pt x="176" y="96"/>
                    <a:pt x="188" y="96"/>
                  </a:cubicBezTo>
                  <a:cubicBezTo>
                    <a:pt x="200" y="96"/>
                    <a:pt x="228" y="91"/>
                    <a:pt x="232" y="78"/>
                  </a:cubicBezTo>
                  <a:cubicBezTo>
                    <a:pt x="233" y="71"/>
                    <a:pt x="228" y="65"/>
                    <a:pt x="218" y="59"/>
                  </a:cubicBezTo>
                  <a:close/>
                  <a:moveTo>
                    <a:pt x="200" y="20"/>
                  </a:moveTo>
                  <a:cubicBezTo>
                    <a:pt x="224" y="20"/>
                    <a:pt x="224" y="20"/>
                    <a:pt x="224" y="20"/>
                  </a:cubicBezTo>
                  <a:cubicBezTo>
                    <a:pt x="226" y="20"/>
                    <a:pt x="228" y="23"/>
                    <a:pt x="228" y="26"/>
                  </a:cubicBezTo>
                  <a:cubicBezTo>
                    <a:pt x="228" y="29"/>
                    <a:pt x="226" y="32"/>
                    <a:pt x="224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lose/>
                  <a:moveTo>
                    <a:pt x="12" y="32"/>
                  </a:moveTo>
                  <a:cubicBezTo>
                    <a:pt x="10" y="32"/>
                    <a:pt x="8" y="29"/>
                    <a:pt x="8" y="26"/>
                  </a:cubicBezTo>
                  <a:cubicBezTo>
                    <a:pt x="8" y="23"/>
                    <a:pt x="10" y="20"/>
                    <a:pt x="1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lnTo>
                    <a:pt x="12" y="32"/>
                  </a:lnTo>
                  <a:close/>
                  <a:moveTo>
                    <a:pt x="54" y="44"/>
                  </a:moveTo>
                  <a:cubicBezTo>
                    <a:pt x="47" y="44"/>
                    <a:pt x="44" y="38"/>
                    <a:pt x="44" y="32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4"/>
                    <a:pt x="47" y="8"/>
                    <a:pt x="54" y="8"/>
                  </a:cubicBezTo>
                  <a:cubicBezTo>
                    <a:pt x="181" y="8"/>
                    <a:pt x="181" y="8"/>
                    <a:pt x="181" y="8"/>
                  </a:cubicBezTo>
                  <a:cubicBezTo>
                    <a:pt x="189" y="8"/>
                    <a:pt x="192" y="14"/>
                    <a:pt x="192" y="20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2" y="38"/>
                    <a:pt x="188" y="44"/>
                    <a:pt x="181" y="44"/>
                  </a:cubicBezTo>
                  <a:lnTo>
                    <a:pt x="54" y="44"/>
                  </a:lnTo>
                  <a:close/>
                  <a:moveTo>
                    <a:pt x="224" y="76"/>
                  </a:moveTo>
                  <a:cubicBezTo>
                    <a:pt x="222" y="82"/>
                    <a:pt x="202" y="88"/>
                    <a:pt x="188" y="88"/>
                  </a:cubicBezTo>
                  <a:cubicBezTo>
                    <a:pt x="176" y="88"/>
                    <a:pt x="164" y="88"/>
                    <a:pt x="151" y="88"/>
                  </a:cubicBezTo>
                  <a:cubicBezTo>
                    <a:pt x="109" y="89"/>
                    <a:pt x="65" y="90"/>
                    <a:pt x="26" y="81"/>
                  </a:cubicBezTo>
                  <a:cubicBezTo>
                    <a:pt x="23" y="80"/>
                    <a:pt x="22" y="80"/>
                    <a:pt x="21" y="80"/>
                  </a:cubicBezTo>
                  <a:cubicBezTo>
                    <a:pt x="24" y="76"/>
                    <a:pt x="40" y="68"/>
                    <a:pt x="49" y="64"/>
                  </a:cubicBezTo>
                  <a:cubicBezTo>
                    <a:pt x="63" y="58"/>
                    <a:pt x="69" y="55"/>
                    <a:pt x="72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64" y="58"/>
                    <a:pt x="175" y="59"/>
                    <a:pt x="186" y="60"/>
                  </a:cubicBezTo>
                  <a:cubicBezTo>
                    <a:pt x="196" y="61"/>
                    <a:pt x="206" y="62"/>
                    <a:pt x="214" y="66"/>
                  </a:cubicBezTo>
                  <a:cubicBezTo>
                    <a:pt x="222" y="71"/>
                    <a:pt x="224" y="74"/>
                    <a:pt x="224" y="76"/>
                  </a:cubicBezTo>
                  <a:close/>
                  <a:moveTo>
                    <a:pt x="184" y="16"/>
                  </a:moveTo>
                  <a:cubicBezTo>
                    <a:pt x="184" y="14"/>
                    <a:pt x="182" y="12"/>
                    <a:pt x="180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2"/>
                    <a:pt x="52" y="14"/>
                    <a:pt x="52" y="16"/>
                  </a:cubicBezTo>
                  <a:cubicBezTo>
                    <a:pt x="52" y="18"/>
                    <a:pt x="54" y="20"/>
                    <a:pt x="56" y="20"/>
                  </a:cubicBezTo>
                  <a:cubicBezTo>
                    <a:pt x="180" y="20"/>
                    <a:pt x="180" y="20"/>
                    <a:pt x="180" y="20"/>
                  </a:cubicBezTo>
                  <a:cubicBezTo>
                    <a:pt x="182" y="20"/>
                    <a:pt x="184" y="18"/>
                    <a:pt x="184" y="16"/>
                  </a:cubicBezTo>
                  <a:close/>
                  <a:moveTo>
                    <a:pt x="18" y="97"/>
                  </a:moveTo>
                  <a:cubicBezTo>
                    <a:pt x="10" y="97"/>
                    <a:pt x="10" y="109"/>
                    <a:pt x="18" y="109"/>
                  </a:cubicBezTo>
                  <a:cubicBezTo>
                    <a:pt x="25" y="109"/>
                    <a:pt x="25" y="97"/>
                    <a:pt x="18" y="97"/>
                  </a:cubicBezTo>
                  <a:close/>
                  <a:moveTo>
                    <a:pt x="75" y="120"/>
                  </a:moveTo>
                  <a:cubicBezTo>
                    <a:pt x="67" y="120"/>
                    <a:pt x="67" y="132"/>
                    <a:pt x="75" y="132"/>
                  </a:cubicBezTo>
                  <a:cubicBezTo>
                    <a:pt x="83" y="132"/>
                    <a:pt x="83" y="120"/>
                    <a:pt x="75" y="120"/>
                  </a:cubicBezTo>
                  <a:close/>
                  <a:moveTo>
                    <a:pt x="52" y="102"/>
                  </a:moveTo>
                  <a:cubicBezTo>
                    <a:pt x="44" y="102"/>
                    <a:pt x="44" y="114"/>
                    <a:pt x="52" y="114"/>
                  </a:cubicBezTo>
                  <a:cubicBezTo>
                    <a:pt x="60" y="114"/>
                    <a:pt x="60" y="102"/>
                    <a:pt x="52" y="102"/>
                  </a:cubicBezTo>
                  <a:close/>
                  <a:moveTo>
                    <a:pt x="23" y="50"/>
                  </a:moveTo>
                  <a:cubicBezTo>
                    <a:pt x="16" y="50"/>
                    <a:pt x="16" y="62"/>
                    <a:pt x="23" y="62"/>
                  </a:cubicBezTo>
                  <a:cubicBezTo>
                    <a:pt x="31" y="62"/>
                    <a:pt x="31" y="50"/>
                    <a:pt x="23" y="50"/>
                  </a:cubicBezTo>
                  <a:close/>
                  <a:moveTo>
                    <a:pt x="96" y="105"/>
                  </a:moveTo>
                  <a:cubicBezTo>
                    <a:pt x="88" y="105"/>
                    <a:pt x="88" y="117"/>
                    <a:pt x="96" y="117"/>
                  </a:cubicBezTo>
                  <a:cubicBezTo>
                    <a:pt x="103" y="117"/>
                    <a:pt x="103" y="105"/>
                    <a:pt x="96" y="105"/>
                  </a:cubicBezTo>
                  <a:close/>
                  <a:moveTo>
                    <a:pt x="184" y="104"/>
                  </a:moveTo>
                  <a:cubicBezTo>
                    <a:pt x="176" y="104"/>
                    <a:pt x="176" y="116"/>
                    <a:pt x="184" y="116"/>
                  </a:cubicBezTo>
                  <a:cubicBezTo>
                    <a:pt x="192" y="116"/>
                    <a:pt x="192" y="104"/>
                    <a:pt x="184" y="104"/>
                  </a:cubicBezTo>
                  <a:close/>
                  <a:moveTo>
                    <a:pt x="227" y="46"/>
                  </a:moveTo>
                  <a:cubicBezTo>
                    <a:pt x="219" y="46"/>
                    <a:pt x="219" y="58"/>
                    <a:pt x="227" y="58"/>
                  </a:cubicBezTo>
                  <a:cubicBezTo>
                    <a:pt x="235" y="58"/>
                    <a:pt x="235" y="46"/>
                    <a:pt x="227" y="46"/>
                  </a:cubicBezTo>
                  <a:close/>
                  <a:moveTo>
                    <a:pt x="223" y="98"/>
                  </a:moveTo>
                  <a:cubicBezTo>
                    <a:pt x="215" y="98"/>
                    <a:pt x="215" y="110"/>
                    <a:pt x="223" y="110"/>
                  </a:cubicBezTo>
                  <a:cubicBezTo>
                    <a:pt x="231" y="110"/>
                    <a:pt x="231" y="98"/>
                    <a:pt x="223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2" name="e7d195523061f1c0">
            <a:extLst>
              <a:ext uri="{FF2B5EF4-FFF2-40B4-BE49-F238E27FC236}">
                <a16:creationId xmlns:a16="http://schemas.microsoft.com/office/drawing/2014/main" id="{8A80A5AA-5B5C-4E0C-978E-8DFCFAA74CAC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1003970918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9" nodeType="withEffect" presetClass="entr" presetID="49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49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7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7"/>
      <p:bldP grpId="0" spid="1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2" name="Rectangle: Rounded Corners 11">
            <a:extLst>
              <a:ext uri="{FF2B5EF4-FFF2-40B4-BE49-F238E27FC236}">
                <a16:creationId xmlns:a16="http://schemas.microsoft.com/office/drawing/2014/main" id="{F3066869-D6EC-4F29-818B-F44C3E6D088F}"/>
              </a:ext>
            </a:extLst>
          </p:cNvPr>
          <p:cNvSpPr/>
          <p:nvPr/>
        </p:nvSpPr>
        <p:spPr>
          <a:xfrm>
            <a:off x="7870109" y="1828800"/>
            <a:ext cx="3130419" cy="3878826"/>
          </a:xfrm>
          <a:prstGeom prst="roundRect">
            <a:avLst>
              <a:gd fmla="val 4039" name="adj"/>
            </a:avLst>
          </a:prstGeom>
          <a:solidFill>
            <a:schemeClr val="bg1"/>
          </a:solidFill>
          <a:ln>
            <a:noFill/>
          </a:ln>
          <a:effectLst>
            <a:outerShdw algn="t" blurRad="533400" dir="5400000" dist="469900" rotWithShape="0" sx="88000" sy="8800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0EE86C8A-5456-4A29-B34D-E6BB6D1BBAEF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1" name="Rectangle: Rounded Corners 10">
            <a:extLst>
              <a:ext uri="{FF2B5EF4-FFF2-40B4-BE49-F238E27FC236}">
                <a16:creationId xmlns:a16="http://schemas.microsoft.com/office/drawing/2014/main" id="{27ABDA80-4056-49D3-A970-5AEC604C4CE4}"/>
              </a:ext>
            </a:extLst>
          </p:cNvPr>
          <p:cNvSpPr/>
          <p:nvPr/>
        </p:nvSpPr>
        <p:spPr>
          <a:xfrm>
            <a:off x="4530792" y="1828800"/>
            <a:ext cx="3130419" cy="3878826"/>
          </a:xfrm>
          <a:prstGeom prst="roundRect">
            <a:avLst>
              <a:gd fmla="val 4039" name="adj"/>
            </a:avLst>
          </a:prstGeom>
          <a:solidFill>
            <a:schemeClr val="bg1"/>
          </a:solidFill>
          <a:ln>
            <a:noFill/>
          </a:ln>
          <a:effectLst>
            <a:outerShdw algn="t" blurRad="1270000" dir="5400000" dist="469900" rotWithShape="0" sx="91000" sy="9100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1" name="图片占位符 20">
            <a:extLst>
              <a:ext uri="{FF2B5EF4-FFF2-40B4-BE49-F238E27FC236}">
                <a16:creationId xmlns:a16="http://schemas.microsoft.com/office/drawing/2014/main" id="{3DC6D54A-AB6A-4D80-9C4F-957043F6CFFC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" name="Rectangle: Rounded Corners 7">
            <a:extLst>
              <a:ext uri="{FF2B5EF4-FFF2-40B4-BE49-F238E27FC236}">
                <a16:creationId xmlns:a16="http://schemas.microsoft.com/office/drawing/2014/main" id="{20FA2DC0-3EBB-426E-B94C-522EA1BCB142}"/>
              </a:ext>
            </a:extLst>
          </p:cNvPr>
          <p:cNvSpPr/>
          <p:nvPr/>
        </p:nvSpPr>
        <p:spPr>
          <a:xfrm>
            <a:off x="1191475" y="1828800"/>
            <a:ext cx="3130419" cy="3878826"/>
          </a:xfrm>
          <a:prstGeom prst="roundRect">
            <a:avLst>
              <a:gd fmla="val 4039" name="adj"/>
            </a:avLst>
          </a:prstGeom>
          <a:solidFill>
            <a:schemeClr val="bg1"/>
          </a:solidFill>
          <a:ln>
            <a:noFill/>
          </a:ln>
          <a:effectLst>
            <a:outerShdw algn="t" blurRad="533400" dir="5400000" dist="469900" rotWithShape="0" sx="88000" sy="88000">
              <a:schemeClr val="tx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Group 2">
            <a:extLst>
              <a:ext uri="{FF2B5EF4-FFF2-40B4-BE49-F238E27FC236}">
                <a16:creationId xmlns:a16="http://schemas.microsoft.com/office/drawing/2014/main" id="{D8DF8881-54A9-4496-B45A-65C5BB747C1E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91DC0D1-AE77-47BD-9AD1-EC37EC97FC53}"/>
                </a:ext>
              </a:extLst>
            </p:cNvPr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cap="rnd"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4566455-4C71-42F8-BA95-1F9B0CB0A431}"/>
                </a:ext>
              </a:extLst>
            </p:cNvPr>
            <p:cNvCxnSpPr/>
            <p:nvPr/>
          </p:nvCxnSpPr>
          <p:spPr>
            <a:xfrm flipH="1">
              <a:off x="762000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4922D2F-0754-40B0-9A2F-A1B559044F73}"/>
                </a:ext>
              </a:extLst>
            </p:cNvPr>
            <p:cNvCxnSpPr/>
            <p:nvPr/>
          </p:nvCxnSpPr>
          <p:spPr>
            <a:xfrm flipH="1">
              <a:off x="775335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" name="TextBox 3">
            <a:extLst>
              <a:ext uri="{FF2B5EF4-FFF2-40B4-BE49-F238E27FC236}">
                <a16:creationId xmlns:a16="http://schemas.microsoft.com/office/drawing/2014/main" id="{08097A5B-A2D0-4BFD-8AE4-1834CF95AC59}"/>
              </a:ext>
            </a:extLst>
          </p:cNvPr>
          <p:cNvSpPr txBox="1"/>
          <p:nvPr/>
        </p:nvSpPr>
        <p:spPr>
          <a:xfrm>
            <a:off x="1277258" y="400393"/>
            <a:ext cx="963748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4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Hot Products The Month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0" name="Group 39">
            <a:extLst>
              <a:ext uri="{FF2B5EF4-FFF2-40B4-BE49-F238E27FC236}">
                <a16:creationId xmlns:a16="http://schemas.microsoft.com/office/drawing/2014/main" id="{C4B52099-DBD4-4D85-9980-048A0FAD18AD}"/>
              </a:ext>
            </a:extLst>
          </p:cNvPr>
          <p:cNvGrpSpPr/>
          <p:nvPr/>
        </p:nvGrpSpPr>
        <p:grpSpPr>
          <a:xfrm>
            <a:off x="1315791" y="4947682"/>
            <a:ext cx="2881787" cy="843308"/>
            <a:chOff x="1277258" y="4940529"/>
            <a:chExt cx="2881787" cy="84330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FA3265-CF7B-4603-BB1B-786829BB567E}"/>
                </a:ext>
              </a:extLst>
            </p:cNvPr>
            <p:cNvSpPr txBox="1"/>
            <p:nvPr/>
          </p:nvSpPr>
          <p:spPr>
            <a:xfrm>
              <a:off x="1277258" y="4940529"/>
              <a:ext cx="288178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745991-E5BE-4C44-A949-428C8828692E}"/>
                </a:ext>
              </a:extLst>
            </p:cNvPr>
            <p:cNvSpPr txBox="1"/>
            <p:nvPr/>
          </p:nvSpPr>
          <p:spPr>
            <a:xfrm>
              <a:off x="1277259" y="5248306"/>
              <a:ext cx="2881786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A wonderful serenity has taken my soul.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4" name="Group 43">
            <a:extLst>
              <a:ext uri="{FF2B5EF4-FFF2-40B4-BE49-F238E27FC236}">
                <a16:creationId xmlns:a16="http://schemas.microsoft.com/office/drawing/2014/main" id="{74B6CA23-B0DF-467F-9C5F-583D832A5CFF}"/>
              </a:ext>
            </a:extLst>
          </p:cNvPr>
          <p:cNvGrpSpPr/>
          <p:nvPr/>
        </p:nvGrpSpPr>
        <p:grpSpPr>
          <a:xfrm>
            <a:off x="7994422" y="4947682"/>
            <a:ext cx="2881787" cy="843308"/>
            <a:chOff x="1277258" y="4940529"/>
            <a:chExt cx="2881787" cy="84330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87449A-C245-4F2B-BA7D-292F7DD2F342}"/>
                </a:ext>
              </a:extLst>
            </p:cNvPr>
            <p:cNvSpPr txBox="1"/>
            <p:nvPr/>
          </p:nvSpPr>
          <p:spPr>
            <a:xfrm>
              <a:off x="1277257" y="4940529"/>
              <a:ext cx="288178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Fresh fruit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39353D-03A5-48D4-B366-580132059C70}"/>
                </a:ext>
              </a:extLst>
            </p:cNvPr>
            <p:cNvSpPr txBox="1"/>
            <p:nvPr/>
          </p:nvSpPr>
          <p:spPr>
            <a:xfrm>
              <a:off x="1277260" y="5248306"/>
              <a:ext cx="2881786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A wonderful serenity has taken my soul.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1" name="Group 40">
            <a:extLst>
              <a:ext uri="{FF2B5EF4-FFF2-40B4-BE49-F238E27FC236}">
                <a16:creationId xmlns:a16="http://schemas.microsoft.com/office/drawing/2014/main" id="{6EB78E13-2513-4405-AB6F-DFAF3F5CE52F}"/>
              </a:ext>
            </a:extLst>
          </p:cNvPr>
          <p:cNvGrpSpPr/>
          <p:nvPr/>
        </p:nvGrpSpPr>
        <p:grpSpPr>
          <a:xfrm>
            <a:off x="4655108" y="4947682"/>
            <a:ext cx="2881787" cy="843308"/>
            <a:chOff x="1277258" y="4940529"/>
            <a:chExt cx="2881787" cy="8433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3569BE-F3AC-42BB-8D37-D90FD5EA983C}"/>
                </a:ext>
              </a:extLst>
            </p:cNvPr>
            <p:cNvSpPr txBox="1"/>
            <p:nvPr/>
          </p:nvSpPr>
          <p:spPr>
            <a:xfrm>
              <a:off x="1277258" y="4940529"/>
              <a:ext cx="2881787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60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Healthy dessert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058DA8-E6C4-4D91-87F6-662DE34D703B}"/>
                </a:ext>
              </a:extLst>
            </p:cNvPr>
            <p:cNvSpPr txBox="1"/>
            <p:nvPr/>
          </p:nvSpPr>
          <p:spPr>
            <a:xfrm>
              <a:off x="1277258" y="5248306"/>
              <a:ext cx="2881786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accent5">
                      <a:lumMod val="75000"/>
                    </a:schemeClr>
                  </a:solidFill>
                  <a:cs typeface="+mn-ea"/>
                  <a:sym typeface="+mn-lt"/>
                </a:rPr>
                <a:t>A wonderful serenity has taken my soul.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8" name="Rectangle: Rounded Corners 47">
            <a:extLst>
              <a:ext uri="{FF2B5EF4-FFF2-40B4-BE49-F238E27FC236}">
                <a16:creationId xmlns:a16="http://schemas.microsoft.com/office/drawing/2014/main" id="{453A74E4-3DBB-4DC2-A0FE-71307CF3A5FA}"/>
              </a:ext>
            </a:extLst>
          </p:cNvPr>
          <p:cNvSpPr/>
          <p:nvPr/>
        </p:nvSpPr>
        <p:spPr>
          <a:xfrm>
            <a:off x="6523252" y="2005015"/>
            <a:ext cx="969399" cy="233361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050">
                <a:cs typeface="+mn-ea"/>
                <a:sym typeface="+mn-lt"/>
              </a:rPr>
              <a:t>Most Loved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23" name="e7d195523061f1c0">
            <a:extLst>
              <a:ext uri="{FF2B5EF4-FFF2-40B4-BE49-F238E27FC236}">
                <a16:creationId xmlns:a16="http://schemas.microsoft.com/office/drawing/2014/main" id="{AD593088-6729-4E00-A51F-2A5115DECE22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B9E6E7BE-0C5D-4FFF-831E-743F2F6ACE9A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3333218122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6" presetSubtype="3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1"/>
      <p:bldP grpId="0" spid="8"/>
      <p:bldP grpId="0" spid="4"/>
      <p:bldP grpId="0" spid="4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chemeClr val="accent1"/>
            </a:gs>
            <a:gs pos="53000">
              <a:schemeClr val="accent5"/>
            </a:gs>
          </a:gsLst>
          <a:path path="circle">
            <a:fillToRect b="100000" r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5" name="Rectangle 14">
            <a:extLst>
              <a:ext uri="{FF2B5EF4-FFF2-40B4-BE49-F238E27FC236}">
                <a16:creationId xmlns:a16="http://schemas.microsoft.com/office/drawing/2014/main" id="{0A3F12DF-4549-4E54-95B7-4261F7F9AEB6}"/>
              </a:ext>
            </a:extLst>
          </p:cNvPr>
          <p:cNvSpPr/>
          <p:nvPr/>
        </p:nvSpPr>
        <p:spPr>
          <a:xfrm>
            <a:off x="9746109" y="1"/>
            <a:ext cx="2445892" cy="6857999"/>
          </a:xfrm>
          <a:prstGeom prst="rect">
            <a:avLst/>
          </a:prstGeom>
          <a:solidFill>
            <a:srgbClr val="70958B"/>
          </a:solidFill>
          <a:ln>
            <a:noFill/>
          </a:ln>
          <a:effectLst>
            <a:outerShdw algn="ctr" blurRad="901700" rotWithShape="0" sx="95000" sy="95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4" name="TextBox 13">
            <a:extLst>
              <a:ext uri="{FF2B5EF4-FFF2-40B4-BE49-F238E27FC236}">
                <a16:creationId xmlns:a16="http://schemas.microsoft.com/office/drawing/2014/main" id="{685CD441-EF80-4086-8F5A-91A39ABAC77D}"/>
              </a:ext>
            </a:extLst>
          </p:cNvPr>
          <p:cNvSpPr txBox="1"/>
          <p:nvPr/>
        </p:nvSpPr>
        <p:spPr>
          <a:xfrm>
            <a:off x="10112910" y="1659523"/>
            <a:ext cx="171229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160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January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7" name="TextBox 16">
            <a:extLst>
              <a:ext uri="{FF2B5EF4-FFF2-40B4-BE49-F238E27FC236}">
                <a16:creationId xmlns:a16="http://schemas.microsoft.com/office/drawing/2014/main" id="{8221C3DB-7AEF-44C8-8327-501B7DD71096}"/>
              </a:ext>
            </a:extLst>
          </p:cNvPr>
          <p:cNvSpPr txBox="1"/>
          <p:nvPr/>
        </p:nvSpPr>
        <p:spPr>
          <a:xfrm>
            <a:off x="10112910" y="2939683"/>
            <a:ext cx="171229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160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March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8" name="TextBox 17">
            <a:extLst>
              <a:ext uri="{FF2B5EF4-FFF2-40B4-BE49-F238E27FC236}">
                <a16:creationId xmlns:a16="http://schemas.microsoft.com/office/drawing/2014/main" id="{21FDB00F-655C-4362-A525-4EB6DE440A26}"/>
              </a:ext>
            </a:extLst>
          </p:cNvPr>
          <p:cNvSpPr txBox="1"/>
          <p:nvPr/>
        </p:nvSpPr>
        <p:spPr>
          <a:xfrm>
            <a:off x="10112910" y="3579763"/>
            <a:ext cx="171229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160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April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9" name="TextBox 18">
            <a:extLst>
              <a:ext uri="{FF2B5EF4-FFF2-40B4-BE49-F238E27FC236}">
                <a16:creationId xmlns:a16="http://schemas.microsoft.com/office/drawing/2014/main" id="{A072DBFA-FF60-4F4A-B3E6-37A165E5181E}"/>
              </a:ext>
            </a:extLst>
          </p:cNvPr>
          <p:cNvSpPr txBox="1"/>
          <p:nvPr/>
        </p:nvSpPr>
        <p:spPr>
          <a:xfrm>
            <a:off x="10112910" y="4219843"/>
            <a:ext cx="171229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160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May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0" name="TextBox 19">
            <a:extLst>
              <a:ext uri="{FF2B5EF4-FFF2-40B4-BE49-F238E27FC236}">
                <a16:creationId xmlns:a16="http://schemas.microsoft.com/office/drawing/2014/main" id="{5CDA8A85-491E-4DBF-AE80-352A50226A3D}"/>
              </a:ext>
            </a:extLst>
          </p:cNvPr>
          <p:cNvSpPr txBox="1"/>
          <p:nvPr/>
        </p:nvSpPr>
        <p:spPr>
          <a:xfrm>
            <a:off x="10112910" y="4859924"/>
            <a:ext cx="1712292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1600">
                <a:solidFill>
                  <a:schemeClr val="bg1">
                    <a:alpha val="69000"/>
                  </a:schemeClr>
                </a:solidFill>
                <a:cs typeface="+mn-ea"/>
                <a:sym typeface="+mn-lt"/>
              </a:rPr>
              <a:t>June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3" name="Rectangle 22">
            <a:extLst>
              <a:ext uri="{FF2B5EF4-FFF2-40B4-BE49-F238E27FC236}">
                <a16:creationId xmlns:a16="http://schemas.microsoft.com/office/drawing/2014/main" id="{6344A2C4-AB99-4F26-8444-46A8D58D783A}"/>
              </a:ext>
            </a:extLst>
          </p:cNvPr>
          <p:cNvSpPr/>
          <p:nvPr/>
        </p:nvSpPr>
        <p:spPr>
          <a:xfrm>
            <a:off x="9746109" y="2240578"/>
            <a:ext cx="68452" cy="4873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Group 2">
            <a:extLst>
              <a:ext uri="{FF2B5EF4-FFF2-40B4-BE49-F238E27FC236}">
                <a16:creationId xmlns:a16="http://schemas.microsoft.com/office/drawing/2014/main" id="{2C950139-5232-44DC-A8F5-7BBEF7DDF268}"/>
              </a:ext>
            </a:extLst>
          </p:cNvPr>
          <p:cNvGrpSpPr/>
          <p:nvPr/>
        </p:nvGrpSpPr>
        <p:grpSpPr>
          <a:xfrm>
            <a:off x="776603" y="1720484"/>
            <a:ext cx="4203292" cy="1590067"/>
            <a:chOff x="776603" y="1720483"/>
            <a:chExt cx="4203292" cy="15900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5AF02B-21F2-471E-AA2A-AE7BAB78229C}"/>
                </a:ext>
              </a:extLst>
            </p:cNvPr>
            <p:cNvSpPr txBox="1"/>
            <p:nvPr/>
          </p:nvSpPr>
          <p:spPr>
            <a:xfrm>
              <a:off x="776603" y="1720483"/>
              <a:ext cx="4203292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cs typeface="+mn-ea"/>
                  <a:sym typeface="+mn-lt"/>
                </a:rPr>
                <a:t>Monthly</a:t>
              </a:r>
            </a:p>
            <a:p>
              <a:r>
                <a:rPr lang="en-US" sz="3600">
                  <a:solidFill>
                    <a:schemeClr val="bg1"/>
                  </a:solidFill>
                  <a:cs typeface="+mn-ea"/>
                  <a:sym typeface="+mn-lt"/>
                </a:rPr>
                <a:t>Special Menu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2DAB73-8A1B-4A52-9B0C-D81554CE31EC}"/>
                </a:ext>
              </a:extLst>
            </p:cNvPr>
            <p:cNvGrpSpPr/>
            <p:nvPr/>
          </p:nvGrpSpPr>
          <p:grpSpPr>
            <a:xfrm>
              <a:off x="910815" y="3310550"/>
              <a:ext cx="603250" cy="0"/>
              <a:chOff x="7150100" y="3662052"/>
              <a:chExt cx="603250" cy="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0D5418C-E53B-45C3-8F4C-A4CC91E5C603}"/>
                  </a:ext>
                </a:extLst>
              </p:cNvPr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cap="rnd"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2EB2CB4-005F-4710-817E-8D53ACD9C655}"/>
                  </a:ext>
                </a:extLst>
              </p:cNvPr>
              <p:cNvCxnSpPr/>
              <p:nvPr/>
            </p:nvCxnSpPr>
            <p:spPr>
              <a:xfrm flipH="1">
                <a:off x="762000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895228E-FAA6-4C24-9CEE-9BC1A4F8B87B}"/>
                  </a:ext>
                </a:extLst>
              </p:cNvPr>
              <p:cNvCxnSpPr/>
              <p:nvPr/>
            </p:nvCxnSpPr>
            <p:spPr>
              <a:xfrm flipH="1">
                <a:off x="775335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Group 1">
            <a:extLst>
              <a:ext uri="{FF2B5EF4-FFF2-40B4-BE49-F238E27FC236}">
                <a16:creationId xmlns:a16="http://schemas.microsoft.com/office/drawing/2014/main" id="{4592241D-FEF9-448C-BD58-63C05411A0A9}"/>
              </a:ext>
            </a:extLst>
          </p:cNvPr>
          <p:cNvGrpSpPr/>
          <p:nvPr/>
        </p:nvGrpSpPr>
        <p:grpSpPr>
          <a:xfrm>
            <a:off x="776603" y="3629640"/>
            <a:ext cx="4004187" cy="1563762"/>
            <a:chOff x="776602" y="3629640"/>
            <a:chExt cx="4004187" cy="156376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34F465B-6B55-44CA-8F59-1B8CF2C7D470}"/>
                </a:ext>
              </a:extLst>
            </p:cNvPr>
            <p:cNvSpPr txBox="1"/>
            <p:nvPr/>
          </p:nvSpPr>
          <p:spPr>
            <a:xfrm>
              <a:off x="776602" y="3629640"/>
              <a:ext cx="4004187" cy="384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Subtitle text goes here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6CFA18-5500-4A43-91DA-88C9E3F64F1C}"/>
                </a:ext>
              </a:extLst>
            </p:cNvPr>
            <p:cNvSpPr txBox="1"/>
            <p:nvPr/>
          </p:nvSpPr>
          <p:spPr>
            <a:xfrm>
              <a:off x="776602" y="3993073"/>
              <a:ext cx="4004187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b="1"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6" name="TextBox 15">
            <a:extLst>
              <a:ext uri="{FF2B5EF4-FFF2-40B4-BE49-F238E27FC236}">
                <a16:creationId xmlns:a16="http://schemas.microsoft.com/office/drawing/2014/main" id="{47A4A299-A29B-487A-9FBF-D4AB849B788A}"/>
              </a:ext>
            </a:extLst>
          </p:cNvPr>
          <p:cNvSpPr txBox="1"/>
          <p:nvPr/>
        </p:nvSpPr>
        <p:spPr>
          <a:xfrm>
            <a:off x="10112910" y="2299603"/>
            <a:ext cx="171229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cs typeface="+mn-ea"/>
                <a:sym typeface="+mn-lt"/>
              </a:rPr>
              <a:t>February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7" name="e7d195523061f1c0">
            <a:extLst>
              <a:ext uri="{FF2B5EF4-FFF2-40B4-BE49-F238E27FC236}">
                <a16:creationId xmlns:a16="http://schemas.microsoft.com/office/drawing/2014/main" id="{9FA3D380-22F7-4B93-948E-FE3F6DFBADD2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3976A22C-6EB8-442B-BD66-C8F2F66791E7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286588742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1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4"/>
      <p:bldP grpId="0" spid="17"/>
      <p:bldP grpId="0" spid="18"/>
      <p:bldP grpId="0" spid="19"/>
      <p:bldP grpId="0" spid="20"/>
      <p:bldP grpId="0" spid="23"/>
      <p:bldP grpId="0" spid="1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" name="图片占位符 7">
            <a:extLst>
              <a:ext uri="{FF2B5EF4-FFF2-40B4-BE49-F238E27FC236}">
                <a16:creationId xmlns:a16="http://schemas.microsoft.com/office/drawing/2014/main" id="{C9FBB505-487E-455A-81E2-5538A23DA7AD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Rectangle 1">
            <a:extLst>
              <a:ext uri="{FF2B5EF4-FFF2-40B4-BE49-F238E27FC236}">
                <a16:creationId xmlns:a16="http://schemas.microsoft.com/office/drawing/2014/main" id="{B2B72D08-997B-4DED-955F-FFFAF781DEB5}"/>
              </a:ext>
            </a:extLst>
          </p:cNvPr>
          <p:cNvSpPr/>
          <p:nvPr/>
        </p:nvSpPr>
        <p:spPr>
          <a:xfrm>
            <a:off x="1" y="1"/>
            <a:ext cx="12191999" cy="501445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56000"/>
                </a:schemeClr>
              </a:gs>
              <a:gs pos="100000">
                <a:schemeClr val="accent6">
                  <a:lumMod val="50000"/>
                  <a:alpha val="56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1" name="Group 30">
            <a:extLst>
              <a:ext uri="{FF2B5EF4-FFF2-40B4-BE49-F238E27FC236}">
                <a16:creationId xmlns:a16="http://schemas.microsoft.com/office/drawing/2014/main" id="{BB8B8021-F0AF-4CCD-B2E2-580014DA02C8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2342A04-A44E-40C7-BFB5-62C171272194}"/>
                </a:ext>
              </a:extLst>
            </p:cNvPr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cap="rnd"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71DFB2-7C39-41DB-813A-51C856BF9AA1}"/>
                </a:ext>
              </a:extLst>
            </p:cNvPr>
            <p:cNvCxnSpPr/>
            <p:nvPr/>
          </p:nvCxnSpPr>
          <p:spPr>
            <a:xfrm flipH="1">
              <a:off x="762000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D4E55E-DD6E-4DBE-9742-AAED2025D39E}"/>
                </a:ext>
              </a:extLst>
            </p:cNvPr>
            <p:cNvCxnSpPr/>
            <p:nvPr/>
          </p:nvCxnSpPr>
          <p:spPr>
            <a:xfrm flipH="1">
              <a:off x="775335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2" name="TextBox 31">
            <a:extLst>
              <a:ext uri="{FF2B5EF4-FFF2-40B4-BE49-F238E27FC236}">
                <a16:creationId xmlns:a16="http://schemas.microsoft.com/office/drawing/2014/main" id="{D517BB89-33FE-4DF0-A3B9-D335986A7911}"/>
              </a:ext>
            </a:extLst>
          </p:cNvPr>
          <p:cNvSpPr txBox="1"/>
          <p:nvPr/>
        </p:nvSpPr>
        <p:spPr>
          <a:xfrm>
            <a:off x="1277258" y="400393"/>
            <a:ext cx="963748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4400">
                <a:solidFill>
                  <a:schemeClr val="bg1"/>
                </a:solidFill>
                <a:cs typeface="+mn-ea"/>
                <a:sym typeface="+mn-lt"/>
              </a:rPr>
              <a:t>Special Menu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6" name="Rectangle: Rounded Corners 35">
            <a:extLst>
              <a:ext uri="{FF2B5EF4-FFF2-40B4-BE49-F238E27FC236}">
                <a16:creationId xmlns:a16="http://schemas.microsoft.com/office/drawing/2014/main" id="{4216ABA1-D8AB-4F7E-BDA3-287B87F22DCA}"/>
              </a:ext>
            </a:extLst>
          </p:cNvPr>
          <p:cNvSpPr/>
          <p:nvPr/>
        </p:nvSpPr>
        <p:spPr>
          <a:xfrm>
            <a:off x="5371564" y="3125518"/>
            <a:ext cx="1448875" cy="34893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algn="tl" blurRad="152400" dir="2700000" dist="381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cs typeface="+mn-ea"/>
                <a:sym typeface="+mn-lt"/>
              </a:rPr>
              <a:t>Check now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" name="Group 4">
            <a:extLst>
              <a:ext uri="{FF2B5EF4-FFF2-40B4-BE49-F238E27FC236}">
                <a16:creationId xmlns:a16="http://schemas.microsoft.com/office/drawing/2014/main" id="{75A18CBD-CF3A-411B-8B83-132B9D001FC6}"/>
              </a:ext>
            </a:extLst>
          </p:cNvPr>
          <p:cNvGrpSpPr/>
          <p:nvPr/>
        </p:nvGrpSpPr>
        <p:grpSpPr>
          <a:xfrm>
            <a:off x="1573163" y="1935143"/>
            <a:ext cx="9045676" cy="885302"/>
            <a:chOff x="1573162" y="1935142"/>
            <a:chExt cx="9045676" cy="8853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090ABC-46AE-48F8-9E80-888B299292A5}"/>
                </a:ext>
              </a:extLst>
            </p:cNvPr>
            <p:cNvSpPr txBox="1"/>
            <p:nvPr/>
          </p:nvSpPr>
          <p:spPr>
            <a:xfrm>
              <a:off x="1573162" y="2284913"/>
              <a:ext cx="9045676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4D5A7E7-1B65-46F3-AC79-7F13217020EE}"/>
                </a:ext>
              </a:extLst>
            </p:cNvPr>
            <p:cNvSpPr txBox="1"/>
            <p:nvPr/>
          </p:nvSpPr>
          <p:spPr>
            <a:xfrm>
              <a:off x="4093907" y="1935142"/>
              <a:ext cx="4004187" cy="384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>
                  <a:solidFill>
                    <a:schemeClr val="bg1"/>
                  </a:solidFill>
                  <a:cs typeface="+mn-ea"/>
                  <a:sym typeface="+mn-lt"/>
                </a:rPr>
                <a:t>Subtitle text goes here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6" name="Rectangle: Rounded Corners 25">
            <a:extLst>
              <a:ext uri="{FF2B5EF4-FFF2-40B4-BE49-F238E27FC236}">
                <a16:creationId xmlns:a16="http://schemas.microsoft.com/office/drawing/2014/main" id="{153B47E5-D3E4-42BB-A9A9-13C35A31E8B5}"/>
              </a:ext>
            </a:extLst>
          </p:cNvPr>
          <p:cNvSpPr/>
          <p:nvPr/>
        </p:nvSpPr>
        <p:spPr>
          <a:xfrm>
            <a:off x="6162367" y="4130650"/>
            <a:ext cx="4320540" cy="1774388"/>
          </a:xfrm>
          <a:prstGeom prst="roundRect">
            <a:avLst>
              <a:gd fmla="val 355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algn="tl" blurRad="1028700" dir="2700000" dist="393700" rotWithShape="0" sx="86000" sy="8600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5" name="Rectangle: Rounded Corners 24">
            <a:extLst>
              <a:ext uri="{FF2B5EF4-FFF2-40B4-BE49-F238E27FC236}">
                <a16:creationId xmlns:a16="http://schemas.microsoft.com/office/drawing/2014/main" id="{FF34CBF3-A70F-4D63-80E4-F0F5E8EDC23C}"/>
              </a:ext>
            </a:extLst>
          </p:cNvPr>
          <p:cNvSpPr/>
          <p:nvPr/>
        </p:nvSpPr>
        <p:spPr>
          <a:xfrm>
            <a:off x="1709093" y="4130650"/>
            <a:ext cx="4320539" cy="1774388"/>
          </a:xfrm>
          <a:prstGeom prst="roundRect">
            <a:avLst>
              <a:gd fmla="val 3550" name="adj"/>
            </a:avLst>
          </a:prstGeom>
          <a:solidFill>
            <a:schemeClr val="bg1"/>
          </a:solidFill>
          <a:ln>
            <a:noFill/>
          </a:ln>
          <a:effectLst>
            <a:outerShdw algn="tl" blurRad="1028700" dir="2700000" dist="393700" rotWithShape="0" sx="86000" sy="86000">
              <a:schemeClr val="tx1">
                <a:alpha val="1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Group 2">
            <a:extLst>
              <a:ext uri="{FF2B5EF4-FFF2-40B4-BE49-F238E27FC236}">
                <a16:creationId xmlns:a16="http://schemas.microsoft.com/office/drawing/2014/main" id="{B7361F4A-DB20-43E6-90B0-78B202B4C176}"/>
              </a:ext>
            </a:extLst>
          </p:cNvPr>
          <p:cNvGrpSpPr/>
          <p:nvPr/>
        </p:nvGrpSpPr>
        <p:grpSpPr>
          <a:xfrm>
            <a:off x="1912445" y="4328813"/>
            <a:ext cx="3913835" cy="843308"/>
            <a:chOff x="1912445" y="4328812"/>
            <a:chExt cx="3913834" cy="84330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D53325-7539-4A73-A22A-0F12222A02ED}"/>
                </a:ext>
              </a:extLst>
            </p:cNvPr>
            <p:cNvSpPr txBox="1"/>
            <p:nvPr/>
          </p:nvSpPr>
          <p:spPr>
            <a:xfrm>
              <a:off x="1912446" y="4328812"/>
              <a:ext cx="391383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231BC2-E135-40A8-85CA-48D16B249EA7}"/>
                </a:ext>
              </a:extLst>
            </p:cNvPr>
            <p:cNvSpPr txBox="1"/>
            <p:nvPr/>
          </p:nvSpPr>
          <p:spPr>
            <a:xfrm>
              <a:off x="1912446" y="4636589"/>
              <a:ext cx="3913834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1" name="TextBox 40">
            <a:extLst>
              <a:ext uri="{FF2B5EF4-FFF2-40B4-BE49-F238E27FC236}">
                <a16:creationId xmlns:a16="http://schemas.microsoft.com/office/drawing/2014/main" id="{45D06DEE-EFF1-4076-905A-237C27CD0629}"/>
              </a:ext>
            </a:extLst>
          </p:cNvPr>
          <p:cNvSpPr txBox="1"/>
          <p:nvPr/>
        </p:nvSpPr>
        <p:spPr>
          <a:xfrm>
            <a:off x="1912446" y="5327883"/>
            <a:ext cx="1582923" cy="3328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baseline="30000" lang="en-US" sz="2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$ 44,80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" name="Group 3">
            <a:extLst>
              <a:ext uri="{FF2B5EF4-FFF2-40B4-BE49-F238E27FC236}">
                <a16:creationId xmlns:a16="http://schemas.microsoft.com/office/drawing/2014/main" id="{A8ABF66C-A12D-42B0-9B78-3CD93304D803}"/>
              </a:ext>
            </a:extLst>
          </p:cNvPr>
          <p:cNvGrpSpPr/>
          <p:nvPr/>
        </p:nvGrpSpPr>
        <p:grpSpPr>
          <a:xfrm>
            <a:off x="6365721" y="4328813"/>
            <a:ext cx="3913835" cy="843308"/>
            <a:chOff x="6365721" y="4328812"/>
            <a:chExt cx="3913834" cy="8433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3B8899-049E-4C2F-ADB1-472F2385CD9C}"/>
                </a:ext>
              </a:extLst>
            </p:cNvPr>
            <p:cNvSpPr txBox="1"/>
            <p:nvPr/>
          </p:nvSpPr>
          <p:spPr>
            <a:xfrm>
              <a:off x="6365721" y="4328812"/>
              <a:ext cx="391383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z="1400">
                  <a:solidFill>
                    <a:schemeClr val="bg1"/>
                  </a:solidFill>
                  <a:cs typeface="+mn-ea"/>
                  <a:sym typeface="+mn-lt"/>
                </a:rPr>
                <a:t>Amazing taste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6291338-EAFE-4D5A-AAE7-1BCF6E899DF0}"/>
                </a:ext>
              </a:extLst>
            </p:cNvPr>
            <p:cNvSpPr txBox="1"/>
            <p:nvPr/>
          </p:nvSpPr>
          <p:spPr>
            <a:xfrm>
              <a:off x="6365721" y="4636589"/>
              <a:ext cx="3913834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4" name="TextBox 43">
            <a:extLst>
              <a:ext uri="{FF2B5EF4-FFF2-40B4-BE49-F238E27FC236}">
                <a16:creationId xmlns:a16="http://schemas.microsoft.com/office/drawing/2014/main" id="{47AA4543-92B0-4E86-AA00-3FD191E6F970}"/>
              </a:ext>
            </a:extLst>
          </p:cNvPr>
          <p:cNvSpPr txBox="1"/>
          <p:nvPr/>
        </p:nvSpPr>
        <p:spPr>
          <a:xfrm>
            <a:off x="6365721" y="5327883"/>
            <a:ext cx="1582923" cy="3328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baseline="30000" lang="en-US" sz="2400">
                <a:solidFill>
                  <a:schemeClr val="bg1"/>
                </a:solidFill>
                <a:cs typeface="+mn-ea"/>
                <a:sym typeface="+mn-lt"/>
              </a:rPr>
              <a:t>$ 47,80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9" name="e7d195523061f1c0">
            <a:extLst>
              <a:ext uri="{FF2B5EF4-FFF2-40B4-BE49-F238E27FC236}">
                <a16:creationId xmlns:a16="http://schemas.microsoft.com/office/drawing/2014/main" id="{629AF238-4452-4976-8B0E-93EE676A020B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727272402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2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2"/>
      <p:bldP grpId="0" spid="36"/>
      <p:bldP grpId="0" spid="26"/>
      <p:bldP grpId="0" spid="25"/>
      <p:bldP grpId="0" spid="41"/>
      <p:bldP grpId="0" spid="4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5C61C3-858D-4939-8314-E25E33F24C60}"/>
              </a:ext>
            </a:extLst>
          </p:cNvPr>
          <p:cNvSpPr txBox="1"/>
          <p:nvPr/>
        </p:nvSpPr>
        <p:spPr>
          <a:xfrm>
            <a:off x="4175761" y="2177810"/>
            <a:ext cx="38404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96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第叁部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4CF057-BCA1-4A87-B0EE-D5A3B99EFE15}"/>
              </a:ext>
            </a:extLst>
          </p:cNvPr>
          <p:cNvSpPr txBox="1"/>
          <p:nvPr/>
        </p:nvSpPr>
        <p:spPr>
          <a:xfrm>
            <a:off x="4281057" y="3419703"/>
            <a:ext cx="37539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梦幻淡雅水彩肌理纹理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23118-C8D4-4C0E-BF3D-38BBA6ABC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  <p:extLst>
      <p:ext uri="{BB962C8B-B14F-4D97-AF65-F5344CB8AC3E}">
        <p14:creationId val="301310003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7E3491E7-44AA-43B2-9997-A6FF7EE55778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1" name="Freeform: Shape 10">
            <a:extLst>
              <a:ext uri="{FF2B5EF4-FFF2-40B4-BE49-F238E27FC236}">
                <a16:creationId xmlns:a16="http://schemas.microsoft.com/office/drawing/2014/main" id="{D783C068-7D26-446F-9B01-D753BE967C26}"/>
              </a:ext>
            </a:extLst>
          </p:cNvPr>
          <p:cNvSpPr/>
          <p:nvPr/>
        </p:nvSpPr>
        <p:spPr>
          <a:xfrm flipV="1">
            <a:off x="1" y="-10053"/>
            <a:ext cx="12191988" cy="5048250"/>
          </a:xfrm>
          <a:custGeom>
            <a:gdLst>
              <a:gd fmla="*/ 243840 w 12191988" name="connsiteX0"/>
              <a:gd fmla="*/ 0 h 5048250" name="connsiteY0"/>
              <a:gd fmla="*/ 468518 w 12191988" name="connsiteX1"/>
              <a:gd fmla="*/ 148926 h 5048250" name="connsiteY1"/>
              <a:gd fmla="*/ 487676 w 12191988" name="connsiteX2"/>
              <a:gd fmla="*/ 243819 h 5048250" name="connsiteY2"/>
              <a:gd fmla="*/ 487676 w 12191988" name="connsiteX3"/>
              <a:gd fmla="*/ 1127758 h 5048250" name="connsiteY3"/>
              <a:gd fmla="*/ 731516 w 12191988" name="connsiteX4"/>
              <a:gd fmla="*/ 1371598 h 5048250" name="connsiteY4"/>
              <a:gd fmla="*/ 975356 w 12191988" name="connsiteX5"/>
              <a:gd fmla="*/ 1127758 h 5048250" name="connsiteY5"/>
              <a:gd fmla="*/ 975356 w 12191988" name="connsiteX6"/>
              <a:gd fmla="*/ 243819 h 5048250" name="connsiteY6"/>
              <a:gd fmla="*/ 975360 w 12191988" name="connsiteX7"/>
              <a:gd fmla="*/ 243839 h 5048250" name="connsiteY7"/>
              <a:gd fmla="*/ 994522 w 12191988" name="connsiteX8"/>
              <a:gd fmla="*/ 148926 h 5048250" name="connsiteY8"/>
              <a:gd fmla="*/ 1219200 w 12191988" name="connsiteX9"/>
              <a:gd fmla="*/ 0 h 5048250" name="connsiteY9"/>
              <a:gd fmla="*/ 1443877 w 12191988" name="connsiteX10"/>
              <a:gd fmla="*/ 148926 h 5048250" name="connsiteY10"/>
              <a:gd fmla="*/ 1463036 w 12191988" name="connsiteX11"/>
              <a:gd fmla="*/ 243822 h 5048250" name="connsiteY11"/>
              <a:gd fmla="*/ 1463036 w 12191988" name="connsiteX12"/>
              <a:gd fmla="*/ 718185 h 5048250" name="connsiteY12"/>
              <a:gd fmla="*/ 1706876 w 12191988" name="connsiteX13"/>
              <a:gd fmla="*/ 962023 h 5048250" name="connsiteY13"/>
              <a:gd fmla="*/ 1950716 w 12191988" name="connsiteX14"/>
              <a:gd fmla="*/ 718185 h 5048250" name="connsiteY14"/>
              <a:gd fmla="*/ 1950716 w 12191988" name="connsiteX15"/>
              <a:gd fmla="*/ 243823 h 5048250" name="connsiteY15"/>
              <a:gd fmla="*/ 1950719 w 12191988" name="connsiteX16"/>
              <a:gd fmla="*/ 243839 h 5048250" name="connsiteY16"/>
              <a:gd fmla="*/ 1969881 w 12191988" name="connsiteX17"/>
              <a:gd fmla="*/ 148926 h 5048250" name="connsiteY17"/>
              <a:gd fmla="*/ 2194561 w 12191988" name="connsiteX18"/>
              <a:gd fmla="*/ 0 h 5048250" name="connsiteY18"/>
              <a:gd fmla="*/ 2419239 w 12191988" name="connsiteX19"/>
              <a:gd fmla="*/ 148926 h 5048250" name="connsiteY19"/>
              <a:gd fmla="*/ 2438396 w 12191988" name="connsiteX20"/>
              <a:gd fmla="*/ 243817 h 5048250" name="connsiteY20"/>
              <a:gd fmla="*/ 2438396 w 12191988" name="connsiteX21"/>
              <a:gd fmla="*/ 1356358 h 5048250" name="connsiteY21"/>
              <a:gd fmla="*/ 2682236 w 12191988" name="connsiteX22"/>
              <a:gd fmla="*/ 1600199 h 5048250" name="connsiteY22"/>
              <a:gd fmla="*/ 2926076 w 12191988" name="connsiteX23"/>
              <a:gd fmla="*/ 1356358 h 5048250" name="connsiteY23"/>
              <a:gd fmla="*/ 2926076 w 12191988" name="connsiteX24"/>
              <a:gd fmla="*/ 243816 h 5048250" name="connsiteY24"/>
              <a:gd fmla="*/ 2926081 w 12191988" name="connsiteX25"/>
              <a:gd fmla="*/ 243839 h 5048250" name="connsiteY25"/>
              <a:gd fmla="*/ 2945242 w 12191988" name="connsiteX26"/>
              <a:gd fmla="*/ 148926 h 5048250" name="connsiteY26"/>
              <a:gd fmla="*/ 3169919 w 12191988" name="connsiteX27"/>
              <a:gd fmla="*/ 0 h 5048250" name="connsiteY27"/>
              <a:gd fmla="*/ 3394599 w 12191988" name="connsiteX28"/>
              <a:gd fmla="*/ 148926 h 5048250" name="connsiteY28"/>
              <a:gd fmla="*/ 3413756 w 12191988" name="connsiteX29"/>
              <a:gd fmla="*/ 243820 h 5048250" name="connsiteY29"/>
              <a:gd fmla="*/ 3413756 w 12191988" name="connsiteX30"/>
              <a:gd fmla="*/ 546735 h 5048250" name="connsiteY30"/>
              <a:gd fmla="*/ 3657596 w 12191988" name="connsiteX31"/>
              <a:gd fmla="*/ 790575 h 5048250" name="connsiteY31"/>
              <a:gd fmla="*/ 3901436 w 12191988" name="connsiteX32"/>
              <a:gd fmla="*/ 546735 h 5048250" name="connsiteY32"/>
              <a:gd fmla="*/ 3901436 w 12191988" name="connsiteX33"/>
              <a:gd fmla="*/ 243821 h 5048250" name="connsiteY33"/>
              <a:gd fmla="*/ 3901439 w 12191988" name="connsiteX34"/>
              <a:gd fmla="*/ 243839 h 5048250" name="connsiteY34"/>
              <a:gd fmla="*/ 3920601 w 12191988" name="connsiteX35"/>
              <a:gd fmla="*/ 148926 h 5048250" name="connsiteY35"/>
              <a:gd fmla="*/ 4145279 w 12191988" name="connsiteX36"/>
              <a:gd fmla="*/ 0 h 5048250" name="connsiteY36"/>
              <a:gd fmla="*/ 4389116 w 12191988" name="connsiteX37"/>
              <a:gd fmla="*/ 243840 h 5048250" name="connsiteY37"/>
              <a:gd fmla="*/ 4389116 w 12191988" name="connsiteX38"/>
              <a:gd fmla="*/ 1908808 h 5048250" name="connsiteY38"/>
              <a:gd fmla="*/ 4632955 w 12191988" name="connsiteX39"/>
              <a:gd fmla="*/ 2152648 h 5048250" name="connsiteY39"/>
              <a:gd fmla="*/ 4876795 w 12191988" name="connsiteX40"/>
              <a:gd fmla="*/ 1908808 h 5048250" name="connsiteY40"/>
              <a:gd fmla="*/ 4876795 w 12191988" name="connsiteX41"/>
              <a:gd fmla="*/ 243829 h 5048250" name="connsiteY41"/>
              <a:gd fmla="*/ 4876797 w 12191988" name="connsiteX42"/>
              <a:gd fmla="*/ 243840 h 5048250" name="connsiteY42"/>
              <a:gd fmla="*/ 5120638 w 12191988" name="connsiteX43"/>
              <a:gd fmla="*/ 0 h 5048250" name="connsiteY43"/>
              <a:gd fmla="*/ 5345316 w 12191988" name="connsiteX44"/>
              <a:gd fmla="*/ 148926 h 5048250" name="connsiteY44"/>
              <a:gd fmla="*/ 5364474 w 12191988" name="connsiteX45"/>
              <a:gd fmla="*/ 243825 h 5048250" name="connsiteY45"/>
              <a:gd fmla="*/ 5364474 w 12191988" name="connsiteX46"/>
              <a:gd fmla="*/ 975359 h 5048250" name="connsiteY46"/>
              <a:gd fmla="*/ 5608316 w 12191988" name="connsiteX47"/>
              <a:gd fmla="*/ 1219199 h 5048250" name="connsiteY47"/>
              <a:gd fmla="*/ 5852156 w 12191988" name="connsiteX48"/>
              <a:gd fmla="*/ 975359 h 5048250" name="connsiteY48"/>
              <a:gd fmla="*/ 5852156 w 12191988" name="connsiteX49"/>
              <a:gd fmla="*/ 243840 h 5048250" name="connsiteY49"/>
              <a:gd fmla="*/ 6095996 w 12191988" name="connsiteX50"/>
              <a:gd fmla="*/ 0 h 5048250" name="connsiteY50"/>
              <a:gd fmla="*/ 6339834 w 12191988" name="connsiteX51"/>
              <a:gd fmla="*/ 243840 h 5048250" name="connsiteY51"/>
              <a:gd fmla="*/ 6339834 w 12191988" name="connsiteX52"/>
              <a:gd fmla="*/ 1604009 h 5048250" name="connsiteY52"/>
              <a:gd fmla="*/ 6583674 w 12191988" name="connsiteX53"/>
              <a:gd fmla="*/ 1847849 h 5048250" name="connsiteY53"/>
              <a:gd fmla="*/ 6827514 w 12191988" name="connsiteX54"/>
              <a:gd fmla="*/ 1604009 h 5048250" name="connsiteY54"/>
              <a:gd fmla="*/ 6827514 w 12191988" name="connsiteX55"/>
              <a:gd fmla="*/ 243840 h 5048250" name="connsiteY55"/>
              <a:gd fmla="*/ 7071354 w 12191988" name="connsiteX56"/>
              <a:gd fmla="*/ 0 h 5048250" name="connsiteY56"/>
              <a:gd fmla="*/ 7315194 w 12191988" name="connsiteX57"/>
              <a:gd fmla="*/ 243840 h 5048250" name="connsiteY57"/>
              <a:gd fmla="*/ 7315194 w 12191988" name="connsiteX58"/>
              <a:gd fmla="*/ 441960 h 5048250" name="connsiteY58"/>
              <a:gd fmla="*/ 7559034 w 12191988" name="connsiteX59"/>
              <a:gd fmla="*/ 685800 h 5048250" name="connsiteY59"/>
              <a:gd fmla="*/ 7802874 w 12191988" name="connsiteX60"/>
              <a:gd fmla="*/ 441960 h 5048250" name="connsiteY60"/>
              <a:gd fmla="*/ 7802874 w 12191988" name="connsiteX61"/>
              <a:gd fmla="*/ 243840 h 5048250" name="connsiteY61"/>
              <a:gd fmla="*/ 8046714 w 12191988" name="connsiteX62"/>
              <a:gd fmla="*/ 0 h 5048250" name="connsiteY62"/>
              <a:gd fmla="*/ 8290554 w 12191988" name="connsiteX63"/>
              <a:gd fmla="*/ 243840 h 5048250" name="connsiteY63"/>
              <a:gd fmla="*/ 8290554 w 12191988" name="connsiteX64"/>
              <a:gd fmla="*/ 1127759 h 5048250" name="connsiteY64"/>
              <a:gd fmla="*/ 8534394 w 12191988" name="connsiteX65"/>
              <a:gd fmla="*/ 1371599 h 5048250" name="connsiteY65"/>
              <a:gd fmla="*/ 8778234 w 12191988" name="connsiteX66"/>
              <a:gd fmla="*/ 1127759 h 5048250" name="connsiteY66"/>
              <a:gd fmla="*/ 8778234 w 12191988" name="connsiteX67"/>
              <a:gd fmla="*/ 243840 h 5048250" name="connsiteY67"/>
              <a:gd fmla="*/ 9022074 w 12191988" name="connsiteX68"/>
              <a:gd fmla="*/ 0 h 5048250" name="connsiteY68"/>
              <a:gd fmla="*/ 9265914 w 12191988" name="connsiteX69"/>
              <a:gd fmla="*/ 243840 h 5048250" name="connsiteY69"/>
              <a:gd fmla="*/ 9265914 w 12191988" name="connsiteX70"/>
              <a:gd fmla="*/ 718185 h 5048250" name="connsiteY70"/>
              <a:gd fmla="*/ 9509754 w 12191988" name="connsiteX71"/>
              <a:gd fmla="*/ 962025 h 5048250" name="connsiteY71"/>
              <a:gd fmla="*/ 9753594 w 12191988" name="connsiteX72"/>
              <a:gd fmla="*/ 718185 h 5048250" name="connsiteY72"/>
              <a:gd fmla="*/ 9753594 w 12191988" name="connsiteX73"/>
              <a:gd fmla="*/ 243840 h 5048250" name="connsiteY73"/>
              <a:gd fmla="*/ 9997434 w 12191988" name="connsiteX74"/>
              <a:gd fmla="*/ 0 h 5048250" name="connsiteY74"/>
              <a:gd fmla="*/ 10241274 w 12191988" name="connsiteX75"/>
              <a:gd fmla="*/ 243840 h 5048250" name="connsiteY75"/>
              <a:gd fmla="*/ 10241274 w 12191988" name="connsiteX76"/>
              <a:gd fmla="*/ 1908810 h 5048250" name="connsiteY76"/>
              <a:gd fmla="*/ 10485114 w 12191988" name="connsiteX77"/>
              <a:gd fmla="*/ 2152650 h 5048250" name="connsiteY77"/>
              <a:gd fmla="*/ 10728954 w 12191988" name="connsiteX78"/>
              <a:gd fmla="*/ 1908810 h 5048250" name="connsiteY78"/>
              <a:gd fmla="*/ 10728954 w 12191988" name="connsiteX79"/>
              <a:gd fmla="*/ 243840 h 5048250" name="connsiteY79"/>
              <a:gd fmla="*/ 10972794 w 12191988" name="connsiteX80"/>
              <a:gd fmla="*/ 0 h 5048250" name="connsiteY80"/>
              <a:gd fmla="*/ 11216634 w 12191988" name="connsiteX81"/>
              <a:gd fmla="*/ 243840 h 5048250" name="connsiteY81"/>
              <a:gd fmla="*/ 11216634 w 12191988" name="connsiteX82"/>
              <a:gd fmla="*/ 975360 h 5048250" name="connsiteY82"/>
              <a:gd fmla="*/ 11460474 w 12191988" name="connsiteX83"/>
              <a:gd fmla="*/ 1219200 h 5048250" name="connsiteY83"/>
              <a:gd fmla="*/ 11704314 w 12191988" name="connsiteX84"/>
              <a:gd fmla="*/ 975360 h 5048250" name="connsiteY84"/>
              <a:gd fmla="*/ 11704314 w 12191988" name="connsiteX85"/>
              <a:gd fmla="*/ 243840 h 5048250" name="connsiteY85"/>
              <a:gd fmla="*/ 11948154 w 12191988" name="connsiteX86"/>
              <a:gd fmla="*/ 0 h 5048250" name="connsiteY86"/>
              <a:gd fmla="*/ 12172832 w 12191988" name="connsiteX87"/>
              <a:gd fmla="*/ 148926 h 5048250" name="connsiteY87"/>
              <a:gd fmla="*/ 12191988 w 12191988" name="connsiteX88"/>
              <a:gd fmla="*/ 243810 h 5048250" name="connsiteY88"/>
              <a:gd fmla="*/ 12191988 w 12191988" name="connsiteX89"/>
              <a:gd fmla="*/ 5048250 h 5048250" name="connsiteY89"/>
              <a:gd fmla="*/ 0 w 12191988" name="connsiteX90"/>
              <a:gd fmla="*/ 5048250 h 5048250" name="connsiteY90"/>
              <a:gd fmla="*/ 0 w 12191988" name="connsiteX91"/>
              <a:gd fmla="*/ 243840 h 5048250" name="connsiteY91"/>
              <a:gd fmla="*/ 243840 w 12191988" name="connsiteX92"/>
              <a:gd fmla="*/ 0 h 5048250" name="connsiteY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b="b" l="l" r="r" t="t"/>
            <a:pathLst>
              <a:path h="5048250" w="12191988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4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8" y="0"/>
                  <a:pt x="5308299" y="61408"/>
                  <a:pt x="5345316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7" y="1219199"/>
                  <a:pt x="5608316" y="1219199"/>
                </a:cubicBezTo>
                <a:cubicBezTo>
                  <a:pt x="5742984" y="1219199"/>
                  <a:pt x="5852156" y="1110027"/>
                  <a:pt x="5852156" y="975359"/>
                </a:cubicBezTo>
                <a:lnTo>
                  <a:pt x="5852156" y="243840"/>
                </a:lnTo>
                <a:cubicBezTo>
                  <a:pt x="5852156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0F28">
                  <a:alpha val="0"/>
                </a:srgbClr>
              </a:gs>
              <a:gs pos="40000">
                <a:schemeClr val="accent6">
                  <a:alpha val="64000"/>
                </a:schemeClr>
              </a:gs>
              <a:gs pos="100000">
                <a:schemeClr val="accent5">
                  <a:alpha val="9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0" name="Rectangle: Rounded Corners 9">
            <a:extLst>
              <a:ext uri="{FF2B5EF4-FFF2-40B4-BE49-F238E27FC236}">
                <a16:creationId xmlns:a16="http://schemas.microsoft.com/office/drawing/2014/main" id="{8D22FDE5-D772-4AE6-A19F-25BD020728D2}"/>
              </a:ext>
            </a:extLst>
          </p:cNvPr>
          <p:cNvSpPr/>
          <p:nvPr/>
        </p:nvSpPr>
        <p:spPr>
          <a:xfrm>
            <a:off x="1277260" y="1854200"/>
            <a:ext cx="9637483" cy="4136572"/>
          </a:xfrm>
          <a:prstGeom prst="roundRect">
            <a:avLst>
              <a:gd fmla="val 3550" name="adj"/>
            </a:avLst>
          </a:prstGeom>
          <a:solidFill>
            <a:schemeClr val="bg1"/>
          </a:solidFill>
          <a:ln>
            <a:noFill/>
          </a:ln>
          <a:effectLst>
            <a:outerShdw algn="tl" blurRad="1270000" dir="2700000" dist="647700" rotWithShape="0" sx="89000" sy="8900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3" name="Group 12">
            <a:extLst>
              <a:ext uri="{FF2B5EF4-FFF2-40B4-BE49-F238E27FC236}">
                <a16:creationId xmlns:a16="http://schemas.microsoft.com/office/drawing/2014/main" id="{5D4C50ED-1438-42D1-961B-2B3CD01191E5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F548880-01D7-4347-BAB1-1F24F1D42B36}"/>
                </a:ext>
              </a:extLst>
            </p:cNvPr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cap="rnd"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1BAC3E-095F-40DE-A9B5-95291CCAF636}"/>
                </a:ext>
              </a:extLst>
            </p:cNvPr>
            <p:cNvCxnSpPr/>
            <p:nvPr/>
          </p:nvCxnSpPr>
          <p:spPr>
            <a:xfrm flipH="1">
              <a:off x="762000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EA80C8E-F956-474F-B97A-B3BF720572F9}"/>
                </a:ext>
              </a:extLst>
            </p:cNvPr>
            <p:cNvCxnSpPr/>
            <p:nvPr/>
          </p:nvCxnSpPr>
          <p:spPr>
            <a:xfrm flipH="1">
              <a:off x="775335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4" name="TextBox 13">
            <a:extLst>
              <a:ext uri="{FF2B5EF4-FFF2-40B4-BE49-F238E27FC236}">
                <a16:creationId xmlns:a16="http://schemas.microsoft.com/office/drawing/2014/main" id="{BAC7D227-8DFE-4707-B020-072D3E96A8C6}"/>
              </a:ext>
            </a:extLst>
          </p:cNvPr>
          <p:cNvSpPr txBox="1"/>
          <p:nvPr/>
        </p:nvSpPr>
        <p:spPr>
          <a:xfrm>
            <a:off x="1277258" y="400393"/>
            <a:ext cx="963748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4400">
                <a:solidFill>
                  <a:schemeClr val="bg1"/>
                </a:solidFill>
                <a:cs typeface="+mn-ea"/>
                <a:sym typeface="+mn-lt"/>
              </a:rPr>
              <a:t>Features Slide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4" name="Rectangle: Rounded Corners 23">
            <a:extLst>
              <a:ext uri="{FF2B5EF4-FFF2-40B4-BE49-F238E27FC236}">
                <a16:creationId xmlns:a16="http://schemas.microsoft.com/office/drawing/2014/main" id="{EA8D98EB-7D0C-4601-97BE-55F810D5E97A}"/>
              </a:ext>
            </a:extLst>
          </p:cNvPr>
          <p:cNvSpPr/>
          <p:nvPr/>
        </p:nvSpPr>
        <p:spPr>
          <a:xfrm>
            <a:off x="4552713" y="2061211"/>
            <a:ext cx="3086571" cy="4959035"/>
          </a:xfrm>
          <a:prstGeom prst="roundRect">
            <a:avLst>
              <a:gd fmla="val 355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algn="tl" blurRad="482600" dir="2700000" dist="165100" rotWithShape="0" sx="96000" sy="9600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8" name="TextBox 17">
            <a:extLst>
              <a:ext uri="{FF2B5EF4-FFF2-40B4-BE49-F238E27FC236}">
                <a16:creationId xmlns:a16="http://schemas.microsoft.com/office/drawing/2014/main" id="{D47C820E-03C4-42ED-9E89-4977894B1AE8}"/>
              </a:ext>
            </a:extLst>
          </p:cNvPr>
          <p:cNvSpPr txBox="1"/>
          <p:nvPr/>
        </p:nvSpPr>
        <p:spPr>
          <a:xfrm>
            <a:off x="1545012" y="2944026"/>
            <a:ext cx="2551061" cy="2066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2" name="Rectangle: Rounded Corners 21">
            <a:extLst>
              <a:ext uri="{FF2B5EF4-FFF2-40B4-BE49-F238E27FC236}">
                <a16:creationId xmlns:a16="http://schemas.microsoft.com/office/drawing/2014/main" id="{89A03782-6DA4-4032-9A1A-71177A4DC72D}"/>
              </a:ext>
            </a:extLst>
          </p:cNvPr>
          <p:cNvSpPr/>
          <p:nvPr/>
        </p:nvSpPr>
        <p:spPr>
          <a:xfrm>
            <a:off x="1619252" y="2481093"/>
            <a:ext cx="1936749" cy="36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b="1" lang="en-US" sz="1400">
                <a:cs typeface="+mn-ea"/>
                <a:sym typeface="+mn-lt"/>
              </a:rPr>
              <a:t>Feature number 01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1" name="Group 30">
            <a:extLst>
              <a:ext uri="{FF2B5EF4-FFF2-40B4-BE49-F238E27FC236}">
                <a16:creationId xmlns:a16="http://schemas.microsoft.com/office/drawing/2014/main" id="{CE4FEB1C-C39C-47AC-A8D7-4D217B066DEB}"/>
              </a:ext>
            </a:extLst>
          </p:cNvPr>
          <p:cNvGrpSpPr/>
          <p:nvPr/>
        </p:nvGrpSpPr>
        <p:grpSpPr>
          <a:xfrm>
            <a:off x="1545012" y="5106308"/>
            <a:ext cx="916395" cy="286232"/>
            <a:chOff x="1545011" y="5048250"/>
            <a:chExt cx="916395" cy="2862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F46B4E-70A0-4456-BECC-19B5B43F5E45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32" name="Freeform 4561">
              <a:extLst>
                <a:ext uri="{FF2B5EF4-FFF2-40B4-BE49-F238E27FC236}">
                  <a16:creationId xmlns:a16="http://schemas.microsoft.com/office/drawing/2014/main" id="{CE6E0C52-25FA-4377-824D-96C2DA917506}"/>
                </a:ext>
              </a:extLst>
            </p:cNvPr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gdLst>
                <a:gd fmla="*/ 122 w 218" name="T0"/>
                <a:gd fmla="*/ 1 h 195" name="T1"/>
                <a:gd fmla="*/ 116 w 218" name="T2"/>
                <a:gd fmla="*/ 1 h 195" name="T3"/>
                <a:gd fmla="*/ 116 w 218" name="T4"/>
                <a:gd fmla="*/ 7 h 195" name="T5"/>
                <a:gd fmla="*/ 203 w 218" name="T6"/>
                <a:gd fmla="*/ 94 h 195" name="T7"/>
                <a:gd fmla="*/ 4 w 218" name="T8"/>
                <a:gd fmla="*/ 94 h 195" name="T9"/>
                <a:gd fmla="*/ 0 w 218" name="T10"/>
                <a:gd fmla="*/ 98 h 195" name="T11"/>
                <a:gd fmla="*/ 4 w 218" name="T12"/>
                <a:gd fmla="*/ 102 h 195" name="T13"/>
                <a:gd fmla="*/ 203 w 218" name="T14"/>
                <a:gd fmla="*/ 102 h 195" name="T15"/>
                <a:gd fmla="*/ 116 w 218" name="T16"/>
                <a:gd fmla="*/ 188 h 195" name="T17"/>
                <a:gd fmla="*/ 116 w 218" name="T18"/>
                <a:gd fmla="*/ 194 h 195" name="T19"/>
                <a:gd fmla="*/ 119 w 218" name="T20"/>
                <a:gd fmla="*/ 195 h 195" name="T21"/>
                <a:gd fmla="*/ 122 w 218" name="T22"/>
                <a:gd fmla="*/ 194 h 195" name="T23"/>
                <a:gd fmla="*/ 218 w 218" name="T24"/>
                <a:gd fmla="*/ 98 h 195" name="T25"/>
                <a:gd fmla="*/ 122 w 218" name="T26"/>
                <a:gd fmla="*/ 1 h 1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5" w="218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4" name="TextBox 33">
            <a:extLst>
              <a:ext uri="{FF2B5EF4-FFF2-40B4-BE49-F238E27FC236}">
                <a16:creationId xmlns:a16="http://schemas.microsoft.com/office/drawing/2014/main" id="{25EE3885-5502-418B-905F-89DBD2D8BAAD}"/>
              </a:ext>
            </a:extLst>
          </p:cNvPr>
          <p:cNvSpPr txBox="1"/>
          <p:nvPr/>
        </p:nvSpPr>
        <p:spPr>
          <a:xfrm>
            <a:off x="8095929" y="2944026"/>
            <a:ext cx="2551061" cy="2066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5" name="Rectangle: Rounded Corners 34">
            <a:extLst>
              <a:ext uri="{FF2B5EF4-FFF2-40B4-BE49-F238E27FC236}">
                <a16:creationId xmlns:a16="http://schemas.microsoft.com/office/drawing/2014/main" id="{96617675-A481-48D1-B02F-C6C1CCDE1F11}"/>
              </a:ext>
            </a:extLst>
          </p:cNvPr>
          <p:cNvSpPr/>
          <p:nvPr/>
        </p:nvSpPr>
        <p:spPr>
          <a:xfrm>
            <a:off x="8170168" y="2481093"/>
            <a:ext cx="1936749" cy="36728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b="1" lang="en-US" sz="1400">
                <a:cs typeface="+mn-ea"/>
                <a:sym typeface="+mn-lt"/>
              </a:rPr>
              <a:t>Feature number 03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6" name="Group 35">
            <a:extLst>
              <a:ext uri="{FF2B5EF4-FFF2-40B4-BE49-F238E27FC236}">
                <a16:creationId xmlns:a16="http://schemas.microsoft.com/office/drawing/2014/main" id="{128853A9-EB50-4624-8A5F-C70B11CD0D0E}"/>
              </a:ext>
            </a:extLst>
          </p:cNvPr>
          <p:cNvGrpSpPr/>
          <p:nvPr/>
        </p:nvGrpSpPr>
        <p:grpSpPr>
          <a:xfrm>
            <a:off x="8095929" y="5106308"/>
            <a:ext cx="916395" cy="286232"/>
            <a:chOff x="1545011" y="5048250"/>
            <a:chExt cx="916395" cy="2862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5A3F25-0D15-44EA-AF8C-07DC525B1AB5}"/>
                </a:ext>
              </a:extLst>
            </p:cNvPr>
            <p:cNvSpPr txBox="1"/>
            <p:nvPr/>
          </p:nvSpPr>
          <p:spPr>
            <a:xfrm>
              <a:off x="1545012" y="5048250"/>
              <a:ext cx="817190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38" name="Freeform 4561">
              <a:extLst>
                <a:ext uri="{FF2B5EF4-FFF2-40B4-BE49-F238E27FC236}">
                  <a16:creationId xmlns:a16="http://schemas.microsoft.com/office/drawing/2014/main" id="{CD6F9A56-5673-4B41-9919-6255001EFD6E}"/>
                </a:ext>
              </a:extLst>
            </p:cNvPr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gdLst>
                <a:gd fmla="*/ 122 w 218" name="T0"/>
                <a:gd fmla="*/ 1 h 195" name="T1"/>
                <a:gd fmla="*/ 116 w 218" name="T2"/>
                <a:gd fmla="*/ 1 h 195" name="T3"/>
                <a:gd fmla="*/ 116 w 218" name="T4"/>
                <a:gd fmla="*/ 7 h 195" name="T5"/>
                <a:gd fmla="*/ 203 w 218" name="T6"/>
                <a:gd fmla="*/ 94 h 195" name="T7"/>
                <a:gd fmla="*/ 4 w 218" name="T8"/>
                <a:gd fmla="*/ 94 h 195" name="T9"/>
                <a:gd fmla="*/ 0 w 218" name="T10"/>
                <a:gd fmla="*/ 98 h 195" name="T11"/>
                <a:gd fmla="*/ 4 w 218" name="T12"/>
                <a:gd fmla="*/ 102 h 195" name="T13"/>
                <a:gd fmla="*/ 203 w 218" name="T14"/>
                <a:gd fmla="*/ 102 h 195" name="T15"/>
                <a:gd fmla="*/ 116 w 218" name="T16"/>
                <a:gd fmla="*/ 188 h 195" name="T17"/>
                <a:gd fmla="*/ 116 w 218" name="T18"/>
                <a:gd fmla="*/ 194 h 195" name="T19"/>
                <a:gd fmla="*/ 119 w 218" name="T20"/>
                <a:gd fmla="*/ 195 h 195" name="T21"/>
                <a:gd fmla="*/ 122 w 218" name="T22"/>
                <a:gd fmla="*/ 194 h 195" name="T23"/>
                <a:gd fmla="*/ 218 w 218" name="T24"/>
                <a:gd fmla="*/ 98 h 195" name="T25"/>
                <a:gd fmla="*/ 122 w 218" name="T26"/>
                <a:gd fmla="*/ 1 h 1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5" w="218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9" name="TextBox 38">
            <a:extLst>
              <a:ext uri="{FF2B5EF4-FFF2-40B4-BE49-F238E27FC236}">
                <a16:creationId xmlns:a16="http://schemas.microsoft.com/office/drawing/2014/main" id="{96892A81-0992-4408-A5CA-6DF71588582A}"/>
              </a:ext>
            </a:extLst>
          </p:cNvPr>
          <p:cNvSpPr txBox="1"/>
          <p:nvPr/>
        </p:nvSpPr>
        <p:spPr>
          <a:xfrm>
            <a:off x="4820471" y="2944026"/>
            <a:ext cx="2551061" cy="2066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0" name="Rectangle: Rounded Corners 39">
            <a:extLst>
              <a:ext uri="{FF2B5EF4-FFF2-40B4-BE49-F238E27FC236}">
                <a16:creationId xmlns:a16="http://schemas.microsoft.com/office/drawing/2014/main" id="{DE8A1F7C-12E2-48AC-9607-448719AE1EF7}"/>
              </a:ext>
            </a:extLst>
          </p:cNvPr>
          <p:cNvSpPr/>
          <p:nvPr/>
        </p:nvSpPr>
        <p:spPr>
          <a:xfrm>
            <a:off x="4894711" y="2481093"/>
            <a:ext cx="1936749" cy="367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b="1" lang="en-US" sz="1400">
                <a:solidFill>
                  <a:schemeClr val="accent1"/>
                </a:solidFill>
                <a:cs typeface="+mn-ea"/>
                <a:sym typeface="+mn-lt"/>
              </a:rPr>
              <a:t>Feature number 02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1" name="Group 40">
            <a:extLst>
              <a:ext uri="{FF2B5EF4-FFF2-40B4-BE49-F238E27FC236}">
                <a16:creationId xmlns:a16="http://schemas.microsoft.com/office/drawing/2014/main" id="{CC3F8EF6-4606-4B57-9518-C12201E9462D}"/>
              </a:ext>
            </a:extLst>
          </p:cNvPr>
          <p:cNvGrpSpPr/>
          <p:nvPr/>
        </p:nvGrpSpPr>
        <p:grpSpPr>
          <a:xfrm>
            <a:off x="4820471" y="5106308"/>
            <a:ext cx="916395" cy="286232"/>
            <a:chOff x="1545011" y="5048250"/>
            <a:chExt cx="916395" cy="2862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93C0ED4-33E4-413B-B640-432D88B50DCB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>
                  <a:solidFill>
                    <a:schemeClr val="bg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43" name="Freeform 4561">
              <a:extLst>
                <a:ext uri="{FF2B5EF4-FFF2-40B4-BE49-F238E27FC236}">
                  <a16:creationId xmlns:a16="http://schemas.microsoft.com/office/drawing/2014/main" id="{9921B1AE-B02D-4682-9591-1BB3CD66A635}"/>
                </a:ext>
              </a:extLst>
            </p:cNvPr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gdLst>
                <a:gd fmla="*/ 122 w 218" name="T0"/>
                <a:gd fmla="*/ 1 h 195" name="T1"/>
                <a:gd fmla="*/ 116 w 218" name="T2"/>
                <a:gd fmla="*/ 1 h 195" name="T3"/>
                <a:gd fmla="*/ 116 w 218" name="T4"/>
                <a:gd fmla="*/ 7 h 195" name="T5"/>
                <a:gd fmla="*/ 203 w 218" name="T6"/>
                <a:gd fmla="*/ 94 h 195" name="T7"/>
                <a:gd fmla="*/ 4 w 218" name="T8"/>
                <a:gd fmla="*/ 94 h 195" name="T9"/>
                <a:gd fmla="*/ 0 w 218" name="T10"/>
                <a:gd fmla="*/ 98 h 195" name="T11"/>
                <a:gd fmla="*/ 4 w 218" name="T12"/>
                <a:gd fmla="*/ 102 h 195" name="T13"/>
                <a:gd fmla="*/ 203 w 218" name="T14"/>
                <a:gd fmla="*/ 102 h 195" name="T15"/>
                <a:gd fmla="*/ 116 w 218" name="T16"/>
                <a:gd fmla="*/ 188 h 195" name="T17"/>
                <a:gd fmla="*/ 116 w 218" name="T18"/>
                <a:gd fmla="*/ 194 h 195" name="T19"/>
                <a:gd fmla="*/ 119 w 218" name="T20"/>
                <a:gd fmla="*/ 195 h 195" name="T21"/>
                <a:gd fmla="*/ 122 w 218" name="T22"/>
                <a:gd fmla="*/ 194 h 195" name="T23"/>
                <a:gd fmla="*/ 218 w 218" name="T24"/>
                <a:gd fmla="*/ 98 h 195" name="T25"/>
                <a:gd fmla="*/ 122 w 218" name="T26"/>
                <a:gd fmla="*/ 1 h 1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5" w="218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9" name="e7d195523061f1c0">
            <a:extLst>
              <a:ext uri="{FF2B5EF4-FFF2-40B4-BE49-F238E27FC236}">
                <a16:creationId xmlns:a16="http://schemas.microsoft.com/office/drawing/2014/main" id="{B0F1C8F2-D7F0-40F5-9B1B-3B0245DE0BDF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531123867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8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6" presetSubtype="3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2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6" presetSubtype="3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6" presetSubtype="3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4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6" presetSubtype="3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6" presetSubtype="32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0"/>
      <p:bldP grpId="0" spid="14"/>
      <p:bldP grpId="0" spid="24"/>
      <p:bldP grpId="0" spid="18"/>
      <p:bldP grpId="0" spid="22"/>
      <p:bldP grpId="0" spid="34"/>
      <p:bldP grpId="0" spid="35"/>
      <p:bldP grpId="0" spid="39"/>
      <p:bldP grpId="0" spid="4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F52BFFDF-E096-44A6-BBD3-B340312CD50B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5" name="Freeform: Shape 24">
            <a:extLst>
              <a:ext uri="{FF2B5EF4-FFF2-40B4-BE49-F238E27FC236}">
                <a16:creationId xmlns:a16="http://schemas.microsoft.com/office/drawing/2014/main" id="{0776CD3E-CD06-47E0-A71C-C37591B246B6}"/>
              </a:ext>
            </a:extLst>
          </p:cNvPr>
          <p:cNvSpPr/>
          <p:nvPr/>
        </p:nvSpPr>
        <p:spPr>
          <a:xfrm>
            <a:off x="13" y="1809750"/>
            <a:ext cx="12191988" cy="5048250"/>
          </a:xfrm>
          <a:custGeom>
            <a:gdLst>
              <a:gd fmla="*/ 243840 w 12191988" name="connsiteX0"/>
              <a:gd fmla="*/ 0 h 5048250" name="connsiteY0"/>
              <a:gd fmla="*/ 468518 w 12191988" name="connsiteX1"/>
              <a:gd fmla="*/ 148926 h 5048250" name="connsiteY1"/>
              <a:gd fmla="*/ 487676 w 12191988" name="connsiteX2"/>
              <a:gd fmla="*/ 243819 h 5048250" name="connsiteY2"/>
              <a:gd fmla="*/ 487676 w 12191988" name="connsiteX3"/>
              <a:gd fmla="*/ 1127758 h 5048250" name="connsiteY3"/>
              <a:gd fmla="*/ 731516 w 12191988" name="connsiteX4"/>
              <a:gd fmla="*/ 1371598 h 5048250" name="connsiteY4"/>
              <a:gd fmla="*/ 975356 w 12191988" name="connsiteX5"/>
              <a:gd fmla="*/ 1127758 h 5048250" name="connsiteY5"/>
              <a:gd fmla="*/ 975356 w 12191988" name="connsiteX6"/>
              <a:gd fmla="*/ 243819 h 5048250" name="connsiteY6"/>
              <a:gd fmla="*/ 975360 w 12191988" name="connsiteX7"/>
              <a:gd fmla="*/ 243839 h 5048250" name="connsiteY7"/>
              <a:gd fmla="*/ 994522 w 12191988" name="connsiteX8"/>
              <a:gd fmla="*/ 148926 h 5048250" name="connsiteY8"/>
              <a:gd fmla="*/ 1219200 w 12191988" name="connsiteX9"/>
              <a:gd fmla="*/ 0 h 5048250" name="connsiteY9"/>
              <a:gd fmla="*/ 1443877 w 12191988" name="connsiteX10"/>
              <a:gd fmla="*/ 148926 h 5048250" name="connsiteY10"/>
              <a:gd fmla="*/ 1463036 w 12191988" name="connsiteX11"/>
              <a:gd fmla="*/ 243822 h 5048250" name="connsiteY11"/>
              <a:gd fmla="*/ 1463036 w 12191988" name="connsiteX12"/>
              <a:gd fmla="*/ 718185 h 5048250" name="connsiteY12"/>
              <a:gd fmla="*/ 1706876 w 12191988" name="connsiteX13"/>
              <a:gd fmla="*/ 962023 h 5048250" name="connsiteY13"/>
              <a:gd fmla="*/ 1950716 w 12191988" name="connsiteX14"/>
              <a:gd fmla="*/ 718185 h 5048250" name="connsiteY14"/>
              <a:gd fmla="*/ 1950716 w 12191988" name="connsiteX15"/>
              <a:gd fmla="*/ 243823 h 5048250" name="connsiteY15"/>
              <a:gd fmla="*/ 1950719 w 12191988" name="connsiteX16"/>
              <a:gd fmla="*/ 243839 h 5048250" name="connsiteY16"/>
              <a:gd fmla="*/ 1969881 w 12191988" name="connsiteX17"/>
              <a:gd fmla="*/ 148926 h 5048250" name="connsiteY17"/>
              <a:gd fmla="*/ 2194561 w 12191988" name="connsiteX18"/>
              <a:gd fmla="*/ 0 h 5048250" name="connsiteY18"/>
              <a:gd fmla="*/ 2419239 w 12191988" name="connsiteX19"/>
              <a:gd fmla="*/ 148926 h 5048250" name="connsiteY19"/>
              <a:gd fmla="*/ 2438396 w 12191988" name="connsiteX20"/>
              <a:gd fmla="*/ 243817 h 5048250" name="connsiteY20"/>
              <a:gd fmla="*/ 2438396 w 12191988" name="connsiteX21"/>
              <a:gd fmla="*/ 1356358 h 5048250" name="connsiteY21"/>
              <a:gd fmla="*/ 2682236 w 12191988" name="connsiteX22"/>
              <a:gd fmla="*/ 1600199 h 5048250" name="connsiteY22"/>
              <a:gd fmla="*/ 2926076 w 12191988" name="connsiteX23"/>
              <a:gd fmla="*/ 1356358 h 5048250" name="connsiteY23"/>
              <a:gd fmla="*/ 2926076 w 12191988" name="connsiteX24"/>
              <a:gd fmla="*/ 243816 h 5048250" name="connsiteY24"/>
              <a:gd fmla="*/ 2926081 w 12191988" name="connsiteX25"/>
              <a:gd fmla="*/ 243839 h 5048250" name="connsiteY25"/>
              <a:gd fmla="*/ 2945242 w 12191988" name="connsiteX26"/>
              <a:gd fmla="*/ 148926 h 5048250" name="connsiteY26"/>
              <a:gd fmla="*/ 3169919 w 12191988" name="connsiteX27"/>
              <a:gd fmla="*/ 0 h 5048250" name="connsiteY27"/>
              <a:gd fmla="*/ 3394599 w 12191988" name="connsiteX28"/>
              <a:gd fmla="*/ 148926 h 5048250" name="connsiteY28"/>
              <a:gd fmla="*/ 3413756 w 12191988" name="connsiteX29"/>
              <a:gd fmla="*/ 243820 h 5048250" name="connsiteY29"/>
              <a:gd fmla="*/ 3413756 w 12191988" name="connsiteX30"/>
              <a:gd fmla="*/ 546735 h 5048250" name="connsiteY30"/>
              <a:gd fmla="*/ 3657596 w 12191988" name="connsiteX31"/>
              <a:gd fmla="*/ 790575 h 5048250" name="connsiteY31"/>
              <a:gd fmla="*/ 3901436 w 12191988" name="connsiteX32"/>
              <a:gd fmla="*/ 546735 h 5048250" name="connsiteY32"/>
              <a:gd fmla="*/ 3901436 w 12191988" name="connsiteX33"/>
              <a:gd fmla="*/ 243821 h 5048250" name="connsiteY33"/>
              <a:gd fmla="*/ 3901439 w 12191988" name="connsiteX34"/>
              <a:gd fmla="*/ 243839 h 5048250" name="connsiteY34"/>
              <a:gd fmla="*/ 3920601 w 12191988" name="connsiteX35"/>
              <a:gd fmla="*/ 148926 h 5048250" name="connsiteY35"/>
              <a:gd fmla="*/ 4145279 w 12191988" name="connsiteX36"/>
              <a:gd fmla="*/ 0 h 5048250" name="connsiteY36"/>
              <a:gd fmla="*/ 4389116 w 12191988" name="connsiteX37"/>
              <a:gd fmla="*/ 243840 h 5048250" name="connsiteY37"/>
              <a:gd fmla="*/ 4389116 w 12191988" name="connsiteX38"/>
              <a:gd fmla="*/ 1908808 h 5048250" name="connsiteY38"/>
              <a:gd fmla="*/ 4632955 w 12191988" name="connsiteX39"/>
              <a:gd fmla="*/ 2152648 h 5048250" name="connsiteY39"/>
              <a:gd fmla="*/ 4876795 w 12191988" name="connsiteX40"/>
              <a:gd fmla="*/ 1908808 h 5048250" name="connsiteY40"/>
              <a:gd fmla="*/ 4876795 w 12191988" name="connsiteX41"/>
              <a:gd fmla="*/ 243829 h 5048250" name="connsiteY41"/>
              <a:gd fmla="*/ 4876797 w 12191988" name="connsiteX42"/>
              <a:gd fmla="*/ 243840 h 5048250" name="connsiteY42"/>
              <a:gd fmla="*/ 5120638 w 12191988" name="connsiteX43"/>
              <a:gd fmla="*/ 0 h 5048250" name="connsiteY43"/>
              <a:gd fmla="*/ 5345316 w 12191988" name="connsiteX44"/>
              <a:gd fmla="*/ 148926 h 5048250" name="connsiteY44"/>
              <a:gd fmla="*/ 5364474 w 12191988" name="connsiteX45"/>
              <a:gd fmla="*/ 243825 h 5048250" name="connsiteY45"/>
              <a:gd fmla="*/ 5364474 w 12191988" name="connsiteX46"/>
              <a:gd fmla="*/ 975359 h 5048250" name="connsiteY46"/>
              <a:gd fmla="*/ 5608316 w 12191988" name="connsiteX47"/>
              <a:gd fmla="*/ 1219199 h 5048250" name="connsiteY47"/>
              <a:gd fmla="*/ 5852156 w 12191988" name="connsiteX48"/>
              <a:gd fmla="*/ 975359 h 5048250" name="connsiteY48"/>
              <a:gd fmla="*/ 5852156 w 12191988" name="connsiteX49"/>
              <a:gd fmla="*/ 243840 h 5048250" name="connsiteY49"/>
              <a:gd fmla="*/ 6095996 w 12191988" name="connsiteX50"/>
              <a:gd fmla="*/ 0 h 5048250" name="connsiteY50"/>
              <a:gd fmla="*/ 6339834 w 12191988" name="connsiteX51"/>
              <a:gd fmla="*/ 243840 h 5048250" name="connsiteY51"/>
              <a:gd fmla="*/ 6339834 w 12191988" name="connsiteX52"/>
              <a:gd fmla="*/ 1604009 h 5048250" name="connsiteY52"/>
              <a:gd fmla="*/ 6583674 w 12191988" name="connsiteX53"/>
              <a:gd fmla="*/ 1847849 h 5048250" name="connsiteY53"/>
              <a:gd fmla="*/ 6827514 w 12191988" name="connsiteX54"/>
              <a:gd fmla="*/ 1604009 h 5048250" name="connsiteY54"/>
              <a:gd fmla="*/ 6827514 w 12191988" name="connsiteX55"/>
              <a:gd fmla="*/ 243840 h 5048250" name="connsiteY55"/>
              <a:gd fmla="*/ 7071354 w 12191988" name="connsiteX56"/>
              <a:gd fmla="*/ 0 h 5048250" name="connsiteY56"/>
              <a:gd fmla="*/ 7315194 w 12191988" name="connsiteX57"/>
              <a:gd fmla="*/ 243840 h 5048250" name="connsiteY57"/>
              <a:gd fmla="*/ 7315194 w 12191988" name="connsiteX58"/>
              <a:gd fmla="*/ 441960 h 5048250" name="connsiteY58"/>
              <a:gd fmla="*/ 7559034 w 12191988" name="connsiteX59"/>
              <a:gd fmla="*/ 685800 h 5048250" name="connsiteY59"/>
              <a:gd fmla="*/ 7802874 w 12191988" name="connsiteX60"/>
              <a:gd fmla="*/ 441960 h 5048250" name="connsiteY60"/>
              <a:gd fmla="*/ 7802874 w 12191988" name="connsiteX61"/>
              <a:gd fmla="*/ 243840 h 5048250" name="connsiteY61"/>
              <a:gd fmla="*/ 8046714 w 12191988" name="connsiteX62"/>
              <a:gd fmla="*/ 0 h 5048250" name="connsiteY62"/>
              <a:gd fmla="*/ 8290554 w 12191988" name="connsiteX63"/>
              <a:gd fmla="*/ 243840 h 5048250" name="connsiteY63"/>
              <a:gd fmla="*/ 8290554 w 12191988" name="connsiteX64"/>
              <a:gd fmla="*/ 1127759 h 5048250" name="connsiteY64"/>
              <a:gd fmla="*/ 8534394 w 12191988" name="connsiteX65"/>
              <a:gd fmla="*/ 1371599 h 5048250" name="connsiteY65"/>
              <a:gd fmla="*/ 8778234 w 12191988" name="connsiteX66"/>
              <a:gd fmla="*/ 1127759 h 5048250" name="connsiteY66"/>
              <a:gd fmla="*/ 8778234 w 12191988" name="connsiteX67"/>
              <a:gd fmla="*/ 243840 h 5048250" name="connsiteY67"/>
              <a:gd fmla="*/ 9022074 w 12191988" name="connsiteX68"/>
              <a:gd fmla="*/ 0 h 5048250" name="connsiteY68"/>
              <a:gd fmla="*/ 9265914 w 12191988" name="connsiteX69"/>
              <a:gd fmla="*/ 243840 h 5048250" name="connsiteY69"/>
              <a:gd fmla="*/ 9265914 w 12191988" name="connsiteX70"/>
              <a:gd fmla="*/ 718185 h 5048250" name="connsiteY70"/>
              <a:gd fmla="*/ 9509754 w 12191988" name="connsiteX71"/>
              <a:gd fmla="*/ 962025 h 5048250" name="connsiteY71"/>
              <a:gd fmla="*/ 9753594 w 12191988" name="connsiteX72"/>
              <a:gd fmla="*/ 718185 h 5048250" name="connsiteY72"/>
              <a:gd fmla="*/ 9753594 w 12191988" name="connsiteX73"/>
              <a:gd fmla="*/ 243840 h 5048250" name="connsiteY73"/>
              <a:gd fmla="*/ 9997434 w 12191988" name="connsiteX74"/>
              <a:gd fmla="*/ 0 h 5048250" name="connsiteY74"/>
              <a:gd fmla="*/ 10241274 w 12191988" name="connsiteX75"/>
              <a:gd fmla="*/ 243840 h 5048250" name="connsiteY75"/>
              <a:gd fmla="*/ 10241274 w 12191988" name="connsiteX76"/>
              <a:gd fmla="*/ 1908810 h 5048250" name="connsiteY76"/>
              <a:gd fmla="*/ 10485114 w 12191988" name="connsiteX77"/>
              <a:gd fmla="*/ 2152650 h 5048250" name="connsiteY77"/>
              <a:gd fmla="*/ 10728954 w 12191988" name="connsiteX78"/>
              <a:gd fmla="*/ 1908810 h 5048250" name="connsiteY78"/>
              <a:gd fmla="*/ 10728954 w 12191988" name="connsiteX79"/>
              <a:gd fmla="*/ 243840 h 5048250" name="connsiteY79"/>
              <a:gd fmla="*/ 10972794 w 12191988" name="connsiteX80"/>
              <a:gd fmla="*/ 0 h 5048250" name="connsiteY80"/>
              <a:gd fmla="*/ 11216634 w 12191988" name="connsiteX81"/>
              <a:gd fmla="*/ 243840 h 5048250" name="connsiteY81"/>
              <a:gd fmla="*/ 11216634 w 12191988" name="connsiteX82"/>
              <a:gd fmla="*/ 975360 h 5048250" name="connsiteY82"/>
              <a:gd fmla="*/ 11460474 w 12191988" name="connsiteX83"/>
              <a:gd fmla="*/ 1219200 h 5048250" name="connsiteY83"/>
              <a:gd fmla="*/ 11704314 w 12191988" name="connsiteX84"/>
              <a:gd fmla="*/ 975360 h 5048250" name="connsiteY84"/>
              <a:gd fmla="*/ 11704314 w 12191988" name="connsiteX85"/>
              <a:gd fmla="*/ 243840 h 5048250" name="connsiteY85"/>
              <a:gd fmla="*/ 11948154 w 12191988" name="connsiteX86"/>
              <a:gd fmla="*/ 0 h 5048250" name="connsiteY86"/>
              <a:gd fmla="*/ 12172832 w 12191988" name="connsiteX87"/>
              <a:gd fmla="*/ 148926 h 5048250" name="connsiteY87"/>
              <a:gd fmla="*/ 12191988 w 12191988" name="connsiteX88"/>
              <a:gd fmla="*/ 243810 h 5048250" name="connsiteY88"/>
              <a:gd fmla="*/ 12191988 w 12191988" name="connsiteX89"/>
              <a:gd fmla="*/ 5048250 h 5048250" name="connsiteY89"/>
              <a:gd fmla="*/ 0 w 12191988" name="connsiteX90"/>
              <a:gd fmla="*/ 5048250 h 5048250" name="connsiteY90"/>
              <a:gd fmla="*/ 0 w 12191988" name="connsiteX91"/>
              <a:gd fmla="*/ 243840 h 5048250" name="connsiteY91"/>
              <a:gd fmla="*/ 243840 w 12191988" name="connsiteX92"/>
              <a:gd fmla="*/ 0 h 5048250" name="connsiteY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b="b" l="l" r="r" t="t"/>
            <a:pathLst>
              <a:path h="5048250" w="12191988">
                <a:moveTo>
                  <a:pt x="243840" y="0"/>
                </a:moveTo>
                <a:cubicBezTo>
                  <a:pt x="344842" y="0"/>
                  <a:pt x="431501" y="61408"/>
                  <a:pt x="468518" y="148926"/>
                </a:cubicBezTo>
                <a:lnTo>
                  <a:pt x="487676" y="243819"/>
                </a:lnTo>
                <a:lnTo>
                  <a:pt x="487676" y="1127758"/>
                </a:lnTo>
                <a:cubicBezTo>
                  <a:pt x="487676" y="1262427"/>
                  <a:pt x="596847" y="1371598"/>
                  <a:pt x="731516" y="1371598"/>
                </a:cubicBezTo>
                <a:cubicBezTo>
                  <a:pt x="866185" y="1371598"/>
                  <a:pt x="975356" y="1262427"/>
                  <a:pt x="975356" y="1127758"/>
                </a:cubicBezTo>
                <a:lnTo>
                  <a:pt x="975356" y="243819"/>
                </a:lnTo>
                <a:lnTo>
                  <a:pt x="975360" y="243839"/>
                </a:lnTo>
                <a:lnTo>
                  <a:pt x="994522" y="148926"/>
                </a:lnTo>
                <a:cubicBezTo>
                  <a:pt x="1031539" y="61408"/>
                  <a:pt x="1118198" y="0"/>
                  <a:pt x="1219200" y="0"/>
                </a:cubicBezTo>
                <a:cubicBezTo>
                  <a:pt x="1320201" y="0"/>
                  <a:pt x="1406860" y="61408"/>
                  <a:pt x="1443877" y="148926"/>
                </a:cubicBezTo>
                <a:lnTo>
                  <a:pt x="1463036" y="243822"/>
                </a:lnTo>
                <a:lnTo>
                  <a:pt x="1463036" y="718185"/>
                </a:lnTo>
                <a:cubicBezTo>
                  <a:pt x="1463036" y="852854"/>
                  <a:pt x="1572207" y="962023"/>
                  <a:pt x="1706876" y="962023"/>
                </a:cubicBezTo>
                <a:cubicBezTo>
                  <a:pt x="1841545" y="962023"/>
                  <a:pt x="1950716" y="852854"/>
                  <a:pt x="1950716" y="718185"/>
                </a:cubicBezTo>
                <a:lnTo>
                  <a:pt x="1950716" y="243823"/>
                </a:lnTo>
                <a:lnTo>
                  <a:pt x="1950719" y="243839"/>
                </a:lnTo>
                <a:lnTo>
                  <a:pt x="1969881" y="148926"/>
                </a:lnTo>
                <a:cubicBezTo>
                  <a:pt x="2006898" y="61408"/>
                  <a:pt x="2093557" y="0"/>
                  <a:pt x="2194561" y="0"/>
                </a:cubicBezTo>
                <a:cubicBezTo>
                  <a:pt x="2295563" y="0"/>
                  <a:pt x="2382222" y="61408"/>
                  <a:pt x="2419239" y="148926"/>
                </a:cubicBezTo>
                <a:lnTo>
                  <a:pt x="2438396" y="243817"/>
                </a:lnTo>
                <a:lnTo>
                  <a:pt x="2438396" y="1356358"/>
                </a:lnTo>
                <a:cubicBezTo>
                  <a:pt x="2438396" y="1491028"/>
                  <a:pt x="2547567" y="1600199"/>
                  <a:pt x="2682236" y="1600199"/>
                </a:cubicBezTo>
                <a:cubicBezTo>
                  <a:pt x="2816905" y="1600199"/>
                  <a:pt x="2926076" y="1491028"/>
                  <a:pt x="2926076" y="1356358"/>
                </a:cubicBezTo>
                <a:lnTo>
                  <a:pt x="2926076" y="243816"/>
                </a:lnTo>
                <a:lnTo>
                  <a:pt x="2926081" y="243839"/>
                </a:lnTo>
                <a:lnTo>
                  <a:pt x="2945242" y="148926"/>
                </a:lnTo>
                <a:cubicBezTo>
                  <a:pt x="2982258" y="61408"/>
                  <a:pt x="3068918" y="0"/>
                  <a:pt x="3169919" y="0"/>
                </a:cubicBezTo>
                <a:cubicBezTo>
                  <a:pt x="3270922" y="0"/>
                  <a:pt x="3357581" y="61408"/>
                  <a:pt x="3394599" y="148926"/>
                </a:cubicBezTo>
                <a:lnTo>
                  <a:pt x="3413756" y="243820"/>
                </a:lnTo>
                <a:lnTo>
                  <a:pt x="3413756" y="546735"/>
                </a:lnTo>
                <a:cubicBezTo>
                  <a:pt x="3413756" y="681404"/>
                  <a:pt x="3522927" y="790575"/>
                  <a:pt x="3657596" y="790575"/>
                </a:cubicBezTo>
                <a:cubicBezTo>
                  <a:pt x="3792264" y="790575"/>
                  <a:pt x="3901436" y="681404"/>
                  <a:pt x="3901436" y="546735"/>
                </a:cubicBezTo>
                <a:lnTo>
                  <a:pt x="3901436" y="243821"/>
                </a:lnTo>
                <a:lnTo>
                  <a:pt x="3901439" y="243839"/>
                </a:lnTo>
                <a:lnTo>
                  <a:pt x="3920601" y="148926"/>
                </a:lnTo>
                <a:cubicBezTo>
                  <a:pt x="3957618" y="61408"/>
                  <a:pt x="4044277" y="0"/>
                  <a:pt x="4145279" y="0"/>
                </a:cubicBezTo>
                <a:cubicBezTo>
                  <a:pt x="4279944" y="0"/>
                  <a:pt x="4389116" y="109171"/>
                  <a:pt x="4389116" y="243840"/>
                </a:cubicBezTo>
                <a:lnTo>
                  <a:pt x="4389116" y="1908808"/>
                </a:lnTo>
                <a:cubicBezTo>
                  <a:pt x="4389116" y="2043477"/>
                  <a:pt x="4498286" y="2152648"/>
                  <a:pt x="4632955" y="2152648"/>
                </a:cubicBezTo>
                <a:cubicBezTo>
                  <a:pt x="4767623" y="2152648"/>
                  <a:pt x="4876795" y="2043477"/>
                  <a:pt x="4876795" y="1908808"/>
                </a:cubicBezTo>
                <a:lnTo>
                  <a:pt x="4876795" y="243829"/>
                </a:lnTo>
                <a:lnTo>
                  <a:pt x="4876797" y="243840"/>
                </a:lnTo>
                <a:cubicBezTo>
                  <a:pt x="4876797" y="109171"/>
                  <a:pt x="4985968" y="0"/>
                  <a:pt x="5120638" y="0"/>
                </a:cubicBezTo>
                <a:cubicBezTo>
                  <a:pt x="5221638" y="0"/>
                  <a:pt x="5308299" y="61408"/>
                  <a:pt x="5345316" y="148926"/>
                </a:cubicBezTo>
                <a:lnTo>
                  <a:pt x="5364474" y="243825"/>
                </a:lnTo>
                <a:lnTo>
                  <a:pt x="5364474" y="975359"/>
                </a:lnTo>
                <a:cubicBezTo>
                  <a:pt x="5364474" y="1110027"/>
                  <a:pt x="5473647" y="1219199"/>
                  <a:pt x="5608316" y="1219199"/>
                </a:cubicBezTo>
                <a:cubicBezTo>
                  <a:pt x="5742984" y="1219199"/>
                  <a:pt x="5852156" y="1110027"/>
                  <a:pt x="5852156" y="975359"/>
                </a:cubicBezTo>
                <a:lnTo>
                  <a:pt x="5852156" y="243840"/>
                </a:lnTo>
                <a:cubicBezTo>
                  <a:pt x="5852156" y="109171"/>
                  <a:pt x="5961326" y="0"/>
                  <a:pt x="6095996" y="0"/>
                </a:cubicBezTo>
                <a:cubicBezTo>
                  <a:pt x="6230663" y="0"/>
                  <a:pt x="6339834" y="109171"/>
                  <a:pt x="6339834" y="243840"/>
                </a:cubicBezTo>
                <a:lnTo>
                  <a:pt x="6339834" y="1604009"/>
                </a:lnTo>
                <a:cubicBezTo>
                  <a:pt x="6339834" y="1738678"/>
                  <a:pt x="6449005" y="1847849"/>
                  <a:pt x="6583674" y="1847849"/>
                </a:cubicBezTo>
                <a:cubicBezTo>
                  <a:pt x="6718343" y="1847849"/>
                  <a:pt x="6827514" y="1738678"/>
                  <a:pt x="6827514" y="1604009"/>
                </a:cubicBezTo>
                <a:lnTo>
                  <a:pt x="6827514" y="243840"/>
                </a:lnTo>
                <a:cubicBezTo>
                  <a:pt x="6827514" y="109171"/>
                  <a:pt x="6936685" y="0"/>
                  <a:pt x="7071354" y="0"/>
                </a:cubicBezTo>
                <a:cubicBezTo>
                  <a:pt x="7206023" y="0"/>
                  <a:pt x="7315194" y="109171"/>
                  <a:pt x="7315194" y="243840"/>
                </a:cubicBezTo>
                <a:lnTo>
                  <a:pt x="7315194" y="441960"/>
                </a:lnTo>
                <a:cubicBezTo>
                  <a:pt x="7315194" y="576629"/>
                  <a:pt x="7424365" y="685800"/>
                  <a:pt x="7559034" y="685800"/>
                </a:cubicBezTo>
                <a:cubicBezTo>
                  <a:pt x="7693703" y="685800"/>
                  <a:pt x="7802874" y="576629"/>
                  <a:pt x="7802874" y="441960"/>
                </a:cubicBezTo>
                <a:lnTo>
                  <a:pt x="7802874" y="243840"/>
                </a:lnTo>
                <a:cubicBezTo>
                  <a:pt x="7802874" y="109171"/>
                  <a:pt x="7912045" y="0"/>
                  <a:pt x="8046714" y="0"/>
                </a:cubicBezTo>
                <a:cubicBezTo>
                  <a:pt x="8181383" y="0"/>
                  <a:pt x="8290554" y="109171"/>
                  <a:pt x="8290554" y="243840"/>
                </a:cubicBezTo>
                <a:lnTo>
                  <a:pt x="8290554" y="1127759"/>
                </a:lnTo>
                <a:cubicBezTo>
                  <a:pt x="8290554" y="1262428"/>
                  <a:pt x="8399725" y="1371599"/>
                  <a:pt x="8534394" y="1371599"/>
                </a:cubicBezTo>
                <a:cubicBezTo>
                  <a:pt x="8669063" y="1371599"/>
                  <a:pt x="8778234" y="1262428"/>
                  <a:pt x="8778234" y="1127759"/>
                </a:cubicBezTo>
                <a:lnTo>
                  <a:pt x="8778234" y="243840"/>
                </a:lnTo>
                <a:cubicBezTo>
                  <a:pt x="8778234" y="109171"/>
                  <a:pt x="8887405" y="0"/>
                  <a:pt x="9022074" y="0"/>
                </a:cubicBezTo>
                <a:cubicBezTo>
                  <a:pt x="9156743" y="0"/>
                  <a:pt x="9265914" y="109171"/>
                  <a:pt x="9265914" y="243840"/>
                </a:cubicBezTo>
                <a:lnTo>
                  <a:pt x="9265914" y="718185"/>
                </a:lnTo>
                <a:cubicBezTo>
                  <a:pt x="9265914" y="852854"/>
                  <a:pt x="9375085" y="962025"/>
                  <a:pt x="9509754" y="962025"/>
                </a:cubicBezTo>
                <a:cubicBezTo>
                  <a:pt x="9644423" y="962025"/>
                  <a:pt x="9753594" y="852854"/>
                  <a:pt x="9753594" y="718185"/>
                </a:cubicBezTo>
                <a:lnTo>
                  <a:pt x="9753594" y="243840"/>
                </a:lnTo>
                <a:cubicBezTo>
                  <a:pt x="9753594" y="109171"/>
                  <a:pt x="9862765" y="0"/>
                  <a:pt x="9997434" y="0"/>
                </a:cubicBezTo>
                <a:cubicBezTo>
                  <a:pt x="10132103" y="0"/>
                  <a:pt x="10241274" y="109171"/>
                  <a:pt x="10241274" y="243840"/>
                </a:cubicBezTo>
                <a:lnTo>
                  <a:pt x="10241274" y="1908810"/>
                </a:lnTo>
                <a:cubicBezTo>
                  <a:pt x="10241274" y="2043478"/>
                  <a:pt x="10350445" y="2152650"/>
                  <a:pt x="10485114" y="2152650"/>
                </a:cubicBezTo>
                <a:cubicBezTo>
                  <a:pt x="10619783" y="2152650"/>
                  <a:pt x="10728954" y="2043478"/>
                  <a:pt x="10728954" y="1908810"/>
                </a:cubicBezTo>
                <a:lnTo>
                  <a:pt x="10728954" y="243840"/>
                </a:lnTo>
                <a:cubicBezTo>
                  <a:pt x="10728954" y="109171"/>
                  <a:pt x="10838125" y="0"/>
                  <a:pt x="10972794" y="0"/>
                </a:cubicBezTo>
                <a:cubicBezTo>
                  <a:pt x="11107463" y="0"/>
                  <a:pt x="11216634" y="109171"/>
                  <a:pt x="11216634" y="243840"/>
                </a:cubicBezTo>
                <a:lnTo>
                  <a:pt x="11216634" y="975360"/>
                </a:lnTo>
                <a:cubicBezTo>
                  <a:pt x="11216634" y="1110029"/>
                  <a:pt x="11325805" y="1219200"/>
                  <a:pt x="11460474" y="1219200"/>
                </a:cubicBezTo>
                <a:cubicBezTo>
                  <a:pt x="11595143" y="1219200"/>
                  <a:pt x="11704314" y="1110029"/>
                  <a:pt x="11704314" y="975360"/>
                </a:cubicBezTo>
                <a:lnTo>
                  <a:pt x="11704314" y="243840"/>
                </a:lnTo>
                <a:cubicBezTo>
                  <a:pt x="11704314" y="109171"/>
                  <a:pt x="11813485" y="0"/>
                  <a:pt x="11948154" y="0"/>
                </a:cubicBezTo>
                <a:cubicBezTo>
                  <a:pt x="12049156" y="0"/>
                  <a:pt x="12135815" y="61408"/>
                  <a:pt x="12172832" y="148926"/>
                </a:cubicBezTo>
                <a:lnTo>
                  <a:pt x="12191988" y="243810"/>
                </a:lnTo>
                <a:lnTo>
                  <a:pt x="12191988" y="5048250"/>
                </a:lnTo>
                <a:lnTo>
                  <a:pt x="0" y="5048250"/>
                </a:lnTo>
                <a:lnTo>
                  <a:pt x="0" y="243840"/>
                </a:lnTo>
                <a:cubicBezTo>
                  <a:pt x="0" y="109171"/>
                  <a:pt x="109171" y="0"/>
                  <a:pt x="243840" y="0"/>
                </a:cubicBezTo>
                <a:close/>
              </a:path>
            </a:pathLst>
          </a:custGeom>
          <a:gradFill flip="none" rotWithShape="1">
            <a:gsLst>
              <a:gs pos="0">
                <a:srgbClr val="0B0F28">
                  <a:alpha val="0"/>
                </a:srgbClr>
              </a:gs>
              <a:gs pos="81300">
                <a:schemeClr val="accent5">
                  <a:alpha val="64000"/>
                </a:schemeClr>
              </a:gs>
              <a:gs pos="100000">
                <a:schemeClr val="accent6">
                  <a:alpha val="5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9" name="Rectangle: Rounded Corners 8">
            <a:extLst>
              <a:ext uri="{FF2B5EF4-FFF2-40B4-BE49-F238E27FC236}">
                <a16:creationId xmlns:a16="http://schemas.microsoft.com/office/drawing/2014/main" id="{819653FB-FAC6-4E20-A560-8D445E7D4463}"/>
              </a:ext>
            </a:extLst>
          </p:cNvPr>
          <p:cNvSpPr/>
          <p:nvPr/>
        </p:nvSpPr>
        <p:spPr>
          <a:xfrm>
            <a:off x="1277260" y="1012372"/>
            <a:ext cx="9637483" cy="4136572"/>
          </a:xfrm>
          <a:prstGeom prst="roundRect">
            <a:avLst>
              <a:gd fmla="val 3550" name="adj"/>
            </a:avLst>
          </a:prstGeom>
          <a:solidFill>
            <a:schemeClr val="bg1"/>
          </a:solidFill>
          <a:ln>
            <a:noFill/>
          </a:ln>
          <a:effectLst>
            <a:outerShdw algn="tl" blurRad="1270000" dir="2700000" dist="647700" rotWithShape="0" sx="89000" sy="8900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" name="Rectangle: Rounded Corners 7">
            <a:extLst>
              <a:ext uri="{FF2B5EF4-FFF2-40B4-BE49-F238E27FC236}">
                <a16:creationId xmlns:a16="http://schemas.microsoft.com/office/drawing/2014/main" id="{B46B8B28-0B6D-4650-AC30-AFC81E576E79}"/>
              </a:ext>
            </a:extLst>
          </p:cNvPr>
          <p:cNvSpPr/>
          <p:nvPr/>
        </p:nvSpPr>
        <p:spPr>
          <a:xfrm>
            <a:off x="4552713" y="-188503"/>
            <a:ext cx="3086571" cy="5108846"/>
          </a:xfrm>
          <a:prstGeom prst="roundRect">
            <a:avLst>
              <a:gd fmla="val 355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6200000" scaled="1"/>
          </a:gradFill>
          <a:ln>
            <a:noFill/>
          </a:ln>
          <a:effectLst>
            <a:outerShdw algn="tl" blurRad="482600" dir="2700000" dist="165100" rotWithShape="0" sx="96000" sy="9600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0" name="TextBox 9">
            <a:extLst>
              <a:ext uri="{FF2B5EF4-FFF2-40B4-BE49-F238E27FC236}">
                <a16:creationId xmlns:a16="http://schemas.microsoft.com/office/drawing/2014/main" id="{FAEF8DDB-E5F0-472E-8BA3-17C5EE5FCE4C}"/>
              </a:ext>
            </a:extLst>
          </p:cNvPr>
          <p:cNvSpPr txBox="1"/>
          <p:nvPr/>
        </p:nvSpPr>
        <p:spPr>
          <a:xfrm>
            <a:off x="1545012" y="2096876"/>
            <a:ext cx="2551061" cy="2066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1" name="Rectangle: Rounded Corners 10">
            <a:extLst>
              <a:ext uri="{FF2B5EF4-FFF2-40B4-BE49-F238E27FC236}">
                <a16:creationId xmlns:a16="http://schemas.microsoft.com/office/drawing/2014/main" id="{63150937-316B-4420-A698-E64DB8177C2B}"/>
              </a:ext>
            </a:extLst>
          </p:cNvPr>
          <p:cNvSpPr/>
          <p:nvPr/>
        </p:nvSpPr>
        <p:spPr>
          <a:xfrm>
            <a:off x="1619252" y="1633944"/>
            <a:ext cx="1936749" cy="36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b="1" lang="en-US" sz="1400">
                <a:cs typeface="+mn-ea"/>
                <a:sym typeface="+mn-lt"/>
              </a:rPr>
              <a:t>Feature number 04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2" name="Group 11">
            <a:extLst>
              <a:ext uri="{FF2B5EF4-FFF2-40B4-BE49-F238E27FC236}">
                <a16:creationId xmlns:a16="http://schemas.microsoft.com/office/drawing/2014/main" id="{83F5394B-9923-4FFB-9738-5E2E9E3018A6}"/>
              </a:ext>
            </a:extLst>
          </p:cNvPr>
          <p:cNvGrpSpPr/>
          <p:nvPr/>
        </p:nvGrpSpPr>
        <p:grpSpPr>
          <a:xfrm>
            <a:off x="1545012" y="4259159"/>
            <a:ext cx="916395" cy="286232"/>
            <a:chOff x="1545011" y="5048250"/>
            <a:chExt cx="916395" cy="2862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E18F95-B31F-49A9-B84F-D12F1648FDE8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14" name="Freeform 4561">
              <a:extLst>
                <a:ext uri="{FF2B5EF4-FFF2-40B4-BE49-F238E27FC236}">
                  <a16:creationId xmlns:a16="http://schemas.microsoft.com/office/drawing/2014/main" id="{28E828F2-04BE-475C-A6E3-4824AFBCA7BF}"/>
                </a:ext>
              </a:extLst>
            </p:cNvPr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gdLst>
                <a:gd fmla="*/ 122 w 218" name="T0"/>
                <a:gd fmla="*/ 1 h 195" name="T1"/>
                <a:gd fmla="*/ 116 w 218" name="T2"/>
                <a:gd fmla="*/ 1 h 195" name="T3"/>
                <a:gd fmla="*/ 116 w 218" name="T4"/>
                <a:gd fmla="*/ 7 h 195" name="T5"/>
                <a:gd fmla="*/ 203 w 218" name="T6"/>
                <a:gd fmla="*/ 94 h 195" name="T7"/>
                <a:gd fmla="*/ 4 w 218" name="T8"/>
                <a:gd fmla="*/ 94 h 195" name="T9"/>
                <a:gd fmla="*/ 0 w 218" name="T10"/>
                <a:gd fmla="*/ 98 h 195" name="T11"/>
                <a:gd fmla="*/ 4 w 218" name="T12"/>
                <a:gd fmla="*/ 102 h 195" name="T13"/>
                <a:gd fmla="*/ 203 w 218" name="T14"/>
                <a:gd fmla="*/ 102 h 195" name="T15"/>
                <a:gd fmla="*/ 116 w 218" name="T16"/>
                <a:gd fmla="*/ 188 h 195" name="T17"/>
                <a:gd fmla="*/ 116 w 218" name="T18"/>
                <a:gd fmla="*/ 194 h 195" name="T19"/>
                <a:gd fmla="*/ 119 w 218" name="T20"/>
                <a:gd fmla="*/ 195 h 195" name="T21"/>
                <a:gd fmla="*/ 122 w 218" name="T22"/>
                <a:gd fmla="*/ 194 h 195" name="T23"/>
                <a:gd fmla="*/ 218 w 218" name="T24"/>
                <a:gd fmla="*/ 98 h 195" name="T25"/>
                <a:gd fmla="*/ 122 w 218" name="T26"/>
                <a:gd fmla="*/ 1 h 1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5" w="218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5" name="TextBox 14">
            <a:extLst>
              <a:ext uri="{FF2B5EF4-FFF2-40B4-BE49-F238E27FC236}">
                <a16:creationId xmlns:a16="http://schemas.microsoft.com/office/drawing/2014/main" id="{85D1844F-04A5-4AF9-A815-6044EBF023EA}"/>
              </a:ext>
            </a:extLst>
          </p:cNvPr>
          <p:cNvSpPr txBox="1"/>
          <p:nvPr/>
        </p:nvSpPr>
        <p:spPr>
          <a:xfrm>
            <a:off x="8095929" y="2096876"/>
            <a:ext cx="2551061" cy="2066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6" name="Rectangle: Rounded Corners 15">
            <a:extLst>
              <a:ext uri="{FF2B5EF4-FFF2-40B4-BE49-F238E27FC236}">
                <a16:creationId xmlns:a16="http://schemas.microsoft.com/office/drawing/2014/main" id="{7742A630-3395-4321-B077-D55584CDB406}"/>
              </a:ext>
            </a:extLst>
          </p:cNvPr>
          <p:cNvSpPr/>
          <p:nvPr/>
        </p:nvSpPr>
        <p:spPr>
          <a:xfrm>
            <a:off x="8170168" y="1633944"/>
            <a:ext cx="1936749" cy="3672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b="1" lang="en-US" sz="1400">
                <a:cs typeface="+mn-ea"/>
                <a:sym typeface="+mn-lt"/>
              </a:rPr>
              <a:t>Feature number 06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7" name="Group 16">
            <a:extLst>
              <a:ext uri="{FF2B5EF4-FFF2-40B4-BE49-F238E27FC236}">
                <a16:creationId xmlns:a16="http://schemas.microsoft.com/office/drawing/2014/main" id="{A644AE40-8C05-44AF-86F6-6E9E64281294}"/>
              </a:ext>
            </a:extLst>
          </p:cNvPr>
          <p:cNvGrpSpPr/>
          <p:nvPr/>
        </p:nvGrpSpPr>
        <p:grpSpPr>
          <a:xfrm>
            <a:off x="8095929" y="4259159"/>
            <a:ext cx="916395" cy="286232"/>
            <a:chOff x="1545011" y="5048250"/>
            <a:chExt cx="916395" cy="2862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C2F44E-B5CF-4140-9BEF-1105C47B3E82}"/>
                </a:ext>
              </a:extLst>
            </p:cNvPr>
            <p:cNvSpPr txBox="1"/>
            <p:nvPr/>
          </p:nvSpPr>
          <p:spPr>
            <a:xfrm>
              <a:off x="1545012" y="5048250"/>
              <a:ext cx="817190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>
                  <a:solidFill>
                    <a:schemeClr val="accent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19" name="Freeform 4561">
              <a:extLst>
                <a:ext uri="{FF2B5EF4-FFF2-40B4-BE49-F238E27FC236}">
                  <a16:creationId xmlns:a16="http://schemas.microsoft.com/office/drawing/2014/main" id="{C084F3E1-C74A-470B-829D-97A93477AAC0}"/>
                </a:ext>
              </a:extLst>
            </p:cNvPr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gdLst>
                <a:gd fmla="*/ 122 w 218" name="T0"/>
                <a:gd fmla="*/ 1 h 195" name="T1"/>
                <a:gd fmla="*/ 116 w 218" name="T2"/>
                <a:gd fmla="*/ 1 h 195" name="T3"/>
                <a:gd fmla="*/ 116 w 218" name="T4"/>
                <a:gd fmla="*/ 7 h 195" name="T5"/>
                <a:gd fmla="*/ 203 w 218" name="T6"/>
                <a:gd fmla="*/ 94 h 195" name="T7"/>
                <a:gd fmla="*/ 4 w 218" name="T8"/>
                <a:gd fmla="*/ 94 h 195" name="T9"/>
                <a:gd fmla="*/ 0 w 218" name="T10"/>
                <a:gd fmla="*/ 98 h 195" name="T11"/>
                <a:gd fmla="*/ 4 w 218" name="T12"/>
                <a:gd fmla="*/ 102 h 195" name="T13"/>
                <a:gd fmla="*/ 203 w 218" name="T14"/>
                <a:gd fmla="*/ 102 h 195" name="T15"/>
                <a:gd fmla="*/ 116 w 218" name="T16"/>
                <a:gd fmla="*/ 188 h 195" name="T17"/>
                <a:gd fmla="*/ 116 w 218" name="T18"/>
                <a:gd fmla="*/ 194 h 195" name="T19"/>
                <a:gd fmla="*/ 119 w 218" name="T20"/>
                <a:gd fmla="*/ 195 h 195" name="T21"/>
                <a:gd fmla="*/ 122 w 218" name="T22"/>
                <a:gd fmla="*/ 194 h 195" name="T23"/>
                <a:gd fmla="*/ 218 w 218" name="T24"/>
                <a:gd fmla="*/ 98 h 195" name="T25"/>
                <a:gd fmla="*/ 122 w 218" name="T26"/>
                <a:gd fmla="*/ 1 h 1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5" w="218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accent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0" name="TextBox 19">
            <a:extLst>
              <a:ext uri="{FF2B5EF4-FFF2-40B4-BE49-F238E27FC236}">
                <a16:creationId xmlns:a16="http://schemas.microsoft.com/office/drawing/2014/main" id="{A21B8F86-6D9B-408C-851D-1C12281F8430}"/>
              </a:ext>
            </a:extLst>
          </p:cNvPr>
          <p:cNvSpPr txBox="1"/>
          <p:nvPr/>
        </p:nvSpPr>
        <p:spPr>
          <a:xfrm>
            <a:off x="4820471" y="2096876"/>
            <a:ext cx="2551061" cy="20665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1" name="Rectangle: Rounded Corners 20">
            <a:extLst>
              <a:ext uri="{FF2B5EF4-FFF2-40B4-BE49-F238E27FC236}">
                <a16:creationId xmlns:a16="http://schemas.microsoft.com/office/drawing/2014/main" id="{84154DBF-B85E-4B01-A00B-CDE4A5B2AF87}"/>
              </a:ext>
            </a:extLst>
          </p:cNvPr>
          <p:cNvSpPr/>
          <p:nvPr/>
        </p:nvSpPr>
        <p:spPr>
          <a:xfrm>
            <a:off x="4894711" y="1633944"/>
            <a:ext cx="1936749" cy="3672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b="1" lang="en-US" sz="1400">
                <a:solidFill>
                  <a:schemeClr val="accent1"/>
                </a:solidFill>
                <a:cs typeface="+mn-ea"/>
                <a:sym typeface="+mn-lt"/>
              </a:rPr>
              <a:t>Feature number 05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2" name="Group 21">
            <a:extLst>
              <a:ext uri="{FF2B5EF4-FFF2-40B4-BE49-F238E27FC236}">
                <a16:creationId xmlns:a16="http://schemas.microsoft.com/office/drawing/2014/main" id="{C5955DB4-C267-4BE4-BACF-16A6D6891A8B}"/>
              </a:ext>
            </a:extLst>
          </p:cNvPr>
          <p:cNvGrpSpPr/>
          <p:nvPr/>
        </p:nvGrpSpPr>
        <p:grpSpPr>
          <a:xfrm>
            <a:off x="4820471" y="4259159"/>
            <a:ext cx="916395" cy="286232"/>
            <a:chOff x="1545011" y="5048250"/>
            <a:chExt cx="916395" cy="2862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2A928E-F296-49DA-A54E-3C4F7E0C805A}"/>
                </a:ext>
              </a:extLst>
            </p:cNvPr>
            <p:cNvSpPr txBox="1"/>
            <p:nvPr/>
          </p:nvSpPr>
          <p:spPr>
            <a:xfrm>
              <a:off x="1545011" y="5048250"/>
              <a:ext cx="817190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50">
                  <a:solidFill>
                    <a:schemeClr val="bg1"/>
                  </a:solidFill>
                  <a:cs typeface="+mn-ea"/>
                  <a:sym typeface="+mn-lt"/>
                </a:rPr>
                <a:t>More text</a:t>
              </a:r>
            </a:p>
          </p:txBody>
        </p:sp>
        <p:sp>
          <p:nvSpPr>
            <p:cNvPr id="24" name="Freeform 4561">
              <a:extLst>
                <a:ext uri="{FF2B5EF4-FFF2-40B4-BE49-F238E27FC236}">
                  <a16:creationId xmlns:a16="http://schemas.microsoft.com/office/drawing/2014/main" id="{7E3DD84B-E45E-42FB-BE9A-A03CD1813959}"/>
                </a:ext>
              </a:extLst>
            </p:cNvPr>
            <p:cNvSpPr/>
            <p:nvPr/>
          </p:nvSpPr>
          <p:spPr bwMode="auto">
            <a:xfrm>
              <a:off x="2317291" y="5143902"/>
              <a:ext cx="144115" cy="104454"/>
            </a:xfrm>
            <a:custGeom>
              <a:gdLst>
                <a:gd fmla="*/ 122 w 218" name="T0"/>
                <a:gd fmla="*/ 1 h 195" name="T1"/>
                <a:gd fmla="*/ 116 w 218" name="T2"/>
                <a:gd fmla="*/ 1 h 195" name="T3"/>
                <a:gd fmla="*/ 116 w 218" name="T4"/>
                <a:gd fmla="*/ 7 h 195" name="T5"/>
                <a:gd fmla="*/ 203 w 218" name="T6"/>
                <a:gd fmla="*/ 94 h 195" name="T7"/>
                <a:gd fmla="*/ 4 w 218" name="T8"/>
                <a:gd fmla="*/ 94 h 195" name="T9"/>
                <a:gd fmla="*/ 0 w 218" name="T10"/>
                <a:gd fmla="*/ 98 h 195" name="T11"/>
                <a:gd fmla="*/ 4 w 218" name="T12"/>
                <a:gd fmla="*/ 102 h 195" name="T13"/>
                <a:gd fmla="*/ 203 w 218" name="T14"/>
                <a:gd fmla="*/ 102 h 195" name="T15"/>
                <a:gd fmla="*/ 116 w 218" name="T16"/>
                <a:gd fmla="*/ 188 h 195" name="T17"/>
                <a:gd fmla="*/ 116 w 218" name="T18"/>
                <a:gd fmla="*/ 194 h 195" name="T19"/>
                <a:gd fmla="*/ 119 w 218" name="T20"/>
                <a:gd fmla="*/ 195 h 195" name="T21"/>
                <a:gd fmla="*/ 122 w 218" name="T22"/>
                <a:gd fmla="*/ 194 h 195" name="T23"/>
                <a:gd fmla="*/ 218 w 218" name="T24"/>
                <a:gd fmla="*/ 98 h 195" name="T25"/>
                <a:gd fmla="*/ 122 w 218" name="T26"/>
                <a:gd fmla="*/ 1 h 19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95" w="218">
                  <a:moveTo>
                    <a:pt x="122" y="1"/>
                  </a:moveTo>
                  <a:cubicBezTo>
                    <a:pt x="120" y="0"/>
                    <a:pt x="118" y="0"/>
                    <a:pt x="116" y="1"/>
                  </a:cubicBezTo>
                  <a:cubicBezTo>
                    <a:pt x="114" y="3"/>
                    <a:pt x="114" y="5"/>
                    <a:pt x="116" y="7"/>
                  </a:cubicBezTo>
                  <a:cubicBezTo>
                    <a:pt x="203" y="94"/>
                    <a:pt x="203" y="94"/>
                    <a:pt x="203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4"/>
                    <a:pt x="0" y="95"/>
                    <a:pt x="0" y="98"/>
                  </a:cubicBezTo>
                  <a:cubicBezTo>
                    <a:pt x="0" y="100"/>
                    <a:pt x="2" y="102"/>
                    <a:pt x="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116" y="188"/>
                    <a:pt x="116" y="188"/>
                    <a:pt x="116" y="188"/>
                  </a:cubicBezTo>
                  <a:cubicBezTo>
                    <a:pt x="114" y="190"/>
                    <a:pt x="114" y="192"/>
                    <a:pt x="116" y="194"/>
                  </a:cubicBezTo>
                  <a:cubicBezTo>
                    <a:pt x="117" y="195"/>
                    <a:pt x="118" y="195"/>
                    <a:pt x="119" y="195"/>
                  </a:cubicBezTo>
                  <a:cubicBezTo>
                    <a:pt x="120" y="195"/>
                    <a:pt x="121" y="195"/>
                    <a:pt x="122" y="194"/>
                  </a:cubicBezTo>
                  <a:cubicBezTo>
                    <a:pt x="218" y="98"/>
                    <a:pt x="218" y="98"/>
                    <a:pt x="218" y="98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bg1"/>
              </a:solidFill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5" name="e7d195523061f1c0">
            <a:extLst>
              <a:ext uri="{FF2B5EF4-FFF2-40B4-BE49-F238E27FC236}">
                <a16:creationId xmlns:a16="http://schemas.microsoft.com/office/drawing/2014/main" id="{3A2BE930-B988-4C91-8569-CFDB2B2B9A63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220348363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6" presetSubtype="3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6" presetSubtype="3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6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6" presetSubtype="3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6" presetSubtype="3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9"/>
      <p:bldP grpId="0" spid="10"/>
      <p:bldP grpId="0" spid="11"/>
      <p:bldP grpId="0" spid="15"/>
      <p:bldP grpId="0" spid="16"/>
      <p:bldP grpId="0" spid="20"/>
      <p:bldP grpId="0" spid="2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占位符 27">
            <a:extLst>
              <a:ext uri="{FF2B5EF4-FFF2-40B4-BE49-F238E27FC236}">
                <a16:creationId xmlns:a16="http://schemas.microsoft.com/office/drawing/2014/main" id="{79F3D165-3BF8-4CB4-8D3C-5E6C9C223746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26" name="图片占位符 25">
            <a:extLst>
              <a:ext uri="{FF2B5EF4-FFF2-40B4-BE49-F238E27FC236}">
                <a16:creationId xmlns:a16="http://schemas.microsoft.com/office/drawing/2014/main" id="{E1DD08B9-11DC-44CD-9EED-20CF4DD01EB8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309598C2-4557-4885-885E-C2116E9928C3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1" name="Rectangle: Rounded Corners 10">
            <a:extLst>
              <a:ext uri="{FF2B5EF4-FFF2-40B4-BE49-F238E27FC236}">
                <a16:creationId xmlns:a16="http://schemas.microsoft.com/office/drawing/2014/main" id="{068D4501-28F5-46C1-86FE-F2FC034FB65C}"/>
              </a:ext>
            </a:extLst>
          </p:cNvPr>
          <p:cNvSpPr/>
          <p:nvPr/>
        </p:nvSpPr>
        <p:spPr>
          <a:xfrm>
            <a:off x="8724764" y="1305790"/>
            <a:ext cx="2802193" cy="4557251"/>
          </a:xfrm>
          <a:prstGeom prst="roundRect">
            <a:avLst>
              <a:gd fmla="val 2994" name="adj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51000">
                <a:schemeClr val="accent5">
                  <a:lumMod val="50000"/>
                </a:schemeClr>
              </a:gs>
              <a:gs pos="100000">
                <a:schemeClr val="accent6">
                  <a:lumMod val="50000"/>
                  <a:alpha val="96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2" name="Rectangle: Rounded Corners 11">
            <a:extLst>
              <a:ext uri="{FF2B5EF4-FFF2-40B4-BE49-F238E27FC236}">
                <a16:creationId xmlns:a16="http://schemas.microsoft.com/office/drawing/2014/main" id="{CFC5904B-D13C-4871-8B4F-050AEBD0B863}"/>
              </a:ext>
            </a:extLst>
          </p:cNvPr>
          <p:cNvSpPr/>
          <p:nvPr/>
        </p:nvSpPr>
        <p:spPr>
          <a:xfrm>
            <a:off x="5697837" y="1305791"/>
            <a:ext cx="2802193" cy="4557251"/>
          </a:xfrm>
          <a:prstGeom prst="roundRect">
            <a:avLst>
              <a:gd fmla="val 2994" name="adj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51000">
                <a:schemeClr val="accent5">
                  <a:lumMod val="50000"/>
                </a:schemeClr>
              </a:gs>
              <a:gs pos="100000">
                <a:schemeClr val="accent6">
                  <a:lumMod val="50000"/>
                  <a:alpha val="96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3" name="Rectangle: Rounded Corners 12">
            <a:extLst>
              <a:ext uri="{FF2B5EF4-FFF2-40B4-BE49-F238E27FC236}">
                <a16:creationId xmlns:a16="http://schemas.microsoft.com/office/drawing/2014/main" id="{7AF88213-39A6-44C1-B0E0-FE4BD4637ED5}"/>
              </a:ext>
            </a:extLst>
          </p:cNvPr>
          <p:cNvSpPr/>
          <p:nvPr/>
        </p:nvSpPr>
        <p:spPr>
          <a:xfrm>
            <a:off x="2639526" y="1305792"/>
            <a:ext cx="2802193" cy="4557251"/>
          </a:xfrm>
          <a:prstGeom prst="roundRect">
            <a:avLst>
              <a:gd fmla="val 2994" name="adj"/>
            </a:avLst>
          </a:prstGeom>
          <a:gradFill flip="none" rotWithShape="1">
            <a:gsLst>
              <a:gs pos="0">
                <a:srgbClr val="0B0F28">
                  <a:alpha val="0"/>
                </a:srgbClr>
              </a:gs>
              <a:gs pos="51000">
                <a:schemeClr val="accent5">
                  <a:lumMod val="50000"/>
                </a:schemeClr>
              </a:gs>
              <a:gs pos="100000">
                <a:schemeClr val="accent6">
                  <a:lumMod val="50000"/>
                  <a:alpha val="96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Group 1">
            <a:extLst>
              <a:ext uri="{FF2B5EF4-FFF2-40B4-BE49-F238E27FC236}">
                <a16:creationId xmlns:a16="http://schemas.microsoft.com/office/drawing/2014/main" id="{5A8CD4B8-420A-4297-9ED1-0AACEAE0760F}"/>
              </a:ext>
            </a:extLst>
          </p:cNvPr>
          <p:cNvGrpSpPr/>
          <p:nvPr/>
        </p:nvGrpSpPr>
        <p:grpSpPr>
          <a:xfrm>
            <a:off x="5821956" y="4456525"/>
            <a:ext cx="2551061" cy="1095684"/>
            <a:chOff x="5821955" y="4456524"/>
            <a:chExt cx="2551061" cy="109568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4A9C05-2C86-4069-A0FF-2EBDE161B88B}"/>
                </a:ext>
              </a:extLst>
            </p:cNvPr>
            <p:cNvSpPr txBox="1"/>
            <p:nvPr/>
          </p:nvSpPr>
          <p:spPr>
            <a:xfrm>
              <a:off x="5821955" y="4456524"/>
              <a:ext cx="255106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z="1600">
                  <a:solidFill>
                    <a:schemeClr val="bg1"/>
                  </a:solidFill>
                  <a:cs typeface="+mn-ea"/>
                  <a:sym typeface="+mn-lt"/>
                </a:rPr>
                <a:t>Special food #2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8A922CD-2B3F-4698-9EE3-D71C736AD93D}"/>
                </a:ext>
              </a:extLst>
            </p:cNvPr>
            <p:cNvSpPr txBox="1"/>
            <p:nvPr/>
          </p:nvSpPr>
          <p:spPr>
            <a:xfrm>
              <a:off x="5821955" y="4795077"/>
              <a:ext cx="2551061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" name="Group 3">
            <a:extLst>
              <a:ext uri="{FF2B5EF4-FFF2-40B4-BE49-F238E27FC236}">
                <a16:creationId xmlns:a16="http://schemas.microsoft.com/office/drawing/2014/main" id="{C4447AD8-6A86-4782-BD1B-17055F134982}"/>
              </a:ext>
            </a:extLst>
          </p:cNvPr>
          <p:cNvGrpSpPr/>
          <p:nvPr/>
        </p:nvGrpSpPr>
        <p:grpSpPr>
          <a:xfrm>
            <a:off x="8855207" y="4456525"/>
            <a:ext cx="2551061" cy="1095684"/>
            <a:chOff x="8855206" y="4456524"/>
            <a:chExt cx="2551061" cy="109568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182676-CBD4-4296-8D3C-C87CDCA0A2FB}"/>
                </a:ext>
              </a:extLst>
            </p:cNvPr>
            <p:cNvSpPr txBox="1"/>
            <p:nvPr/>
          </p:nvSpPr>
          <p:spPr>
            <a:xfrm>
              <a:off x="8855204" y="4456524"/>
              <a:ext cx="255106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z="1600">
                  <a:solidFill>
                    <a:schemeClr val="bg1"/>
                  </a:solidFill>
                  <a:cs typeface="+mn-ea"/>
                  <a:sym typeface="+mn-lt"/>
                </a:rPr>
                <a:t>Special food #3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EB388ED-556B-49C2-8CD0-24CBFBE38D60}"/>
                </a:ext>
              </a:extLst>
            </p:cNvPr>
            <p:cNvSpPr txBox="1"/>
            <p:nvPr/>
          </p:nvSpPr>
          <p:spPr>
            <a:xfrm>
              <a:off x="8855207" y="4795077"/>
              <a:ext cx="2551061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Group 2">
            <a:extLst>
              <a:ext uri="{FF2B5EF4-FFF2-40B4-BE49-F238E27FC236}">
                <a16:creationId xmlns:a16="http://schemas.microsoft.com/office/drawing/2014/main" id="{883FD22B-7FAD-4171-BDE2-DB88D2E1A9B8}"/>
              </a:ext>
            </a:extLst>
          </p:cNvPr>
          <p:cNvGrpSpPr/>
          <p:nvPr/>
        </p:nvGrpSpPr>
        <p:grpSpPr>
          <a:xfrm>
            <a:off x="2788704" y="4456525"/>
            <a:ext cx="2551061" cy="1095684"/>
            <a:chOff x="2788704" y="4456524"/>
            <a:chExt cx="2551061" cy="109568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3E54BB-9A17-40F1-83E9-93D64AA05C29}"/>
                </a:ext>
              </a:extLst>
            </p:cNvPr>
            <p:cNvSpPr txBox="1"/>
            <p:nvPr/>
          </p:nvSpPr>
          <p:spPr>
            <a:xfrm>
              <a:off x="2788704" y="4456524"/>
              <a:ext cx="255106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z="1600">
                  <a:solidFill>
                    <a:schemeClr val="bg1"/>
                  </a:solidFill>
                  <a:cs typeface="+mn-ea"/>
                  <a:sym typeface="+mn-lt"/>
                </a:rPr>
                <a:t>Special food #1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3F43F4F-9BD7-45F0-9D77-CCF227C758A1}"/>
                </a:ext>
              </a:extLst>
            </p:cNvPr>
            <p:cNvSpPr txBox="1"/>
            <p:nvPr/>
          </p:nvSpPr>
          <p:spPr>
            <a:xfrm>
              <a:off x="2788703" y="4795077"/>
              <a:ext cx="2551061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" name="Group 4">
            <a:extLst>
              <a:ext uri="{FF2B5EF4-FFF2-40B4-BE49-F238E27FC236}">
                <a16:creationId xmlns:a16="http://schemas.microsoft.com/office/drawing/2014/main" id="{8E89B03A-4F6C-4F81-9914-EE13F4DC744F}"/>
              </a:ext>
            </a:extLst>
          </p:cNvPr>
          <p:cNvGrpSpPr/>
          <p:nvPr/>
        </p:nvGrpSpPr>
        <p:grpSpPr>
          <a:xfrm>
            <a:off x="3716596" y="1469457"/>
            <a:ext cx="1619257" cy="811651"/>
            <a:chOff x="3716594" y="1469457"/>
            <a:chExt cx="1619257" cy="81165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4B20E4D-F9CB-4BA4-8BED-674F50F75614}"/>
                </a:ext>
              </a:extLst>
            </p:cNvPr>
            <p:cNvSpPr txBox="1"/>
            <p:nvPr/>
          </p:nvSpPr>
          <p:spPr>
            <a:xfrm>
              <a:off x="4739208" y="1469457"/>
              <a:ext cx="57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lang="en-US" sz="120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0327C74-966F-4EA7-9208-13E67BFE49A4}"/>
                </a:ext>
              </a:extLst>
            </p:cNvPr>
            <p:cNvSpPr txBox="1"/>
            <p:nvPr/>
          </p:nvSpPr>
          <p:spPr>
            <a:xfrm>
              <a:off x="3716594" y="1634777"/>
              <a:ext cx="1619257" cy="4133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b="1" baseline="30000" lang="en-US" sz="3200">
                  <a:solidFill>
                    <a:schemeClr val="bg1"/>
                  </a:solidFill>
                  <a:cs typeface="+mn-ea"/>
                  <a:sym typeface="+mn-lt"/>
                </a:rPr>
                <a:t>$25.99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" name="Group 5">
            <a:extLst>
              <a:ext uri="{FF2B5EF4-FFF2-40B4-BE49-F238E27FC236}">
                <a16:creationId xmlns:a16="http://schemas.microsoft.com/office/drawing/2014/main" id="{4BA56BBA-DB93-4640-A26F-A7DA115BF296}"/>
              </a:ext>
            </a:extLst>
          </p:cNvPr>
          <p:cNvGrpSpPr/>
          <p:nvPr/>
        </p:nvGrpSpPr>
        <p:grpSpPr>
          <a:xfrm>
            <a:off x="6740780" y="1469457"/>
            <a:ext cx="1619257" cy="811651"/>
            <a:chOff x="6740778" y="1469457"/>
            <a:chExt cx="1619257" cy="81165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F37E5F2-C95F-46B6-A124-8DD507E179A8}"/>
                </a:ext>
              </a:extLst>
            </p:cNvPr>
            <p:cNvSpPr txBox="1"/>
            <p:nvPr/>
          </p:nvSpPr>
          <p:spPr>
            <a:xfrm>
              <a:off x="7763391" y="1469457"/>
              <a:ext cx="57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lang="en-US" sz="120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E70CCA0-6300-40A0-855B-20F6CAE393F8}"/>
                </a:ext>
              </a:extLst>
            </p:cNvPr>
            <p:cNvSpPr txBox="1"/>
            <p:nvPr/>
          </p:nvSpPr>
          <p:spPr>
            <a:xfrm>
              <a:off x="6740778" y="1634777"/>
              <a:ext cx="1619257" cy="4133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b="1" baseline="30000" lang="en-US" sz="3200">
                  <a:solidFill>
                    <a:schemeClr val="bg1"/>
                  </a:solidFill>
                  <a:cs typeface="+mn-ea"/>
                  <a:sym typeface="+mn-lt"/>
                </a:rPr>
                <a:t>$27.99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7" name="Group 6">
            <a:extLst>
              <a:ext uri="{FF2B5EF4-FFF2-40B4-BE49-F238E27FC236}">
                <a16:creationId xmlns:a16="http://schemas.microsoft.com/office/drawing/2014/main" id="{2D182606-7385-4D4B-905D-BD0D25B4F17A}"/>
              </a:ext>
            </a:extLst>
          </p:cNvPr>
          <p:cNvGrpSpPr/>
          <p:nvPr/>
        </p:nvGrpSpPr>
        <p:grpSpPr>
          <a:xfrm>
            <a:off x="9787012" y="1469457"/>
            <a:ext cx="1619257" cy="811651"/>
            <a:chOff x="9787010" y="1469457"/>
            <a:chExt cx="1619257" cy="811651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C39602C-4448-4108-8074-58508B3DA9D5}"/>
                </a:ext>
              </a:extLst>
            </p:cNvPr>
            <p:cNvSpPr txBox="1"/>
            <p:nvPr/>
          </p:nvSpPr>
          <p:spPr>
            <a:xfrm>
              <a:off x="10809623" y="1469457"/>
              <a:ext cx="572827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lang="en-US" sz="1200">
                  <a:solidFill>
                    <a:schemeClr val="bg1">
                      <a:alpha val="80000"/>
                    </a:schemeClr>
                  </a:solidFill>
                  <a:cs typeface="+mn-ea"/>
                  <a:sym typeface="+mn-lt"/>
                </a:rPr>
                <a:t>Text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46C76B7-71D4-497B-B891-A58F205D8F34}"/>
                </a:ext>
              </a:extLst>
            </p:cNvPr>
            <p:cNvSpPr txBox="1"/>
            <p:nvPr/>
          </p:nvSpPr>
          <p:spPr>
            <a:xfrm>
              <a:off x="9787010" y="1634777"/>
              <a:ext cx="1619257" cy="41330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b="1" baseline="30000" lang="en-US" sz="3200">
                  <a:solidFill>
                    <a:schemeClr val="bg1"/>
                  </a:solidFill>
                  <a:cs typeface="+mn-ea"/>
                  <a:sym typeface="+mn-lt"/>
                </a:rPr>
                <a:t>$35.99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7" name="Freeform 89">
            <a:extLst>
              <a:ext uri="{FF2B5EF4-FFF2-40B4-BE49-F238E27FC236}">
                <a16:creationId xmlns:a16="http://schemas.microsoft.com/office/drawing/2014/main" id="{28631B4B-43C8-4718-B680-ED4D2051CEBF}"/>
              </a:ext>
            </a:extLst>
          </p:cNvPr>
          <p:cNvSpPr>
            <a:spLocks noEditPoints="1"/>
          </p:cNvSpPr>
          <p:nvPr/>
        </p:nvSpPr>
        <p:spPr bwMode="auto">
          <a:xfrm>
            <a:off x="2904591" y="3991903"/>
            <a:ext cx="292504" cy="292504"/>
          </a:xfrm>
          <a:custGeom>
            <a:gdLst>
              <a:gd fmla="*/ 205 w 216" name="T0"/>
              <a:gd fmla="*/ 179 h 216" name="T1"/>
              <a:gd fmla="*/ 12 w 216" name="T2"/>
              <a:gd fmla="*/ 179 h 216" name="T3"/>
              <a:gd fmla="*/ 0 w 216" name="T4"/>
              <a:gd fmla="*/ 199 h 216" name="T5"/>
              <a:gd fmla="*/ 15 w 216" name="T6"/>
              <a:gd fmla="*/ 216 h 216" name="T7"/>
              <a:gd fmla="*/ 216 w 216" name="T8"/>
              <a:gd fmla="*/ 201 h 216" name="T9"/>
              <a:gd fmla="*/ 204 w 216" name="T10"/>
              <a:gd fmla="*/ 184 h 216" name="T11"/>
              <a:gd fmla="*/ 197 w 216" name="T12"/>
              <a:gd fmla="*/ 179 h 216" name="T13"/>
              <a:gd fmla="*/ 20 w 216" name="T14"/>
              <a:gd fmla="*/ 184 h 216" name="T15"/>
              <a:gd fmla="*/ 108 w 216" name="T16"/>
              <a:gd fmla="*/ 92 h 216" name="T17"/>
              <a:gd fmla="*/ 200 w 216" name="T18"/>
              <a:gd fmla="*/ 208 h 216" name="T19"/>
              <a:gd fmla="*/ 8 w 216" name="T20"/>
              <a:gd fmla="*/ 201 h 216" name="T21"/>
              <a:gd fmla="*/ 15 w 216" name="T22"/>
              <a:gd fmla="*/ 192 h 216" name="T23"/>
              <a:gd fmla="*/ 208 w 216" name="T24"/>
              <a:gd fmla="*/ 199 h 216" name="T25"/>
              <a:gd fmla="*/ 44 w 216" name="T26"/>
              <a:gd fmla="*/ 175 h 216" name="T27"/>
              <a:gd fmla="*/ 106 w 216" name="T28"/>
              <a:gd fmla="*/ 113 h 216" name="T29"/>
              <a:gd fmla="*/ 106 w 216" name="T30"/>
              <a:gd fmla="*/ 105 h 216" name="T31"/>
              <a:gd fmla="*/ 44 w 216" name="T32"/>
              <a:gd fmla="*/ 175 h 216" name="T33"/>
              <a:gd fmla="*/ 97 w 216" name="T34"/>
              <a:gd fmla="*/ 80 h 216" name="T35"/>
              <a:gd fmla="*/ 109 w 216" name="T36"/>
              <a:gd fmla="*/ 71 h 216" name="T37"/>
              <a:gd fmla="*/ 124 w 216" name="T38"/>
              <a:gd fmla="*/ 83 h 216" name="T39"/>
              <a:gd fmla="*/ 109 w 216" name="T40"/>
              <a:gd fmla="*/ 64 h 216" name="T41"/>
              <a:gd fmla="*/ 88 w 216" name="T42"/>
              <a:gd fmla="*/ 80 h 216" name="T43"/>
              <a:gd fmla="*/ 48 w 216" name="T44"/>
              <a:gd fmla="*/ 48 h 216" name="T45"/>
              <a:gd fmla="*/ 51 w 216" name="T46"/>
              <a:gd fmla="*/ 73 h 216" name="T47"/>
              <a:gd fmla="*/ 54 w 216" name="T48"/>
              <a:gd fmla="*/ 66 h 216" name="T49"/>
              <a:gd fmla="*/ 55 w 216" name="T50"/>
              <a:gd fmla="*/ 53 h 216" name="T51"/>
              <a:gd fmla="*/ 55 w 216" name="T52"/>
              <a:gd fmla="*/ 29 h 216" name="T53"/>
              <a:gd fmla="*/ 49 w 216" name="T54"/>
              <a:gd fmla="*/ 35 h 216" name="T55"/>
              <a:gd fmla="*/ 49 w 216" name="T56"/>
              <a:gd fmla="*/ 47 h 216" name="T57"/>
              <a:gd fmla="*/ 100 w 216" name="T58"/>
              <a:gd fmla="*/ 20 h 216" name="T59"/>
              <a:gd fmla="*/ 103 w 216" name="T60"/>
              <a:gd fmla="*/ 45 h 216" name="T61"/>
              <a:gd fmla="*/ 106 w 216" name="T62"/>
              <a:gd fmla="*/ 38 h 216" name="T63"/>
              <a:gd fmla="*/ 107 w 216" name="T64"/>
              <a:gd fmla="*/ 25 h 216" name="T65"/>
              <a:gd fmla="*/ 107 w 216" name="T66"/>
              <a:gd fmla="*/ 1 h 216" name="T67"/>
              <a:gd fmla="*/ 101 w 216" name="T68"/>
              <a:gd fmla="*/ 7 h 216" name="T69"/>
              <a:gd fmla="*/ 101 w 216" name="T70"/>
              <a:gd fmla="*/ 19 h 216" name="T71"/>
              <a:gd fmla="*/ 160 w 216" name="T72"/>
              <a:gd fmla="*/ 56 h 216" name="T73"/>
              <a:gd fmla="*/ 163 w 216" name="T74"/>
              <a:gd fmla="*/ 81 h 216" name="T75"/>
              <a:gd fmla="*/ 166 w 216" name="T76"/>
              <a:gd fmla="*/ 74 h 216" name="T77"/>
              <a:gd fmla="*/ 167 w 216" name="T78"/>
              <a:gd fmla="*/ 61 h 216" name="T79"/>
              <a:gd fmla="*/ 167 w 216" name="T80"/>
              <a:gd fmla="*/ 37 h 216" name="T81"/>
              <a:gd fmla="*/ 161 w 216" name="T82"/>
              <a:gd fmla="*/ 43 h 216" name="T83"/>
              <a:gd fmla="*/ 161 w 216" name="T84"/>
              <a:gd fmla="*/ 55 h 216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216" w="216">
                <a:moveTo>
                  <a:pt x="204" y="184"/>
                </a:moveTo>
                <a:cubicBezTo>
                  <a:pt x="204" y="183"/>
                  <a:pt x="205" y="181"/>
                  <a:pt x="205" y="179"/>
                </a:cubicBezTo>
                <a:cubicBezTo>
                  <a:pt x="205" y="126"/>
                  <a:pt x="161" y="84"/>
                  <a:pt x="108" y="84"/>
                </a:cubicBezTo>
                <a:cubicBezTo>
                  <a:pt x="55" y="84"/>
                  <a:pt x="12" y="126"/>
                  <a:pt x="12" y="179"/>
                </a:cubicBezTo>
                <a:cubicBezTo>
                  <a:pt x="12" y="181"/>
                  <a:pt x="12" y="183"/>
                  <a:pt x="12" y="184"/>
                </a:cubicBezTo>
                <a:cubicBezTo>
                  <a:pt x="5" y="186"/>
                  <a:pt x="0" y="192"/>
                  <a:pt x="0" y="199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9"/>
                  <a:pt x="7" y="216"/>
                  <a:pt x="15" y="216"/>
                </a:cubicBezTo>
                <a:cubicBezTo>
                  <a:pt x="201" y="216"/>
                  <a:pt x="201" y="216"/>
                  <a:pt x="201" y="216"/>
                </a:cubicBezTo>
                <a:cubicBezTo>
                  <a:pt x="209" y="216"/>
                  <a:pt x="216" y="209"/>
                  <a:pt x="216" y="201"/>
                </a:cubicBezTo>
                <a:cubicBezTo>
                  <a:pt x="216" y="199"/>
                  <a:pt x="216" y="199"/>
                  <a:pt x="216" y="199"/>
                </a:cubicBezTo>
                <a:cubicBezTo>
                  <a:pt x="216" y="192"/>
                  <a:pt x="211" y="186"/>
                  <a:pt x="204" y="184"/>
                </a:cubicBezTo>
                <a:close/>
                <a:moveTo>
                  <a:pt x="108" y="92"/>
                </a:moveTo>
                <a:cubicBezTo>
                  <a:pt x="157" y="92"/>
                  <a:pt x="197" y="130"/>
                  <a:pt x="197" y="179"/>
                </a:cubicBezTo>
                <a:cubicBezTo>
                  <a:pt x="197" y="180"/>
                  <a:pt x="196" y="182"/>
                  <a:pt x="196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20" y="182"/>
                  <a:pt x="20" y="180"/>
                  <a:pt x="20" y="179"/>
                </a:cubicBezTo>
                <a:cubicBezTo>
                  <a:pt x="20" y="130"/>
                  <a:pt x="59" y="92"/>
                  <a:pt x="108" y="92"/>
                </a:cubicBezTo>
                <a:close/>
                <a:moveTo>
                  <a:pt x="208" y="201"/>
                </a:moveTo>
                <a:cubicBezTo>
                  <a:pt x="208" y="204"/>
                  <a:pt x="204" y="208"/>
                  <a:pt x="200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08"/>
                  <a:pt x="8" y="204"/>
                  <a:pt x="8" y="201"/>
                </a:cubicBezTo>
                <a:cubicBezTo>
                  <a:pt x="8" y="199"/>
                  <a:pt x="8" y="199"/>
                  <a:pt x="8" y="199"/>
                </a:cubicBezTo>
                <a:cubicBezTo>
                  <a:pt x="8" y="195"/>
                  <a:pt x="11" y="192"/>
                  <a:pt x="15" y="192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5" y="192"/>
                  <a:pt x="208" y="195"/>
                  <a:pt x="208" y="199"/>
                </a:cubicBezTo>
                <a:lnTo>
                  <a:pt x="208" y="201"/>
                </a:lnTo>
                <a:close/>
                <a:moveTo>
                  <a:pt x="44" y="175"/>
                </a:moveTo>
                <a:cubicBezTo>
                  <a:pt x="46" y="175"/>
                  <a:pt x="48" y="173"/>
                  <a:pt x="48" y="171"/>
                </a:cubicBezTo>
                <a:cubicBezTo>
                  <a:pt x="48" y="139"/>
                  <a:pt x="74" y="113"/>
                  <a:pt x="106" y="113"/>
                </a:cubicBezTo>
                <a:cubicBezTo>
                  <a:pt x="108" y="113"/>
                  <a:pt x="110" y="111"/>
                  <a:pt x="110" y="109"/>
                </a:cubicBezTo>
                <a:cubicBezTo>
                  <a:pt x="110" y="107"/>
                  <a:pt x="108" y="105"/>
                  <a:pt x="106" y="105"/>
                </a:cubicBezTo>
                <a:cubicBezTo>
                  <a:pt x="69" y="105"/>
                  <a:pt x="40" y="135"/>
                  <a:pt x="40" y="171"/>
                </a:cubicBezTo>
                <a:cubicBezTo>
                  <a:pt x="40" y="173"/>
                  <a:pt x="41" y="175"/>
                  <a:pt x="44" y="175"/>
                </a:cubicBezTo>
                <a:close/>
                <a:moveTo>
                  <a:pt x="93" y="84"/>
                </a:moveTo>
                <a:cubicBezTo>
                  <a:pt x="95" y="84"/>
                  <a:pt x="97" y="82"/>
                  <a:pt x="97" y="80"/>
                </a:cubicBezTo>
                <a:cubicBezTo>
                  <a:pt x="97" y="75"/>
                  <a:pt x="102" y="71"/>
                  <a:pt x="107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15" y="71"/>
                  <a:pt x="119" y="75"/>
                  <a:pt x="119" y="80"/>
                </a:cubicBezTo>
                <a:cubicBezTo>
                  <a:pt x="119" y="82"/>
                  <a:pt x="121" y="83"/>
                  <a:pt x="124" y="83"/>
                </a:cubicBezTo>
                <a:cubicBezTo>
                  <a:pt x="126" y="83"/>
                  <a:pt x="128" y="82"/>
                  <a:pt x="128" y="80"/>
                </a:cubicBezTo>
                <a:cubicBezTo>
                  <a:pt x="128" y="71"/>
                  <a:pt x="119" y="64"/>
                  <a:pt x="109" y="6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97" y="64"/>
                  <a:pt x="88" y="71"/>
                  <a:pt x="88" y="80"/>
                </a:cubicBezTo>
                <a:cubicBezTo>
                  <a:pt x="88" y="82"/>
                  <a:pt x="90" y="84"/>
                  <a:pt x="93" y="84"/>
                </a:cubicBezTo>
                <a:close/>
                <a:moveTo>
                  <a:pt x="48" y="48"/>
                </a:moveTo>
                <a:cubicBezTo>
                  <a:pt x="41" y="55"/>
                  <a:pt x="41" y="65"/>
                  <a:pt x="48" y="72"/>
                </a:cubicBezTo>
                <a:cubicBezTo>
                  <a:pt x="49" y="73"/>
                  <a:pt x="50" y="73"/>
                  <a:pt x="51" y="73"/>
                </a:cubicBezTo>
                <a:cubicBezTo>
                  <a:pt x="52" y="73"/>
                  <a:pt x="53" y="73"/>
                  <a:pt x="54" y="72"/>
                </a:cubicBezTo>
                <a:cubicBezTo>
                  <a:pt x="55" y="70"/>
                  <a:pt x="55" y="68"/>
                  <a:pt x="54" y="66"/>
                </a:cubicBezTo>
                <a:cubicBezTo>
                  <a:pt x="50" y="63"/>
                  <a:pt x="50" y="58"/>
                  <a:pt x="53" y="54"/>
                </a:cubicBezTo>
                <a:cubicBezTo>
                  <a:pt x="54" y="54"/>
                  <a:pt x="54" y="54"/>
                  <a:pt x="55" y="53"/>
                </a:cubicBezTo>
                <a:cubicBezTo>
                  <a:pt x="58" y="50"/>
                  <a:pt x="60" y="46"/>
                  <a:pt x="60" y="41"/>
                </a:cubicBezTo>
                <a:cubicBezTo>
                  <a:pt x="60" y="37"/>
                  <a:pt x="58" y="32"/>
                  <a:pt x="55" y="29"/>
                </a:cubicBezTo>
                <a:cubicBezTo>
                  <a:pt x="53" y="28"/>
                  <a:pt x="51" y="28"/>
                  <a:pt x="49" y="29"/>
                </a:cubicBezTo>
                <a:cubicBezTo>
                  <a:pt x="47" y="31"/>
                  <a:pt x="47" y="33"/>
                  <a:pt x="49" y="35"/>
                </a:cubicBezTo>
                <a:cubicBezTo>
                  <a:pt x="51" y="37"/>
                  <a:pt x="52" y="39"/>
                  <a:pt x="52" y="41"/>
                </a:cubicBezTo>
                <a:cubicBezTo>
                  <a:pt x="52" y="43"/>
                  <a:pt x="51" y="46"/>
                  <a:pt x="49" y="47"/>
                </a:cubicBezTo>
                <a:cubicBezTo>
                  <a:pt x="49" y="47"/>
                  <a:pt x="48" y="48"/>
                  <a:pt x="48" y="48"/>
                </a:cubicBezTo>
                <a:close/>
                <a:moveTo>
                  <a:pt x="100" y="20"/>
                </a:moveTo>
                <a:cubicBezTo>
                  <a:pt x="93" y="27"/>
                  <a:pt x="93" y="37"/>
                  <a:pt x="100" y="44"/>
                </a:cubicBezTo>
                <a:cubicBezTo>
                  <a:pt x="101" y="45"/>
                  <a:pt x="102" y="45"/>
                  <a:pt x="103" y="45"/>
                </a:cubicBezTo>
                <a:cubicBezTo>
                  <a:pt x="104" y="45"/>
                  <a:pt x="105" y="45"/>
                  <a:pt x="106" y="44"/>
                </a:cubicBezTo>
                <a:cubicBezTo>
                  <a:pt x="107" y="42"/>
                  <a:pt x="107" y="40"/>
                  <a:pt x="106" y="38"/>
                </a:cubicBezTo>
                <a:cubicBezTo>
                  <a:pt x="102" y="35"/>
                  <a:pt x="102" y="29"/>
                  <a:pt x="105" y="26"/>
                </a:cubicBezTo>
                <a:cubicBezTo>
                  <a:pt x="106" y="26"/>
                  <a:pt x="106" y="26"/>
                  <a:pt x="107" y="25"/>
                </a:cubicBezTo>
                <a:cubicBezTo>
                  <a:pt x="110" y="22"/>
                  <a:pt x="112" y="18"/>
                  <a:pt x="112" y="13"/>
                </a:cubicBezTo>
                <a:cubicBezTo>
                  <a:pt x="112" y="9"/>
                  <a:pt x="110" y="4"/>
                  <a:pt x="107" y="1"/>
                </a:cubicBezTo>
                <a:cubicBezTo>
                  <a:pt x="105" y="0"/>
                  <a:pt x="103" y="0"/>
                  <a:pt x="101" y="1"/>
                </a:cubicBezTo>
                <a:cubicBezTo>
                  <a:pt x="99" y="3"/>
                  <a:pt x="99" y="5"/>
                  <a:pt x="101" y="7"/>
                </a:cubicBezTo>
                <a:cubicBezTo>
                  <a:pt x="103" y="9"/>
                  <a:pt x="104" y="11"/>
                  <a:pt x="104" y="13"/>
                </a:cubicBezTo>
                <a:cubicBezTo>
                  <a:pt x="104" y="15"/>
                  <a:pt x="103" y="17"/>
                  <a:pt x="101" y="19"/>
                </a:cubicBezTo>
                <a:cubicBezTo>
                  <a:pt x="101" y="19"/>
                  <a:pt x="100" y="20"/>
                  <a:pt x="100" y="20"/>
                </a:cubicBezTo>
                <a:close/>
                <a:moveTo>
                  <a:pt x="160" y="56"/>
                </a:moveTo>
                <a:cubicBezTo>
                  <a:pt x="153" y="63"/>
                  <a:pt x="153" y="73"/>
                  <a:pt x="160" y="80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4" y="81"/>
                  <a:pt x="165" y="81"/>
                  <a:pt x="166" y="80"/>
                </a:cubicBezTo>
                <a:cubicBezTo>
                  <a:pt x="167" y="78"/>
                  <a:pt x="167" y="76"/>
                  <a:pt x="166" y="74"/>
                </a:cubicBezTo>
                <a:cubicBezTo>
                  <a:pt x="162" y="71"/>
                  <a:pt x="162" y="66"/>
                  <a:pt x="165" y="62"/>
                </a:cubicBezTo>
                <a:cubicBezTo>
                  <a:pt x="166" y="62"/>
                  <a:pt x="166" y="62"/>
                  <a:pt x="167" y="61"/>
                </a:cubicBezTo>
                <a:cubicBezTo>
                  <a:pt x="170" y="58"/>
                  <a:pt x="172" y="54"/>
                  <a:pt x="172" y="49"/>
                </a:cubicBezTo>
                <a:cubicBezTo>
                  <a:pt x="172" y="45"/>
                  <a:pt x="170" y="40"/>
                  <a:pt x="167" y="37"/>
                </a:cubicBezTo>
                <a:cubicBezTo>
                  <a:pt x="165" y="36"/>
                  <a:pt x="163" y="36"/>
                  <a:pt x="161" y="37"/>
                </a:cubicBezTo>
                <a:cubicBezTo>
                  <a:pt x="159" y="39"/>
                  <a:pt x="159" y="41"/>
                  <a:pt x="161" y="43"/>
                </a:cubicBezTo>
                <a:cubicBezTo>
                  <a:pt x="163" y="45"/>
                  <a:pt x="164" y="47"/>
                  <a:pt x="164" y="49"/>
                </a:cubicBezTo>
                <a:cubicBezTo>
                  <a:pt x="164" y="51"/>
                  <a:pt x="163" y="54"/>
                  <a:pt x="161" y="55"/>
                </a:cubicBezTo>
                <a:cubicBezTo>
                  <a:pt x="161" y="55"/>
                  <a:pt x="160" y="56"/>
                  <a:pt x="160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8" name="Freeform 95">
            <a:extLst>
              <a:ext uri="{FF2B5EF4-FFF2-40B4-BE49-F238E27FC236}">
                <a16:creationId xmlns:a16="http://schemas.microsoft.com/office/drawing/2014/main" id="{311094B2-586A-4310-9689-F79A5288389B}"/>
              </a:ext>
            </a:extLst>
          </p:cNvPr>
          <p:cNvSpPr>
            <a:spLocks noEditPoints="1"/>
          </p:cNvSpPr>
          <p:nvPr/>
        </p:nvSpPr>
        <p:spPr bwMode="auto">
          <a:xfrm>
            <a:off x="8972016" y="3996539"/>
            <a:ext cx="292504" cy="281518"/>
          </a:xfrm>
          <a:custGeom>
            <a:gdLst>
              <a:gd fmla="*/ 97 w 216" name="T0"/>
              <a:gd fmla="*/ 0 h 208" name="T1"/>
              <a:gd fmla="*/ 59 w 216" name="T2"/>
              <a:gd fmla="*/ 12 h 208" name="T3"/>
              <a:gd fmla="*/ 69 w 216" name="T4"/>
              <a:gd fmla="*/ 33 h 208" name="T5"/>
              <a:gd fmla="*/ 3 w 216" name="T6"/>
              <a:gd fmla="*/ 199 h 208" name="T7"/>
              <a:gd fmla="*/ 0 w 216" name="T8"/>
              <a:gd fmla="*/ 202 h 208" name="T9"/>
              <a:gd fmla="*/ 2 w 216" name="T10"/>
              <a:gd fmla="*/ 207 h 208" name="T11"/>
              <a:gd fmla="*/ 6 w 216" name="T12"/>
              <a:gd fmla="*/ 208 h 208" name="T13"/>
              <a:gd fmla="*/ 174 w 216" name="T14"/>
              <a:gd fmla="*/ 137 h 208" name="T15"/>
              <a:gd fmla="*/ 178 w 216" name="T16"/>
              <a:gd fmla="*/ 147 h 208" name="T17"/>
              <a:gd fmla="*/ 195 w 216" name="T18"/>
              <a:gd fmla="*/ 148 h 208" name="T19"/>
              <a:gd fmla="*/ 173 w 216" name="T20"/>
              <a:gd fmla="*/ 34 h 208" name="T21"/>
              <a:gd fmla="*/ 88 w 216" name="T22"/>
              <a:gd fmla="*/ 61 h 208" name="T23"/>
              <a:gd fmla="*/ 53 w 216" name="T24"/>
              <a:gd fmla="*/ 100 h 208" name="T25"/>
              <a:gd fmla="*/ 49 w 216" name="T26"/>
              <a:gd fmla="*/ 107 h 208" name="T27"/>
              <a:gd fmla="*/ 94 w 216" name="T28"/>
              <a:gd fmla="*/ 56 h 208" name="T29"/>
              <a:gd fmla="*/ 81 w 216" name="T30"/>
              <a:gd fmla="*/ 31 h 208" name="T31"/>
              <a:gd fmla="*/ 99 w 216" name="T32"/>
              <a:gd fmla="*/ 25 h 208" name="T33"/>
              <a:gd fmla="*/ 141 w 216" name="T34"/>
              <a:gd fmla="*/ 48 h 208" name="T35"/>
              <a:gd fmla="*/ 182 w 216" name="T36"/>
              <a:gd fmla="*/ 102 h 208" name="T37"/>
              <a:gd fmla="*/ 177 w 216" name="T38"/>
              <a:gd fmla="*/ 127 h 208" name="T39"/>
              <a:gd fmla="*/ 114 w 216" name="T40"/>
              <a:gd fmla="*/ 146 h 208" name="T41"/>
              <a:gd fmla="*/ 57 w 216" name="T42"/>
              <a:gd fmla="*/ 177 h 208" name="T43"/>
              <a:gd fmla="*/ 49 w 216" name="T44"/>
              <a:gd fmla="*/ 107 h 208" name="T45"/>
              <a:gd fmla="*/ 155 w 216" name="T46"/>
              <a:gd fmla="*/ 52 h 208" name="T47"/>
              <a:gd fmla="*/ 146 w 216" name="T48"/>
              <a:gd fmla="*/ 91 h 208" name="T49"/>
              <a:gd fmla="*/ 152 w 216" name="T50"/>
              <a:gd fmla="*/ 50 h 208" name="T51"/>
              <a:gd fmla="*/ 109 w 216" name="T52"/>
              <a:gd fmla="*/ 151 h 208" name="T53"/>
              <a:gd fmla="*/ 64 w 216" name="T54"/>
              <a:gd fmla="*/ 174 h 208" name="T55"/>
              <a:gd fmla="*/ 192 w 216" name="T56"/>
              <a:gd fmla="*/ 139 h 208" name="T57"/>
              <a:gd fmla="*/ 189 w 216" name="T58"/>
              <a:gd fmla="*/ 142 h 208" name="T59"/>
              <a:gd fmla="*/ 183 w 216" name="T60"/>
              <a:gd fmla="*/ 141 h 208" name="T61"/>
              <a:gd fmla="*/ 184 w 216" name="T62"/>
              <a:gd fmla="*/ 135 h 208" name="T63"/>
              <a:gd fmla="*/ 185 w 216" name="T64"/>
              <a:gd fmla="*/ 132 h 208" name="T65"/>
              <a:gd fmla="*/ 99 w 216" name="T66"/>
              <a:gd fmla="*/ 17 h 208" name="T67"/>
              <a:gd fmla="*/ 75 w 216" name="T68"/>
              <a:gd fmla="*/ 23 h 208" name="T69"/>
              <a:gd fmla="*/ 66 w 216" name="T70"/>
              <a:gd fmla="*/ 24 h 208" name="T71"/>
              <a:gd fmla="*/ 68 w 216" name="T72"/>
              <a:gd fmla="*/ 15 h 208" name="T73"/>
              <a:gd fmla="*/ 97 w 216" name="T74"/>
              <a:gd fmla="*/ 8 h 208" name="T75"/>
              <a:gd fmla="*/ 192 w 216" name="T76"/>
              <a:gd fmla="*/ 139 h 20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208" w="216">
                <a:moveTo>
                  <a:pt x="173" y="34"/>
                </a:moveTo>
                <a:cubicBezTo>
                  <a:pt x="151" y="12"/>
                  <a:pt x="123" y="0"/>
                  <a:pt x="97" y="0"/>
                </a:cubicBezTo>
                <a:cubicBezTo>
                  <a:pt x="85" y="0"/>
                  <a:pt x="74" y="3"/>
                  <a:pt x="65" y="8"/>
                </a:cubicBezTo>
                <a:cubicBezTo>
                  <a:pt x="64" y="8"/>
                  <a:pt x="62" y="9"/>
                  <a:pt x="59" y="12"/>
                </a:cubicBezTo>
                <a:cubicBezTo>
                  <a:pt x="55" y="17"/>
                  <a:pt x="55" y="24"/>
                  <a:pt x="61" y="30"/>
                </a:cubicBezTo>
                <a:cubicBezTo>
                  <a:pt x="63" y="32"/>
                  <a:pt x="66" y="33"/>
                  <a:pt x="69" y="33"/>
                </a:cubicBezTo>
                <a:cubicBezTo>
                  <a:pt x="70" y="33"/>
                  <a:pt x="71" y="33"/>
                  <a:pt x="71" y="33"/>
                </a:cubicBezTo>
                <a:cubicBezTo>
                  <a:pt x="3" y="199"/>
                  <a:pt x="3" y="199"/>
                  <a:pt x="3" y="199"/>
                </a:cubicBezTo>
                <a:cubicBezTo>
                  <a:pt x="3" y="199"/>
                  <a:pt x="3" y="199"/>
                  <a:pt x="3" y="199"/>
                </a:cubicBezTo>
                <a:cubicBezTo>
                  <a:pt x="2" y="200"/>
                  <a:pt x="1" y="201"/>
                  <a:pt x="0" y="202"/>
                </a:cubicBezTo>
                <a:cubicBezTo>
                  <a:pt x="0" y="203"/>
                  <a:pt x="0" y="205"/>
                  <a:pt x="1" y="206"/>
                </a:cubicBezTo>
                <a:cubicBezTo>
                  <a:pt x="2" y="207"/>
                  <a:pt x="2" y="207"/>
                  <a:pt x="2" y="207"/>
                </a:cubicBezTo>
                <a:cubicBezTo>
                  <a:pt x="3" y="207"/>
                  <a:pt x="4" y="208"/>
                  <a:pt x="5" y="208"/>
                </a:cubicBezTo>
                <a:cubicBezTo>
                  <a:pt x="5" y="208"/>
                  <a:pt x="6" y="208"/>
                  <a:pt x="6" y="208"/>
                </a:cubicBezTo>
                <a:cubicBezTo>
                  <a:pt x="7" y="208"/>
                  <a:pt x="8" y="207"/>
                  <a:pt x="9" y="205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41"/>
                  <a:pt x="175" y="144"/>
                  <a:pt x="178" y="147"/>
                </a:cubicBezTo>
                <a:cubicBezTo>
                  <a:pt x="180" y="150"/>
                  <a:pt x="184" y="151"/>
                  <a:pt x="187" y="151"/>
                </a:cubicBezTo>
                <a:cubicBezTo>
                  <a:pt x="190" y="151"/>
                  <a:pt x="193" y="150"/>
                  <a:pt x="195" y="148"/>
                </a:cubicBezTo>
                <a:cubicBezTo>
                  <a:pt x="197" y="146"/>
                  <a:pt x="199" y="144"/>
                  <a:pt x="199" y="143"/>
                </a:cubicBezTo>
                <a:cubicBezTo>
                  <a:pt x="216" y="112"/>
                  <a:pt x="205" y="67"/>
                  <a:pt x="173" y="34"/>
                </a:cubicBezTo>
                <a:close/>
                <a:moveTo>
                  <a:pt x="72" y="54"/>
                </a:moveTo>
                <a:cubicBezTo>
                  <a:pt x="78" y="54"/>
                  <a:pt x="84" y="57"/>
                  <a:pt x="88" y="61"/>
                </a:cubicBezTo>
                <a:cubicBezTo>
                  <a:pt x="99" y="72"/>
                  <a:pt x="99" y="88"/>
                  <a:pt x="88" y="99"/>
                </a:cubicBezTo>
                <a:cubicBezTo>
                  <a:pt x="79" y="108"/>
                  <a:pt x="63" y="109"/>
                  <a:pt x="53" y="100"/>
                </a:cubicBezTo>
                <a:lnTo>
                  <a:pt x="72" y="54"/>
                </a:lnTo>
                <a:close/>
                <a:moveTo>
                  <a:pt x="49" y="107"/>
                </a:moveTo>
                <a:cubicBezTo>
                  <a:pt x="63" y="117"/>
                  <a:pt x="82" y="116"/>
                  <a:pt x="94" y="104"/>
                </a:cubicBezTo>
                <a:cubicBezTo>
                  <a:pt x="107" y="91"/>
                  <a:pt x="107" y="69"/>
                  <a:pt x="94" y="56"/>
                </a:cubicBezTo>
                <a:cubicBezTo>
                  <a:pt x="89" y="50"/>
                  <a:pt x="82" y="47"/>
                  <a:pt x="75" y="46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30"/>
                  <a:pt x="81" y="29"/>
                  <a:pt x="81" y="28"/>
                </a:cubicBezTo>
                <a:cubicBezTo>
                  <a:pt x="86" y="26"/>
                  <a:pt x="92" y="25"/>
                  <a:pt x="99" y="25"/>
                </a:cubicBezTo>
                <a:cubicBezTo>
                  <a:pt x="114" y="25"/>
                  <a:pt x="130" y="32"/>
                  <a:pt x="146" y="44"/>
                </a:cubicBezTo>
                <a:cubicBezTo>
                  <a:pt x="144" y="45"/>
                  <a:pt x="142" y="47"/>
                  <a:pt x="141" y="48"/>
                </a:cubicBezTo>
                <a:cubicBezTo>
                  <a:pt x="127" y="62"/>
                  <a:pt x="127" y="84"/>
                  <a:pt x="140" y="97"/>
                </a:cubicBezTo>
                <a:cubicBezTo>
                  <a:pt x="152" y="108"/>
                  <a:pt x="169" y="110"/>
                  <a:pt x="182" y="102"/>
                </a:cubicBezTo>
                <a:cubicBezTo>
                  <a:pt x="183" y="111"/>
                  <a:pt x="182" y="120"/>
                  <a:pt x="179" y="127"/>
                </a:cubicBezTo>
                <a:cubicBezTo>
                  <a:pt x="178" y="127"/>
                  <a:pt x="177" y="127"/>
                  <a:pt x="177" y="127"/>
                </a:cubicBezTo>
                <a:cubicBezTo>
                  <a:pt x="119" y="151"/>
                  <a:pt x="119" y="151"/>
                  <a:pt x="119" y="151"/>
                </a:cubicBezTo>
                <a:cubicBezTo>
                  <a:pt x="118" y="149"/>
                  <a:pt x="116" y="147"/>
                  <a:pt x="114" y="146"/>
                </a:cubicBezTo>
                <a:cubicBezTo>
                  <a:pt x="101" y="132"/>
                  <a:pt x="79" y="132"/>
                  <a:pt x="66" y="146"/>
                </a:cubicBezTo>
                <a:cubicBezTo>
                  <a:pt x="57" y="154"/>
                  <a:pt x="54" y="166"/>
                  <a:pt x="57" y="177"/>
                </a:cubicBezTo>
                <a:cubicBezTo>
                  <a:pt x="13" y="195"/>
                  <a:pt x="13" y="195"/>
                  <a:pt x="13" y="195"/>
                </a:cubicBezTo>
                <a:lnTo>
                  <a:pt x="49" y="107"/>
                </a:lnTo>
                <a:close/>
                <a:moveTo>
                  <a:pt x="152" y="50"/>
                </a:moveTo>
                <a:cubicBezTo>
                  <a:pt x="153" y="51"/>
                  <a:pt x="154" y="52"/>
                  <a:pt x="155" y="52"/>
                </a:cubicBezTo>
                <a:cubicBezTo>
                  <a:pt x="168" y="66"/>
                  <a:pt x="176" y="80"/>
                  <a:pt x="180" y="94"/>
                </a:cubicBezTo>
                <a:cubicBezTo>
                  <a:pt x="170" y="101"/>
                  <a:pt x="155" y="101"/>
                  <a:pt x="146" y="91"/>
                </a:cubicBezTo>
                <a:cubicBezTo>
                  <a:pt x="136" y="81"/>
                  <a:pt x="136" y="64"/>
                  <a:pt x="146" y="54"/>
                </a:cubicBezTo>
                <a:cubicBezTo>
                  <a:pt x="148" y="52"/>
                  <a:pt x="150" y="51"/>
                  <a:pt x="152" y="50"/>
                </a:cubicBezTo>
                <a:close/>
                <a:moveTo>
                  <a:pt x="72" y="151"/>
                </a:moveTo>
                <a:cubicBezTo>
                  <a:pt x="82" y="141"/>
                  <a:pt x="98" y="141"/>
                  <a:pt x="109" y="151"/>
                </a:cubicBezTo>
                <a:cubicBezTo>
                  <a:pt x="110" y="152"/>
                  <a:pt x="110" y="153"/>
                  <a:pt x="111" y="154"/>
                </a:cubicBezTo>
                <a:cubicBezTo>
                  <a:pt x="64" y="174"/>
                  <a:pt x="64" y="174"/>
                  <a:pt x="64" y="174"/>
                </a:cubicBezTo>
                <a:cubicBezTo>
                  <a:pt x="63" y="166"/>
                  <a:pt x="66" y="157"/>
                  <a:pt x="72" y="151"/>
                </a:cubicBezTo>
                <a:close/>
                <a:moveTo>
                  <a:pt x="192" y="139"/>
                </a:moveTo>
                <a:cubicBezTo>
                  <a:pt x="192" y="140"/>
                  <a:pt x="192" y="140"/>
                  <a:pt x="192" y="140"/>
                </a:cubicBezTo>
                <a:cubicBezTo>
                  <a:pt x="191" y="140"/>
                  <a:pt x="190" y="142"/>
                  <a:pt x="189" y="142"/>
                </a:cubicBezTo>
                <a:cubicBezTo>
                  <a:pt x="189" y="143"/>
                  <a:pt x="188" y="143"/>
                  <a:pt x="187" y="143"/>
                </a:cubicBezTo>
                <a:cubicBezTo>
                  <a:pt x="186" y="143"/>
                  <a:pt x="185" y="143"/>
                  <a:pt x="183" y="141"/>
                </a:cubicBezTo>
                <a:cubicBezTo>
                  <a:pt x="183" y="140"/>
                  <a:pt x="182" y="139"/>
                  <a:pt x="182" y="138"/>
                </a:cubicBezTo>
                <a:cubicBezTo>
                  <a:pt x="182" y="137"/>
                  <a:pt x="183" y="136"/>
                  <a:pt x="184" y="135"/>
                </a:cubicBezTo>
                <a:cubicBezTo>
                  <a:pt x="185" y="134"/>
                  <a:pt x="185" y="133"/>
                  <a:pt x="185" y="132"/>
                </a:cubicBezTo>
                <a:cubicBezTo>
                  <a:pt x="185" y="132"/>
                  <a:pt x="185" y="132"/>
                  <a:pt x="185" y="132"/>
                </a:cubicBezTo>
                <a:cubicBezTo>
                  <a:pt x="198" y="108"/>
                  <a:pt x="188" y="74"/>
                  <a:pt x="160" y="47"/>
                </a:cubicBezTo>
                <a:cubicBezTo>
                  <a:pt x="141" y="28"/>
                  <a:pt x="119" y="17"/>
                  <a:pt x="99" y="17"/>
                </a:cubicBezTo>
                <a:cubicBezTo>
                  <a:pt x="90" y="17"/>
                  <a:pt x="83" y="18"/>
                  <a:pt x="76" y="22"/>
                </a:cubicBezTo>
                <a:cubicBezTo>
                  <a:pt x="75" y="23"/>
                  <a:pt x="75" y="23"/>
                  <a:pt x="75" y="23"/>
                </a:cubicBezTo>
                <a:cubicBezTo>
                  <a:pt x="74" y="23"/>
                  <a:pt x="74" y="23"/>
                  <a:pt x="73" y="24"/>
                </a:cubicBezTo>
                <a:cubicBezTo>
                  <a:pt x="71" y="25"/>
                  <a:pt x="68" y="26"/>
                  <a:pt x="66" y="24"/>
                </a:cubicBezTo>
                <a:cubicBezTo>
                  <a:pt x="64" y="22"/>
                  <a:pt x="64" y="19"/>
                  <a:pt x="65" y="18"/>
                </a:cubicBezTo>
                <a:cubicBezTo>
                  <a:pt x="66" y="17"/>
                  <a:pt x="67" y="16"/>
                  <a:pt x="68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7" y="10"/>
                  <a:pt x="86" y="8"/>
                  <a:pt x="97" y="8"/>
                </a:cubicBezTo>
                <a:cubicBezTo>
                  <a:pt x="121" y="8"/>
                  <a:pt x="147" y="20"/>
                  <a:pt x="167" y="40"/>
                </a:cubicBezTo>
                <a:cubicBezTo>
                  <a:pt x="196" y="70"/>
                  <a:pt x="207" y="112"/>
                  <a:pt x="192" y="1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9" name="Freeform 100">
            <a:extLst>
              <a:ext uri="{FF2B5EF4-FFF2-40B4-BE49-F238E27FC236}">
                <a16:creationId xmlns:a16="http://schemas.microsoft.com/office/drawing/2014/main" id="{F04548AD-4700-49FB-9B6E-77EB280237BC}"/>
              </a:ext>
            </a:extLst>
          </p:cNvPr>
          <p:cNvSpPr>
            <a:spLocks noEditPoints="1"/>
          </p:cNvSpPr>
          <p:nvPr/>
        </p:nvSpPr>
        <p:spPr bwMode="auto">
          <a:xfrm>
            <a:off x="5924016" y="3986690"/>
            <a:ext cx="259547" cy="304863"/>
          </a:xfrm>
          <a:custGeom>
            <a:gdLst>
              <a:gd fmla="*/ 33 w 192" name="T0"/>
              <a:gd fmla="*/ 113 h 226" name="T1"/>
              <a:gd fmla="*/ 31 w 192" name="T2"/>
              <a:gd fmla="*/ 104 h 226" name="T3"/>
              <a:gd fmla="*/ 26 w 192" name="T4"/>
              <a:gd fmla="*/ 112 h 226" name="T5"/>
              <a:gd fmla="*/ 31 w 192" name="T6"/>
              <a:gd fmla="*/ 178 h 226" name="T7"/>
              <a:gd fmla="*/ 40 w 192" name="T8"/>
              <a:gd fmla="*/ 199 h 226" name="T9"/>
              <a:gd fmla="*/ 44 w 192" name="T10"/>
              <a:gd fmla="*/ 195 h 226" name="T11"/>
              <a:gd fmla="*/ 32 w 192" name="T12"/>
              <a:gd fmla="*/ 138 h 226" name="T13"/>
              <a:gd fmla="*/ 153 w 192" name="T14"/>
              <a:gd fmla="*/ 86 h 226" name="T15"/>
              <a:gd fmla="*/ 5 w 192" name="T16"/>
              <a:gd fmla="*/ 74 h 226" name="T17"/>
              <a:gd fmla="*/ 0 w 192" name="T18"/>
              <a:gd fmla="*/ 129 h 226" name="T19"/>
              <a:gd fmla="*/ 20 w 192" name="T20"/>
              <a:gd fmla="*/ 223 h 226" name="T21"/>
              <a:gd fmla="*/ 135 w 192" name="T22"/>
              <a:gd fmla="*/ 226 h 226" name="T23"/>
              <a:gd fmla="*/ 143 w 192" name="T24"/>
              <a:gd fmla="*/ 194 h 226" name="T25"/>
              <a:gd fmla="*/ 150 w 192" name="T26"/>
              <a:gd fmla="*/ 188 h 226" name="T27"/>
              <a:gd fmla="*/ 155 w 192" name="T28"/>
              <a:gd fmla="*/ 103 h 226" name="T29"/>
              <a:gd fmla="*/ 146 w 192" name="T30"/>
              <a:gd fmla="*/ 144 h 226" name="T31"/>
              <a:gd fmla="*/ 145 w 192" name="T32"/>
              <a:gd fmla="*/ 151 h 226" name="T33"/>
              <a:gd fmla="*/ 144 w 192" name="T34"/>
              <a:gd fmla="*/ 158 h 226" name="T35"/>
              <a:gd fmla="*/ 143 w 192" name="T36"/>
              <a:gd fmla="*/ 163 h 226" name="T37"/>
              <a:gd fmla="*/ 138 w 192" name="T38"/>
              <a:gd fmla="*/ 182 h 226" name="T39"/>
              <a:gd fmla="*/ 135 w 192" name="T40"/>
              <a:gd fmla="*/ 192 h 226" name="T41"/>
              <a:gd fmla="*/ 27 w 192" name="T42"/>
              <a:gd fmla="*/ 218 h 226" name="T43"/>
              <a:gd fmla="*/ 8 w 192" name="T44"/>
              <a:gd fmla="*/ 129 h 226" name="T45"/>
              <a:gd fmla="*/ 12 w 192" name="T46"/>
              <a:gd fmla="*/ 82 h 226" name="T47"/>
              <a:gd fmla="*/ 145 w 192" name="T48"/>
              <a:gd fmla="*/ 87 h 226" name="T49"/>
              <a:gd fmla="*/ 146 w 192" name="T50"/>
              <a:gd fmla="*/ 103 h 226" name="T51"/>
              <a:gd fmla="*/ 147 w 192" name="T52"/>
              <a:gd fmla="*/ 129 h 226" name="T53"/>
              <a:gd fmla="*/ 147 w 192" name="T54"/>
              <a:gd fmla="*/ 140 h 226" name="T55"/>
              <a:gd fmla="*/ 148 w 192" name="T56"/>
              <a:gd fmla="*/ 175 h 226" name="T57"/>
              <a:gd fmla="*/ 150 w 192" name="T58"/>
              <a:gd fmla="*/ 168 h 226" name="T59"/>
              <a:gd fmla="*/ 153 w 192" name="T60"/>
              <a:gd fmla="*/ 151 h 226" name="T61"/>
              <a:gd fmla="*/ 154 w 192" name="T62"/>
              <a:gd fmla="*/ 144 h 226" name="T63"/>
              <a:gd fmla="*/ 155 w 192" name="T64"/>
              <a:gd fmla="*/ 137 h 226" name="T65"/>
              <a:gd fmla="*/ 155 w 192" name="T66"/>
              <a:gd fmla="*/ 112 h 226" name="T67"/>
              <a:gd fmla="*/ 147 w 192" name="T68"/>
              <a:gd fmla="*/ 180 h 226" name="T69"/>
              <a:gd fmla="*/ 68 w 192" name="T70"/>
              <a:gd fmla="*/ 64 h 226" name="T71"/>
              <a:gd fmla="*/ 71 w 192" name="T72"/>
              <a:gd fmla="*/ 71 h 226" name="T73"/>
              <a:gd fmla="*/ 74 w 192" name="T74"/>
              <a:gd fmla="*/ 33 h 226" name="T75"/>
              <a:gd fmla="*/ 73 w 192" name="T76"/>
              <a:gd fmla="*/ 7 h 226" name="T77"/>
              <a:gd fmla="*/ 67 w 192" name="T78"/>
              <a:gd fmla="*/ 2 h 226" name="T79"/>
              <a:gd fmla="*/ 68 w 192" name="T80"/>
              <a:gd fmla="*/ 39 h 226" name="T81"/>
              <a:gd fmla="*/ 32 w 192" name="T82"/>
              <a:gd fmla="*/ 55 h 226" name="T83"/>
              <a:gd fmla="*/ 28 w 192" name="T84"/>
              <a:gd fmla="*/ 70 h 226" name="T85"/>
              <a:gd fmla="*/ 34 w 192" name="T86"/>
              <a:gd fmla="*/ 70 h 226" name="T87"/>
              <a:gd fmla="*/ 34 w 192" name="T88"/>
              <a:gd fmla="*/ 40 h 226" name="T89"/>
              <a:gd fmla="*/ 33 w 192" name="T90"/>
              <a:gd fmla="*/ 21 h 226" name="T91"/>
              <a:gd fmla="*/ 28 w 192" name="T92"/>
              <a:gd fmla="*/ 16 h 226" name="T93"/>
              <a:gd fmla="*/ 29 w 192" name="T94"/>
              <a:gd fmla="*/ 46 h 226" name="T95"/>
              <a:gd fmla="*/ 115 w 192" name="T96"/>
              <a:gd fmla="*/ 55 h 226" name="T97"/>
              <a:gd fmla="*/ 112 w 192" name="T98"/>
              <a:gd fmla="*/ 70 h 226" name="T99"/>
              <a:gd fmla="*/ 117 w 192" name="T100"/>
              <a:gd fmla="*/ 70 h 226" name="T101"/>
              <a:gd fmla="*/ 117 w 192" name="T102"/>
              <a:gd fmla="*/ 40 h 226" name="T103"/>
              <a:gd fmla="*/ 117 w 192" name="T104"/>
              <a:gd fmla="*/ 21 h 226" name="T105"/>
              <a:gd fmla="*/ 111 w 192" name="T106"/>
              <a:gd fmla="*/ 16 h 226" name="T107"/>
              <a:gd fmla="*/ 112 w 192" name="T108"/>
              <a:gd fmla="*/ 46 h 226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26" w="192">
                <a:moveTo>
                  <a:pt x="32" y="138"/>
                </a:moveTo>
                <a:cubicBezTo>
                  <a:pt x="32" y="126"/>
                  <a:pt x="32" y="122"/>
                  <a:pt x="33" y="113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4" y="106"/>
                  <a:pt x="33" y="104"/>
                  <a:pt x="31" y="104"/>
                </a:cubicBezTo>
                <a:cubicBezTo>
                  <a:pt x="28" y="103"/>
                  <a:pt x="26" y="105"/>
                  <a:pt x="26" y="10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4" y="121"/>
                  <a:pt x="24" y="126"/>
                  <a:pt x="24" y="138"/>
                </a:cubicBezTo>
                <a:cubicBezTo>
                  <a:pt x="24" y="152"/>
                  <a:pt x="28" y="166"/>
                  <a:pt x="31" y="178"/>
                </a:cubicBezTo>
                <a:cubicBezTo>
                  <a:pt x="33" y="184"/>
                  <a:pt x="35" y="190"/>
                  <a:pt x="36" y="196"/>
                </a:cubicBezTo>
                <a:cubicBezTo>
                  <a:pt x="36" y="198"/>
                  <a:pt x="38" y="199"/>
                  <a:pt x="40" y="199"/>
                </a:cubicBezTo>
                <a:cubicBezTo>
                  <a:pt x="40" y="199"/>
                  <a:pt x="41" y="199"/>
                  <a:pt x="41" y="199"/>
                </a:cubicBezTo>
                <a:cubicBezTo>
                  <a:pt x="43" y="199"/>
                  <a:pt x="44" y="197"/>
                  <a:pt x="44" y="195"/>
                </a:cubicBezTo>
                <a:cubicBezTo>
                  <a:pt x="43" y="188"/>
                  <a:pt x="41" y="182"/>
                  <a:pt x="39" y="175"/>
                </a:cubicBezTo>
                <a:cubicBezTo>
                  <a:pt x="35" y="163"/>
                  <a:pt x="32" y="151"/>
                  <a:pt x="32" y="138"/>
                </a:cubicBezTo>
                <a:close/>
                <a:moveTo>
                  <a:pt x="155" y="103"/>
                </a:moveTo>
                <a:cubicBezTo>
                  <a:pt x="154" y="98"/>
                  <a:pt x="154" y="93"/>
                  <a:pt x="153" y="86"/>
                </a:cubicBezTo>
                <a:cubicBezTo>
                  <a:pt x="152" y="74"/>
                  <a:pt x="152" y="74"/>
                  <a:pt x="152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3" y="86"/>
                  <a:pt x="3" y="86"/>
                  <a:pt x="3" y="86"/>
                </a:cubicBezTo>
                <a:cubicBezTo>
                  <a:pt x="1" y="101"/>
                  <a:pt x="0" y="109"/>
                  <a:pt x="0" y="129"/>
                </a:cubicBezTo>
                <a:cubicBezTo>
                  <a:pt x="0" y="152"/>
                  <a:pt x="6" y="173"/>
                  <a:pt x="12" y="194"/>
                </a:cubicBezTo>
                <a:cubicBezTo>
                  <a:pt x="15" y="205"/>
                  <a:pt x="18" y="213"/>
                  <a:pt x="20" y="223"/>
                </a:cubicBezTo>
                <a:cubicBezTo>
                  <a:pt x="21" y="226"/>
                  <a:pt x="21" y="226"/>
                  <a:pt x="21" y="226"/>
                </a:cubicBezTo>
                <a:cubicBezTo>
                  <a:pt x="135" y="226"/>
                  <a:pt x="135" y="226"/>
                  <a:pt x="135" y="226"/>
                </a:cubicBezTo>
                <a:cubicBezTo>
                  <a:pt x="136" y="223"/>
                  <a:pt x="136" y="223"/>
                  <a:pt x="136" y="223"/>
                </a:cubicBezTo>
                <a:cubicBezTo>
                  <a:pt x="138" y="213"/>
                  <a:pt x="140" y="205"/>
                  <a:pt x="143" y="194"/>
                </a:cubicBezTo>
                <a:cubicBezTo>
                  <a:pt x="144" y="192"/>
                  <a:pt x="144" y="189"/>
                  <a:pt x="145" y="187"/>
                </a:cubicBezTo>
                <a:cubicBezTo>
                  <a:pt x="147" y="188"/>
                  <a:pt x="149" y="188"/>
                  <a:pt x="150" y="188"/>
                </a:cubicBezTo>
                <a:cubicBezTo>
                  <a:pt x="173" y="188"/>
                  <a:pt x="192" y="169"/>
                  <a:pt x="192" y="145"/>
                </a:cubicBezTo>
                <a:cubicBezTo>
                  <a:pt x="192" y="124"/>
                  <a:pt x="176" y="106"/>
                  <a:pt x="155" y="103"/>
                </a:cubicBezTo>
                <a:close/>
                <a:moveTo>
                  <a:pt x="147" y="140"/>
                </a:moveTo>
                <a:cubicBezTo>
                  <a:pt x="147" y="141"/>
                  <a:pt x="147" y="142"/>
                  <a:pt x="146" y="144"/>
                </a:cubicBezTo>
                <a:cubicBezTo>
                  <a:pt x="146" y="145"/>
                  <a:pt x="146" y="146"/>
                  <a:pt x="146" y="148"/>
                </a:cubicBezTo>
                <a:cubicBezTo>
                  <a:pt x="146" y="149"/>
                  <a:pt x="146" y="150"/>
                  <a:pt x="145" y="151"/>
                </a:cubicBezTo>
                <a:cubicBezTo>
                  <a:pt x="145" y="152"/>
                  <a:pt x="145" y="154"/>
                  <a:pt x="145" y="155"/>
                </a:cubicBezTo>
                <a:cubicBezTo>
                  <a:pt x="145" y="156"/>
                  <a:pt x="144" y="157"/>
                  <a:pt x="144" y="158"/>
                </a:cubicBezTo>
                <a:cubicBezTo>
                  <a:pt x="144" y="159"/>
                  <a:pt x="144" y="161"/>
                  <a:pt x="143" y="162"/>
                </a:cubicBezTo>
                <a:cubicBezTo>
                  <a:pt x="143" y="163"/>
                  <a:pt x="143" y="163"/>
                  <a:pt x="143" y="163"/>
                </a:cubicBezTo>
                <a:cubicBezTo>
                  <a:pt x="142" y="169"/>
                  <a:pt x="140" y="175"/>
                  <a:pt x="138" y="181"/>
                </a:cubicBezTo>
                <a:cubicBezTo>
                  <a:pt x="138" y="182"/>
                  <a:pt x="138" y="182"/>
                  <a:pt x="138" y="182"/>
                </a:cubicBezTo>
                <a:cubicBezTo>
                  <a:pt x="137" y="185"/>
                  <a:pt x="137" y="185"/>
                  <a:pt x="137" y="185"/>
                </a:cubicBezTo>
                <a:cubicBezTo>
                  <a:pt x="137" y="187"/>
                  <a:pt x="136" y="189"/>
                  <a:pt x="135" y="192"/>
                </a:cubicBezTo>
                <a:cubicBezTo>
                  <a:pt x="133" y="201"/>
                  <a:pt x="131" y="209"/>
                  <a:pt x="129" y="218"/>
                </a:cubicBezTo>
                <a:cubicBezTo>
                  <a:pt x="27" y="218"/>
                  <a:pt x="27" y="218"/>
                  <a:pt x="27" y="218"/>
                </a:cubicBezTo>
                <a:cubicBezTo>
                  <a:pt x="25" y="209"/>
                  <a:pt x="23" y="201"/>
                  <a:pt x="20" y="192"/>
                </a:cubicBezTo>
                <a:cubicBezTo>
                  <a:pt x="14" y="172"/>
                  <a:pt x="8" y="151"/>
                  <a:pt x="8" y="129"/>
                </a:cubicBezTo>
                <a:cubicBezTo>
                  <a:pt x="8" y="110"/>
                  <a:pt x="9" y="102"/>
                  <a:pt x="11" y="87"/>
                </a:cubicBezTo>
                <a:cubicBezTo>
                  <a:pt x="12" y="82"/>
                  <a:pt x="12" y="82"/>
                  <a:pt x="12" y="82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5" y="87"/>
                  <a:pt x="145" y="87"/>
                  <a:pt x="145" y="87"/>
                </a:cubicBezTo>
                <a:cubicBezTo>
                  <a:pt x="146" y="93"/>
                  <a:pt x="146" y="98"/>
                  <a:pt x="147" y="103"/>
                </a:cubicBezTo>
                <a:cubicBezTo>
                  <a:pt x="146" y="103"/>
                  <a:pt x="146" y="103"/>
                  <a:pt x="146" y="103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14"/>
                  <a:pt x="147" y="120"/>
                  <a:pt x="147" y="129"/>
                </a:cubicBezTo>
                <a:cubicBezTo>
                  <a:pt x="147" y="132"/>
                  <a:pt x="147" y="134"/>
                  <a:pt x="147" y="137"/>
                </a:cubicBezTo>
                <a:cubicBezTo>
                  <a:pt x="147" y="138"/>
                  <a:pt x="147" y="139"/>
                  <a:pt x="147" y="140"/>
                </a:cubicBezTo>
                <a:close/>
                <a:moveTo>
                  <a:pt x="147" y="180"/>
                </a:moveTo>
                <a:cubicBezTo>
                  <a:pt x="148" y="178"/>
                  <a:pt x="148" y="176"/>
                  <a:pt x="148" y="175"/>
                </a:cubicBezTo>
                <a:cubicBezTo>
                  <a:pt x="149" y="174"/>
                  <a:pt x="149" y="174"/>
                  <a:pt x="149" y="173"/>
                </a:cubicBezTo>
                <a:cubicBezTo>
                  <a:pt x="149" y="171"/>
                  <a:pt x="150" y="170"/>
                  <a:pt x="150" y="168"/>
                </a:cubicBezTo>
                <a:cubicBezTo>
                  <a:pt x="150" y="167"/>
                  <a:pt x="150" y="167"/>
                  <a:pt x="151" y="166"/>
                </a:cubicBezTo>
                <a:cubicBezTo>
                  <a:pt x="152" y="161"/>
                  <a:pt x="153" y="156"/>
                  <a:pt x="153" y="151"/>
                </a:cubicBezTo>
                <a:cubicBezTo>
                  <a:pt x="154" y="150"/>
                  <a:pt x="154" y="149"/>
                  <a:pt x="154" y="148"/>
                </a:cubicBezTo>
                <a:cubicBezTo>
                  <a:pt x="154" y="146"/>
                  <a:pt x="154" y="145"/>
                  <a:pt x="154" y="144"/>
                </a:cubicBezTo>
                <a:cubicBezTo>
                  <a:pt x="155" y="143"/>
                  <a:pt x="155" y="141"/>
                  <a:pt x="155" y="140"/>
                </a:cubicBezTo>
                <a:cubicBezTo>
                  <a:pt x="155" y="139"/>
                  <a:pt x="155" y="138"/>
                  <a:pt x="155" y="137"/>
                </a:cubicBezTo>
                <a:cubicBezTo>
                  <a:pt x="155" y="134"/>
                  <a:pt x="155" y="132"/>
                  <a:pt x="155" y="129"/>
                </a:cubicBezTo>
                <a:cubicBezTo>
                  <a:pt x="155" y="122"/>
                  <a:pt x="155" y="117"/>
                  <a:pt x="155" y="112"/>
                </a:cubicBezTo>
                <a:cubicBezTo>
                  <a:pt x="171" y="114"/>
                  <a:pt x="184" y="128"/>
                  <a:pt x="184" y="145"/>
                </a:cubicBezTo>
                <a:cubicBezTo>
                  <a:pt x="184" y="165"/>
                  <a:pt x="167" y="181"/>
                  <a:pt x="147" y="180"/>
                </a:cubicBezTo>
                <a:close/>
                <a:moveTo>
                  <a:pt x="68" y="39"/>
                </a:moveTo>
                <a:cubicBezTo>
                  <a:pt x="75" y="46"/>
                  <a:pt x="75" y="57"/>
                  <a:pt x="68" y="64"/>
                </a:cubicBezTo>
                <a:cubicBezTo>
                  <a:pt x="66" y="66"/>
                  <a:pt x="66" y="68"/>
                  <a:pt x="68" y="70"/>
                </a:cubicBezTo>
                <a:cubicBezTo>
                  <a:pt x="69" y="71"/>
                  <a:pt x="70" y="71"/>
                  <a:pt x="71" y="71"/>
                </a:cubicBezTo>
                <a:cubicBezTo>
                  <a:pt x="72" y="71"/>
                  <a:pt x="73" y="71"/>
                  <a:pt x="74" y="70"/>
                </a:cubicBezTo>
                <a:cubicBezTo>
                  <a:pt x="84" y="60"/>
                  <a:pt x="84" y="43"/>
                  <a:pt x="74" y="33"/>
                </a:cubicBezTo>
                <a:cubicBezTo>
                  <a:pt x="73" y="33"/>
                  <a:pt x="73" y="33"/>
                  <a:pt x="73" y="32"/>
                </a:cubicBezTo>
                <a:cubicBezTo>
                  <a:pt x="66" y="25"/>
                  <a:pt x="66" y="14"/>
                  <a:pt x="73" y="7"/>
                </a:cubicBezTo>
                <a:cubicBezTo>
                  <a:pt x="74" y="6"/>
                  <a:pt x="74" y="3"/>
                  <a:pt x="73" y="2"/>
                </a:cubicBezTo>
                <a:cubicBezTo>
                  <a:pt x="71" y="0"/>
                  <a:pt x="69" y="0"/>
                  <a:pt x="67" y="2"/>
                </a:cubicBezTo>
                <a:cubicBezTo>
                  <a:pt x="57" y="12"/>
                  <a:pt x="57" y="28"/>
                  <a:pt x="67" y="38"/>
                </a:cubicBezTo>
                <a:cubicBezTo>
                  <a:pt x="68" y="39"/>
                  <a:pt x="68" y="39"/>
                  <a:pt x="68" y="39"/>
                </a:cubicBezTo>
                <a:close/>
                <a:moveTo>
                  <a:pt x="29" y="46"/>
                </a:moveTo>
                <a:cubicBezTo>
                  <a:pt x="31" y="48"/>
                  <a:pt x="32" y="52"/>
                  <a:pt x="32" y="55"/>
                </a:cubicBezTo>
                <a:cubicBezTo>
                  <a:pt x="32" y="58"/>
                  <a:pt x="31" y="62"/>
                  <a:pt x="28" y="64"/>
                </a:cubicBezTo>
                <a:cubicBezTo>
                  <a:pt x="27" y="66"/>
                  <a:pt x="27" y="68"/>
                  <a:pt x="28" y="70"/>
                </a:cubicBezTo>
                <a:cubicBezTo>
                  <a:pt x="29" y="71"/>
                  <a:pt x="30" y="71"/>
                  <a:pt x="31" y="71"/>
                </a:cubicBezTo>
                <a:cubicBezTo>
                  <a:pt x="32" y="71"/>
                  <a:pt x="33" y="71"/>
                  <a:pt x="34" y="70"/>
                </a:cubicBezTo>
                <a:cubicBezTo>
                  <a:pt x="38" y="66"/>
                  <a:pt x="40" y="61"/>
                  <a:pt x="40" y="55"/>
                </a:cubicBezTo>
                <a:cubicBezTo>
                  <a:pt x="40" y="49"/>
                  <a:pt x="38" y="44"/>
                  <a:pt x="34" y="40"/>
                </a:cubicBezTo>
                <a:cubicBezTo>
                  <a:pt x="34" y="40"/>
                  <a:pt x="33" y="40"/>
                  <a:pt x="33" y="40"/>
                </a:cubicBezTo>
                <a:cubicBezTo>
                  <a:pt x="28" y="34"/>
                  <a:pt x="28" y="26"/>
                  <a:pt x="33" y="21"/>
                </a:cubicBezTo>
                <a:cubicBezTo>
                  <a:pt x="35" y="20"/>
                  <a:pt x="35" y="17"/>
                  <a:pt x="33" y="16"/>
                </a:cubicBezTo>
                <a:cubicBezTo>
                  <a:pt x="32" y="14"/>
                  <a:pt x="29" y="14"/>
                  <a:pt x="28" y="16"/>
                </a:cubicBezTo>
                <a:cubicBezTo>
                  <a:pt x="20" y="24"/>
                  <a:pt x="20" y="37"/>
                  <a:pt x="28" y="45"/>
                </a:cubicBezTo>
                <a:cubicBezTo>
                  <a:pt x="28" y="46"/>
                  <a:pt x="28" y="46"/>
                  <a:pt x="29" y="46"/>
                </a:cubicBezTo>
                <a:close/>
                <a:moveTo>
                  <a:pt x="112" y="46"/>
                </a:moveTo>
                <a:cubicBezTo>
                  <a:pt x="114" y="48"/>
                  <a:pt x="115" y="52"/>
                  <a:pt x="115" y="55"/>
                </a:cubicBezTo>
                <a:cubicBezTo>
                  <a:pt x="115" y="58"/>
                  <a:pt x="114" y="62"/>
                  <a:pt x="112" y="64"/>
                </a:cubicBezTo>
                <a:cubicBezTo>
                  <a:pt x="110" y="66"/>
                  <a:pt x="110" y="68"/>
                  <a:pt x="112" y="70"/>
                </a:cubicBezTo>
                <a:cubicBezTo>
                  <a:pt x="112" y="71"/>
                  <a:pt x="113" y="71"/>
                  <a:pt x="115" y="71"/>
                </a:cubicBezTo>
                <a:cubicBezTo>
                  <a:pt x="116" y="71"/>
                  <a:pt x="117" y="71"/>
                  <a:pt x="117" y="70"/>
                </a:cubicBezTo>
                <a:cubicBezTo>
                  <a:pt x="121" y="66"/>
                  <a:pt x="123" y="61"/>
                  <a:pt x="123" y="55"/>
                </a:cubicBezTo>
                <a:cubicBezTo>
                  <a:pt x="123" y="49"/>
                  <a:pt x="121" y="44"/>
                  <a:pt x="117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2" y="34"/>
                  <a:pt x="112" y="26"/>
                  <a:pt x="117" y="21"/>
                </a:cubicBezTo>
                <a:cubicBezTo>
                  <a:pt x="118" y="20"/>
                  <a:pt x="118" y="17"/>
                  <a:pt x="117" y="16"/>
                </a:cubicBezTo>
                <a:cubicBezTo>
                  <a:pt x="115" y="14"/>
                  <a:pt x="113" y="14"/>
                  <a:pt x="111" y="16"/>
                </a:cubicBezTo>
                <a:cubicBezTo>
                  <a:pt x="103" y="24"/>
                  <a:pt x="103" y="37"/>
                  <a:pt x="111" y="45"/>
                </a:cubicBezTo>
                <a:cubicBezTo>
                  <a:pt x="111" y="46"/>
                  <a:pt x="112" y="46"/>
                  <a:pt x="112" y="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20" name="e7d195523061f1c0">
            <a:extLst>
              <a:ext uri="{FF2B5EF4-FFF2-40B4-BE49-F238E27FC236}">
                <a16:creationId xmlns:a16="http://schemas.microsoft.com/office/drawing/2014/main" id="{87C37CCC-40AA-41AA-8EB1-9132D9B66BAB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1123748698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49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49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67"/>
      <p:bldP grpId="0" spid="68"/>
      <p:bldP grpId="0" spid="6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42EA9C1-EFA6-4D82-B772-3BD73E8E1820}"/>
              </a:ext>
            </a:extLst>
          </p:cNvPr>
          <p:cNvSpPr txBox="1"/>
          <p:nvPr/>
        </p:nvSpPr>
        <p:spPr>
          <a:xfrm>
            <a:off x="1471754" y="2321006"/>
            <a:ext cx="36880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38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6AA420D-7163-4969-A26C-251644E8026D}"/>
              </a:ext>
            </a:extLst>
          </p:cNvPr>
          <p:cNvSpPr txBox="1"/>
          <p:nvPr/>
        </p:nvSpPr>
        <p:spPr>
          <a:xfrm rot="5400000">
            <a:off x="1585764" y="3363888"/>
            <a:ext cx="346363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83E392-680C-4404-BE5F-21134C74BE69}"/>
              </a:ext>
            </a:extLst>
          </p:cNvPr>
          <p:cNvSpPr/>
          <p:nvPr/>
        </p:nvSpPr>
        <p:spPr>
          <a:xfrm>
            <a:off x="6262257" y="0"/>
            <a:ext cx="5929745" cy="68580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" name="Group 41">
            <a:extLst>
              <a:ext uri="{FF2B5EF4-FFF2-40B4-BE49-F238E27FC236}">
                <a16:creationId xmlns:a16="http://schemas.microsoft.com/office/drawing/2014/main" id="{01CED013-983E-4B41-B441-867404C76673}"/>
              </a:ext>
            </a:extLst>
          </p:cNvPr>
          <p:cNvGrpSpPr/>
          <p:nvPr/>
        </p:nvGrpSpPr>
        <p:grpSpPr>
          <a:xfrm>
            <a:off x="7656836" y="2018533"/>
            <a:ext cx="3140581" cy="1288407"/>
            <a:chOff x="4201762" y="1323425"/>
            <a:chExt cx="3140581" cy="1288407"/>
          </a:xfrm>
        </p:grpSpPr>
        <p:sp>
          <p:nvSpPr>
            <p:cNvPr id="6" name="Rectangle: Rounded Corners 20">
              <a:extLst>
                <a:ext uri="{FF2B5EF4-FFF2-40B4-BE49-F238E27FC236}">
                  <a16:creationId xmlns:a16="http://schemas.microsoft.com/office/drawing/2014/main" id="{973279BD-04D5-4417-8520-C1E48EFDFFC8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7" name="Group 37">
              <a:extLst>
                <a:ext uri="{FF2B5EF4-FFF2-40B4-BE49-F238E27FC236}">
                  <a16:creationId xmlns:a16="http://schemas.microsoft.com/office/drawing/2014/main" id="{7A435253-BBF7-40D2-9D03-82DBED63AA18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11" name="TextBox 18">
                <a:extLst>
                  <a:ext uri="{FF2B5EF4-FFF2-40B4-BE49-F238E27FC236}">
                    <a16:creationId xmlns:a16="http://schemas.microsoft.com/office/drawing/2014/main" id="{8C8DEF54-BC7F-4DBC-89A4-7AF9A8514722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02</a:t>
                </a:r>
              </a:p>
            </p:txBody>
          </p:sp>
          <p:sp>
            <p:nvSpPr>
              <p:cNvPr id="12" name="TextBox 17">
                <a:extLst>
                  <a:ext uri="{FF2B5EF4-FFF2-40B4-BE49-F238E27FC236}">
                    <a16:creationId xmlns:a16="http://schemas.microsoft.com/office/drawing/2014/main" id="{BD289093-16EA-49D4-801D-CC53EFA76D68}"/>
                  </a:ext>
                </a:extLst>
              </p:cNvPr>
              <p:cNvSpPr txBox="1"/>
              <p:nvPr/>
            </p:nvSpPr>
            <p:spPr>
              <a:xfrm>
                <a:off x="4453474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BCFFDB0E-34BE-46B4-A4D3-15FA233EAB37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9" name="Rectangle: Rounded Corners 38">
                <a:extLst>
                  <a:ext uri="{FF2B5EF4-FFF2-40B4-BE49-F238E27FC236}">
                    <a16:creationId xmlns:a16="http://schemas.microsoft.com/office/drawing/2014/main" id="{7738B7EA-0917-4014-B9AC-7B73F188E85B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" name="Freeform 4549">
                <a:extLst>
                  <a:ext uri="{FF2B5EF4-FFF2-40B4-BE49-F238E27FC236}">
                    <a16:creationId xmlns:a16="http://schemas.microsoft.com/office/drawing/2014/main" id="{AEDFCC1A-5E38-411F-8119-ADBA97B68119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3" name="Group 42">
            <a:extLst>
              <a:ext uri="{FF2B5EF4-FFF2-40B4-BE49-F238E27FC236}">
                <a16:creationId xmlns:a16="http://schemas.microsoft.com/office/drawing/2014/main" id="{2DBEACA7-B900-41A6-9F43-4E32B0DCF55D}"/>
              </a:ext>
            </a:extLst>
          </p:cNvPr>
          <p:cNvGrpSpPr/>
          <p:nvPr/>
        </p:nvGrpSpPr>
        <p:grpSpPr>
          <a:xfrm>
            <a:off x="7656836" y="514350"/>
            <a:ext cx="3140581" cy="1288407"/>
            <a:chOff x="4201762" y="1323425"/>
            <a:chExt cx="3140581" cy="1288407"/>
          </a:xfrm>
        </p:grpSpPr>
        <p:sp>
          <p:nvSpPr>
            <p:cNvPr id="14" name="Rectangle: Rounded Corners 43">
              <a:extLst>
                <a:ext uri="{FF2B5EF4-FFF2-40B4-BE49-F238E27FC236}">
                  <a16:creationId xmlns:a16="http://schemas.microsoft.com/office/drawing/2014/main" id="{0B8E4C5C-B4CA-4FF6-B061-237266F1C83D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5" name="Group 44">
              <a:extLst>
                <a:ext uri="{FF2B5EF4-FFF2-40B4-BE49-F238E27FC236}">
                  <a16:creationId xmlns:a16="http://schemas.microsoft.com/office/drawing/2014/main" id="{375B5861-F3E9-4473-B10C-137C848A2875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19" name="TextBox 48">
                <a:extLst>
                  <a:ext uri="{FF2B5EF4-FFF2-40B4-BE49-F238E27FC236}">
                    <a16:creationId xmlns:a16="http://schemas.microsoft.com/office/drawing/2014/main" id="{BDF53722-931C-4219-A1EB-53369E2B10B5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01</a:t>
                </a:r>
              </a:p>
            </p:txBody>
          </p:sp>
          <p:sp>
            <p:nvSpPr>
              <p:cNvPr id="20" name="TextBox 49">
                <a:extLst>
                  <a:ext uri="{FF2B5EF4-FFF2-40B4-BE49-F238E27FC236}">
                    <a16:creationId xmlns:a16="http://schemas.microsoft.com/office/drawing/2014/main" id="{BA47914A-6CBB-4417-9C91-FD09617BCA7C}"/>
                  </a:ext>
                </a:extLst>
              </p:cNvPr>
              <p:cNvSpPr txBox="1"/>
              <p:nvPr/>
            </p:nvSpPr>
            <p:spPr>
              <a:xfrm>
                <a:off x="4453474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16" name="Group 45">
              <a:extLst>
                <a:ext uri="{FF2B5EF4-FFF2-40B4-BE49-F238E27FC236}">
                  <a16:creationId xmlns:a16="http://schemas.microsoft.com/office/drawing/2014/main" id="{BE29AD3F-AA6F-4F2C-9136-79D03E5825C9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17" name="Rectangle: Rounded Corners 46">
                <a:extLst>
                  <a:ext uri="{FF2B5EF4-FFF2-40B4-BE49-F238E27FC236}">
                    <a16:creationId xmlns:a16="http://schemas.microsoft.com/office/drawing/2014/main" id="{FF315B30-6283-43FC-85ED-85A5679CEF88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4549">
                <a:extLst>
                  <a:ext uri="{FF2B5EF4-FFF2-40B4-BE49-F238E27FC236}">
                    <a16:creationId xmlns:a16="http://schemas.microsoft.com/office/drawing/2014/main" id="{C05509D7-B2C9-401A-8513-79CF05106ADF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1" name="Group 52">
            <a:extLst>
              <a:ext uri="{FF2B5EF4-FFF2-40B4-BE49-F238E27FC236}">
                <a16:creationId xmlns:a16="http://schemas.microsoft.com/office/drawing/2014/main" id="{E136E5B3-BC8D-46A1-901B-829DFE2BB4AB}"/>
              </a:ext>
            </a:extLst>
          </p:cNvPr>
          <p:cNvGrpSpPr/>
          <p:nvPr/>
        </p:nvGrpSpPr>
        <p:grpSpPr>
          <a:xfrm>
            <a:off x="7656835" y="5153852"/>
            <a:ext cx="3140581" cy="1288407"/>
            <a:chOff x="4201762" y="1323425"/>
            <a:chExt cx="3140581" cy="1288407"/>
          </a:xfrm>
        </p:grpSpPr>
        <p:sp>
          <p:nvSpPr>
            <p:cNvPr id="22" name="Rectangle: Rounded Corners 61">
              <a:extLst>
                <a:ext uri="{FF2B5EF4-FFF2-40B4-BE49-F238E27FC236}">
                  <a16:creationId xmlns:a16="http://schemas.microsoft.com/office/drawing/2014/main" id="{3538737D-33FC-47D6-8BBC-6A8294A2446F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3" name="Group 62">
              <a:extLst>
                <a:ext uri="{FF2B5EF4-FFF2-40B4-BE49-F238E27FC236}">
                  <a16:creationId xmlns:a16="http://schemas.microsoft.com/office/drawing/2014/main" id="{B810C5A5-B751-4895-937B-9E0781BB4CF4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27" name="TextBox 66">
                <a:extLst>
                  <a:ext uri="{FF2B5EF4-FFF2-40B4-BE49-F238E27FC236}">
                    <a16:creationId xmlns:a16="http://schemas.microsoft.com/office/drawing/2014/main" id="{4D1BBC31-AC4C-4173-B4DF-7975B8F206DB}"/>
                  </a:ext>
                </a:extLst>
              </p:cNvPr>
              <p:cNvSpPr txBox="1"/>
              <p:nvPr/>
            </p:nvSpPr>
            <p:spPr>
              <a:xfrm>
                <a:off x="4702529" y="1491032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04</a:t>
                </a:r>
              </a:p>
            </p:txBody>
          </p:sp>
          <p:sp>
            <p:nvSpPr>
              <p:cNvPr id="28" name="TextBox 67">
                <a:extLst>
                  <a:ext uri="{FF2B5EF4-FFF2-40B4-BE49-F238E27FC236}">
                    <a16:creationId xmlns:a16="http://schemas.microsoft.com/office/drawing/2014/main" id="{DB2E489C-7B56-40AB-A5DE-6DE1D1FF2243}"/>
                  </a:ext>
                </a:extLst>
              </p:cNvPr>
              <p:cNvSpPr txBox="1"/>
              <p:nvPr/>
            </p:nvSpPr>
            <p:spPr>
              <a:xfrm>
                <a:off x="4453474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24" name="Group 63">
              <a:extLst>
                <a:ext uri="{FF2B5EF4-FFF2-40B4-BE49-F238E27FC236}">
                  <a16:creationId xmlns:a16="http://schemas.microsoft.com/office/drawing/2014/main" id="{01DBAC61-64AA-4601-9CE7-7F85B12D147A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25" name="Rectangle: Rounded Corners 64">
                <a:extLst>
                  <a:ext uri="{FF2B5EF4-FFF2-40B4-BE49-F238E27FC236}">
                    <a16:creationId xmlns:a16="http://schemas.microsoft.com/office/drawing/2014/main" id="{D552A7AF-B1ED-48F5-9117-E44FEA249042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 4549">
                <a:extLst>
                  <a:ext uri="{FF2B5EF4-FFF2-40B4-BE49-F238E27FC236}">
                    <a16:creationId xmlns:a16="http://schemas.microsoft.com/office/drawing/2014/main" id="{57B8FD34-0E17-49AD-B553-49C15F023872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9" name="Group 53">
            <a:extLst>
              <a:ext uri="{FF2B5EF4-FFF2-40B4-BE49-F238E27FC236}">
                <a16:creationId xmlns:a16="http://schemas.microsoft.com/office/drawing/2014/main" id="{24E93FE7-E07D-441C-88CB-C8CE2B021AE1}"/>
              </a:ext>
            </a:extLst>
          </p:cNvPr>
          <p:cNvGrpSpPr/>
          <p:nvPr/>
        </p:nvGrpSpPr>
        <p:grpSpPr>
          <a:xfrm>
            <a:off x="7656836" y="3581030"/>
            <a:ext cx="3140581" cy="1288407"/>
            <a:chOff x="4201762" y="1323425"/>
            <a:chExt cx="3140581" cy="1288407"/>
          </a:xfrm>
        </p:grpSpPr>
        <p:sp>
          <p:nvSpPr>
            <p:cNvPr id="30" name="Rectangle: Rounded Corners 54">
              <a:extLst>
                <a:ext uri="{FF2B5EF4-FFF2-40B4-BE49-F238E27FC236}">
                  <a16:creationId xmlns:a16="http://schemas.microsoft.com/office/drawing/2014/main" id="{23CF3A85-4F1B-45AD-B697-0BF029004C39}"/>
                </a:ext>
              </a:extLst>
            </p:cNvPr>
            <p:cNvSpPr/>
            <p:nvPr/>
          </p:nvSpPr>
          <p:spPr>
            <a:xfrm>
              <a:off x="4201762" y="1323425"/>
              <a:ext cx="3140581" cy="1105576"/>
            </a:xfrm>
            <a:prstGeom prst="roundRect">
              <a:avLst>
                <a:gd fmla="val 70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" blurRad="698500" dir="5400000" dist="241300" rotWithShape="0" sx="84000" sy="84000">
                <a:schemeClr val="tx1">
                  <a:alpha val="2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1" name="Group 55">
              <a:extLst>
                <a:ext uri="{FF2B5EF4-FFF2-40B4-BE49-F238E27FC236}">
                  <a16:creationId xmlns:a16="http://schemas.microsoft.com/office/drawing/2014/main" id="{C099E99E-8E87-4CFB-885E-C64B3EC5CB80}"/>
                </a:ext>
              </a:extLst>
            </p:cNvPr>
            <p:cNvGrpSpPr/>
            <p:nvPr/>
          </p:nvGrpSpPr>
          <p:grpSpPr>
            <a:xfrm>
              <a:off x="4453473" y="1491032"/>
              <a:ext cx="2637159" cy="599678"/>
              <a:chOff x="4453473" y="1491032"/>
              <a:chExt cx="2637159" cy="599678"/>
            </a:xfrm>
          </p:grpSpPr>
          <p:sp>
            <p:nvSpPr>
              <p:cNvPr id="35" name="TextBox 59">
                <a:extLst>
                  <a:ext uri="{FF2B5EF4-FFF2-40B4-BE49-F238E27FC236}">
                    <a16:creationId xmlns:a16="http://schemas.microsoft.com/office/drawing/2014/main" id="{3D9649E2-2CC0-4015-867C-7936B0611026}"/>
                  </a:ext>
                </a:extLst>
              </p:cNvPr>
              <p:cNvSpPr txBox="1"/>
              <p:nvPr/>
            </p:nvSpPr>
            <p:spPr>
              <a:xfrm>
                <a:off x="4702530" y="1491032"/>
                <a:ext cx="2139044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Feature 03</a:t>
                </a:r>
              </a:p>
            </p:txBody>
          </p:sp>
          <p:sp>
            <p:nvSpPr>
              <p:cNvPr id="36" name="TextBox 60">
                <a:extLst>
                  <a:ext uri="{FF2B5EF4-FFF2-40B4-BE49-F238E27FC236}">
                    <a16:creationId xmlns:a16="http://schemas.microsoft.com/office/drawing/2014/main" id="{A5ABF3DA-6380-40C1-AD75-881333363A21}"/>
                  </a:ext>
                </a:extLst>
              </p:cNvPr>
              <p:cNvSpPr txBox="1"/>
              <p:nvPr/>
            </p:nvSpPr>
            <p:spPr>
              <a:xfrm>
                <a:off x="4453474" y="1776778"/>
                <a:ext cx="2637159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 has taken</a:t>
                </a:r>
              </a:p>
            </p:txBody>
          </p:sp>
        </p:grpSp>
        <p:grpSp>
          <p:nvGrpSpPr>
            <p:cNvPr id="32" name="Group 56">
              <a:extLst>
                <a:ext uri="{FF2B5EF4-FFF2-40B4-BE49-F238E27FC236}">
                  <a16:creationId xmlns:a16="http://schemas.microsoft.com/office/drawing/2014/main" id="{43791148-E91E-415E-A356-5C049E70ECEB}"/>
                </a:ext>
              </a:extLst>
            </p:cNvPr>
            <p:cNvGrpSpPr/>
            <p:nvPr/>
          </p:nvGrpSpPr>
          <p:grpSpPr>
            <a:xfrm>
              <a:off x="5578277" y="2257871"/>
              <a:ext cx="353961" cy="353961"/>
              <a:chOff x="5578277" y="2257871"/>
              <a:chExt cx="353961" cy="353961"/>
            </a:xfrm>
          </p:grpSpPr>
          <p:sp>
            <p:nvSpPr>
              <p:cNvPr id="33" name="Rectangle: Rounded Corners 57">
                <a:extLst>
                  <a:ext uri="{FF2B5EF4-FFF2-40B4-BE49-F238E27FC236}">
                    <a16:creationId xmlns:a16="http://schemas.microsoft.com/office/drawing/2014/main" id="{4A23C5F9-56DF-4BDB-8D31-391D781D9FC4}"/>
                  </a:ext>
                </a:extLst>
              </p:cNvPr>
              <p:cNvSpPr/>
              <p:nvPr/>
            </p:nvSpPr>
            <p:spPr>
              <a:xfrm>
                <a:off x="5578277" y="2257871"/>
                <a:ext cx="353961" cy="353961"/>
              </a:xfrm>
              <a:prstGeom prst="roundRect">
                <a:avLst>
                  <a:gd fmla="val 13079" name="adj"/>
                </a:avLst>
              </a:prstGeom>
              <a:ln>
                <a:noFill/>
              </a:ln>
              <a:effectLst>
                <a:outerShdw algn="t" blurRad="241300" dir="5400000" dist="101600" rotWithShape="0" sx="93000" sy="93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4549">
                <a:extLst>
                  <a:ext uri="{FF2B5EF4-FFF2-40B4-BE49-F238E27FC236}">
                    <a16:creationId xmlns:a16="http://schemas.microsoft.com/office/drawing/2014/main" id="{939CD729-69A3-4CBF-A340-EE85942ACD04}"/>
                  </a:ext>
                </a:extLst>
              </p:cNvPr>
              <p:cNvSpPr/>
              <p:nvPr/>
            </p:nvSpPr>
            <p:spPr bwMode="auto">
              <a:xfrm>
                <a:off x="5722973" y="2371917"/>
                <a:ext cx="64569" cy="125868"/>
              </a:xfrm>
              <a:custGeom>
                <a:gdLst>
                  <a:gd fmla="*/ 106 w 107" name="T0"/>
                  <a:gd fmla="*/ 101 h 208" name="T1"/>
                  <a:gd fmla="*/ 7 w 107" name="T2"/>
                  <a:gd fmla="*/ 1 h 208" name="T3"/>
                  <a:gd fmla="*/ 1 w 107" name="T4"/>
                  <a:gd fmla="*/ 1 h 208" name="T5"/>
                  <a:gd fmla="*/ 1 w 107" name="T6"/>
                  <a:gd fmla="*/ 7 h 208" name="T7"/>
                  <a:gd fmla="*/ 98 w 107" name="T8"/>
                  <a:gd fmla="*/ 104 h 208" name="T9"/>
                  <a:gd fmla="*/ 1 w 107" name="T10"/>
                  <a:gd fmla="*/ 201 h 208" name="T11"/>
                  <a:gd fmla="*/ 1 w 107" name="T12"/>
                  <a:gd fmla="*/ 206 h 208" name="T13"/>
                  <a:gd fmla="*/ 4 w 107" name="T14"/>
                  <a:gd fmla="*/ 208 h 208" name="T15"/>
                  <a:gd fmla="*/ 7 w 107" name="T16"/>
                  <a:gd fmla="*/ 206 h 208" name="T17"/>
                  <a:gd fmla="*/ 106 w 107" name="T18"/>
                  <a:gd fmla="*/ 107 h 208" name="T19"/>
                  <a:gd fmla="*/ 107 w 107" name="T20"/>
                  <a:gd fmla="*/ 104 h 208" name="T21"/>
                  <a:gd fmla="*/ 106 w 107" name="T22"/>
                  <a:gd fmla="*/ 101 h 20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08" w="107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3213717" y="1562842"/>
            <a:ext cx="164236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900">
                <a:solidFill>
                  <a:srgbClr val="F3F3F3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341163875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0" name="TextBox 19">
            <a:extLst>
              <a:ext uri="{FF2B5EF4-FFF2-40B4-BE49-F238E27FC236}">
                <a16:creationId xmlns:a16="http://schemas.microsoft.com/office/drawing/2014/main" id="{23774EEA-A616-4136-8F07-D86B34BD418D}"/>
              </a:ext>
            </a:extLst>
          </p:cNvPr>
          <p:cNvSpPr txBox="1"/>
          <p:nvPr/>
        </p:nvSpPr>
        <p:spPr>
          <a:xfrm>
            <a:off x="952794" y="1435281"/>
            <a:ext cx="2953439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lang="en-US" sz="4400">
                <a:solidFill>
                  <a:schemeClr val="bg1"/>
                </a:solidFill>
                <a:cs typeface="+mn-ea"/>
                <a:sym typeface="+mn-lt"/>
              </a:rPr>
              <a:t>Timeline</a:t>
            </a:r>
          </a:p>
          <a:p>
            <a:r>
              <a:rPr b="1" lang="en-US" sz="4400">
                <a:solidFill>
                  <a:schemeClr val="bg1"/>
                </a:solidFill>
                <a:cs typeface="+mn-ea"/>
                <a:sym typeface="+mn-lt"/>
              </a:rPr>
              <a:t>&amp; Events</a:t>
            </a:r>
          </a:p>
        </p:txBody>
      </p:sp>
      <p:cxnSp>
        <p:nvCxn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3" name="Straight Connector 32">
            <a:extLst>
              <a:ext uri="{FF2B5EF4-FFF2-40B4-BE49-F238E27FC236}">
                <a16:creationId xmlns:a16="http://schemas.microsoft.com/office/drawing/2014/main" id="{22025964-F07C-48EA-BE36-A0D610E0B6BC}"/>
              </a:ext>
            </a:extLst>
          </p:cNvPr>
          <p:cNvCxnSpPr/>
          <p:nvPr/>
        </p:nvCxnSpPr>
        <p:spPr>
          <a:xfrm flipH="1">
            <a:off x="6096001" y="3846641"/>
            <a:ext cx="6096001" cy="0"/>
          </a:xfrm>
          <a:prstGeom prst="line">
            <a:avLst/>
          </a:prstGeom>
          <a:ln w="53975">
            <a:solidFill>
              <a:srgbClr val="444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2" name="Group 51">
            <a:extLst>
              <a:ext uri="{FF2B5EF4-FFF2-40B4-BE49-F238E27FC236}">
                <a16:creationId xmlns:a16="http://schemas.microsoft.com/office/drawing/2014/main" id="{48F6F3D9-B026-4E93-BCF4-C0FCC5AE2AAC}"/>
              </a:ext>
            </a:extLst>
          </p:cNvPr>
          <p:cNvGrpSpPr/>
          <p:nvPr/>
        </p:nvGrpSpPr>
        <p:grpSpPr>
          <a:xfrm>
            <a:off x="4619282" y="1784084"/>
            <a:ext cx="2953439" cy="2177859"/>
            <a:chOff x="4619280" y="1784082"/>
            <a:chExt cx="2953438" cy="217785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19D510-EAE9-4B69-9C9D-61F703FBC867}"/>
                </a:ext>
              </a:extLst>
            </p:cNvPr>
            <p:cNvGrpSpPr/>
            <p:nvPr/>
          </p:nvGrpSpPr>
          <p:grpSpPr>
            <a:xfrm>
              <a:off x="4619280" y="1784082"/>
              <a:ext cx="2953438" cy="1097748"/>
              <a:chOff x="1190860" y="2654710"/>
              <a:chExt cx="2953438" cy="109774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24382A62-7902-4EE5-9FA8-7855DEF45DDC}"/>
                  </a:ext>
                </a:extLst>
              </p:cNvPr>
              <p:cNvSpPr/>
              <p:nvPr/>
            </p:nvSpPr>
            <p:spPr>
              <a:xfrm>
                <a:off x="1190860" y="2654710"/>
                <a:ext cx="2953438" cy="1097748"/>
              </a:xfrm>
              <a:prstGeom prst="roundRect">
                <a:avLst>
                  <a:gd fmla="val 15543" name="adj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algn="t" blurRad="698500" dir="5400000" dist="241300" rotWithShape="0" sx="84000" sy="84000">
                  <a:schemeClr val="tx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4C8AEDFB-13CB-4040-B9FD-E1E47731EF85}"/>
                  </a:ext>
                </a:extLst>
              </p:cNvPr>
              <p:cNvGrpSpPr/>
              <p:nvPr/>
            </p:nvGrpSpPr>
            <p:grpSpPr>
              <a:xfrm>
                <a:off x="1487394" y="2902380"/>
                <a:ext cx="2360371" cy="844589"/>
                <a:chOff x="1259787" y="2366352"/>
                <a:chExt cx="2360371" cy="844589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BBA9454-FDA9-4F70-9D6F-9EDE1FF595B2}"/>
                    </a:ext>
                  </a:extLst>
                </p:cNvPr>
                <p:cNvSpPr txBox="1"/>
                <p:nvPr/>
              </p:nvSpPr>
              <p:spPr>
                <a:xfrm>
                  <a:off x="1259786" y="2366352"/>
                  <a:ext cx="2360371" cy="3352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b="1" lang="en-US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Food event #1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8DCA6DA-49A5-4307-B0E8-ACADCF3C2928}"/>
                    </a:ext>
                  </a:extLst>
                </p:cNvPr>
                <p:cNvSpPr txBox="1"/>
                <p:nvPr/>
              </p:nvSpPr>
              <p:spPr>
                <a:xfrm>
                  <a:off x="1259786" y="2675410"/>
                  <a:ext cx="2360371" cy="530352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9A38AB1-393F-47E3-AEEA-BF78032D4BCB}"/>
                </a:ext>
              </a:extLst>
            </p:cNvPr>
            <p:cNvGrpSpPr/>
            <p:nvPr/>
          </p:nvGrpSpPr>
          <p:grpSpPr>
            <a:xfrm>
              <a:off x="5980699" y="3731341"/>
              <a:ext cx="230600" cy="230600"/>
              <a:chOff x="5980699" y="3731341"/>
              <a:chExt cx="230600" cy="2306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A2BEB2E-F271-4670-8936-5E09E401F5FB}"/>
                  </a:ext>
                </a:extLst>
              </p:cNvPr>
              <p:cNvSpPr/>
              <p:nvPr/>
            </p:nvSpPr>
            <p:spPr>
              <a:xfrm>
                <a:off x="5980699" y="3731341"/>
                <a:ext cx="230600" cy="230600"/>
              </a:xfrm>
              <a:prstGeom prst="ellipse">
                <a:avLst/>
              </a:prstGeom>
              <a:ln>
                <a:noFill/>
              </a:ln>
              <a:effectLst>
                <a:outerShdw algn="tl" blurRad="241300" dir="2700000" dist="63500" rotWithShape="0" sx="94000" sy="9400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443ECC5E-092B-4D52-87A8-435A6ACCE6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48311" y="3812244"/>
                <a:ext cx="95376" cy="68795"/>
              </a:xfrm>
              <a:custGeom>
                <a:gdLst>
                  <a:gd fmla="*/ 86 w 204" name="T0"/>
                  <a:gd fmla="*/ 148 h 148" name="T1"/>
                  <a:gd fmla="*/ 75 w 204" name="T2"/>
                  <a:gd fmla="*/ 142 h 148" name="T3"/>
                  <a:gd fmla="*/ 10 w 204" name="T4"/>
                  <a:gd fmla="*/ 82 h 148" name="T5"/>
                  <a:gd fmla="*/ 7 w 204" name="T6"/>
                  <a:gd fmla="*/ 60 h 148" name="T7"/>
                  <a:gd fmla="*/ 29 w 204" name="T8"/>
                  <a:gd fmla="*/ 38 h 148" name="T9"/>
                  <a:gd fmla="*/ 36 w 204" name="T10"/>
                  <a:gd fmla="*/ 36 h 148" name="T11"/>
                  <a:gd fmla="*/ 48 w 204" name="T12"/>
                  <a:gd fmla="*/ 42 h 148" name="T13"/>
                  <a:gd fmla="*/ 77 w 204" name="T14"/>
                  <a:gd fmla="*/ 71 h 148" name="T15"/>
                  <a:gd fmla="*/ 87 w 204" name="T16"/>
                  <a:gd fmla="*/ 76 h 148" name="T17"/>
                  <a:gd fmla="*/ 95 w 204" name="T18"/>
                  <a:gd fmla="*/ 71 h 148" name="T19"/>
                  <a:gd fmla="*/ 158 w 204" name="T20"/>
                  <a:gd fmla="*/ 4 h 148" name="T21"/>
                  <a:gd fmla="*/ 168 w 204" name="T22"/>
                  <a:gd fmla="*/ 0 h 148" name="T23"/>
                  <a:gd fmla="*/ 178 w 204" name="T24"/>
                  <a:gd fmla="*/ 4 h 148" name="T25"/>
                  <a:gd fmla="*/ 200 w 204" name="T26"/>
                  <a:gd fmla="*/ 26 h 148" name="T27"/>
                  <a:gd fmla="*/ 204 w 204" name="T28"/>
                  <a:gd fmla="*/ 35 h 148" name="T29"/>
                  <a:gd fmla="*/ 198 w 204" name="T30"/>
                  <a:gd fmla="*/ 47 h 148" name="T31"/>
                  <a:gd fmla="*/ 99 w 204" name="T32"/>
                  <a:gd fmla="*/ 142 h 148" name="T33"/>
                  <a:gd fmla="*/ 86 w 204" name="T34"/>
                  <a:gd fmla="*/ 148 h 148" name="T35"/>
                  <a:gd fmla="*/ 34 w 204" name="T36"/>
                  <a:gd fmla="*/ 44 h 148" name="T37"/>
                  <a:gd fmla="*/ 12 w 204" name="T38"/>
                  <a:gd fmla="*/ 65 h 148" name="T39"/>
                  <a:gd fmla="*/ 15 w 204" name="T40"/>
                  <a:gd fmla="*/ 76 h 148" name="T41"/>
                  <a:gd fmla="*/ 80 w 204" name="T42"/>
                  <a:gd fmla="*/ 137 h 148" name="T43"/>
                  <a:gd fmla="*/ 86 w 204" name="T44"/>
                  <a:gd fmla="*/ 141 h 148" name="T45"/>
                  <a:gd fmla="*/ 94 w 204" name="T46"/>
                  <a:gd fmla="*/ 137 h 148" name="T47"/>
                  <a:gd fmla="*/ 193 w 204" name="T48"/>
                  <a:gd fmla="*/ 42 h 148" name="T49"/>
                  <a:gd fmla="*/ 197 w 204" name="T50"/>
                  <a:gd fmla="*/ 35 h 148" name="T51"/>
                  <a:gd fmla="*/ 195 w 204" name="T52"/>
                  <a:gd fmla="*/ 31 h 148" name="T53"/>
                  <a:gd fmla="*/ 195 w 204" name="T54"/>
                  <a:gd fmla="*/ 31 h 148" name="T55"/>
                  <a:gd fmla="*/ 174 w 204" name="T56"/>
                  <a:gd fmla="*/ 10 h 148" name="T57"/>
                  <a:gd fmla="*/ 168 w 204" name="T58"/>
                  <a:gd fmla="*/ 7 h 148" name="T59"/>
                  <a:gd fmla="*/ 163 w 204" name="T60"/>
                  <a:gd fmla="*/ 9 h 148" name="T61"/>
                  <a:gd fmla="*/ 101 w 204" name="T62"/>
                  <a:gd fmla="*/ 76 h 148" name="T63"/>
                  <a:gd fmla="*/ 87 w 204" name="T64"/>
                  <a:gd fmla="*/ 84 h 148" name="T65"/>
                  <a:gd fmla="*/ 72 w 204" name="T66"/>
                  <a:gd fmla="*/ 76 h 148" name="T67"/>
                  <a:gd fmla="*/ 43 w 204" name="T68"/>
                  <a:gd fmla="*/ 47 h 148" name="T69"/>
                  <a:gd fmla="*/ 36 w 204" name="T70"/>
                  <a:gd fmla="*/ 43 h 148" name="T71"/>
                  <a:gd fmla="*/ 34 w 204" name="T72"/>
                  <a:gd fmla="*/ 44 h 14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48" w="204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6350"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E9CA12-5ED8-4493-A29E-B6ABCE483D9E}"/>
                </a:ext>
              </a:extLst>
            </p:cNvPr>
            <p:cNvSpPr txBox="1"/>
            <p:nvPr/>
          </p:nvSpPr>
          <p:spPr>
            <a:xfrm>
              <a:off x="5375822" y="3177001"/>
              <a:ext cx="144035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January, 07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3" name="Group 52">
            <a:extLst>
              <a:ext uri="{FF2B5EF4-FFF2-40B4-BE49-F238E27FC236}">
                <a16:creationId xmlns:a16="http://schemas.microsoft.com/office/drawing/2014/main" id="{6F0DB4EA-E36A-447A-9C09-AD6AE479DFCC}"/>
              </a:ext>
            </a:extLst>
          </p:cNvPr>
          <p:cNvGrpSpPr/>
          <p:nvPr/>
        </p:nvGrpSpPr>
        <p:grpSpPr>
          <a:xfrm>
            <a:off x="8311506" y="1784084"/>
            <a:ext cx="2953439" cy="2177859"/>
            <a:chOff x="8311505" y="1784082"/>
            <a:chExt cx="2953438" cy="217785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68593D-62F4-4645-8E26-7C80AB4BBE49}"/>
                </a:ext>
              </a:extLst>
            </p:cNvPr>
            <p:cNvGrpSpPr/>
            <p:nvPr/>
          </p:nvGrpSpPr>
          <p:grpSpPr>
            <a:xfrm>
              <a:off x="8311505" y="1784082"/>
              <a:ext cx="2953438" cy="1097748"/>
              <a:chOff x="1190860" y="2654710"/>
              <a:chExt cx="2953438" cy="1097748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3C7BB47-CFC4-4554-A664-970E93D8B882}"/>
                  </a:ext>
                </a:extLst>
              </p:cNvPr>
              <p:cNvSpPr/>
              <p:nvPr/>
            </p:nvSpPr>
            <p:spPr>
              <a:xfrm>
                <a:off x="1190860" y="2654710"/>
                <a:ext cx="2953438" cy="1097748"/>
              </a:xfrm>
              <a:prstGeom prst="roundRect">
                <a:avLst>
                  <a:gd fmla="val 15543" name="adj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algn="t" blurRad="698500" dir="5400000" dist="241300" rotWithShape="0" sx="84000" sy="84000">
                  <a:schemeClr val="tx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46D8E4B-B6F7-4679-BF97-95051C895584}"/>
                  </a:ext>
                </a:extLst>
              </p:cNvPr>
              <p:cNvGrpSpPr/>
              <p:nvPr/>
            </p:nvGrpSpPr>
            <p:grpSpPr>
              <a:xfrm>
                <a:off x="1487394" y="2902380"/>
                <a:ext cx="2360371" cy="844589"/>
                <a:chOff x="1259787" y="2366352"/>
                <a:chExt cx="2360371" cy="84458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8D06227-41B0-4872-8979-25663AB3C24C}"/>
                    </a:ext>
                  </a:extLst>
                </p:cNvPr>
                <p:cNvSpPr txBox="1"/>
                <p:nvPr/>
              </p:nvSpPr>
              <p:spPr>
                <a:xfrm>
                  <a:off x="1259786" y="2366352"/>
                  <a:ext cx="2360371" cy="3352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b="1" lang="en-US" sz="1600">
                      <a:solidFill>
                        <a:schemeClr val="bg1"/>
                      </a:solidFill>
                      <a:cs typeface="+mn-ea"/>
                      <a:sym typeface="+mn-lt"/>
                    </a:rPr>
                    <a:t>Food event #2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0A7AECF-B1E6-4A1D-A20E-C94EF2697542}"/>
                    </a:ext>
                  </a:extLst>
                </p:cNvPr>
                <p:cNvSpPr txBox="1"/>
                <p:nvPr/>
              </p:nvSpPr>
              <p:spPr>
                <a:xfrm>
                  <a:off x="1259786" y="2675410"/>
                  <a:ext cx="2360371" cy="530352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en-US" sz="1200">
                      <a:solidFill>
                        <a:schemeClr val="bg1"/>
                      </a:solidFill>
                      <a:cs typeface="+mn-ea"/>
                      <a:sym typeface="+mn-lt"/>
                    </a:rPr>
                    <a:t>A wonderful serenity has taken</a:t>
                  </a: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0D0D83D-6410-4ADD-B935-4792EB5C365B}"/>
                </a:ext>
              </a:extLst>
            </p:cNvPr>
            <p:cNvGrpSpPr/>
            <p:nvPr/>
          </p:nvGrpSpPr>
          <p:grpSpPr>
            <a:xfrm>
              <a:off x="9672924" y="3731341"/>
              <a:ext cx="230600" cy="230600"/>
              <a:chOff x="9788224" y="3731341"/>
              <a:chExt cx="230600" cy="2306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736B523-E6DE-4A76-AE17-DBD9FE40C790}"/>
                  </a:ext>
                </a:extLst>
              </p:cNvPr>
              <p:cNvSpPr/>
              <p:nvPr/>
            </p:nvSpPr>
            <p:spPr>
              <a:xfrm>
                <a:off x="9788224" y="3731341"/>
                <a:ext cx="230600" cy="230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algn="tl" blurRad="241300" dir="2700000" dist="63500" rotWithShape="0" sx="94000" sy="94000">
                  <a:prstClr val="black">
                    <a:alpha val="3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24">
                <a:extLst>
                  <a:ext uri="{FF2B5EF4-FFF2-40B4-BE49-F238E27FC236}">
                    <a16:creationId xmlns:a16="http://schemas.microsoft.com/office/drawing/2014/main" id="{CA5392B2-CF0C-4C02-AE54-5C2B9AC56E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5836" y="3812244"/>
                <a:ext cx="95376" cy="68795"/>
              </a:xfrm>
              <a:custGeom>
                <a:gdLst>
                  <a:gd fmla="*/ 86 w 204" name="T0"/>
                  <a:gd fmla="*/ 148 h 148" name="T1"/>
                  <a:gd fmla="*/ 75 w 204" name="T2"/>
                  <a:gd fmla="*/ 142 h 148" name="T3"/>
                  <a:gd fmla="*/ 10 w 204" name="T4"/>
                  <a:gd fmla="*/ 82 h 148" name="T5"/>
                  <a:gd fmla="*/ 7 w 204" name="T6"/>
                  <a:gd fmla="*/ 60 h 148" name="T7"/>
                  <a:gd fmla="*/ 29 w 204" name="T8"/>
                  <a:gd fmla="*/ 38 h 148" name="T9"/>
                  <a:gd fmla="*/ 36 w 204" name="T10"/>
                  <a:gd fmla="*/ 36 h 148" name="T11"/>
                  <a:gd fmla="*/ 48 w 204" name="T12"/>
                  <a:gd fmla="*/ 42 h 148" name="T13"/>
                  <a:gd fmla="*/ 77 w 204" name="T14"/>
                  <a:gd fmla="*/ 71 h 148" name="T15"/>
                  <a:gd fmla="*/ 87 w 204" name="T16"/>
                  <a:gd fmla="*/ 76 h 148" name="T17"/>
                  <a:gd fmla="*/ 95 w 204" name="T18"/>
                  <a:gd fmla="*/ 71 h 148" name="T19"/>
                  <a:gd fmla="*/ 158 w 204" name="T20"/>
                  <a:gd fmla="*/ 4 h 148" name="T21"/>
                  <a:gd fmla="*/ 168 w 204" name="T22"/>
                  <a:gd fmla="*/ 0 h 148" name="T23"/>
                  <a:gd fmla="*/ 178 w 204" name="T24"/>
                  <a:gd fmla="*/ 4 h 148" name="T25"/>
                  <a:gd fmla="*/ 200 w 204" name="T26"/>
                  <a:gd fmla="*/ 26 h 148" name="T27"/>
                  <a:gd fmla="*/ 204 w 204" name="T28"/>
                  <a:gd fmla="*/ 35 h 148" name="T29"/>
                  <a:gd fmla="*/ 198 w 204" name="T30"/>
                  <a:gd fmla="*/ 47 h 148" name="T31"/>
                  <a:gd fmla="*/ 99 w 204" name="T32"/>
                  <a:gd fmla="*/ 142 h 148" name="T33"/>
                  <a:gd fmla="*/ 86 w 204" name="T34"/>
                  <a:gd fmla="*/ 148 h 148" name="T35"/>
                  <a:gd fmla="*/ 34 w 204" name="T36"/>
                  <a:gd fmla="*/ 44 h 148" name="T37"/>
                  <a:gd fmla="*/ 12 w 204" name="T38"/>
                  <a:gd fmla="*/ 65 h 148" name="T39"/>
                  <a:gd fmla="*/ 15 w 204" name="T40"/>
                  <a:gd fmla="*/ 76 h 148" name="T41"/>
                  <a:gd fmla="*/ 80 w 204" name="T42"/>
                  <a:gd fmla="*/ 137 h 148" name="T43"/>
                  <a:gd fmla="*/ 86 w 204" name="T44"/>
                  <a:gd fmla="*/ 141 h 148" name="T45"/>
                  <a:gd fmla="*/ 94 w 204" name="T46"/>
                  <a:gd fmla="*/ 137 h 148" name="T47"/>
                  <a:gd fmla="*/ 193 w 204" name="T48"/>
                  <a:gd fmla="*/ 42 h 148" name="T49"/>
                  <a:gd fmla="*/ 197 w 204" name="T50"/>
                  <a:gd fmla="*/ 35 h 148" name="T51"/>
                  <a:gd fmla="*/ 195 w 204" name="T52"/>
                  <a:gd fmla="*/ 31 h 148" name="T53"/>
                  <a:gd fmla="*/ 195 w 204" name="T54"/>
                  <a:gd fmla="*/ 31 h 148" name="T55"/>
                  <a:gd fmla="*/ 174 w 204" name="T56"/>
                  <a:gd fmla="*/ 10 h 148" name="T57"/>
                  <a:gd fmla="*/ 168 w 204" name="T58"/>
                  <a:gd fmla="*/ 7 h 148" name="T59"/>
                  <a:gd fmla="*/ 163 w 204" name="T60"/>
                  <a:gd fmla="*/ 9 h 148" name="T61"/>
                  <a:gd fmla="*/ 101 w 204" name="T62"/>
                  <a:gd fmla="*/ 76 h 148" name="T63"/>
                  <a:gd fmla="*/ 87 w 204" name="T64"/>
                  <a:gd fmla="*/ 84 h 148" name="T65"/>
                  <a:gd fmla="*/ 72 w 204" name="T66"/>
                  <a:gd fmla="*/ 76 h 148" name="T67"/>
                  <a:gd fmla="*/ 43 w 204" name="T68"/>
                  <a:gd fmla="*/ 47 h 148" name="T69"/>
                  <a:gd fmla="*/ 36 w 204" name="T70"/>
                  <a:gd fmla="*/ 43 h 148" name="T71"/>
                  <a:gd fmla="*/ 34 w 204" name="T72"/>
                  <a:gd fmla="*/ 44 h 14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48" w="204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 cap="flat" w="6350">
                <a:solidFill>
                  <a:schemeClr val="bg1"/>
                </a:solidFill>
              </a:ln>
              <a:extLst/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951A16B-AAF6-42EF-8FBF-3C1F50977CF2}"/>
                </a:ext>
              </a:extLst>
            </p:cNvPr>
            <p:cNvSpPr txBox="1"/>
            <p:nvPr/>
          </p:nvSpPr>
          <p:spPr>
            <a:xfrm>
              <a:off x="9068047" y="3177001"/>
              <a:ext cx="144035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February, 15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6" name="TextBox 45">
            <a:extLst>
              <a:ext uri="{FF2B5EF4-FFF2-40B4-BE49-F238E27FC236}">
                <a16:creationId xmlns:a16="http://schemas.microsoft.com/office/drawing/2014/main" id="{FA2A96D0-2803-4EE0-A4C5-D01E322692B3}"/>
              </a:ext>
            </a:extLst>
          </p:cNvPr>
          <p:cNvSpPr txBox="1"/>
          <p:nvPr/>
        </p:nvSpPr>
        <p:spPr>
          <a:xfrm>
            <a:off x="953863" y="2980800"/>
            <a:ext cx="2808589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/>
                </a:solidFill>
                <a:cs typeface="+mn-ea"/>
                <a:sym typeface="+mn-lt"/>
              </a:rPr>
              <a:t>A wonderful serenity has taken possession of my entire soul, like these sweet mornings.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26" name="e7d195523061f1c0">
            <a:extLst>
              <a:ext uri="{FF2B5EF4-FFF2-40B4-BE49-F238E27FC236}">
                <a16:creationId xmlns:a16="http://schemas.microsoft.com/office/drawing/2014/main" id="{7CFE4B4B-486C-41A6-A249-A3B6B6A98B1B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  <p:pic>
        <p:nvPicPr>
          <p:cNvPr id="66" name="图片占位符 65">
            <a:extLst>
              <a:ext uri="{FF2B5EF4-FFF2-40B4-BE49-F238E27FC236}">
                <a16:creationId xmlns:a16="http://schemas.microsoft.com/office/drawing/2014/main" id="{BC7B16F2-BAFF-4840-AF55-430182E77AE9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260817534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4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5C61C3-858D-4939-8314-E25E33F24C60}"/>
              </a:ext>
            </a:extLst>
          </p:cNvPr>
          <p:cNvSpPr txBox="1"/>
          <p:nvPr/>
        </p:nvSpPr>
        <p:spPr>
          <a:xfrm>
            <a:off x="4175761" y="2177810"/>
            <a:ext cx="38404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96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第肆部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4CF057-BCA1-4A87-B0EE-D5A3B99EFE15}"/>
              </a:ext>
            </a:extLst>
          </p:cNvPr>
          <p:cNvSpPr txBox="1"/>
          <p:nvPr/>
        </p:nvSpPr>
        <p:spPr>
          <a:xfrm>
            <a:off x="4281057" y="3419703"/>
            <a:ext cx="37539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梦幻淡雅水彩肌理纹理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23118-C8D4-4C0E-BF3D-38BBA6ABC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  <p:extLst>
      <p:ext uri="{BB962C8B-B14F-4D97-AF65-F5344CB8AC3E}">
        <p14:creationId val="3853683109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9" name="Rectangle: Rounded Corners 18">
            <a:extLst>
              <a:ext uri="{FF2B5EF4-FFF2-40B4-BE49-F238E27FC236}">
                <a16:creationId xmlns:a16="http://schemas.microsoft.com/office/drawing/2014/main" id="{BCD14E15-75F5-4FF7-AD05-018729CF0E1F}"/>
              </a:ext>
            </a:extLst>
          </p:cNvPr>
          <p:cNvSpPr/>
          <p:nvPr/>
        </p:nvSpPr>
        <p:spPr>
          <a:xfrm>
            <a:off x="941759" y="906780"/>
            <a:ext cx="2490364" cy="5044440"/>
          </a:xfrm>
          <a:prstGeom prst="roundRect">
            <a:avLst>
              <a:gd fmla="val 4818" name="adj"/>
            </a:avLst>
          </a:prstGeom>
          <a:solidFill>
            <a:schemeClr val="bg1"/>
          </a:solidFill>
          <a:ln>
            <a:noFill/>
          </a:ln>
          <a:effectLst>
            <a:outerShdw algn="tl" blurRad="139700" dir="27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7" name="Rectangle: Rounded Corners 46">
            <a:extLst>
              <a:ext uri="{FF2B5EF4-FFF2-40B4-BE49-F238E27FC236}">
                <a16:creationId xmlns:a16="http://schemas.microsoft.com/office/drawing/2014/main" id="{6A4EDE3A-2E49-41A1-B350-2B4C0089AFA7}"/>
              </a:ext>
            </a:extLst>
          </p:cNvPr>
          <p:cNvSpPr/>
          <p:nvPr/>
        </p:nvSpPr>
        <p:spPr>
          <a:xfrm>
            <a:off x="3547799" y="906780"/>
            <a:ext cx="2490364" cy="5044440"/>
          </a:xfrm>
          <a:prstGeom prst="roundRect">
            <a:avLst>
              <a:gd fmla="val 4818" name="adj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b="100000" r="100000"/>
            </a:path>
          </a:gradFill>
          <a:ln>
            <a:noFill/>
          </a:ln>
          <a:effectLst>
            <a:outerShdw algn="tl" blurRad="609600" dir="27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8" name="Rectangle: Rounded Corners 47">
            <a:extLst>
              <a:ext uri="{FF2B5EF4-FFF2-40B4-BE49-F238E27FC236}">
                <a16:creationId xmlns:a16="http://schemas.microsoft.com/office/drawing/2014/main" id="{9BFE81C7-4622-4C99-AE77-0198DC9864FD}"/>
              </a:ext>
            </a:extLst>
          </p:cNvPr>
          <p:cNvSpPr/>
          <p:nvPr/>
        </p:nvSpPr>
        <p:spPr>
          <a:xfrm>
            <a:off x="6153839" y="906780"/>
            <a:ext cx="2490364" cy="5044440"/>
          </a:xfrm>
          <a:prstGeom prst="roundRect">
            <a:avLst>
              <a:gd fmla="val 4818" name="adj"/>
            </a:avLst>
          </a:prstGeom>
          <a:solidFill>
            <a:schemeClr val="bg1"/>
          </a:solidFill>
          <a:ln>
            <a:noFill/>
          </a:ln>
          <a:effectLst>
            <a:outerShdw algn="tl" blurRad="139700" dir="27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9" name="Rectangle: Rounded Corners 48">
            <a:extLst>
              <a:ext uri="{FF2B5EF4-FFF2-40B4-BE49-F238E27FC236}">
                <a16:creationId xmlns:a16="http://schemas.microsoft.com/office/drawing/2014/main" id="{47861A8C-BCCE-4CF6-B53C-BBCC2367623C}"/>
              </a:ext>
            </a:extLst>
          </p:cNvPr>
          <p:cNvSpPr/>
          <p:nvPr/>
        </p:nvSpPr>
        <p:spPr>
          <a:xfrm>
            <a:off x="8759879" y="906780"/>
            <a:ext cx="2490364" cy="5044440"/>
          </a:xfrm>
          <a:prstGeom prst="roundRect">
            <a:avLst>
              <a:gd fmla="val 4818" name="adj"/>
            </a:avLst>
          </a:prstGeom>
          <a:solidFill>
            <a:schemeClr val="bg1"/>
          </a:solidFill>
          <a:ln>
            <a:noFill/>
          </a:ln>
          <a:effectLst>
            <a:outerShdw algn="tl" blurRad="139700" dir="2700000" dist="127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3" name="Group 52">
            <a:extLst>
              <a:ext uri="{FF2B5EF4-FFF2-40B4-BE49-F238E27FC236}">
                <a16:creationId xmlns:a16="http://schemas.microsoft.com/office/drawing/2014/main" id="{773B0168-F561-479E-B488-97D7DB4DB181}"/>
              </a:ext>
            </a:extLst>
          </p:cNvPr>
          <p:cNvGrpSpPr/>
          <p:nvPr/>
        </p:nvGrpSpPr>
        <p:grpSpPr>
          <a:xfrm>
            <a:off x="1059459" y="3483626"/>
            <a:ext cx="2254965" cy="1348061"/>
            <a:chOff x="1059458" y="3483625"/>
            <a:chExt cx="2254965" cy="134806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8AA209-9DF3-4278-8B52-F255CC780294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Strengths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B394910-27A2-4A2C-8174-33DD1C44CADE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69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4" name="Group 53">
            <a:extLst>
              <a:ext uri="{FF2B5EF4-FFF2-40B4-BE49-F238E27FC236}">
                <a16:creationId xmlns:a16="http://schemas.microsoft.com/office/drawing/2014/main" id="{A449B00D-5A4D-4942-B15E-E0E24082ED30}"/>
              </a:ext>
            </a:extLst>
          </p:cNvPr>
          <p:cNvGrpSpPr/>
          <p:nvPr/>
        </p:nvGrpSpPr>
        <p:grpSpPr>
          <a:xfrm>
            <a:off x="3665499" y="3477416"/>
            <a:ext cx="2254965" cy="1348061"/>
            <a:chOff x="1059458" y="3483625"/>
            <a:chExt cx="2254965" cy="134806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9AD1AC-8132-4BE8-AADA-F7D4AA2AE235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Weaknesses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A9C356-A847-42AC-9E92-F6CEA54ABE59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69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8" name="Group 57">
            <a:extLst>
              <a:ext uri="{FF2B5EF4-FFF2-40B4-BE49-F238E27FC236}">
                <a16:creationId xmlns:a16="http://schemas.microsoft.com/office/drawing/2014/main" id="{2F24F4BD-F252-4945-BE5D-85BFACA23C57}"/>
              </a:ext>
            </a:extLst>
          </p:cNvPr>
          <p:cNvGrpSpPr/>
          <p:nvPr/>
        </p:nvGrpSpPr>
        <p:grpSpPr>
          <a:xfrm>
            <a:off x="6271539" y="3483626"/>
            <a:ext cx="2254965" cy="1348061"/>
            <a:chOff x="1059458" y="3483625"/>
            <a:chExt cx="2254965" cy="134806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8622645-3842-4AF0-A513-4FC7A4D12929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Opportunities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6E0E9C5-1DD8-4CBF-97C4-A1F40243E4A1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69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2" name="Group 61">
            <a:extLst>
              <a:ext uri="{FF2B5EF4-FFF2-40B4-BE49-F238E27FC236}">
                <a16:creationId xmlns:a16="http://schemas.microsoft.com/office/drawing/2014/main" id="{21410208-ACC0-48DA-9E6A-76A2A81C6F2E}"/>
              </a:ext>
            </a:extLst>
          </p:cNvPr>
          <p:cNvGrpSpPr/>
          <p:nvPr/>
        </p:nvGrpSpPr>
        <p:grpSpPr>
          <a:xfrm>
            <a:off x="8877579" y="3477416"/>
            <a:ext cx="2254965" cy="1348061"/>
            <a:chOff x="1059458" y="3483625"/>
            <a:chExt cx="2254965" cy="134806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652D11C-810E-4CFB-8473-0C961C1F3AE7}"/>
                </a:ext>
              </a:extLst>
            </p:cNvPr>
            <p:cNvSpPr txBox="1"/>
            <p:nvPr/>
          </p:nvSpPr>
          <p:spPr>
            <a:xfrm>
              <a:off x="1059458" y="3483625"/>
              <a:ext cx="225496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Threats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7916E6D-85B9-46F7-9040-417B891C0B3B}"/>
                </a:ext>
              </a:extLst>
            </p:cNvPr>
            <p:cNvSpPr txBox="1"/>
            <p:nvPr/>
          </p:nvSpPr>
          <p:spPr>
            <a:xfrm>
              <a:off x="1059458" y="3852957"/>
              <a:ext cx="2254965" cy="969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="1" lang="en-US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 of spring.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71" name="Group 70">
            <a:extLst>
              <a:ext uri="{FF2B5EF4-FFF2-40B4-BE49-F238E27FC236}">
                <a16:creationId xmlns:a16="http://schemas.microsoft.com/office/drawing/2014/main" id="{B89D89BB-549A-463D-8A06-02CE82F55524}"/>
              </a:ext>
            </a:extLst>
          </p:cNvPr>
          <p:cNvGrpSpPr/>
          <p:nvPr/>
        </p:nvGrpSpPr>
        <p:grpSpPr>
          <a:xfrm>
            <a:off x="1341120" y="5134717"/>
            <a:ext cx="1691640" cy="654826"/>
            <a:chOff x="1341120" y="5134716"/>
            <a:chExt cx="1691640" cy="65482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A76910-CE0B-47FE-9C69-CBF38D6C9749}"/>
                </a:ext>
              </a:extLst>
            </p:cNvPr>
            <p:cNvSpPr txBox="1"/>
            <p:nvPr/>
          </p:nvSpPr>
          <p:spPr>
            <a:xfrm>
              <a:off x="1341120" y="5134716"/>
              <a:ext cx="169164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accent1"/>
                  </a:solidFill>
                  <a:cs typeface="+mn-ea"/>
                  <a:sym typeface="+mn-lt"/>
                </a:rPr>
                <a:t>13.582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C754E23-BD93-46AC-8DEE-8B63768A7F45}"/>
                </a:ext>
              </a:extLst>
            </p:cNvPr>
            <p:cNvSpPr txBox="1"/>
            <p:nvPr/>
          </p:nvSpPr>
          <p:spPr>
            <a:xfrm>
              <a:off x="1399999" y="5503309"/>
              <a:ext cx="1573883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i="1" lang="en-US" sz="105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70" name="Group 69">
            <a:extLst>
              <a:ext uri="{FF2B5EF4-FFF2-40B4-BE49-F238E27FC236}">
                <a16:creationId xmlns:a16="http://schemas.microsoft.com/office/drawing/2014/main" id="{E0E844AE-BA00-4B8C-A12E-ADEDFA149F79}"/>
              </a:ext>
            </a:extLst>
          </p:cNvPr>
          <p:cNvGrpSpPr/>
          <p:nvPr/>
        </p:nvGrpSpPr>
        <p:grpSpPr>
          <a:xfrm>
            <a:off x="3947160" y="5128507"/>
            <a:ext cx="1691640" cy="661036"/>
            <a:chOff x="3947160" y="5128506"/>
            <a:chExt cx="1691640" cy="66103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B3055B-5C67-4A12-A6D3-9EE4C56FD2A6}"/>
                </a:ext>
              </a:extLst>
            </p:cNvPr>
            <p:cNvSpPr txBox="1"/>
            <p:nvPr/>
          </p:nvSpPr>
          <p:spPr>
            <a:xfrm>
              <a:off x="3947160" y="5128506"/>
              <a:ext cx="169164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bg1"/>
                  </a:solidFill>
                  <a:cs typeface="+mn-ea"/>
                  <a:sym typeface="+mn-lt"/>
                </a:rPr>
                <a:t>7.850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FB2E6FF-0F46-4AD1-B6FB-FB183CB853BC}"/>
                </a:ext>
              </a:extLst>
            </p:cNvPr>
            <p:cNvSpPr txBox="1"/>
            <p:nvPr/>
          </p:nvSpPr>
          <p:spPr>
            <a:xfrm>
              <a:off x="4006038" y="5503311"/>
              <a:ext cx="1573883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i="1" lang="en-US" sz="1050">
                  <a:solidFill>
                    <a:schemeClr val="bg1"/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72" name="Group 71">
            <a:extLst>
              <a:ext uri="{FF2B5EF4-FFF2-40B4-BE49-F238E27FC236}">
                <a16:creationId xmlns:a16="http://schemas.microsoft.com/office/drawing/2014/main" id="{29B87E5E-47C8-4E59-8F7E-1F037249ED18}"/>
              </a:ext>
            </a:extLst>
          </p:cNvPr>
          <p:cNvGrpSpPr/>
          <p:nvPr/>
        </p:nvGrpSpPr>
        <p:grpSpPr>
          <a:xfrm>
            <a:off x="6553200" y="5134717"/>
            <a:ext cx="1691640" cy="654826"/>
            <a:chOff x="6553200" y="5134716"/>
            <a:chExt cx="1691640" cy="65482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F250B51-7469-4777-A061-44C046BB0E8D}"/>
                </a:ext>
              </a:extLst>
            </p:cNvPr>
            <p:cNvSpPr txBox="1"/>
            <p:nvPr/>
          </p:nvSpPr>
          <p:spPr>
            <a:xfrm>
              <a:off x="6553201" y="5134716"/>
              <a:ext cx="169164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accent1"/>
                  </a:solidFill>
                  <a:cs typeface="+mn-ea"/>
                  <a:sym typeface="+mn-lt"/>
                </a:rPr>
                <a:t>2.410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D8CC4C8-1E9F-4352-8294-437821B7E57A}"/>
                </a:ext>
              </a:extLst>
            </p:cNvPr>
            <p:cNvSpPr txBox="1"/>
            <p:nvPr/>
          </p:nvSpPr>
          <p:spPr>
            <a:xfrm>
              <a:off x="6612080" y="5503309"/>
              <a:ext cx="1573883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i="1" lang="en-US" sz="105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73" name="Group 72">
            <a:extLst>
              <a:ext uri="{FF2B5EF4-FFF2-40B4-BE49-F238E27FC236}">
                <a16:creationId xmlns:a16="http://schemas.microsoft.com/office/drawing/2014/main" id="{800CC39C-C871-4D0A-90E2-D81C7556180E}"/>
              </a:ext>
            </a:extLst>
          </p:cNvPr>
          <p:cNvGrpSpPr/>
          <p:nvPr/>
        </p:nvGrpSpPr>
        <p:grpSpPr>
          <a:xfrm>
            <a:off x="9159240" y="5128507"/>
            <a:ext cx="1691640" cy="661036"/>
            <a:chOff x="9159240" y="5128506"/>
            <a:chExt cx="1691640" cy="66103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0D12B5E-0F9C-4B68-80D2-07FC54D3FD41}"/>
                </a:ext>
              </a:extLst>
            </p:cNvPr>
            <p:cNvSpPr txBox="1"/>
            <p:nvPr/>
          </p:nvSpPr>
          <p:spPr>
            <a:xfrm>
              <a:off x="9159240" y="5128506"/>
              <a:ext cx="169164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2400">
                  <a:solidFill>
                    <a:schemeClr val="accent1"/>
                  </a:solidFill>
                  <a:cs typeface="+mn-ea"/>
                  <a:sym typeface="+mn-lt"/>
                </a:rPr>
                <a:t>8.330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88635E5-5248-4A4D-AA53-DC500E6BAB18}"/>
                </a:ext>
              </a:extLst>
            </p:cNvPr>
            <p:cNvSpPr txBox="1"/>
            <p:nvPr/>
          </p:nvSpPr>
          <p:spPr>
            <a:xfrm>
              <a:off x="9218119" y="5503311"/>
              <a:ext cx="1573883" cy="2834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i="1" lang="en-US" sz="105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Overall text</a:t>
              </a:r>
            </a:p>
          </p:txBody>
        </p:sp>
      </p:grpSp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" name="图片占位符 3">
            <a:extLst>
              <a:ext uri="{FF2B5EF4-FFF2-40B4-BE49-F238E27FC236}">
                <a16:creationId xmlns:a16="http://schemas.microsoft.com/office/drawing/2014/main" id="{85F6A50D-ED2D-48E9-B997-358C5C4D28EB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" name="图片占位符 7">
            <a:extLst>
              <a:ext uri="{FF2B5EF4-FFF2-40B4-BE49-F238E27FC236}">
                <a16:creationId xmlns:a16="http://schemas.microsoft.com/office/drawing/2014/main" id="{056D10B3-AEFA-49CC-880B-C7051089BF85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1" name="图片占位符 10">
            <a:extLst>
              <a:ext uri="{FF2B5EF4-FFF2-40B4-BE49-F238E27FC236}">
                <a16:creationId xmlns:a16="http://schemas.microsoft.com/office/drawing/2014/main" id="{09F6E6A0-6B5F-4247-9E40-04F37C4E5808}"/>
              </a:ext>
            </a:extLst>
          </p:cNvPr>
          <p:cNvPicPr>
            <a:picLocks noChangeAspect="1" noGrp="1"/>
          </p:cNvPicPr>
          <p:nvPr>
            <p:ph idx="12" sz="quarter" type="pic"/>
          </p:nvPr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3" name="图片占位符 12">
            <a:extLst>
              <a:ext uri="{FF2B5EF4-FFF2-40B4-BE49-F238E27FC236}">
                <a16:creationId xmlns:a16="http://schemas.microsoft.com/office/drawing/2014/main" id="{A5DBCF58-A096-4DEC-9C3E-B9BCA6D0DCE6}"/>
              </a:ext>
            </a:extLst>
          </p:cNvPr>
          <p:cNvPicPr>
            <a:picLocks noChangeAspect="1" noGrp="1"/>
          </p:cNvPicPr>
          <p:nvPr>
            <p:ph idx="13" sz="quarter" type="pic"/>
          </p:nvPr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14" name="e7d195523061f1c0">
            <a:extLst>
              <a:ext uri="{FF2B5EF4-FFF2-40B4-BE49-F238E27FC236}">
                <a16:creationId xmlns:a16="http://schemas.microsoft.com/office/drawing/2014/main" id="{3432CC62-5A2A-41F4-9B00-1934324FBBC2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356811636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47"/>
      <p:bldP grpId="0" spid="48"/>
      <p:bldP grpId="0" spid="4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3B0EBE1B-BD6F-4E9C-A065-3FFDEBD7B0C2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F235CCBC-12C9-440F-B1C0-E73C6CE0C829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3" name="Group 42">
            <a:extLst>
              <a:ext uri="{FF2B5EF4-FFF2-40B4-BE49-F238E27FC236}">
                <a16:creationId xmlns:a16="http://schemas.microsoft.com/office/drawing/2014/main" id="{2D656494-232F-4E03-B79D-1713A83FBE21}"/>
              </a:ext>
            </a:extLst>
          </p:cNvPr>
          <p:cNvGrpSpPr/>
          <p:nvPr/>
        </p:nvGrpSpPr>
        <p:grpSpPr>
          <a:xfrm>
            <a:off x="5619037" y="2952038"/>
            <a:ext cx="953929" cy="953929"/>
            <a:chOff x="5691414" y="2718151"/>
            <a:chExt cx="953929" cy="9539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49D26A2-8944-48D2-BA64-0581C3796D0D}"/>
                </a:ext>
              </a:extLst>
            </p:cNvPr>
            <p:cNvSpPr/>
            <p:nvPr/>
          </p:nvSpPr>
          <p:spPr>
            <a:xfrm>
              <a:off x="5691414" y="2718151"/>
              <a:ext cx="953929" cy="9539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774700" dir="5400000" dist="368300" rotWithShape="0" sx="78000" sy="7800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F6201D70-E955-4EBC-B19A-A4D239A61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4872" y="2972113"/>
              <a:ext cx="387012" cy="387012"/>
            </a:xfrm>
            <a:custGeom>
              <a:gdLst>
                <a:gd fmla="*/ 205 w 216" name="T0"/>
                <a:gd fmla="*/ 179 h 216" name="T1"/>
                <a:gd fmla="*/ 12 w 216" name="T2"/>
                <a:gd fmla="*/ 179 h 216" name="T3"/>
                <a:gd fmla="*/ 0 w 216" name="T4"/>
                <a:gd fmla="*/ 199 h 216" name="T5"/>
                <a:gd fmla="*/ 15 w 216" name="T6"/>
                <a:gd fmla="*/ 216 h 216" name="T7"/>
                <a:gd fmla="*/ 216 w 216" name="T8"/>
                <a:gd fmla="*/ 201 h 216" name="T9"/>
                <a:gd fmla="*/ 204 w 216" name="T10"/>
                <a:gd fmla="*/ 184 h 216" name="T11"/>
                <a:gd fmla="*/ 197 w 216" name="T12"/>
                <a:gd fmla="*/ 179 h 216" name="T13"/>
                <a:gd fmla="*/ 20 w 216" name="T14"/>
                <a:gd fmla="*/ 184 h 216" name="T15"/>
                <a:gd fmla="*/ 108 w 216" name="T16"/>
                <a:gd fmla="*/ 92 h 216" name="T17"/>
                <a:gd fmla="*/ 200 w 216" name="T18"/>
                <a:gd fmla="*/ 208 h 216" name="T19"/>
                <a:gd fmla="*/ 8 w 216" name="T20"/>
                <a:gd fmla="*/ 201 h 216" name="T21"/>
                <a:gd fmla="*/ 15 w 216" name="T22"/>
                <a:gd fmla="*/ 192 h 216" name="T23"/>
                <a:gd fmla="*/ 208 w 216" name="T24"/>
                <a:gd fmla="*/ 199 h 216" name="T25"/>
                <a:gd fmla="*/ 44 w 216" name="T26"/>
                <a:gd fmla="*/ 175 h 216" name="T27"/>
                <a:gd fmla="*/ 106 w 216" name="T28"/>
                <a:gd fmla="*/ 113 h 216" name="T29"/>
                <a:gd fmla="*/ 106 w 216" name="T30"/>
                <a:gd fmla="*/ 105 h 216" name="T31"/>
                <a:gd fmla="*/ 44 w 216" name="T32"/>
                <a:gd fmla="*/ 175 h 216" name="T33"/>
                <a:gd fmla="*/ 97 w 216" name="T34"/>
                <a:gd fmla="*/ 80 h 216" name="T35"/>
                <a:gd fmla="*/ 109 w 216" name="T36"/>
                <a:gd fmla="*/ 71 h 216" name="T37"/>
                <a:gd fmla="*/ 124 w 216" name="T38"/>
                <a:gd fmla="*/ 83 h 216" name="T39"/>
                <a:gd fmla="*/ 109 w 216" name="T40"/>
                <a:gd fmla="*/ 64 h 216" name="T41"/>
                <a:gd fmla="*/ 88 w 216" name="T42"/>
                <a:gd fmla="*/ 80 h 216" name="T43"/>
                <a:gd fmla="*/ 48 w 216" name="T44"/>
                <a:gd fmla="*/ 48 h 216" name="T45"/>
                <a:gd fmla="*/ 51 w 216" name="T46"/>
                <a:gd fmla="*/ 73 h 216" name="T47"/>
                <a:gd fmla="*/ 54 w 216" name="T48"/>
                <a:gd fmla="*/ 66 h 216" name="T49"/>
                <a:gd fmla="*/ 55 w 216" name="T50"/>
                <a:gd fmla="*/ 53 h 216" name="T51"/>
                <a:gd fmla="*/ 55 w 216" name="T52"/>
                <a:gd fmla="*/ 29 h 216" name="T53"/>
                <a:gd fmla="*/ 49 w 216" name="T54"/>
                <a:gd fmla="*/ 35 h 216" name="T55"/>
                <a:gd fmla="*/ 49 w 216" name="T56"/>
                <a:gd fmla="*/ 47 h 216" name="T57"/>
                <a:gd fmla="*/ 100 w 216" name="T58"/>
                <a:gd fmla="*/ 20 h 216" name="T59"/>
                <a:gd fmla="*/ 103 w 216" name="T60"/>
                <a:gd fmla="*/ 45 h 216" name="T61"/>
                <a:gd fmla="*/ 106 w 216" name="T62"/>
                <a:gd fmla="*/ 38 h 216" name="T63"/>
                <a:gd fmla="*/ 107 w 216" name="T64"/>
                <a:gd fmla="*/ 25 h 216" name="T65"/>
                <a:gd fmla="*/ 107 w 216" name="T66"/>
                <a:gd fmla="*/ 1 h 216" name="T67"/>
                <a:gd fmla="*/ 101 w 216" name="T68"/>
                <a:gd fmla="*/ 7 h 216" name="T69"/>
                <a:gd fmla="*/ 101 w 216" name="T70"/>
                <a:gd fmla="*/ 19 h 216" name="T71"/>
                <a:gd fmla="*/ 160 w 216" name="T72"/>
                <a:gd fmla="*/ 56 h 216" name="T73"/>
                <a:gd fmla="*/ 163 w 216" name="T74"/>
                <a:gd fmla="*/ 81 h 216" name="T75"/>
                <a:gd fmla="*/ 166 w 216" name="T76"/>
                <a:gd fmla="*/ 74 h 216" name="T77"/>
                <a:gd fmla="*/ 167 w 216" name="T78"/>
                <a:gd fmla="*/ 61 h 216" name="T79"/>
                <a:gd fmla="*/ 167 w 216" name="T80"/>
                <a:gd fmla="*/ 37 h 216" name="T81"/>
                <a:gd fmla="*/ 161 w 216" name="T82"/>
                <a:gd fmla="*/ 43 h 216" name="T83"/>
                <a:gd fmla="*/ 161 w 216" name="T84"/>
                <a:gd fmla="*/ 55 h 21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16" w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2" name="Rectangle: Rounded Corners 21">
            <a:extLst>
              <a:ext uri="{FF2B5EF4-FFF2-40B4-BE49-F238E27FC236}">
                <a16:creationId xmlns:a16="http://schemas.microsoft.com/office/drawing/2014/main" id="{9041E71C-E17A-4578-9312-9E0146E21FBA}"/>
              </a:ext>
            </a:extLst>
          </p:cNvPr>
          <p:cNvSpPr/>
          <p:nvPr/>
        </p:nvSpPr>
        <p:spPr>
          <a:xfrm>
            <a:off x="816717" y="4407810"/>
            <a:ext cx="4517284" cy="1916790"/>
          </a:xfrm>
          <a:prstGeom prst="roundRect">
            <a:avLst>
              <a:gd fmla="val 6002" name="adj"/>
            </a:avLst>
          </a:prstGeom>
          <a:solidFill>
            <a:schemeClr val="bg1"/>
          </a:solidFill>
          <a:ln>
            <a:noFill/>
          </a:ln>
          <a:effectLst>
            <a:outerShdw algn="tl" blurRad="1104900" dir="2100000" dist="368300" rotWithShape="0" sx="92000" sy="9200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9" name="Rectangle: Rounded Corners 18">
            <a:extLst>
              <a:ext uri="{FF2B5EF4-FFF2-40B4-BE49-F238E27FC236}">
                <a16:creationId xmlns:a16="http://schemas.microsoft.com/office/drawing/2014/main" id="{04629888-11F7-4118-93B6-E7DED5CB717E}"/>
              </a:ext>
            </a:extLst>
          </p:cNvPr>
          <p:cNvSpPr/>
          <p:nvPr/>
        </p:nvSpPr>
        <p:spPr>
          <a:xfrm>
            <a:off x="2350921" y="5711986"/>
            <a:ext cx="1448875" cy="34893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algn="tl" blurRad="152400" dir="2700000" dist="381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cs typeface="+mn-ea"/>
                <a:sym typeface="+mn-lt"/>
              </a:rPr>
              <a:t>Check now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Group 1">
            <a:extLst>
              <a:ext uri="{FF2B5EF4-FFF2-40B4-BE49-F238E27FC236}">
                <a16:creationId xmlns:a16="http://schemas.microsoft.com/office/drawing/2014/main" id="{D44DA5C6-D845-46C5-9D34-5ABC0A562F8A}"/>
              </a:ext>
            </a:extLst>
          </p:cNvPr>
          <p:cNvGrpSpPr/>
          <p:nvPr/>
        </p:nvGrpSpPr>
        <p:grpSpPr>
          <a:xfrm>
            <a:off x="1261307" y="4579108"/>
            <a:ext cx="3628104" cy="843308"/>
            <a:chOff x="1261306" y="4579107"/>
            <a:chExt cx="3628104" cy="84330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00BD22-2766-4B2C-8717-B109F159A13D}"/>
                </a:ext>
              </a:extLst>
            </p:cNvPr>
            <p:cNvSpPr txBox="1"/>
            <p:nvPr/>
          </p:nvSpPr>
          <p:spPr>
            <a:xfrm>
              <a:off x="1917729" y="4579106"/>
              <a:ext cx="231525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Delicious food app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8D2741-11E4-4530-B193-79BEA63A7749}"/>
                </a:ext>
              </a:extLst>
            </p:cNvPr>
            <p:cNvSpPr txBox="1"/>
            <p:nvPr/>
          </p:nvSpPr>
          <p:spPr>
            <a:xfrm>
              <a:off x="1261306" y="4886884"/>
              <a:ext cx="3628104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7" name="Rectangle: Rounded Corners 26">
            <a:extLst>
              <a:ext uri="{FF2B5EF4-FFF2-40B4-BE49-F238E27FC236}">
                <a16:creationId xmlns:a16="http://schemas.microsoft.com/office/drawing/2014/main" id="{F8A72824-3231-47B3-AF83-CB79046D5662}"/>
              </a:ext>
            </a:extLst>
          </p:cNvPr>
          <p:cNvSpPr/>
          <p:nvPr/>
        </p:nvSpPr>
        <p:spPr>
          <a:xfrm>
            <a:off x="6868206" y="4407810"/>
            <a:ext cx="4517284" cy="1916790"/>
          </a:xfrm>
          <a:prstGeom prst="roundRect">
            <a:avLst>
              <a:gd fmla="val 6002" name="adj"/>
            </a:avLst>
          </a:prstGeom>
          <a:solidFill>
            <a:schemeClr val="bg1"/>
          </a:solidFill>
          <a:ln>
            <a:noFill/>
          </a:ln>
          <a:effectLst>
            <a:outerShdw algn="tl" blurRad="1104900" dir="2100000" dist="368300" rotWithShape="0" sx="92000" sy="9200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8" name="Rectangle: Rounded Corners 27">
            <a:extLst>
              <a:ext uri="{FF2B5EF4-FFF2-40B4-BE49-F238E27FC236}">
                <a16:creationId xmlns:a16="http://schemas.microsoft.com/office/drawing/2014/main" id="{F439352C-5B36-4D11-9F5A-E14DFFD319C5}"/>
              </a:ext>
            </a:extLst>
          </p:cNvPr>
          <p:cNvSpPr/>
          <p:nvPr/>
        </p:nvSpPr>
        <p:spPr>
          <a:xfrm>
            <a:off x="8402411" y="5711986"/>
            <a:ext cx="1448875" cy="348932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ffectLst>
            <a:outerShdw algn="tl" blurRad="152400" dir="2700000" dist="381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1200">
                <a:cs typeface="+mn-ea"/>
                <a:sym typeface="+mn-lt"/>
              </a:rPr>
              <a:t>Check now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Group 2">
            <a:extLst>
              <a:ext uri="{FF2B5EF4-FFF2-40B4-BE49-F238E27FC236}">
                <a16:creationId xmlns:a16="http://schemas.microsoft.com/office/drawing/2014/main" id="{3ED9DB4D-48B6-4184-80D7-779389279A8C}"/>
              </a:ext>
            </a:extLst>
          </p:cNvPr>
          <p:cNvGrpSpPr/>
          <p:nvPr/>
        </p:nvGrpSpPr>
        <p:grpSpPr>
          <a:xfrm>
            <a:off x="7312795" y="4579108"/>
            <a:ext cx="3628104" cy="843308"/>
            <a:chOff x="7312795" y="4579107"/>
            <a:chExt cx="3628104" cy="8433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49B20A-5911-4956-B7A4-3539570D32C1}"/>
                </a:ext>
              </a:extLst>
            </p:cNvPr>
            <p:cNvSpPr txBox="1"/>
            <p:nvPr/>
          </p:nvSpPr>
          <p:spPr>
            <a:xfrm>
              <a:off x="7969218" y="4579106"/>
              <a:ext cx="231525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Healthy food app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3FE706-8016-4EF1-BBD2-98410CA5D167}"/>
                </a:ext>
              </a:extLst>
            </p:cNvPr>
            <p:cNvSpPr txBox="1"/>
            <p:nvPr/>
          </p:nvSpPr>
          <p:spPr>
            <a:xfrm>
              <a:off x="7312794" y="4886884"/>
              <a:ext cx="3628104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18" name="e7d195523061f1c0">
            <a:extLst>
              <a:ext uri="{FF2B5EF4-FFF2-40B4-BE49-F238E27FC236}">
                <a16:creationId xmlns:a16="http://schemas.microsoft.com/office/drawing/2014/main" id="{1A129A7F-872B-47C0-BDCF-A1E78E3DF0EF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1066372573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49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1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6" presetSubtype="3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2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6" presetSubtype="32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19"/>
      <p:bldP grpId="0" spid="27"/>
      <p:bldP grpId="0" spid="2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2" name="Freeform: Shape 61">
            <a:extLst>
              <a:ext uri="{FF2B5EF4-FFF2-40B4-BE49-F238E27FC236}">
                <a16:creationId xmlns:a16="http://schemas.microsoft.com/office/drawing/2014/main" id="{DA056B7F-EA56-406E-900F-974B993E64D7}"/>
              </a:ext>
            </a:extLst>
          </p:cNvPr>
          <p:cNvSpPr/>
          <p:nvPr/>
        </p:nvSpPr>
        <p:spPr>
          <a:xfrm>
            <a:off x="3382653" y="2111077"/>
            <a:ext cx="2471905" cy="2471905"/>
          </a:xfrm>
          <a:custGeom>
            <a:gdLst>
              <a:gd fmla="*/ 655320 w 1310640" name="connsiteX0"/>
              <a:gd fmla="*/ 365268 h 1310640" name="connsiteY0"/>
              <a:gd fmla="*/ 365268 w 1310640" name="connsiteX1"/>
              <a:gd fmla="*/ 655320 h 1310640" name="connsiteY1"/>
              <a:gd fmla="*/ 655320 w 1310640" name="connsiteX2"/>
              <a:gd fmla="*/ 945372 h 1310640" name="connsiteY2"/>
              <a:gd fmla="*/ 945372 w 1310640" name="connsiteX3"/>
              <a:gd fmla="*/ 655320 h 1310640" name="connsiteY3"/>
              <a:gd fmla="*/ 655320 w 1310640" name="connsiteX4"/>
              <a:gd fmla="*/ 365268 h 1310640" name="connsiteY4"/>
              <a:gd fmla="*/ 655320 w 1310640" name="connsiteX5"/>
              <a:gd fmla="*/ 0 h 1310640" name="connsiteY5"/>
              <a:gd fmla="*/ 1310640 w 1310640" name="connsiteX6"/>
              <a:gd fmla="*/ 655320 h 1310640" name="connsiteY6"/>
              <a:gd fmla="*/ 655320 w 1310640" name="connsiteX7"/>
              <a:gd fmla="*/ 1310640 h 1310640" name="connsiteY7"/>
              <a:gd fmla="*/ 0 w 1310640" name="connsiteX8"/>
              <a:gd fmla="*/ 655320 h 1310640" name="connsiteY8"/>
              <a:gd fmla="*/ 655320 w 1310640" name="connsiteX9"/>
              <a:gd fmla="*/ 0 h 13106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10640" w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Picture 1">
            <a:extLst>
              <a:ext uri="{FF2B5EF4-FFF2-40B4-BE49-F238E27FC236}">
                <a16:creationId xmlns:a16="http://schemas.microsoft.com/office/drawing/2014/main" id="{CB2FBA44-26FE-4463-8D6F-02E2894FC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3416158" y="817758"/>
            <a:ext cx="9270715" cy="5222485"/>
          </a:xfrm>
          <a:prstGeom prst="rect">
            <a:avLst/>
          </a:prstGeom>
          <a:effectLst>
            <a:outerShdw algn="t" blurRad="1270000" dir="5400000" dist="1270000" rotWithShape="0" sx="75000" sy="75000">
              <a:schemeClr val="bg1">
                <a:lumMod val="50000"/>
                <a:alpha val="40000"/>
              </a:schemeClr>
            </a:outerShdw>
          </a:effectLst>
        </p:spPr>
      </p:pic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Group 2">
            <a:extLst>
              <a:ext uri="{FF2B5EF4-FFF2-40B4-BE49-F238E27FC236}">
                <a16:creationId xmlns:a16="http://schemas.microsoft.com/office/drawing/2014/main" id="{869CDD34-299C-42BF-BE5D-3758C5EF49B9}"/>
              </a:ext>
            </a:extLst>
          </p:cNvPr>
          <p:cNvGrpSpPr/>
          <p:nvPr/>
        </p:nvGrpSpPr>
        <p:grpSpPr>
          <a:xfrm>
            <a:off x="6096002" y="1235506"/>
            <a:ext cx="4705127" cy="1578689"/>
            <a:chOff x="6096001" y="1235505"/>
            <a:chExt cx="4705127" cy="157868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430FCA-1EA1-41FE-A783-D7AD5FD65B67}"/>
                </a:ext>
              </a:extLst>
            </p:cNvPr>
            <p:cNvSpPr txBox="1"/>
            <p:nvPr/>
          </p:nvSpPr>
          <p:spPr>
            <a:xfrm>
              <a:off x="6096002" y="1235505"/>
              <a:ext cx="4705127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3600">
                  <a:solidFill>
                    <a:schemeClr val="accent5"/>
                  </a:solidFill>
                  <a:cs typeface="+mn-ea"/>
                  <a:sym typeface="+mn-lt"/>
                </a:rPr>
                <a:t>Vanilla</a:t>
              </a:r>
            </a:p>
            <a:p>
              <a:r>
                <a:rPr lang="en-US" sz="3600">
                  <a:solidFill>
                    <a:schemeClr val="accent5"/>
                  </a:solidFill>
                  <a:cs typeface="+mn-ea"/>
                  <a:sym typeface="+mn-lt"/>
                </a:rPr>
                <a:t>Desktop Slide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C51D28-D2AA-4483-B5D9-6F7B4658C99C}"/>
                </a:ext>
              </a:extLst>
            </p:cNvPr>
            <p:cNvGrpSpPr/>
            <p:nvPr/>
          </p:nvGrpSpPr>
          <p:grpSpPr>
            <a:xfrm>
              <a:off x="6231197" y="2814194"/>
              <a:ext cx="603250" cy="0"/>
              <a:chOff x="7150100" y="3662052"/>
              <a:chExt cx="603250" cy="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425651C-2419-4AFB-852C-E32E237F1F23}"/>
                  </a:ext>
                </a:extLst>
              </p:cNvPr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cap="rnd"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402DBB7-E7A6-49B6-A642-63EEBACC49FB}"/>
                  </a:ext>
                </a:extLst>
              </p:cNvPr>
              <p:cNvCxnSpPr/>
              <p:nvPr/>
            </p:nvCxnSpPr>
            <p:spPr>
              <a:xfrm flipH="1">
                <a:off x="762000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3079C46-3535-4480-9767-7E891A1CD72C}"/>
                  </a:ext>
                </a:extLst>
              </p:cNvPr>
              <p:cNvCxnSpPr/>
              <p:nvPr/>
            </p:nvCxnSpPr>
            <p:spPr>
              <a:xfrm flipH="1">
                <a:off x="775335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8" name="TextBox 17">
            <a:extLst>
              <a:ext uri="{FF2B5EF4-FFF2-40B4-BE49-F238E27FC236}">
                <a16:creationId xmlns:a16="http://schemas.microsoft.com/office/drawing/2014/main" id="{272B08F1-C481-4D20-A220-A50D82DD9FE8}"/>
              </a:ext>
            </a:extLst>
          </p:cNvPr>
          <p:cNvSpPr txBox="1"/>
          <p:nvPr/>
        </p:nvSpPr>
        <p:spPr>
          <a:xfrm>
            <a:off x="6096002" y="3133285"/>
            <a:ext cx="470512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existence.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9" name="Rectangle: Rounded Corners 58">
            <a:extLst>
              <a:ext uri="{FF2B5EF4-FFF2-40B4-BE49-F238E27FC236}">
                <a16:creationId xmlns:a16="http://schemas.microsoft.com/office/drawing/2014/main" id="{3D791A21-41C3-4297-A2E9-692D94B97C55}"/>
              </a:ext>
            </a:extLst>
          </p:cNvPr>
          <p:cNvSpPr/>
          <p:nvPr/>
        </p:nvSpPr>
        <p:spPr>
          <a:xfrm>
            <a:off x="6221672" y="4129754"/>
            <a:ext cx="4579456" cy="1492743"/>
          </a:xfrm>
          <a:prstGeom prst="roundRect">
            <a:avLst>
              <a:gd fmla="val 11484" name="adj"/>
            </a:avLst>
          </a:prstGeom>
          <a:solidFill>
            <a:schemeClr val="bg1"/>
          </a:solidFill>
          <a:ln>
            <a:noFill/>
          </a:ln>
          <a:effectLst>
            <a:outerShdw algn="tl" blurRad="1104900" dir="2100000" dist="368300" rotWithShape="0" sx="92000" sy="9200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4" name="Group 43">
            <a:extLst>
              <a:ext uri="{FF2B5EF4-FFF2-40B4-BE49-F238E27FC236}">
                <a16:creationId xmlns:a16="http://schemas.microsoft.com/office/drawing/2014/main" id="{80E7BE74-3E1F-468D-BB02-BFB0AAC0AAF9}"/>
              </a:ext>
            </a:extLst>
          </p:cNvPr>
          <p:cNvGrpSpPr/>
          <p:nvPr/>
        </p:nvGrpSpPr>
        <p:grpSpPr>
          <a:xfrm>
            <a:off x="6515403" y="4392148"/>
            <a:ext cx="967952" cy="967952"/>
            <a:chOff x="6167698" y="4111894"/>
            <a:chExt cx="967952" cy="96795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488E073-C349-4D8B-9A94-FB547B189FF3}"/>
                </a:ext>
              </a:extLst>
            </p:cNvPr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E9A7B5B-83C4-4CA2-A624-7F187BC8222A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pc="300" sz="1200">
                  <a:cs typeface="+mn-ea"/>
                  <a:sym typeface="+mn-lt"/>
                </a:endParaRPr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4088F7B0-40EB-4669-8141-8BFD2525C2D5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fmla="val 83408" name="adj1"/>
                  <a:gd fmla="val 16161054" name="adj2"/>
                </a:avLst>
              </a:prstGeom>
              <a:noFill/>
              <a:ln cap="rnd" w="508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pc="300" sz="1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3E7CDA-E835-4703-9CF2-42C8FA107BB2}"/>
                </a:ext>
              </a:extLst>
            </p:cNvPr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1509DAF-1DFC-4127-B610-DF28863EAAA6}"/>
                  </a:ext>
                </a:extLst>
              </p:cNvPr>
              <p:cNvSpPr txBox="1"/>
              <p:nvPr/>
            </p:nvSpPr>
            <p:spPr>
              <a:xfrm>
                <a:off x="6245549" y="4420357"/>
                <a:ext cx="81225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>
                    <a:solidFill>
                      <a:schemeClr val="accent1"/>
                    </a:solidFill>
                    <a:cs typeface="+mn-ea"/>
                    <a:sym typeface="+mn-lt"/>
                  </a:rPr>
                  <a:t>75%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ED4C4F-7F35-414D-BD7E-F4F9E6C8C2BB}"/>
                  </a:ext>
                </a:extLst>
              </p:cNvPr>
              <p:cNvSpPr txBox="1"/>
              <p:nvPr/>
            </p:nvSpPr>
            <p:spPr>
              <a:xfrm>
                <a:off x="6245549" y="4264314"/>
                <a:ext cx="812250" cy="228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lang="en-US" smtClean="0" sz="9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20XX</a:t>
                </a: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5" name="Group 44">
            <a:extLst>
              <a:ext uri="{FF2B5EF4-FFF2-40B4-BE49-F238E27FC236}">
                <a16:creationId xmlns:a16="http://schemas.microsoft.com/office/drawing/2014/main" id="{6F95A96B-B53C-4B49-B7D6-AA588B240820}"/>
              </a:ext>
            </a:extLst>
          </p:cNvPr>
          <p:cNvGrpSpPr/>
          <p:nvPr/>
        </p:nvGrpSpPr>
        <p:grpSpPr>
          <a:xfrm>
            <a:off x="8027424" y="4392148"/>
            <a:ext cx="967952" cy="967952"/>
            <a:chOff x="6167698" y="4111894"/>
            <a:chExt cx="967952" cy="96795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F4399DE-3DFC-472A-A475-D4906966F973}"/>
                </a:ext>
              </a:extLst>
            </p:cNvPr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C12A205-F495-45F3-A673-C13F4EA4990E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pc="300" sz="1200">
                  <a:cs typeface="+mn-ea"/>
                  <a:sym typeface="+mn-lt"/>
                </a:endParaRPr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994EB769-0D3D-4D9E-AC28-FD5EFB3CD2CA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fmla="val 2128215" name="adj1"/>
                  <a:gd fmla="val 16161054" name="adj2"/>
                </a:avLst>
              </a:prstGeom>
              <a:noFill/>
              <a:ln cap="rnd" w="50800">
                <a:gradFill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pc="300" sz="1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82B6C8B-0DD6-45C6-8B5C-A151874B28AD}"/>
                </a:ext>
              </a:extLst>
            </p:cNvPr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B2DA586-9EF0-436D-ACE4-8F35F1F21EA0}"/>
                  </a:ext>
                </a:extLst>
              </p:cNvPr>
              <p:cNvSpPr txBox="1"/>
              <p:nvPr/>
            </p:nvSpPr>
            <p:spPr>
              <a:xfrm>
                <a:off x="6245549" y="4420357"/>
                <a:ext cx="81225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>
                    <a:solidFill>
                      <a:schemeClr val="accent2"/>
                    </a:solidFill>
                    <a:cs typeface="+mn-ea"/>
                    <a:sym typeface="+mn-lt"/>
                  </a:rPr>
                  <a:t>70%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997FE2-CCD9-4CB3-B5DD-0548CD11521A}"/>
                  </a:ext>
                </a:extLst>
              </p:cNvPr>
              <p:cNvSpPr txBox="1"/>
              <p:nvPr/>
            </p:nvSpPr>
            <p:spPr>
              <a:xfrm>
                <a:off x="6245549" y="4264314"/>
                <a:ext cx="812250" cy="228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lang="en-US" smtClean="0" sz="9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20XX</a:t>
                </a: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2" name="Group 51">
            <a:extLst>
              <a:ext uri="{FF2B5EF4-FFF2-40B4-BE49-F238E27FC236}">
                <a16:creationId xmlns:a16="http://schemas.microsoft.com/office/drawing/2014/main" id="{BF1D9D6D-4AF0-4859-BEDF-32B3DF2DA5CA}"/>
              </a:ext>
            </a:extLst>
          </p:cNvPr>
          <p:cNvGrpSpPr/>
          <p:nvPr/>
        </p:nvGrpSpPr>
        <p:grpSpPr>
          <a:xfrm>
            <a:off x="9539445" y="4392148"/>
            <a:ext cx="967952" cy="967952"/>
            <a:chOff x="6167698" y="4111894"/>
            <a:chExt cx="967952" cy="967952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8370C5D-0B43-4548-BD43-3C3B91C34123}"/>
                </a:ext>
              </a:extLst>
            </p:cNvPr>
            <p:cNvGrpSpPr/>
            <p:nvPr/>
          </p:nvGrpSpPr>
          <p:grpSpPr>
            <a:xfrm>
              <a:off x="6167698" y="4111894"/>
              <a:ext cx="967952" cy="967952"/>
              <a:chOff x="6096000" y="4188921"/>
              <a:chExt cx="1129723" cy="112972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C710C49-57C2-4A94-B5BF-B423E1044274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ellipse">
                <a:avLst/>
              </a:prstGeom>
              <a:noFill/>
              <a:ln w="50800">
                <a:solidFill>
                  <a:schemeClr val="bg1">
                    <a:lumMod val="75000"/>
                    <a:alpha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pc="300" sz="1200">
                  <a:cs typeface="+mn-ea"/>
                  <a:sym typeface="+mn-lt"/>
                </a:endParaRPr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AF5F0ED5-D588-4486-A7A0-0DA4F7CBFE73}"/>
                  </a:ext>
                </a:extLst>
              </p:cNvPr>
              <p:cNvSpPr/>
              <p:nvPr/>
            </p:nvSpPr>
            <p:spPr>
              <a:xfrm>
                <a:off x="6096000" y="4188921"/>
                <a:ext cx="1129723" cy="1129723"/>
              </a:xfrm>
              <a:prstGeom prst="arc">
                <a:avLst>
                  <a:gd fmla="val 19467271" name="adj1"/>
                  <a:gd fmla="val 16161054" name="adj2"/>
                </a:avLst>
              </a:prstGeom>
              <a:noFill/>
              <a:ln cap="rnd" w="50800">
                <a:gradFill>
                  <a:gsLst>
                    <a:gs pos="0">
                      <a:schemeClr val="accent3"/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id-ID" spc="300" sz="12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C54095D-E267-4F96-8CA7-5490FF8FC40A}"/>
                </a:ext>
              </a:extLst>
            </p:cNvPr>
            <p:cNvGrpSpPr/>
            <p:nvPr/>
          </p:nvGrpSpPr>
          <p:grpSpPr>
            <a:xfrm>
              <a:off x="6245549" y="4314131"/>
              <a:ext cx="812250" cy="525375"/>
              <a:chOff x="6245549" y="4264314"/>
              <a:chExt cx="812250" cy="525375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8F3229A-601C-4BDD-8318-217D0FFA80AE}"/>
                  </a:ext>
                </a:extLst>
              </p:cNvPr>
              <p:cNvSpPr txBox="1"/>
              <p:nvPr/>
            </p:nvSpPr>
            <p:spPr>
              <a:xfrm>
                <a:off x="6245549" y="4420357"/>
                <a:ext cx="81225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b="1" lang="en-US">
                    <a:solidFill>
                      <a:schemeClr val="accent3"/>
                    </a:solidFill>
                    <a:cs typeface="+mn-ea"/>
                    <a:sym typeface="+mn-lt"/>
                  </a:rPr>
                  <a:t>82%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5E6E691-931A-4969-89BB-0673DC0CFC4C}"/>
                  </a:ext>
                </a:extLst>
              </p:cNvPr>
              <p:cNvSpPr txBox="1"/>
              <p:nvPr/>
            </p:nvSpPr>
            <p:spPr>
              <a:xfrm>
                <a:off x="6245549" y="4264314"/>
                <a:ext cx="812250" cy="2286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lang="en-US" smtClean="0" sz="9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20XX</a:t>
                </a:r>
              </a:p>
            </p:txBody>
          </p:sp>
        </p:grp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9" name="e7d195523061f1c0">
            <a:extLst>
              <a:ext uri="{FF2B5EF4-FFF2-40B4-BE49-F238E27FC236}">
                <a16:creationId xmlns:a16="http://schemas.microsoft.com/office/drawing/2014/main" id="{96774B10-60D9-4E6B-95AE-4E1A1A92593C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8196DA47-3185-454E-89B9-9D13E8B9457E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1342989551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3" nodeType="withEffect" presetClass="entr" presetID="49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49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9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2"/>
      <p:bldP grpId="0" spid="18"/>
      <p:bldP grpId="0" spid="5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C797BB8-2F8D-4A72-B1C2-6F901EC2E4C6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Rectangle 1">
            <a:extLst>
              <a:ext uri="{FF2B5EF4-FFF2-40B4-BE49-F238E27FC236}">
                <a16:creationId xmlns:a16="http://schemas.microsoft.com/office/drawing/2014/main" id="{C047884B-7903-4B5A-A510-7FE74C9CBE2E}"/>
              </a:ext>
            </a:extLst>
          </p:cNvPr>
          <p:cNvSpPr/>
          <p:nvPr/>
        </p:nvSpPr>
        <p:spPr>
          <a:xfrm>
            <a:off x="7934632" y="-3709"/>
            <a:ext cx="4257368" cy="6858000"/>
          </a:xfrm>
          <a:prstGeom prst="rect">
            <a:avLst/>
          </a:prstGeom>
          <a:solidFill>
            <a:srgbClr val="70958B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8" name="Freeform: Shape 87">
            <a:extLst>
              <a:ext uri="{FF2B5EF4-FFF2-40B4-BE49-F238E27FC236}">
                <a16:creationId xmlns:a16="http://schemas.microsoft.com/office/drawing/2014/main" id="{58C10633-AC7F-4AEC-A7F0-48B2376DD000}"/>
              </a:ext>
            </a:extLst>
          </p:cNvPr>
          <p:cNvSpPr/>
          <p:nvPr/>
        </p:nvSpPr>
        <p:spPr>
          <a:xfrm>
            <a:off x="353430" y="2571167"/>
            <a:ext cx="1715668" cy="1715666"/>
          </a:xfrm>
          <a:custGeom>
            <a:gdLst>
              <a:gd fmla="*/ 655320 w 1310640" name="connsiteX0"/>
              <a:gd fmla="*/ 365268 h 1310640" name="connsiteY0"/>
              <a:gd fmla="*/ 365268 w 1310640" name="connsiteX1"/>
              <a:gd fmla="*/ 655320 h 1310640" name="connsiteY1"/>
              <a:gd fmla="*/ 655320 w 1310640" name="connsiteX2"/>
              <a:gd fmla="*/ 945372 h 1310640" name="connsiteY2"/>
              <a:gd fmla="*/ 945372 w 1310640" name="connsiteX3"/>
              <a:gd fmla="*/ 655320 h 1310640" name="connsiteY3"/>
              <a:gd fmla="*/ 655320 w 1310640" name="connsiteX4"/>
              <a:gd fmla="*/ 365268 h 1310640" name="connsiteY4"/>
              <a:gd fmla="*/ 655320 w 1310640" name="connsiteX5"/>
              <a:gd fmla="*/ 0 h 1310640" name="connsiteY5"/>
              <a:gd fmla="*/ 1310640 w 1310640" name="connsiteX6"/>
              <a:gd fmla="*/ 655320 h 1310640" name="connsiteY6"/>
              <a:gd fmla="*/ 655320 w 1310640" name="connsiteX7"/>
              <a:gd fmla="*/ 1310640 h 1310640" name="connsiteY7"/>
              <a:gd fmla="*/ 0 w 1310640" name="connsiteX8"/>
              <a:gd fmla="*/ 655320 h 1310640" name="connsiteY8"/>
              <a:gd fmla="*/ 655320 w 1310640" name="connsiteX9"/>
              <a:gd fmla="*/ 0 h 13106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10640" w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7" name="Group 86">
            <a:extLst>
              <a:ext uri="{FF2B5EF4-FFF2-40B4-BE49-F238E27FC236}">
                <a16:creationId xmlns:a16="http://schemas.microsoft.com/office/drawing/2014/main" id="{643F7132-ED93-4370-BB0F-112AA7958F1D}"/>
              </a:ext>
            </a:extLst>
          </p:cNvPr>
          <p:cNvGrpSpPr/>
          <p:nvPr/>
        </p:nvGrpSpPr>
        <p:grpSpPr>
          <a:xfrm>
            <a:off x="1082042" y="1015823"/>
            <a:ext cx="10027919" cy="4826354"/>
            <a:chOff x="1082041" y="1015823"/>
            <a:chExt cx="10027919" cy="482635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52FECA5-1AAA-4EF5-AFF6-B2AADF38B62C}"/>
                </a:ext>
              </a:extLst>
            </p:cNvPr>
            <p:cNvGrpSpPr/>
            <p:nvPr/>
          </p:nvGrpSpPr>
          <p:grpSpPr>
            <a:xfrm>
              <a:off x="1082041" y="1015823"/>
              <a:ext cx="10027919" cy="4826354"/>
              <a:chOff x="1082040" y="1015823"/>
              <a:chExt cx="10027919" cy="4826354"/>
            </a:xfrm>
            <a:effectLst>
              <a:outerShdw algn="t" blurRad="1270000" dir="5400000" dist="330200" rotWithShape="0" sx="92000" sy="92000">
                <a:prstClr val="black">
                  <a:alpha val="22000"/>
                </a:prstClr>
              </a:outerShdw>
            </a:effectLst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E37AAB8-E260-416C-A640-4834045DD958}"/>
                  </a:ext>
                </a:extLst>
              </p:cNvPr>
              <p:cNvSpPr/>
              <p:nvPr/>
            </p:nvSpPr>
            <p:spPr>
              <a:xfrm>
                <a:off x="1082040" y="1015823"/>
                <a:ext cx="7785735" cy="4826354"/>
              </a:xfrm>
              <a:prstGeom prst="roundRect">
                <a:avLst>
                  <a:gd fmla="val 1889" name="adj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Rectangle: Top Corners Rounded 50">
                <a:extLst>
                  <a:ext uri="{FF2B5EF4-FFF2-40B4-BE49-F238E27FC236}">
                    <a16:creationId xmlns:a16="http://schemas.microsoft.com/office/drawing/2014/main" id="{A5AE7318-2FA9-42D9-B3FC-75362924DED2}"/>
                  </a:ext>
                </a:extLst>
              </p:cNvPr>
              <p:cNvSpPr/>
              <p:nvPr/>
            </p:nvSpPr>
            <p:spPr>
              <a:xfrm rot="5400000">
                <a:off x="7500446" y="2232656"/>
                <a:ext cx="4826345" cy="2392680"/>
              </a:xfrm>
              <a:prstGeom prst="round2SameRect">
                <a:avLst>
                  <a:gd fmla="val 2662" name="adj1"/>
                  <a:gd fmla="val 0" name="adj2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B39CD29-A521-40F8-921F-FE03D55BD8C9}"/>
                </a:ext>
              </a:extLst>
            </p:cNvPr>
            <p:cNvCxnSpPr/>
            <p:nvPr/>
          </p:nvCxnSpPr>
          <p:spPr>
            <a:xfrm flipV="1">
              <a:off x="1082041" y="2014148"/>
              <a:ext cx="7635239" cy="3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9" name="Group 8">
            <a:extLst>
              <a:ext uri="{FF2B5EF4-FFF2-40B4-BE49-F238E27FC236}">
                <a16:creationId xmlns:a16="http://schemas.microsoft.com/office/drawing/2014/main" id="{256F7DB1-A99D-46D6-863B-1301C8781559}"/>
              </a:ext>
            </a:extLst>
          </p:cNvPr>
          <p:cNvGrpSpPr/>
          <p:nvPr/>
        </p:nvGrpSpPr>
        <p:grpSpPr>
          <a:xfrm>
            <a:off x="1343426" y="2265934"/>
            <a:ext cx="7110564" cy="3347963"/>
            <a:chOff x="461487" y="2888337"/>
            <a:chExt cx="8100056" cy="29440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94574E-9888-416F-84E0-55AD5877F75A}"/>
                </a:ext>
              </a:extLst>
            </p:cNvPr>
            <p:cNvGrpSpPr/>
            <p:nvPr/>
          </p:nvGrpSpPr>
          <p:grpSpPr>
            <a:xfrm>
              <a:off x="461487" y="2888337"/>
              <a:ext cx="8100056" cy="2944090"/>
              <a:chOff x="461487" y="2888337"/>
              <a:chExt cx="8100056" cy="2944090"/>
            </a:xfrm>
          </p:grpSpPr>
          <p:cxnSp>
            <p:nvCxnSpPr>
              <p:cNvPr id="14" name="81 Conector recto">
                <a:extLst>
                  <a:ext uri="{FF2B5EF4-FFF2-40B4-BE49-F238E27FC236}">
                    <a16:creationId xmlns:a16="http://schemas.microsoft.com/office/drawing/2014/main" id="{34C5B72A-C237-4021-9FD2-BAEBBFE5B8B5}"/>
                  </a:ext>
                </a:extLst>
              </p:cNvPr>
              <p:cNvCxnSpPr/>
              <p:nvPr/>
            </p:nvCxnSpPr>
            <p:spPr>
              <a:xfrm>
                <a:off x="938400" y="5159667"/>
                <a:ext cx="7154642" cy="0"/>
              </a:xfrm>
              <a:prstGeom prst="line">
                <a:avLst/>
              </a:prstGeom>
              <a:ln cap="rnd" w="9525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81 Conector recto">
                <a:extLst>
                  <a:ext uri="{FF2B5EF4-FFF2-40B4-BE49-F238E27FC236}">
                    <a16:creationId xmlns:a16="http://schemas.microsoft.com/office/drawing/2014/main" id="{65866EBD-0E5B-42F7-9987-5B811F573C4F}"/>
                  </a:ext>
                </a:extLst>
              </p:cNvPr>
              <p:cNvCxnSpPr/>
              <p:nvPr/>
            </p:nvCxnSpPr>
            <p:spPr>
              <a:xfrm>
                <a:off x="938400" y="4809710"/>
                <a:ext cx="7154642" cy="0"/>
              </a:xfrm>
              <a:prstGeom prst="line">
                <a:avLst/>
              </a:prstGeom>
              <a:ln cap="rnd" w="9525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81 Conector recto">
                <a:extLst>
                  <a:ext uri="{FF2B5EF4-FFF2-40B4-BE49-F238E27FC236}">
                    <a16:creationId xmlns:a16="http://schemas.microsoft.com/office/drawing/2014/main" id="{E8761353-DFAC-4A41-B446-D849D140414F}"/>
                  </a:ext>
                </a:extLst>
              </p:cNvPr>
              <p:cNvCxnSpPr/>
              <p:nvPr/>
            </p:nvCxnSpPr>
            <p:spPr>
              <a:xfrm>
                <a:off x="938400" y="4459755"/>
                <a:ext cx="7154642" cy="0"/>
              </a:xfrm>
              <a:prstGeom prst="line">
                <a:avLst/>
              </a:prstGeom>
              <a:ln cap="rnd" w="9525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81 Conector recto">
                <a:extLst>
                  <a:ext uri="{FF2B5EF4-FFF2-40B4-BE49-F238E27FC236}">
                    <a16:creationId xmlns:a16="http://schemas.microsoft.com/office/drawing/2014/main" id="{C06EBBB9-171C-47C6-A3FE-1E631B1CBF4E}"/>
                  </a:ext>
                </a:extLst>
              </p:cNvPr>
              <p:cNvCxnSpPr/>
              <p:nvPr/>
            </p:nvCxnSpPr>
            <p:spPr>
              <a:xfrm>
                <a:off x="938400" y="4109800"/>
                <a:ext cx="7154642" cy="0"/>
              </a:xfrm>
              <a:prstGeom prst="line">
                <a:avLst/>
              </a:prstGeom>
              <a:ln cap="rnd" w="9525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81 Conector recto">
                <a:extLst>
                  <a:ext uri="{FF2B5EF4-FFF2-40B4-BE49-F238E27FC236}">
                    <a16:creationId xmlns:a16="http://schemas.microsoft.com/office/drawing/2014/main" id="{F04B756C-B98D-4407-88EE-D4BBB42B093C}"/>
                  </a:ext>
                </a:extLst>
              </p:cNvPr>
              <p:cNvCxnSpPr/>
              <p:nvPr/>
            </p:nvCxnSpPr>
            <p:spPr>
              <a:xfrm>
                <a:off x="938400" y="3759845"/>
                <a:ext cx="7154642" cy="0"/>
              </a:xfrm>
              <a:prstGeom prst="line">
                <a:avLst/>
              </a:prstGeom>
              <a:ln cap="rnd" w="9525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81 Conector recto">
                <a:extLst>
                  <a:ext uri="{FF2B5EF4-FFF2-40B4-BE49-F238E27FC236}">
                    <a16:creationId xmlns:a16="http://schemas.microsoft.com/office/drawing/2014/main" id="{95964953-C532-4896-8511-9D7C632D9F83}"/>
                  </a:ext>
                </a:extLst>
              </p:cNvPr>
              <p:cNvCxnSpPr/>
              <p:nvPr/>
            </p:nvCxnSpPr>
            <p:spPr>
              <a:xfrm>
                <a:off x="938400" y="3409890"/>
                <a:ext cx="7154642" cy="0"/>
              </a:xfrm>
              <a:prstGeom prst="line">
                <a:avLst/>
              </a:prstGeom>
              <a:ln cap="rnd" w="9525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81 Conector recto">
                <a:extLst>
                  <a:ext uri="{FF2B5EF4-FFF2-40B4-BE49-F238E27FC236}">
                    <a16:creationId xmlns:a16="http://schemas.microsoft.com/office/drawing/2014/main" id="{ACF2E12F-8E86-44B1-B523-515B75F85084}"/>
                  </a:ext>
                </a:extLst>
              </p:cNvPr>
              <p:cNvCxnSpPr/>
              <p:nvPr/>
            </p:nvCxnSpPr>
            <p:spPr>
              <a:xfrm>
                <a:off x="938400" y="3059935"/>
                <a:ext cx="7154642" cy="0"/>
              </a:xfrm>
              <a:prstGeom prst="line">
                <a:avLst/>
              </a:prstGeom>
              <a:ln cap="rnd" w="9525">
                <a:solidFill>
                  <a:schemeClr val="bg1">
                    <a:lumMod val="85000"/>
                    <a:alpha val="40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99 Conector recto">
                <a:extLst>
                  <a:ext uri="{FF2B5EF4-FFF2-40B4-BE49-F238E27FC236}">
                    <a16:creationId xmlns:a16="http://schemas.microsoft.com/office/drawing/2014/main" id="{03F41048-BC10-44C7-879E-5F97D516B344}"/>
                  </a:ext>
                </a:extLst>
              </p:cNvPr>
              <p:cNvCxnSpPr/>
              <p:nvPr/>
            </p:nvCxnSpPr>
            <p:spPr>
              <a:xfrm flipH="1">
                <a:off x="936581" y="2888337"/>
                <a:ext cx="0" cy="2525330"/>
              </a:xfrm>
              <a:prstGeom prst="line">
                <a:avLst/>
              </a:prstGeom>
              <a:ln cap="rnd" w="9525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">
                <a:extLst>
                  <a:ext uri="{FF2B5EF4-FFF2-40B4-BE49-F238E27FC236}">
                    <a16:creationId xmlns:a16="http://schemas.microsoft.com/office/drawing/2014/main" id="{DFDF7EFC-2433-431F-9DA1-E4322A6F4C05}"/>
                  </a:ext>
                </a:extLst>
              </p:cNvPr>
              <p:cNvSpPr/>
              <p:nvPr/>
            </p:nvSpPr>
            <p:spPr>
              <a:xfrm>
                <a:off x="1355782" y="5414806"/>
                <a:ext cx="933209" cy="413582"/>
              </a:xfrm>
              <a:prstGeom prst="rect">
                <a:avLst/>
              </a:prstGeom>
            </p:spPr>
            <p:txBody>
              <a:bodyPr bIns="120859" lIns="241719" rIns="241719" tIns="120859"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Feb</a:t>
                </a:r>
              </a:p>
            </p:txBody>
          </p:sp>
          <p:sp>
            <p:nvSpPr>
              <p:cNvPr id="23" name="Textbox 1">
                <a:extLst>
                  <a:ext uri="{FF2B5EF4-FFF2-40B4-BE49-F238E27FC236}">
                    <a16:creationId xmlns:a16="http://schemas.microsoft.com/office/drawing/2014/main" id="{A0D9870A-975A-47D8-BA4E-074C811AF66E}"/>
                  </a:ext>
                </a:extLst>
              </p:cNvPr>
              <p:cNvSpPr/>
              <p:nvPr/>
            </p:nvSpPr>
            <p:spPr>
              <a:xfrm>
                <a:off x="4038313" y="5413576"/>
                <a:ext cx="936351" cy="413582"/>
              </a:xfrm>
              <a:prstGeom prst="rect">
                <a:avLst/>
              </a:prstGeom>
            </p:spPr>
            <p:txBody>
              <a:bodyPr bIns="120859" lIns="241719" rIns="241719" tIns="120859"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May</a:t>
                </a:r>
              </a:p>
            </p:txBody>
          </p:sp>
          <p:sp>
            <p:nvSpPr>
              <p:cNvPr id="24" name="Textbox 1">
                <a:extLst>
                  <a:ext uri="{FF2B5EF4-FFF2-40B4-BE49-F238E27FC236}">
                    <a16:creationId xmlns:a16="http://schemas.microsoft.com/office/drawing/2014/main" id="{34137721-E476-4A13-888A-1444138805D2}"/>
                  </a:ext>
                </a:extLst>
              </p:cNvPr>
              <p:cNvSpPr/>
              <p:nvPr/>
            </p:nvSpPr>
            <p:spPr>
              <a:xfrm>
                <a:off x="2250079" y="5413576"/>
                <a:ext cx="933209" cy="413582"/>
              </a:xfrm>
              <a:prstGeom prst="rect">
                <a:avLst/>
              </a:prstGeom>
            </p:spPr>
            <p:txBody>
              <a:bodyPr bIns="120859" lIns="241719" rIns="241719" tIns="120859"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Mar</a:t>
                </a:r>
              </a:p>
            </p:txBody>
          </p:sp>
          <p:sp>
            <p:nvSpPr>
              <p:cNvPr id="25" name="Textbox 1">
                <a:extLst>
                  <a:ext uri="{FF2B5EF4-FFF2-40B4-BE49-F238E27FC236}">
                    <a16:creationId xmlns:a16="http://schemas.microsoft.com/office/drawing/2014/main" id="{F9B06DD1-29D9-442F-BF4B-F34B7F190555}"/>
                  </a:ext>
                </a:extLst>
              </p:cNvPr>
              <p:cNvSpPr/>
              <p:nvPr/>
            </p:nvSpPr>
            <p:spPr>
              <a:xfrm>
                <a:off x="3144376" y="5413576"/>
                <a:ext cx="933209" cy="413582"/>
              </a:xfrm>
              <a:prstGeom prst="rect">
                <a:avLst/>
              </a:prstGeom>
            </p:spPr>
            <p:txBody>
              <a:bodyPr bIns="120859" lIns="241719" rIns="241719" tIns="120859"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Apr</a:t>
                </a:r>
              </a:p>
            </p:txBody>
          </p:sp>
          <p:sp>
            <p:nvSpPr>
              <p:cNvPr id="26" name="87 Rectángulo">
                <a:extLst>
                  <a:ext uri="{FF2B5EF4-FFF2-40B4-BE49-F238E27FC236}">
                    <a16:creationId xmlns:a16="http://schemas.microsoft.com/office/drawing/2014/main" id="{3799D247-90D3-42FD-A049-407209428429}"/>
                  </a:ext>
                </a:extLst>
              </p:cNvPr>
              <p:cNvSpPr/>
              <p:nvPr/>
            </p:nvSpPr>
            <p:spPr>
              <a:xfrm>
                <a:off x="553615" y="3932568"/>
                <a:ext cx="376256" cy="320220"/>
              </a:xfrm>
              <a:prstGeom prst="rect">
                <a:avLst/>
              </a:prstGeom>
            </p:spPr>
            <p:txBody>
              <a:bodyPr bIns="90634" lIns="0" rIns="0" tIns="90634" wrap="square">
                <a:spAutoFit/>
              </a:bodyPr>
              <a:lstStyle/>
              <a:p>
                <a:pPr algn="ctr" lvl="1" marL="0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80</a:t>
                </a:r>
              </a:p>
            </p:txBody>
          </p:sp>
          <p:sp>
            <p:nvSpPr>
              <p:cNvPr id="27" name="87 Rectángulo">
                <a:extLst>
                  <a:ext uri="{FF2B5EF4-FFF2-40B4-BE49-F238E27FC236}">
                    <a16:creationId xmlns:a16="http://schemas.microsoft.com/office/drawing/2014/main" id="{6EC6B1BF-76D4-408E-AB1D-7D1392289D03}"/>
                  </a:ext>
                </a:extLst>
              </p:cNvPr>
              <p:cNvSpPr/>
              <p:nvPr/>
            </p:nvSpPr>
            <p:spPr>
              <a:xfrm>
                <a:off x="553615" y="3236414"/>
                <a:ext cx="376256" cy="320220"/>
              </a:xfrm>
              <a:prstGeom prst="rect">
                <a:avLst/>
              </a:prstGeom>
            </p:spPr>
            <p:txBody>
              <a:bodyPr bIns="90634" lIns="0" rIns="0" tIns="90634" wrap="square">
                <a:spAutoFit/>
              </a:bodyPr>
              <a:lstStyle/>
              <a:p>
                <a:pPr algn="ctr" lvl="1" marL="0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120</a:t>
                </a:r>
              </a:p>
            </p:txBody>
          </p:sp>
          <p:sp>
            <p:nvSpPr>
              <p:cNvPr id="28" name="87 Rectángulo">
                <a:extLst>
                  <a:ext uri="{FF2B5EF4-FFF2-40B4-BE49-F238E27FC236}">
                    <a16:creationId xmlns:a16="http://schemas.microsoft.com/office/drawing/2014/main" id="{D1EC5505-1826-4DCA-B73A-87664D132EF2}"/>
                  </a:ext>
                </a:extLst>
              </p:cNvPr>
              <p:cNvSpPr/>
              <p:nvPr/>
            </p:nvSpPr>
            <p:spPr>
              <a:xfrm>
                <a:off x="553615" y="2888337"/>
                <a:ext cx="376256" cy="320220"/>
              </a:xfrm>
              <a:prstGeom prst="rect">
                <a:avLst/>
              </a:prstGeom>
            </p:spPr>
            <p:txBody>
              <a:bodyPr bIns="90634" lIns="0" rIns="0" tIns="90634" wrap="square">
                <a:spAutoFit/>
              </a:bodyPr>
              <a:lstStyle/>
              <a:p>
                <a:pPr algn="ctr" lvl="1" marL="0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140</a:t>
                </a:r>
              </a:p>
            </p:txBody>
          </p:sp>
          <p:sp>
            <p:nvSpPr>
              <p:cNvPr id="29" name="87 Rectángulo">
                <a:extLst>
                  <a:ext uri="{FF2B5EF4-FFF2-40B4-BE49-F238E27FC236}">
                    <a16:creationId xmlns:a16="http://schemas.microsoft.com/office/drawing/2014/main" id="{EC446AA8-358F-4304-9A58-7EDFAE2B5106}"/>
                  </a:ext>
                </a:extLst>
              </p:cNvPr>
              <p:cNvSpPr/>
              <p:nvPr/>
            </p:nvSpPr>
            <p:spPr>
              <a:xfrm>
                <a:off x="553615" y="3584491"/>
                <a:ext cx="376256" cy="320220"/>
              </a:xfrm>
              <a:prstGeom prst="rect">
                <a:avLst/>
              </a:prstGeom>
            </p:spPr>
            <p:txBody>
              <a:bodyPr bIns="90634" lIns="0" rIns="0" tIns="90634" wrap="square">
                <a:spAutoFit/>
              </a:bodyPr>
              <a:lstStyle/>
              <a:p>
                <a:pPr algn="ctr" lvl="1" marL="0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100</a:t>
                </a:r>
              </a:p>
            </p:txBody>
          </p:sp>
          <p:sp>
            <p:nvSpPr>
              <p:cNvPr id="30" name="87 Rectángulo">
                <a:extLst>
                  <a:ext uri="{FF2B5EF4-FFF2-40B4-BE49-F238E27FC236}">
                    <a16:creationId xmlns:a16="http://schemas.microsoft.com/office/drawing/2014/main" id="{4C6A31FC-BA53-4907-A1A3-04FC95AC57D2}"/>
                  </a:ext>
                </a:extLst>
              </p:cNvPr>
              <p:cNvSpPr/>
              <p:nvPr/>
            </p:nvSpPr>
            <p:spPr>
              <a:xfrm>
                <a:off x="553615" y="4280645"/>
                <a:ext cx="376256" cy="320220"/>
              </a:xfrm>
              <a:prstGeom prst="rect">
                <a:avLst/>
              </a:prstGeom>
            </p:spPr>
            <p:txBody>
              <a:bodyPr bIns="90634" lIns="0" rIns="0" tIns="90634" wrap="square">
                <a:spAutoFit/>
              </a:bodyPr>
              <a:lstStyle/>
              <a:p>
                <a:pPr algn="ctr" lvl="1" marL="0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60</a:t>
                </a:r>
              </a:p>
            </p:txBody>
          </p:sp>
          <p:sp>
            <p:nvSpPr>
              <p:cNvPr id="31" name="87 Rectángulo">
                <a:extLst>
                  <a:ext uri="{FF2B5EF4-FFF2-40B4-BE49-F238E27FC236}">
                    <a16:creationId xmlns:a16="http://schemas.microsoft.com/office/drawing/2014/main" id="{73A8544C-A0CE-4E6F-9661-4C9871F70927}"/>
                  </a:ext>
                </a:extLst>
              </p:cNvPr>
              <p:cNvSpPr/>
              <p:nvPr/>
            </p:nvSpPr>
            <p:spPr>
              <a:xfrm>
                <a:off x="553615" y="4628722"/>
                <a:ext cx="376256" cy="320220"/>
              </a:xfrm>
              <a:prstGeom prst="rect">
                <a:avLst/>
              </a:prstGeom>
            </p:spPr>
            <p:txBody>
              <a:bodyPr bIns="90634" lIns="0" rIns="0" tIns="90634" wrap="square">
                <a:spAutoFit/>
              </a:bodyPr>
              <a:lstStyle/>
              <a:p>
                <a:pPr algn="ctr" lvl="1" marL="0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40</a:t>
                </a:r>
              </a:p>
            </p:txBody>
          </p:sp>
          <p:sp>
            <p:nvSpPr>
              <p:cNvPr id="32" name="87 Rectángulo">
                <a:extLst>
                  <a:ext uri="{FF2B5EF4-FFF2-40B4-BE49-F238E27FC236}">
                    <a16:creationId xmlns:a16="http://schemas.microsoft.com/office/drawing/2014/main" id="{5C51D95C-C4BC-4BB5-9D41-E82E5AE2C676}"/>
                  </a:ext>
                </a:extLst>
              </p:cNvPr>
              <p:cNvSpPr/>
              <p:nvPr/>
            </p:nvSpPr>
            <p:spPr>
              <a:xfrm>
                <a:off x="553615" y="4976798"/>
                <a:ext cx="376256" cy="320220"/>
              </a:xfrm>
              <a:prstGeom prst="rect">
                <a:avLst/>
              </a:prstGeom>
            </p:spPr>
            <p:txBody>
              <a:bodyPr bIns="90634" lIns="0" rIns="0" tIns="90634" wrap="square">
                <a:spAutoFit/>
              </a:bodyPr>
              <a:lstStyle/>
              <a:p>
                <a:pPr algn="ctr" lvl="1" marL="0"/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20</a:t>
                </a:r>
              </a:p>
            </p:txBody>
          </p:sp>
          <p:sp>
            <p:nvSpPr>
              <p:cNvPr id="33" name="Textbox 1">
                <a:extLst>
                  <a:ext uri="{FF2B5EF4-FFF2-40B4-BE49-F238E27FC236}">
                    <a16:creationId xmlns:a16="http://schemas.microsoft.com/office/drawing/2014/main" id="{F32488CC-DC77-4DA1-9491-124753C41BE1}"/>
                  </a:ext>
                </a:extLst>
              </p:cNvPr>
              <p:cNvSpPr/>
              <p:nvPr/>
            </p:nvSpPr>
            <p:spPr>
              <a:xfrm>
                <a:off x="4935032" y="5413576"/>
                <a:ext cx="936351" cy="413582"/>
              </a:xfrm>
              <a:prstGeom prst="rect">
                <a:avLst/>
              </a:prstGeom>
            </p:spPr>
            <p:txBody>
              <a:bodyPr bIns="120859" lIns="241719" rIns="241719" tIns="120859"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Jun</a:t>
                </a:r>
              </a:p>
            </p:txBody>
          </p:sp>
          <p:sp>
            <p:nvSpPr>
              <p:cNvPr id="34" name="Textbox 1">
                <a:extLst>
                  <a:ext uri="{FF2B5EF4-FFF2-40B4-BE49-F238E27FC236}">
                    <a16:creationId xmlns:a16="http://schemas.microsoft.com/office/drawing/2014/main" id="{0255D6E5-E603-45A1-99B9-3A5973CE30C2}"/>
                  </a:ext>
                </a:extLst>
              </p:cNvPr>
              <p:cNvSpPr/>
              <p:nvPr/>
            </p:nvSpPr>
            <p:spPr>
              <a:xfrm>
                <a:off x="5831750" y="5413576"/>
                <a:ext cx="936351" cy="413582"/>
              </a:xfrm>
              <a:prstGeom prst="rect">
                <a:avLst/>
              </a:prstGeom>
            </p:spPr>
            <p:txBody>
              <a:bodyPr bIns="120859" lIns="241719" rIns="241719" tIns="120859"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Jul</a:t>
                </a:r>
              </a:p>
            </p:txBody>
          </p:sp>
          <p:sp>
            <p:nvSpPr>
              <p:cNvPr id="35" name="Textbox 1">
                <a:extLst>
                  <a:ext uri="{FF2B5EF4-FFF2-40B4-BE49-F238E27FC236}">
                    <a16:creationId xmlns:a16="http://schemas.microsoft.com/office/drawing/2014/main" id="{1EC94CA0-6897-433B-A411-82E4FE475B56}"/>
                  </a:ext>
                </a:extLst>
              </p:cNvPr>
              <p:cNvSpPr/>
              <p:nvPr/>
            </p:nvSpPr>
            <p:spPr>
              <a:xfrm>
                <a:off x="6728473" y="5413576"/>
                <a:ext cx="936351" cy="413582"/>
              </a:xfrm>
              <a:prstGeom prst="rect">
                <a:avLst/>
              </a:prstGeom>
            </p:spPr>
            <p:txBody>
              <a:bodyPr bIns="120859" lIns="241719" rIns="241719" tIns="120859"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Aug</a:t>
                </a:r>
              </a:p>
            </p:txBody>
          </p:sp>
          <p:sp>
            <p:nvSpPr>
              <p:cNvPr id="36" name="Textbox 1">
                <a:extLst>
                  <a:ext uri="{FF2B5EF4-FFF2-40B4-BE49-F238E27FC236}">
                    <a16:creationId xmlns:a16="http://schemas.microsoft.com/office/drawing/2014/main" id="{79C89656-7E13-4CCD-8E2D-E9871A6B5A56}"/>
                  </a:ext>
                </a:extLst>
              </p:cNvPr>
              <p:cNvSpPr/>
              <p:nvPr/>
            </p:nvSpPr>
            <p:spPr>
              <a:xfrm>
                <a:off x="7625192" y="5413576"/>
                <a:ext cx="936351" cy="413582"/>
              </a:xfrm>
              <a:prstGeom prst="rect">
                <a:avLst/>
              </a:prstGeom>
            </p:spPr>
            <p:txBody>
              <a:bodyPr bIns="120859" lIns="241719" rIns="241719" tIns="120859"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Sep</a:t>
                </a:r>
              </a:p>
            </p:txBody>
          </p:sp>
          <p:cxnSp>
            <p:nvCxnSpPr>
              <p:cNvPr id="37" name="81 Conector recto">
                <a:extLst>
                  <a:ext uri="{FF2B5EF4-FFF2-40B4-BE49-F238E27FC236}">
                    <a16:creationId xmlns:a16="http://schemas.microsoft.com/office/drawing/2014/main" id="{6B4CE353-C351-4C1D-91AE-8A4741D24EFD}"/>
                  </a:ext>
                </a:extLst>
              </p:cNvPr>
              <p:cNvCxnSpPr/>
              <p:nvPr/>
            </p:nvCxnSpPr>
            <p:spPr>
              <a:xfrm>
                <a:off x="938400" y="5413667"/>
                <a:ext cx="7154642" cy="0"/>
              </a:xfrm>
              <a:prstGeom prst="line">
                <a:avLst/>
              </a:prstGeom>
              <a:ln cap="rnd" w="9525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1">
                <a:extLst>
                  <a:ext uri="{FF2B5EF4-FFF2-40B4-BE49-F238E27FC236}">
                    <a16:creationId xmlns:a16="http://schemas.microsoft.com/office/drawing/2014/main" id="{C395D6F0-9751-4D85-A9A0-D32AD461DACC}"/>
                  </a:ext>
                </a:extLst>
              </p:cNvPr>
              <p:cNvSpPr/>
              <p:nvPr/>
            </p:nvSpPr>
            <p:spPr>
              <a:xfrm>
                <a:off x="461487" y="5414806"/>
                <a:ext cx="933209" cy="413582"/>
              </a:xfrm>
              <a:prstGeom prst="rect">
                <a:avLst/>
              </a:prstGeom>
            </p:spPr>
            <p:txBody>
              <a:bodyPr bIns="120859" lIns="241719" rIns="241719" tIns="120859"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Jan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3A4D21A-C552-4958-A79E-D7C2685E9DB3}"/>
                </a:ext>
              </a:extLst>
            </p:cNvPr>
            <p:cNvGrpSpPr/>
            <p:nvPr/>
          </p:nvGrpSpPr>
          <p:grpSpPr>
            <a:xfrm>
              <a:off x="926773" y="3212353"/>
              <a:ext cx="7184293" cy="2199474"/>
              <a:chOff x="621973" y="7740858"/>
              <a:chExt cx="23114000" cy="4317387"/>
            </a:xfrm>
          </p:grpSpPr>
          <p:sp>
            <p:nvSpPr>
              <p:cNvPr id="12" name="Documento 7">
                <a:extLst>
                  <a:ext uri="{FF2B5EF4-FFF2-40B4-BE49-F238E27FC236}">
                    <a16:creationId xmlns:a16="http://schemas.microsoft.com/office/drawing/2014/main" id="{C324A28F-05D4-4C95-AD1D-D6BE1B1597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 rot="10800000">
                <a:off x="621973" y="7740858"/>
                <a:ext cx="23114000" cy="4317387"/>
              </a:xfrm>
              <a:custGeom>
                <a:gdLst>
                  <a:gd fmla="*/ 0 w 21600" name="connsiteX0"/>
                  <a:gd fmla="*/ 0 h 36700" name="connsiteY0"/>
                  <a:gd fmla="*/ 21600 w 21600" name="connsiteX1"/>
                  <a:gd fmla="*/ 0 h 36700" name="connsiteY1"/>
                  <a:gd fmla="*/ 20134 w 21600" name="connsiteX2"/>
                  <a:gd fmla="*/ 21229 h 36700" name="connsiteY2"/>
                  <a:gd fmla="*/ 18941 w 21600" name="connsiteX3"/>
                  <a:gd fmla="*/ 4757 h 36700" name="connsiteY3"/>
                  <a:gd fmla="*/ 17272 w 21600" name="connsiteX4"/>
                  <a:gd fmla="*/ 25881 h 36700" name="connsiteY4"/>
                  <a:gd fmla="*/ 15458 w 21600" name="connsiteX5"/>
                  <a:gd fmla="*/ 6102 h 36700" name="connsiteY5"/>
                  <a:gd fmla="*/ 12987 w 21600" name="connsiteX6"/>
                  <a:gd fmla="*/ 36700 h 36700" name="connsiteY6"/>
                  <a:gd fmla="*/ 10383 w 21600" name="connsiteX7"/>
                  <a:gd fmla="*/ 8683 h 36700" name="connsiteY7"/>
                  <a:gd fmla="*/ 8227 w 21600" name="connsiteX8"/>
                  <a:gd fmla="*/ 20971 h 36700" name="connsiteY8"/>
                  <a:gd fmla="*/ 6094 w 21600" name="connsiteX9"/>
                  <a:gd fmla="*/ 8137 h 36700" name="connsiteY9"/>
                  <a:gd fmla="*/ 3619 w 21600" name="connsiteX10"/>
                  <a:gd fmla="*/ 21512 h 36700" name="connsiteY10"/>
                  <a:gd fmla="*/ 0 w 21600" name="connsiteX11"/>
                  <a:gd fmla="*/ 0 h 36700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36700" w="21600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0948" y="5287"/>
                      <a:pt x="20644" y="21237"/>
                      <a:pt x="20134" y="21229"/>
                    </a:cubicBezTo>
                    <a:cubicBezTo>
                      <a:pt x="19624" y="21221"/>
                      <a:pt x="19353" y="4735"/>
                      <a:pt x="18941" y="4757"/>
                    </a:cubicBezTo>
                    <a:cubicBezTo>
                      <a:pt x="18491" y="4879"/>
                      <a:pt x="18212" y="25791"/>
                      <a:pt x="17272" y="25881"/>
                    </a:cubicBezTo>
                    <a:cubicBezTo>
                      <a:pt x="16332" y="25971"/>
                      <a:pt x="16172" y="4299"/>
                      <a:pt x="15458" y="6102"/>
                    </a:cubicBezTo>
                    <a:cubicBezTo>
                      <a:pt x="14744" y="7905"/>
                      <a:pt x="13806" y="36802"/>
                      <a:pt x="12987" y="36700"/>
                    </a:cubicBezTo>
                    <a:cubicBezTo>
                      <a:pt x="12196" y="36732"/>
                      <a:pt x="11176" y="11305"/>
                      <a:pt x="10383" y="8683"/>
                    </a:cubicBezTo>
                    <a:cubicBezTo>
                      <a:pt x="9590" y="6062"/>
                      <a:pt x="9144" y="20861"/>
                      <a:pt x="8227" y="20971"/>
                    </a:cubicBezTo>
                    <a:cubicBezTo>
                      <a:pt x="7310" y="21081"/>
                      <a:pt x="6859" y="8300"/>
                      <a:pt x="6094" y="8137"/>
                    </a:cubicBezTo>
                    <a:cubicBezTo>
                      <a:pt x="5050" y="8177"/>
                      <a:pt x="4815" y="21533"/>
                      <a:pt x="3619" y="21512"/>
                    </a:cubicBezTo>
                    <a:cubicBezTo>
                      <a:pt x="2423" y="21491"/>
                      <a:pt x="1562" y="8154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alpha val="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  <a:ln w="28575">
                <a:noFill/>
              </a:ln>
              <a:extLst/>
            </p:spPr>
            <p:txBody>
              <a:bodyPr anchor="ctr" bIns="0" lIns="0" rIns="0" rtlCol="0" tIns="0"/>
              <a:lstStyle/>
              <a:p>
                <a:pPr algn="ctr"/>
                <a:endParaRPr lang="es-SV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Documento 7">
                <a:extLst>
                  <a:ext uri="{FF2B5EF4-FFF2-40B4-BE49-F238E27FC236}">
                    <a16:creationId xmlns:a16="http://schemas.microsoft.com/office/drawing/2014/main" id="{465882CF-DA6C-450C-A0EA-E6F148F7CCA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689543" y="8601221"/>
                <a:ext cx="23016432" cy="3442154"/>
              </a:xfrm>
              <a:custGeom>
                <a:gdLst>
                  <a:gd fmla="*/ 0 w 21600" name="connsiteX0"/>
                  <a:gd fmla="*/ 0 h 46427" name="connsiteY0"/>
                  <a:gd fmla="*/ 21600 w 21600" name="connsiteX1"/>
                  <a:gd fmla="*/ 0 h 46427" name="connsiteY1"/>
                  <a:gd fmla="*/ 19645 w 21600" name="connsiteX2"/>
                  <a:gd fmla="*/ 46427 h 46427" name="connsiteY2"/>
                  <a:gd fmla="*/ 17978 w 21600" name="connsiteX3"/>
                  <a:gd fmla="*/ 10324 h 46427" name="connsiteY3"/>
                  <a:gd fmla="*/ 15952 w 21600" name="connsiteX4"/>
                  <a:gd fmla="*/ 23679 h 46427" name="connsiteY4"/>
                  <a:gd fmla="*/ 13726 w 21600" name="connsiteX5"/>
                  <a:gd fmla="*/ 9407 h 46427" name="connsiteY5"/>
                  <a:gd fmla="*/ 11344 w 21600" name="connsiteX6"/>
                  <a:gd fmla="*/ 22182 h 46427" name="connsiteY6"/>
                  <a:gd fmla="*/ 9078 w 21600" name="connsiteX7"/>
                  <a:gd fmla="*/ 9184 h 46427" name="connsiteY7"/>
                  <a:gd fmla="*/ 6337 w 21600" name="connsiteX8"/>
                  <a:gd fmla="*/ 35690 h 46427" name="connsiteY8"/>
                  <a:gd fmla="*/ 3687 w 21600" name="connsiteX9"/>
                  <a:gd fmla="*/ 10140 h 46427" name="connsiteY9"/>
                  <a:gd fmla="*/ 1752 w 21600" name="connsiteX10"/>
                  <a:gd fmla="*/ 20110 h 46427" name="connsiteY10"/>
                  <a:gd fmla="*/ 0 w 21600" name="connsiteX11"/>
                  <a:gd fmla="*/ 0 h 46427" name="connsiteY11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b="b" l="l" r="r" t="t"/>
                <a:pathLst>
                  <a:path h="46427" w="21600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0790" y="13317"/>
                      <a:pt x="20503" y="46473"/>
                      <a:pt x="19645" y="46427"/>
                    </a:cubicBezTo>
                    <a:cubicBezTo>
                      <a:pt x="18787" y="46381"/>
                      <a:pt x="18390" y="10302"/>
                      <a:pt x="17978" y="10324"/>
                    </a:cubicBezTo>
                    <a:cubicBezTo>
                      <a:pt x="17528" y="10446"/>
                      <a:pt x="16660" y="23832"/>
                      <a:pt x="15952" y="23679"/>
                    </a:cubicBezTo>
                    <a:cubicBezTo>
                      <a:pt x="15244" y="23526"/>
                      <a:pt x="14494" y="9256"/>
                      <a:pt x="13726" y="9407"/>
                    </a:cubicBezTo>
                    <a:cubicBezTo>
                      <a:pt x="12958" y="9558"/>
                      <a:pt x="12163" y="22284"/>
                      <a:pt x="11344" y="22182"/>
                    </a:cubicBezTo>
                    <a:cubicBezTo>
                      <a:pt x="10553" y="22214"/>
                      <a:pt x="9913" y="6933"/>
                      <a:pt x="9078" y="9184"/>
                    </a:cubicBezTo>
                    <a:cubicBezTo>
                      <a:pt x="8243" y="11435"/>
                      <a:pt x="7235" y="35531"/>
                      <a:pt x="6337" y="35690"/>
                    </a:cubicBezTo>
                    <a:cubicBezTo>
                      <a:pt x="5439" y="35849"/>
                      <a:pt x="4452" y="10303"/>
                      <a:pt x="3687" y="10140"/>
                    </a:cubicBezTo>
                    <a:cubicBezTo>
                      <a:pt x="2643" y="10180"/>
                      <a:pt x="2764" y="20104"/>
                      <a:pt x="1752" y="20110"/>
                    </a:cubicBezTo>
                    <a:cubicBezTo>
                      <a:pt x="740" y="20116"/>
                      <a:pt x="602" y="11525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28575">
                <a:noFill/>
              </a:ln>
              <a:extLst/>
            </p:spPr>
            <p:txBody>
              <a:bodyPr anchor="ctr" bIns="0" lIns="0" rIns="0" rtlCol="0" tIns="0"/>
              <a:lstStyle/>
              <a:p>
                <a:pPr algn="ctr"/>
                <a:endParaRPr lang="es-SV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0" name="Group 49">
            <a:extLst>
              <a:ext uri="{FF2B5EF4-FFF2-40B4-BE49-F238E27FC236}">
                <a16:creationId xmlns:a16="http://schemas.microsoft.com/office/drawing/2014/main" id="{CAB06AC1-032C-434A-8DAE-AB87811661D0}"/>
              </a:ext>
            </a:extLst>
          </p:cNvPr>
          <p:cNvGrpSpPr/>
          <p:nvPr/>
        </p:nvGrpSpPr>
        <p:grpSpPr>
          <a:xfrm>
            <a:off x="1343426" y="1224495"/>
            <a:ext cx="6706932" cy="653461"/>
            <a:chOff x="1419625" y="1268739"/>
            <a:chExt cx="6706932" cy="65346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C16BC5-5D6F-4F8E-B59C-D910368B3BE7}"/>
                </a:ext>
              </a:extLst>
            </p:cNvPr>
            <p:cNvSpPr txBox="1"/>
            <p:nvPr/>
          </p:nvSpPr>
          <p:spPr>
            <a:xfrm>
              <a:off x="1419625" y="1268739"/>
              <a:ext cx="384845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Food chart of 20XX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6816AB-F2AD-45A0-AA7D-EB32CB578604}"/>
                </a:ext>
              </a:extLst>
            </p:cNvPr>
            <p:cNvSpPr txBox="1"/>
            <p:nvPr/>
          </p:nvSpPr>
          <p:spPr>
            <a:xfrm>
              <a:off x="1419625" y="1608268"/>
              <a:ext cx="6706932" cy="53035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b="1" lang="en-US" sz="12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A wonderful serenity has taken possession of my entire soul, like these sweet mornings.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3" name="Group 82">
            <a:extLst>
              <a:ext uri="{FF2B5EF4-FFF2-40B4-BE49-F238E27FC236}">
                <a16:creationId xmlns:a16="http://schemas.microsoft.com/office/drawing/2014/main" id="{51FB8067-45A0-4A7C-9650-D3358F68479B}"/>
              </a:ext>
            </a:extLst>
          </p:cNvPr>
          <p:cNvGrpSpPr/>
          <p:nvPr/>
        </p:nvGrpSpPr>
        <p:grpSpPr>
          <a:xfrm>
            <a:off x="9048649" y="1619364"/>
            <a:ext cx="1798169" cy="616263"/>
            <a:chOff x="9004404" y="1620770"/>
            <a:chExt cx="1798169" cy="61626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241EC67-19BD-46E8-95D3-2D306722499F}"/>
                </a:ext>
              </a:extLst>
            </p:cNvPr>
            <p:cNvSpPr txBox="1"/>
            <p:nvPr/>
          </p:nvSpPr>
          <p:spPr>
            <a:xfrm>
              <a:off x="9004403" y="1867701"/>
              <a:ext cx="17981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cs typeface="+mn-ea"/>
                  <a:sym typeface="+mn-lt"/>
                </a:rPr>
                <a:t>$ 2.500.000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CB25227-E59C-4D8D-95D6-E90E9B7FC70E}"/>
                </a:ext>
              </a:extLst>
            </p:cNvPr>
            <p:cNvSpPr txBox="1"/>
            <p:nvPr/>
          </p:nvSpPr>
          <p:spPr>
            <a:xfrm>
              <a:off x="9208198" y="1620770"/>
              <a:ext cx="1316910" cy="2926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65" name="Freeform 4642">
              <a:extLst>
                <a:ext uri="{FF2B5EF4-FFF2-40B4-BE49-F238E27FC236}">
                  <a16:creationId xmlns:a16="http://schemas.microsoft.com/office/drawing/2014/main" id="{791BC30E-44B9-4D4D-908C-B538A8D5C8F8}"/>
                </a:ext>
              </a:extLst>
            </p:cNvPr>
            <p:cNvSpPr/>
            <p:nvPr/>
          </p:nvSpPr>
          <p:spPr bwMode="auto">
            <a:xfrm>
              <a:off x="9118246" y="1696550"/>
              <a:ext cx="84412" cy="133425"/>
            </a:xfrm>
            <a:custGeom>
              <a:gdLst>
                <a:gd fmla="*/ 58 w 125" name="T0"/>
                <a:gd fmla="*/ 2 h 198" name="T1"/>
                <a:gd fmla="*/ 3 w 125" name="T2"/>
                <a:gd fmla="*/ 71 h 198" name="T3"/>
                <a:gd fmla="*/ 6 w 125" name="T4"/>
                <a:gd fmla="*/ 78 h 198" name="T5"/>
                <a:gd fmla="*/ 33 w 125" name="T6"/>
                <a:gd fmla="*/ 78 h 198" name="T7"/>
                <a:gd fmla="*/ 37 w 125" name="T8"/>
                <a:gd fmla="*/ 82 h 198" name="T9"/>
                <a:gd fmla="*/ 37 w 125" name="T10"/>
                <a:gd fmla="*/ 194 h 198" name="T11"/>
                <a:gd fmla="*/ 41 w 125" name="T12"/>
                <a:gd fmla="*/ 198 h 198" name="T13"/>
                <a:gd fmla="*/ 85 w 125" name="T14"/>
                <a:gd fmla="*/ 198 h 198" name="T15"/>
                <a:gd fmla="*/ 89 w 125" name="T16"/>
                <a:gd fmla="*/ 194 h 198" name="T17"/>
                <a:gd fmla="*/ 89 w 125" name="T18"/>
                <a:gd fmla="*/ 82 h 198" name="T19"/>
                <a:gd fmla="*/ 93 w 125" name="T20"/>
                <a:gd fmla="*/ 78 h 198" name="T21"/>
                <a:gd fmla="*/ 119 w 125" name="T22"/>
                <a:gd fmla="*/ 78 h 198" name="T23"/>
                <a:gd fmla="*/ 123 w 125" name="T24"/>
                <a:gd fmla="*/ 71 h 198" name="T25"/>
                <a:gd fmla="*/ 65 w 125" name="T26"/>
                <a:gd fmla="*/ 2 h 198" name="T27"/>
                <a:gd fmla="*/ 58 w 125" name="T28"/>
                <a:gd fmla="*/ 2 h 1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8" w="125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2" name="Group 81">
            <a:extLst>
              <a:ext uri="{FF2B5EF4-FFF2-40B4-BE49-F238E27FC236}">
                <a16:creationId xmlns:a16="http://schemas.microsoft.com/office/drawing/2014/main" id="{2EC44A05-7B5F-4BE9-A8B1-8B039E8090D7}"/>
              </a:ext>
            </a:extLst>
          </p:cNvPr>
          <p:cNvGrpSpPr/>
          <p:nvPr/>
        </p:nvGrpSpPr>
        <p:grpSpPr>
          <a:xfrm>
            <a:off x="9048649" y="2615452"/>
            <a:ext cx="1798169" cy="616263"/>
            <a:chOff x="9004404" y="2602110"/>
            <a:chExt cx="1798169" cy="61626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933A8AD-E764-4202-806B-FD8EF3576221}"/>
                </a:ext>
              </a:extLst>
            </p:cNvPr>
            <p:cNvSpPr txBox="1"/>
            <p:nvPr/>
          </p:nvSpPr>
          <p:spPr>
            <a:xfrm>
              <a:off x="9004403" y="2849041"/>
              <a:ext cx="17981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cs typeface="+mn-ea"/>
                  <a:sym typeface="+mn-lt"/>
                </a:rPr>
                <a:t>$ 1.750.000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810BFBD-6F9D-4236-A12E-A64EB46A3807}"/>
                </a:ext>
              </a:extLst>
            </p:cNvPr>
            <p:cNvSpPr txBox="1"/>
            <p:nvPr/>
          </p:nvSpPr>
          <p:spPr>
            <a:xfrm>
              <a:off x="9208198" y="2602110"/>
              <a:ext cx="1316910" cy="2926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70" name="Freeform 4642">
              <a:extLst>
                <a:ext uri="{FF2B5EF4-FFF2-40B4-BE49-F238E27FC236}">
                  <a16:creationId xmlns:a16="http://schemas.microsoft.com/office/drawing/2014/main" id="{603D7C34-5438-4090-8976-D99869F64BD7}"/>
                </a:ext>
              </a:extLst>
            </p:cNvPr>
            <p:cNvSpPr/>
            <p:nvPr/>
          </p:nvSpPr>
          <p:spPr bwMode="auto">
            <a:xfrm>
              <a:off x="9118246" y="2677890"/>
              <a:ext cx="84412" cy="133425"/>
            </a:xfrm>
            <a:custGeom>
              <a:gdLst>
                <a:gd fmla="*/ 58 w 125" name="T0"/>
                <a:gd fmla="*/ 2 h 198" name="T1"/>
                <a:gd fmla="*/ 3 w 125" name="T2"/>
                <a:gd fmla="*/ 71 h 198" name="T3"/>
                <a:gd fmla="*/ 6 w 125" name="T4"/>
                <a:gd fmla="*/ 78 h 198" name="T5"/>
                <a:gd fmla="*/ 33 w 125" name="T6"/>
                <a:gd fmla="*/ 78 h 198" name="T7"/>
                <a:gd fmla="*/ 37 w 125" name="T8"/>
                <a:gd fmla="*/ 82 h 198" name="T9"/>
                <a:gd fmla="*/ 37 w 125" name="T10"/>
                <a:gd fmla="*/ 194 h 198" name="T11"/>
                <a:gd fmla="*/ 41 w 125" name="T12"/>
                <a:gd fmla="*/ 198 h 198" name="T13"/>
                <a:gd fmla="*/ 85 w 125" name="T14"/>
                <a:gd fmla="*/ 198 h 198" name="T15"/>
                <a:gd fmla="*/ 89 w 125" name="T16"/>
                <a:gd fmla="*/ 194 h 198" name="T17"/>
                <a:gd fmla="*/ 89 w 125" name="T18"/>
                <a:gd fmla="*/ 82 h 198" name="T19"/>
                <a:gd fmla="*/ 93 w 125" name="T20"/>
                <a:gd fmla="*/ 78 h 198" name="T21"/>
                <a:gd fmla="*/ 119 w 125" name="T22"/>
                <a:gd fmla="*/ 78 h 198" name="T23"/>
                <a:gd fmla="*/ 123 w 125" name="T24"/>
                <a:gd fmla="*/ 71 h 198" name="T25"/>
                <a:gd fmla="*/ 65 w 125" name="T26"/>
                <a:gd fmla="*/ 2 h 198" name="T27"/>
                <a:gd fmla="*/ 58 w 125" name="T28"/>
                <a:gd fmla="*/ 2 h 1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8" w="125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1" name="Group 80">
            <a:extLst>
              <a:ext uri="{FF2B5EF4-FFF2-40B4-BE49-F238E27FC236}">
                <a16:creationId xmlns:a16="http://schemas.microsoft.com/office/drawing/2014/main" id="{6998859F-4823-4B13-8C6C-49A262D21D9B}"/>
              </a:ext>
            </a:extLst>
          </p:cNvPr>
          <p:cNvGrpSpPr/>
          <p:nvPr/>
        </p:nvGrpSpPr>
        <p:grpSpPr>
          <a:xfrm>
            <a:off x="9048649" y="3626289"/>
            <a:ext cx="1798169" cy="616263"/>
            <a:chOff x="9004404" y="3583450"/>
            <a:chExt cx="1798169" cy="61626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2DAC9FD2-C63C-464E-8333-6E793BC78C73}"/>
                </a:ext>
              </a:extLst>
            </p:cNvPr>
            <p:cNvSpPr txBox="1"/>
            <p:nvPr/>
          </p:nvSpPr>
          <p:spPr>
            <a:xfrm>
              <a:off x="9004403" y="3830381"/>
              <a:ext cx="17981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cs typeface="+mn-ea"/>
                  <a:sym typeface="+mn-lt"/>
                </a:rPr>
                <a:t>$ 240.000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736104C-4575-425D-9DE7-92435A67B24C}"/>
                </a:ext>
              </a:extLst>
            </p:cNvPr>
            <p:cNvSpPr txBox="1"/>
            <p:nvPr/>
          </p:nvSpPr>
          <p:spPr>
            <a:xfrm>
              <a:off x="9208198" y="3583450"/>
              <a:ext cx="1316910" cy="2926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74" name="Freeform 4642">
              <a:extLst>
                <a:ext uri="{FF2B5EF4-FFF2-40B4-BE49-F238E27FC236}">
                  <a16:creationId xmlns:a16="http://schemas.microsoft.com/office/drawing/2014/main" id="{A821F418-91B0-4917-BA1B-A7AE38E065A4}"/>
                </a:ext>
              </a:extLst>
            </p:cNvPr>
            <p:cNvSpPr/>
            <p:nvPr/>
          </p:nvSpPr>
          <p:spPr bwMode="auto">
            <a:xfrm rot="10800000">
              <a:off x="9118246" y="3659230"/>
              <a:ext cx="84412" cy="133425"/>
            </a:xfrm>
            <a:custGeom>
              <a:gdLst>
                <a:gd fmla="*/ 58 w 125" name="T0"/>
                <a:gd fmla="*/ 2 h 198" name="T1"/>
                <a:gd fmla="*/ 3 w 125" name="T2"/>
                <a:gd fmla="*/ 71 h 198" name="T3"/>
                <a:gd fmla="*/ 6 w 125" name="T4"/>
                <a:gd fmla="*/ 78 h 198" name="T5"/>
                <a:gd fmla="*/ 33 w 125" name="T6"/>
                <a:gd fmla="*/ 78 h 198" name="T7"/>
                <a:gd fmla="*/ 37 w 125" name="T8"/>
                <a:gd fmla="*/ 82 h 198" name="T9"/>
                <a:gd fmla="*/ 37 w 125" name="T10"/>
                <a:gd fmla="*/ 194 h 198" name="T11"/>
                <a:gd fmla="*/ 41 w 125" name="T12"/>
                <a:gd fmla="*/ 198 h 198" name="T13"/>
                <a:gd fmla="*/ 85 w 125" name="T14"/>
                <a:gd fmla="*/ 198 h 198" name="T15"/>
                <a:gd fmla="*/ 89 w 125" name="T16"/>
                <a:gd fmla="*/ 194 h 198" name="T17"/>
                <a:gd fmla="*/ 89 w 125" name="T18"/>
                <a:gd fmla="*/ 82 h 198" name="T19"/>
                <a:gd fmla="*/ 93 w 125" name="T20"/>
                <a:gd fmla="*/ 78 h 198" name="T21"/>
                <a:gd fmla="*/ 119 w 125" name="T22"/>
                <a:gd fmla="*/ 78 h 198" name="T23"/>
                <a:gd fmla="*/ 123 w 125" name="T24"/>
                <a:gd fmla="*/ 71 h 198" name="T25"/>
                <a:gd fmla="*/ 65 w 125" name="T26"/>
                <a:gd fmla="*/ 2 h 198" name="T27"/>
                <a:gd fmla="*/ 58 w 125" name="T28"/>
                <a:gd fmla="*/ 2 h 1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8" w="125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0" name="Group 79">
            <a:extLst>
              <a:ext uri="{FF2B5EF4-FFF2-40B4-BE49-F238E27FC236}">
                <a16:creationId xmlns:a16="http://schemas.microsoft.com/office/drawing/2014/main" id="{FEF97ACC-866B-4E52-8322-8C565E4A4A86}"/>
              </a:ext>
            </a:extLst>
          </p:cNvPr>
          <p:cNvGrpSpPr/>
          <p:nvPr/>
        </p:nvGrpSpPr>
        <p:grpSpPr>
          <a:xfrm>
            <a:off x="9048649" y="4622376"/>
            <a:ext cx="1798169" cy="616263"/>
            <a:chOff x="9004404" y="4564790"/>
            <a:chExt cx="1798169" cy="61626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9438CC2-9EB7-4C23-99A1-B2DCC9572E7D}"/>
                </a:ext>
              </a:extLst>
            </p:cNvPr>
            <p:cNvSpPr txBox="1"/>
            <p:nvPr/>
          </p:nvSpPr>
          <p:spPr>
            <a:xfrm>
              <a:off x="9004403" y="4811721"/>
              <a:ext cx="1798169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>
                  <a:solidFill>
                    <a:schemeClr val="bg1"/>
                  </a:solidFill>
                  <a:cs typeface="+mn-ea"/>
                  <a:sym typeface="+mn-lt"/>
                </a:rPr>
                <a:t>$ 3.100.000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C1262A-A814-4AD7-9044-A14A88BBACE8}"/>
                </a:ext>
              </a:extLst>
            </p:cNvPr>
            <p:cNvSpPr txBox="1"/>
            <p:nvPr/>
          </p:nvSpPr>
          <p:spPr>
            <a:xfrm>
              <a:off x="9208198" y="4564790"/>
              <a:ext cx="1316910" cy="2926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00">
                  <a:solidFill>
                    <a:schemeClr val="bg1"/>
                  </a:solidFill>
                  <a:cs typeface="+mn-ea"/>
                  <a:sym typeface="+mn-lt"/>
                </a:rPr>
                <a:t>A wonderful text</a:t>
              </a:r>
            </a:p>
          </p:txBody>
        </p:sp>
        <p:sp>
          <p:nvSpPr>
            <p:cNvPr id="78" name="Freeform 4642">
              <a:extLst>
                <a:ext uri="{FF2B5EF4-FFF2-40B4-BE49-F238E27FC236}">
                  <a16:creationId xmlns:a16="http://schemas.microsoft.com/office/drawing/2014/main" id="{7BBF140B-CD5B-47F1-B0E5-0ECF00984323}"/>
                </a:ext>
              </a:extLst>
            </p:cNvPr>
            <p:cNvSpPr/>
            <p:nvPr/>
          </p:nvSpPr>
          <p:spPr bwMode="auto">
            <a:xfrm>
              <a:off x="9118246" y="4640570"/>
              <a:ext cx="84412" cy="133425"/>
            </a:xfrm>
            <a:custGeom>
              <a:gdLst>
                <a:gd fmla="*/ 58 w 125" name="T0"/>
                <a:gd fmla="*/ 2 h 198" name="T1"/>
                <a:gd fmla="*/ 3 w 125" name="T2"/>
                <a:gd fmla="*/ 71 h 198" name="T3"/>
                <a:gd fmla="*/ 6 w 125" name="T4"/>
                <a:gd fmla="*/ 78 h 198" name="T5"/>
                <a:gd fmla="*/ 33 w 125" name="T6"/>
                <a:gd fmla="*/ 78 h 198" name="T7"/>
                <a:gd fmla="*/ 37 w 125" name="T8"/>
                <a:gd fmla="*/ 82 h 198" name="T9"/>
                <a:gd fmla="*/ 37 w 125" name="T10"/>
                <a:gd fmla="*/ 194 h 198" name="T11"/>
                <a:gd fmla="*/ 41 w 125" name="T12"/>
                <a:gd fmla="*/ 198 h 198" name="T13"/>
                <a:gd fmla="*/ 85 w 125" name="T14"/>
                <a:gd fmla="*/ 198 h 198" name="T15"/>
                <a:gd fmla="*/ 89 w 125" name="T16"/>
                <a:gd fmla="*/ 194 h 198" name="T17"/>
                <a:gd fmla="*/ 89 w 125" name="T18"/>
                <a:gd fmla="*/ 82 h 198" name="T19"/>
                <a:gd fmla="*/ 93 w 125" name="T20"/>
                <a:gd fmla="*/ 78 h 198" name="T21"/>
                <a:gd fmla="*/ 119 w 125" name="T22"/>
                <a:gd fmla="*/ 78 h 198" name="T23"/>
                <a:gd fmla="*/ 123 w 125" name="T24"/>
                <a:gd fmla="*/ 71 h 198" name="T25"/>
                <a:gd fmla="*/ 65 w 125" name="T26"/>
                <a:gd fmla="*/ 2 h 198" name="T27"/>
                <a:gd fmla="*/ 58 w 125" name="T28"/>
                <a:gd fmla="*/ 2 h 19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8" w="125">
                  <a:moveTo>
                    <a:pt x="58" y="2"/>
                  </a:moveTo>
                  <a:cubicBezTo>
                    <a:pt x="3" y="71"/>
                    <a:pt x="3" y="71"/>
                    <a:pt x="3" y="71"/>
                  </a:cubicBezTo>
                  <a:cubicBezTo>
                    <a:pt x="0" y="74"/>
                    <a:pt x="3" y="78"/>
                    <a:pt x="6" y="78"/>
                  </a:cubicBezTo>
                  <a:cubicBezTo>
                    <a:pt x="33" y="78"/>
                    <a:pt x="33" y="78"/>
                    <a:pt x="33" y="78"/>
                  </a:cubicBezTo>
                  <a:cubicBezTo>
                    <a:pt x="35" y="78"/>
                    <a:pt x="37" y="80"/>
                    <a:pt x="37" y="82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7" y="196"/>
                    <a:pt x="39" y="198"/>
                    <a:pt x="41" y="198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87" y="198"/>
                    <a:pt x="89" y="196"/>
                    <a:pt x="89" y="194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0"/>
                    <a:pt x="91" y="78"/>
                    <a:pt x="93" y="78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23" y="78"/>
                    <a:pt x="125" y="74"/>
                    <a:pt x="123" y="71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3" y="0"/>
                    <a:pt x="59" y="0"/>
                    <a:pt x="5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39" name="e7d195523061f1c0">
            <a:extLst>
              <a:ext uri="{FF2B5EF4-FFF2-40B4-BE49-F238E27FC236}">
                <a16:creationId xmlns:a16="http://schemas.microsoft.com/office/drawing/2014/main" id="{FDF8490E-24F9-4161-B66A-4B8261127F82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244470143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49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Chart 1">
            <a:extLst>
              <a:ext uri="{FF2B5EF4-FFF2-40B4-BE49-F238E27FC236}">
                <a16:creationId xmlns:a16="http://schemas.microsoft.com/office/drawing/2014/main" id="{6C577951-F9D4-4B1F-A85D-8219E37B7B2A}"/>
              </a:ext>
            </a:extLst>
          </p:cNvPr>
          <p:cNvGraphicFramePr/>
          <p:nvPr>
            <p:extLst>
              <p:ext uri="{D42A27DB-BD31-4B8C-83A1-F6EECF244321}">
                <p14:modId val="2484279016"/>
              </p:ext>
            </p:extLst>
          </p:nvPr>
        </p:nvGraphicFramePr>
        <p:xfrm>
          <a:off x="5609472" y="1524729"/>
          <a:ext cx="5894232" cy="491715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9" name="Group 8">
            <a:extLst>
              <a:ext uri="{FF2B5EF4-FFF2-40B4-BE49-F238E27FC236}">
                <a16:creationId xmlns:a16="http://schemas.microsoft.com/office/drawing/2014/main" id="{B628C15D-022E-44A4-B65C-F009220D977A}"/>
              </a:ext>
            </a:extLst>
          </p:cNvPr>
          <p:cNvGrpSpPr/>
          <p:nvPr/>
        </p:nvGrpSpPr>
        <p:grpSpPr>
          <a:xfrm>
            <a:off x="848597" y="183619"/>
            <a:ext cx="3666643" cy="1578689"/>
            <a:chOff x="1111833" y="1151353"/>
            <a:chExt cx="3666643" cy="15786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392723-8371-4CFC-8250-BF5F8BCF240F}"/>
                </a:ext>
              </a:extLst>
            </p:cNvPr>
            <p:cNvSpPr txBox="1"/>
            <p:nvPr/>
          </p:nvSpPr>
          <p:spPr>
            <a:xfrm>
              <a:off x="1111833" y="1151353"/>
              <a:ext cx="3666643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3600">
                  <a:solidFill>
                    <a:schemeClr val="accent5"/>
                  </a:solidFill>
                  <a:cs typeface="+mn-ea"/>
                  <a:sym typeface="+mn-lt"/>
                </a:rPr>
                <a:t>Vanilla</a:t>
              </a:r>
            </a:p>
            <a:p>
              <a:r>
                <a:rPr lang="en-US" sz="3600">
                  <a:solidFill>
                    <a:schemeClr val="accent5"/>
                  </a:solidFill>
                  <a:cs typeface="+mn-ea"/>
                  <a:sym typeface="+mn-lt"/>
                </a:rPr>
                <a:t>Food Radar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DA6EB4C-CF25-4B60-AFB3-3F7CBFC2724C}"/>
                </a:ext>
              </a:extLst>
            </p:cNvPr>
            <p:cNvGrpSpPr/>
            <p:nvPr/>
          </p:nvGrpSpPr>
          <p:grpSpPr>
            <a:xfrm>
              <a:off x="1247030" y="2730042"/>
              <a:ext cx="603250" cy="0"/>
              <a:chOff x="7150100" y="3662052"/>
              <a:chExt cx="603250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405DE5D-9077-4A08-A5B1-DF6F1625ED80}"/>
                  </a:ext>
                </a:extLst>
              </p:cNvPr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cap="rnd"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E0D7366-D683-48B9-B3E8-165ABB77F2C3}"/>
                  </a:ext>
                </a:extLst>
              </p:cNvPr>
              <p:cNvCxnSpPr/>
              <p:nvPr/>
            </p:nvCxnSpPr>
            <p:spPr>
              <a:xfrm flipH="1">
                <a:off x="762000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B2DB4C5-ACAE-4DEE-970C-2374C525B9D8}"/>
                  </a:ext>
                </a:extLst>
              </p:cNvPr>
              <p:cNvCxnSpPr/>
              <p:nvPr/>
            </p:nvCxnSpPr>
            <p:spPr>
              <a:xfrm flipH="1">
                <a:off x="775335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" name="TextBox 7">
            <a:extLst>
              <a:ext uri="{FF2B5EF4-FFF2-40B4-BE49-F238E27FC236}">
                <a16:creationId xmlns:a16="http://schemas.microsoft.com/office/drawing/2014/main" id="{C5939859-0A32-418D-BB40-FEE2ED25A57A}"/>
              </a:ext>
            </a:extLst>
          </p:cNvPr>
          <p:cNvSpPr txBox="1"/>
          <p:nvPr/>
        </p:nvSpPr>
        <p:spPr>
          <a:xfrm>
            <a:off x="1111833" y="3049132"/>
            <a:ext cx="3666643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</a:t>
            </a:r>
          </a:p>
        </p:txBody>
      </p:sp>
      <p:cxnSp>
        <p:nvCxn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5" name="Straight Connector 14">
            <a:extLst>
              <a:ext uri="{FF2B5EF4-FFF2-40B4-BE49-F238E27FC236}">
                <a16:creationId xmlns:a16="http://schemas.microsoft.com/office/drawing/2014/main" id="{D16812EC-0BB7-4CDF-9195-797676D72BD8}"/>
              </a:ext>
            </a:extLst>
          </p:cNvPr>
          <p:cNvCxnSpPr/>
          <p:nvPr/>
        </p:nvCxnSpPr>
        <p:spPr>
          <a:xfrm flipH="1" flipV="1">
            <a:off x="5361692" y="2341418"/>
            <a:ext cx="0" cy="3295632"/>
          </a:xfrm>
          <a:prstGeom prst="line">
            <a:avLst/>
          </a:prstGeom>
          <a:ln cap="rnd" w="22225">
            <a:solidFill>
              <a:srgbClr val="444C73"/>
            </a:solidFill>
            <a:prstDash val="dash"/>
            <a:round/>
            <a:headEnd len="sm" type="none" w="sm"/>
            <a:tailEnd len="sm" type="none" w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8" name="Group 17">
            <a:extLst>
              <a:ext uri="{FF2B5EF4-FFF2-40B4-BE49-F238E27FC236}">
                <a16:creationId xmlns:a16="http://schemas.microsoft.com/office/drawing/2014/main" id="{CC39F70A-4D6B-4BD8-83AB-5079D9328BC0}"/>
              </a:ext>
            </a:extLst>
          </p:cNvPr>
          <p:cNvGrpSpPr/>
          <p:nvPr/>
        </p:nvGrpSpPr>
        <p:grpSpPr>
          <a:xfrm>
            <a:off x="1247030" y="4959547"/>
            <a:ext cx="1916602" cy="630035"/>
            <a:chOff x="1207210" y="5007798"/>
            <a:chExt cx="1916601" cy="6300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ACA5CB-2556-406D-B519-0C25BD2442D1}"/>
                </a:ext>
              </a:extLst>
            </p:cNvPr>
            <p:cNvSpPr txBox="1"/>
            <p:nvPr/>
          </p:nvSpPr>
          <p:spPr>
            <a:xfrm>
              <a:off x="1716054" y="5012263"/>
              <a:ext cx="1394142" cy="457200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r>
                <a:rPr b="1" lang="en-US" sz="2400">
                  <a:solidFill>
                    <a:schemeClr val="bg1"/>
                  </a:solidFill>
                  <a:cs typeface="+mn-ea"/>
                  <a:sym typeface="+mn-lt"/>
                </a:rPr>
                <a:t>$13.000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B09314-206D-49CA-B451-C8793DC07CD8}"/>
                </a:ext>
              </a:extLst>
            </p:cNvPr>
            <p:cNvSpPr txBox="1"/>
            <p:nvPr/>
          </p:nvSpPr>
          <p:spPr>
            <a:xfrm>
              <a:off x="1716054" y="5376223"/>
              <a:ext cx="1362392" cy="259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cs typeface="+mn-ea"/>
                  <a:sym typeface="+mn-lt"/>
                </a:rPr>
                <a:t>Sample Text Here</a:t>
              </a: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0EC45A36-C03E-4EB2-AB34-2FEEC0E88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7210" y="5120758"/>
              <a:ext cx="350838" cy="350838"/>
            </a:xfrm>
            <a:custGeom>
              <a:gdLst>
                <a:gd fmla="*/ 220 w 224" name="T0"/>
                <a:gd fmla="*/ 22 h 224" name="T1"/>
                <a:gd fmla="*/ 201 w 224" name="T2"/>
                <a:gd fmla="*/ 22 h 224" name="T3"/>
                <a:gd fmla="*/ 201 w 224" name="T4"/>
                <a:gd fmla="*/ 3 h 224" name="T5"/>
                <a:gd fmla="*/ 197 w 224" name="T6"/>
                <a:gd fmla="*/ 0 h 224" name="T7"/>
                <a:gd fmla="*/ 197 w 224" name="T8"/>
                <a:gd fmla="*/ 0 h 224" name="T9"/>
                <a:gd fmla="*/ 193 w 224" name="T10"/>
                <a:gd fmla="*/ 3 h 224" name="T11"/>
                <a:gd fmla="*/ 193 w 224" name="T12"/>
                <a:gd fmla="*/ 16 h 224" name="T13"/>
                <a:gd fmla="*/ 190 w 224" name="T14"/>
                <a:gd fmla="*/ 13 h 224" name="T15"/>
                <a:gd fmla="*/ 177 w 224" name="T16"/>
                <a:gd fmla="*/ 8 h 224" name="T17"/>
                <a:gd fmla="*/ 158 w 224" name="T18"/>
                <a:gd fmla="*/ 16 h 224" name="T19"/>
                <a:gd fmla="*/ 17 w 224" name="T20"/>
                <a:gd fmla="*/ 158 h 224" name="T21"/>
                <a:gd fmla="*/ 14 w 224" name="T22"/>
                <a:gd fmla="*/ 188 h 224" name="T23"/>
                <a:gd fmla="*/ 18 w 224" name="T24"/>
                <a:gd fmla="*/ 192 h 224" name="T25"/>
                <a:gd fmla="*/ 4 w 224" name="T26"/>
                <a:gd fmla="*/ 192 h 224" name="T27"/>
                <a:gd fmla="*/ 4 w 224" name="T28"/>
                <a:gd fmla="*/ 192 h 224" name="T29"/>
                <a:gd fmla="*/ 0 w 224" name="T30"/>
                <a:gd fmla="*/ 196 h 224" name="T31"/>
                <a:gd fmla="*/ 4 w 224" name="T32"/>
                <a:gd fmla="*/ 200 h 224" name="T33"/>
                <a:gd fmla="*/ 23 w 224" name="T34"/>
                <a:gd fmla="*/ 200 h 224" name="T35"/>
                <a:gd fmla="*/ 23 w 224" name="T36"/>
                <a:gd fmla="*/ 219 h 224" name="T37"/>
                <a:gd fmla="*/ 27 w 224" name="T38"/>
                <a:gd fmla="*/ 224 h 224" name="T39"/>
                <a:gd fmla="*/ 27 w 224" name="T40"/>
                <a:gd fmla="*/ 224 h 224" name="T41"/>
                <a:gd fmla="*/ 31 w 224" name="T42"/>
                <a:gd fmla="*/ 219 h 224" name="T43"/>
                <a:gd fmla="*/ 31 w 224" name="T44"/>
                <a:gd fmla="*/ 205 h 224" name="T45"/>
                <a:gd fmla="*/ 36 w 224" name="T46"/>
                <a:gd fmla="*/ 210 h 224" name="T47"/>
                <a:gd fmla="*/ 51 w 224" name="T48"/>
                <a:gd fmla="*/ 216 h 224" name="T49"/>
                <a:gd fmla="*/ 68 w 224" name="T50"/>
                <a:gd fmla="*/ 209 h 224" name="T51"/>
                <a:gd fmla="*/ 209 w 224" name="T52"/>
                <a:gd fmla="*/ 67 h 224" name="T53"/>
                <a:gd fmla="*/ 211 w 224" name="T54"/>
                <a:gd fmla="*/ 34 h 224" name="T55"/>
                <a:gd fmla="*/ 207 w 224" name="T56"/>
                <a:gd fmla="*/ 30 h 224" name="T57"/>
                <a:gd fmla="*/ 220 w 224" name="T58"/>
                <a:gd fmla="*/ 30 h 224" name="T59"/>
                <a:gd fmla="*/ 224 w 224" name="T60"/>
                <a:gd fmla="*/ 26 h 224" name="T61"/>
                <a:gd fmla="*/ 220 w 224" name="T62"/>
                <a:gd fmla="*/ 22 h 224" name="T63"/>
                <a:gd fmla="*/ 204 w 224" name="T64"/>
                <a:gd fmla="*/ 62 h 224" name="T65"/>
                <a:gd fmla="*/ 62 w 224" name="T66"/>
                <a:gd fmla="*/ 203 h 224" name="T67"/>
                <a:gd fmla="*/ 42 w 224" name="T68"/>
                <a:gd fmla="*/ 204 h 224" name="T69"/>
                <a:gd fmla="*/ 20 w 224" name="T70"/>
                <a:gd fmla="*/ 182 h 224" name="T71"/>
                <a:gd fmla="*/ 22 w 224" name="T72"/>
                <a:gd fmla="*/ 164 h 224" name="T73"/>
                <a:gd fmla="*/ 164 w 224" name="T74"/>
                <a:gd fmla="*/ 22 h 224" name="T75"/>
                <a:gd fmla="*/ 177 w 224" name="T76"/>
                <a:gd fmla="*/ 16 h 224" name="T77"/>
                <a:gd fmla="*/ 184 w 224" name="T78"/>
                <a:gd fmla="*/ 18 h 224" name="T79"/>
                <a:gd fmla="*/ 187 w 224" name="T80"/>
                <a:gd fmla="*/ 21 h 224" name="T81"/>
                <a:gd fmla="*/ 187 w 224" name="T82"/>
                <a:gd fmla="*/ 21 h 224" name="T83"/>
                <a:gd fmla="*/ 201 w 224" name="T84"/>
                <a:gd fmla="*/ 36 h 224" name="T85"/>
                <a:gd fmla="*/ 201 w 224" name="T86"/>
                <a:gd fmla="*/ 36 h 224" name="T87"/>
                <a:gd fmla="*/ 206 w 224" name="T88"/>
                <a:gd fmla="*/ 40 h 224" name="T89"/>
                <a:gd fmla="*/ 204 w 224" name="T90"/>
                <a:gd fmla="*/ 62 h 224" name="T91"/>
                <a:gd fmla="*/ 131 w 224" name="T92"/>
                <a:gd fmla="*/ 72 h 224" name="T93"/>
                <a:gd fmla="*/ 32 w 224" name="T94"/>
                <a:gd fmla="*/ 171 h 224" name="T95"/>
                <a:gd fmla="*/ 32 w 224" name="T96"/>
                <a:gd fmla="*/ 177 h 224" name="T97"/>
                <a:gd fmla="*/ 34 w 224" name="T98"/>
                <a:gd fmla="*/ 178 h 224" name="T99"/>
                <a:gd fmla="*/ 37 w 224" name="T100"/>
                <a:gd fmla="*/ 177 h 224" name="T101"/>
                <a:gd fmla="*/ 136 w 224" name="T102"/>
                <a:gd fmla="*/ 78 h 224" name="T103"/>
                <a:gd fmla="*/ 136 w 224" name="T104"/>
                <a:gd fmla="*/ 72 h 224" name="T105"/>
                <a:gd fmla="*/ 131 w 224" name="T106"/>
                <a:gd fmla="*/ 72 h 22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4" w="224">
                  <a:moveTo>
                    <a:pt x="220" y="22"/>
                  </a:moveTo>
                  <a:cubicBezTo>
                    <a:pt x="201" y="22"/>
                    <a:pt x="201" y="22"/>
                    <a:pt x="201" y="22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195" y="0"/>
                    <a:pt x="193" y="1"/>
                    <a:pt x="193" y="3"/>
                  </a:cubicBezTo>
                  <a:cubicBezTo>
                    <a:pt x="193" y="16"/>
                    <a:pt x="193" y="16"/>
                    <a:pt x="193" y="16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6" y="9"/>
                    <a:pt x="182" y="8"/>
                    <a:pt x="177" y="8"/>
                  </a:cubicBezTo>
                  <a:cubicBezTo>
                    <a:pt x="171" y="8"/>
                    <a:pt x="164" y="11"/>
                    <a:pt x="158" y="16"/>
                  </a:cubicBezTo>
                  <a:cubicBezTo>
                    <a:pt x="17" y="158"/>
                    <a:pt x="17" y="158"/>
                    <a:pt x="17" y="158"/>
                  </a:cubicBezTo>
                  <a:cubicBezTo>
                    <a:pt x="7" y="167"/>
                    <a:pt x="6" y="180"/>
                    <a:pt x="14" y="188"/>
                  </a:cubicBezTo>
                  <a:cubicBezTo>
                    <a:pt x="18" y="192"/>
                    <a:pt x="18" y="192"/>
                    <a:pt x="18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2" y="192"/>
                    <a:pt x="0" y="194"/>
                    <a:pt x="0" y="196"/>
                  </a:cubicBezTo>
                  <a:cubicBezTo>
                    <a:pt x="0" y="198"/>
                    <a:pt x="2" y="200"/>
                    <a:pt x="4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3" y="219"/>
                    <a:pt x="23" y="219"/>
                    <a:pt x="23" y="219"/>
                  </a:cubicBezTo>
                  <a:cubicBezTo>
                    <a:pt x="23" y="221"/>
                    <a:pt x="25" y="224"/>
                    <a:pt x="27" y="224"/>
                  </a:cubicBezTo>
                  <a:cubicBezTo>
                    <a:pt x="27" y="224"/>
                    <a:pt x="27" y="224"/>
                    <a:pt x="27" y="224"/>
                  </a:cubicBezTo>
                  <a:cubicBezTo>
                    <a:pt x="30" y="224"/>
                    <a:pt x="31" y="221"/>
                    <a:pt x="31" y="219"/>
                  </a:cubicBezTo>
                  <a:cubicBezTo>
                    <a:pt x="31" y="205"/>
                    <a:pt x="31" y="205"/>
                    <a:pt x="31" y="205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40" y="214"/>
                    <a:pt x="45" y="216"/>
                    <a:pt x="51" y="216"/>
                  </a:cubicBezTo>
                  <a:cubicBezTo>
                    <a:pt x="57" y="216"/>
                    <a:pt x="63" y="213"/>
                    <a:pt x="68" y="209"/>
                  </a:cubicBezTo>
                  <a:cubicBezTo>
                    <a:pt x="209" y="67"/>
                    <a:pt x="209" y="67"/>
                    <a:pt x="209" y="67"/>
                  </a:cubicBezTo>
                  <a:cubicBezTo>
                    <a:pt x="219" y="58"/>
                    <a:pt x="220" y="43"/>
                    <a:pt x="211" y="34"/>
                  </a:cubicBezTo>
                  <a:cubicBezTo>
                    <a:pt x="207" y="30"/>
                    <a:pt x="207" y="30"/>
                    <a:pt x="207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2" y="30"/>
                    <a:pt x="224" y="28"/>
                    <a:pt x="224" y="26"/>
                  </a:cubicBezTo>
                  <a:cubicBezTo>
                    <a:pt x="224" y="24"/>
                    <a:pt x="222" y="22"/>
                    <a:pt x="220" y="22"/>
                  </a:cubicBezTo>
                  <a:close/>
                  <a:moveTo>
                    <a:pt x="204" y="62"/>
                  </a:moveTo>
                  <a:cubicBezTo>
                    <a:pt x="62" y="203"/>
                    <a:pt x="62" y="203"/>
                    <a:pt x="62" y="203"/>
                  </a:cubicBezTo>
                  <a:cubicBezTo>
                    <a:pt x="56" y="209"/>
                    <a:pt x="47" y="209"/>
                    <a:pt x="42" y="204"/>
                  </a:cubicBezTo>
                  <a:cubicBezTo>
                    <a:pt x="20" y="182"/>
                    <a:pt x="20" y="182"/>
                    <a:pt x="20" y="182"/>
                  </a:cubicBezTo>
                  <a:cubicBezTo>
                    <a:pt x="14" y="177"/>
                    <a:pt x="17" y="169"/>
                    <a:pt x="22" y="164"/>
                  </a:cubicBezTo>
                  <a:cubicBezTo>
                    <a:pt x="164" y="22"/>
                    <a:pt x="164" y="22"/>
                    <a:pt x="164" y="22"/>
                  </a:cubicBezTo>
                  <a:cubicBezTo>
                    <a:pt x="168" y="18"/>
                    <a:pt x="173" y="16"/>
                    <a:pt x="177" y="16"/>
                  </a:cubicBezTo>
                  <a:cubicBezTo>
                    <a:pt x="180" y="16"/>
                    <a:pt x="182" y="17"/>
                    <a:pt x="184" y="18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11" y="45"/>
                    <a:pt x="210" y="55"/>
                    <a:pt x="204" y="62"/>
                  </a:cubicBezTo>
                  <a:close/>
                  <a:moveTo>
                    <a:pt x="131" y="72"/>
                  </a:moveTo>
                  <a:cubicBezTo>
                    <a:pt x="32" y="171"/>
                    <a:pt x="32" y="171"/>
                    <a:pt x="32" y="171"/>
                  </a:cubicBezTo>
                  <a:cubicBezTo>
                    <a:pt x="30" y="173"/>
                    <a:pt x="30" y="175"/>
                    <a:pt x="32" y="177"/>
                  </a:cubicBezTo>
                  <a:cubicBezTo>
                    <a:pt x="32" y="178"/>
                    <a:pt x="33" y="178"/>
                    <a:pt x="34" y="178"/>
                  </a:cubicBezTo>
                  <a:cubicBezTo>
                    <a:pt x="35" y="178"/>
                    <a:pt x="36" y="178"/>
                    <a:pt x="37" y="177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76"/>
                    <a:pt x="138" y="74"/>
                    <a:pt x="136" y="72"/>
                  </a:cubicBezTo>
                  <a:cubicBezTo>
                    <a:pt x="135" y="71"/>
                    <a:pt x="132" y="71"/>
                    <a:pt x="131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2" name="Group 21">
            <a:extLst>
              <a:ext uri="{FF2B5EF4-FFF2-40B4-BE49-F238E27FC236}">
                <a16:creationId xmlns:a16="http://schemas.microsoft.com/office/drawing/2014/main" id="{7DFCC7D6-D78A-48F4-B565-79AF613B759F}"/>
              </a:ext>
            </a:extLst>
          </p:cNvPr>
          <p:cNvGrpSpPr/>
          <p:nvPr/>
        </p:nvGrpSpPr>
        <p:grpSpPr>
          <a:xfrm>
            <a:off x="1264325" y="4101460"/>
            <a:ext cx="1899309" cy="630035"/>
            <a:chOff x="1224503" y="3968730"/>
            <a:chExt cx="1899309" cy="6300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4D8530-F298-44DC-91D6-7EE6FAC586B8}"/>
                </a:ext>
              </a:extLst>
            </p:cNvPr>
            <p:cNvSpPr txBox="1"/>
            <p:nvPr/>
          </p:nvSpPr>
          <p:spPr>
            <a:xfrm>
              <a:off x="1716054" y="3973195"/>
              <a:ext cx="1394142" cy="457200"/>
            </a:xfrm>
            <a:prstGeom prst="rect">
              <a:avLst/>
            </a:prstGeom>
            <a:noFill/>
          </p:spPr>
          <p:txBody>
            <a:bodyPr anchor="b" rtlCol="0" wrap="none">
              <a:spAutoFit/>
            </a:bodyPr>
            <a:lstStyle/>
            <a:p>
              <a:r>
                <a:rPr b="1" lang="en-US" sz="2400">
                  <a:solidFill>
                    <a:schemeClr val="bg1"/>
                  </a:solidFill>
                  <a:cs typeface="+mn-ea"/>
                  <a:sym typeface="+mn-lt"/>
                </a:rPr>
                <a:t>$20.000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A0E5CA-F029-47CC-90FA-A3B08C9CE6FB}"/>
                </a:ext>
              </a:extLst>
            </p:cNvPr>
            <p:cNvSpPr txBox="1"/>
            <p:nvPr/>
          </p:nvSpPr>
          <p:spPr>
            <a:xfrm>
              <a:off x="1716054" y="4337156"/>
              <a:ext cx="1362392" cy="259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lang="en-US" sz="1100">
                  <a:solidFill>
                    <a:schemeClr val="bg1"/>
                  </a:solidFill>
                  <a:cs typeface="+mn-ea"/>
                  <a:sym typeface="+mn-lt"/>
                </a:rPr>
                <a:t>Sample Text Here</a:t>
              </a:r>
            </a:p>
          </p:txBody>
        </p:sp>
        <p:sp>
          <p:nvSpPr>
            <p:cNvPr id="25" name="Freeform 89">
              <a:extLst>
                <a:ext uri="{FF2B5EF4-FFF2-40B4-BE49-F238E27FC236}">
                  <a16:creationId xmlns:a16="http://schemas.microsoft.com/office/drawing/2014/main" id="{1EC23447-3157-4A18-AB54-0671D6DCD3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4503" y="4001103"/>
              <a:ext cx="338138" cy="338138"/>
            </a:xfrm>
            <a:custGeom>
              <a:gdLst>
                <a:gd fmla="*/ 205 w 216" name="T0"/>
                <a:gd fmla="*/ 179 h 216" name="T1"/>
                <a:gd fmla="*/ 12 w 216" name="T2"/>
                <a:gd fmla="*/ 179 h 216" name="T3"/>
                <a:gd fmla="*/ 0 w 216" name="T4"/>
                <a:gd fmla="*/ 199 h 216" name="T5"/>
                <a:gd fmla="*/ 15 w 216" name="T6"/>
                <a:gd fmla="*/ 216 h 216" name="T7"/>
                <a:gd fmla="*/ 216 w 216" name="T8"/>
                <a:gd fmla="*/ 201 h 216" name="T9"/>
                <a:gd fmla="*/ 204 w 216" name="T10"/>
                <a:gd fmla="*/ 184 h 216" name="T11"/>
                <a:gd fmla="*/ 197 w 216" name="T12"/>
                <a:gd fmla="*/ 179 h 216" name="T13"/>
                <a:gd fmla="*/ 20 w 216" name="T14"/>
                <a:gd fmla="*/ 184 h 216" name="T15"/>
                <a:gd fmla="*/ 108 w 216" name="T16"/>
                <a:gd fmla="*/ 92 h 216" name="T17"/>
                <a:gd fmla="*/ 200 w 216" name="T18"/>
                <a:gd fmla="*/ 208 h 216" name="T19"/>
                <a:gd fmla="*/ 8 w 216" name="T20"/>
                <a:gd fmla="*/ 201 h 216" name="T21"/>
                <a:gd fmla="*/ 15 w 216" name="T22"/>
                <a:gd fmla="*/ 192 h 216" name="T23"/>
                <a:gd fmla="*/ 208 w 216" name="T24"/>
                <a:gd fmla="*/ 199 h 216" name="T25"/>
                <a:gd fmla="*/ 44 w 216" name="T26"/>
                <a:gd fmla="*/ 175 h 216" name="T27"/>
                <a:gd fmla="*/ 106 w 216" name="T28"/>
                <a:gd fmla="*/ 113 h 216" name="T29"/>
                <a:gd fmla="*/ 106 w 216" name="T30"/>
                <a:gd fmla="*/ 105 h 216" name="T31"/>
                <a:gd fmla="*/ 44 w 216" name="T32"/>
                <a:gd fmla="*/ 175 h 216" name="T33"/>
                <a:gd fmla="*/ 97 w 216" name="T34"/>
                <a:gd fmla="*/ 80 h 216" name="T35"/>
                <a:gd fmla="*/ 109 w 216" name="T36"/>
                <a:gd fmla="*/ 71 h 216" name="T37"/>
                <a:gd fmla="*/ 124 w 216" name="T38"/>
                <a:gd fmla="*/ 83 h 216" name="T39"/>
                <a:gd fmla="*/ 109 w 216" name="T40"/>
                <a:gd fmla="*/ 64 h 216" name="T41"/>
                <a:gd fmla="*/ 88 w 216" name="T42"/>
                <a:gd fmla="*/ 80 h 216" name="T43"/>
                <a:gd fmla="*/ 48 w 216" name="T44"/>
                <a:gd fmla="*/ 48 h 216" name="T45"/>
                <a:gd fmla="*/ 51 w 216" name="T46"/>
                <a:gd fmla="*/ 73 h 216" name="T47"/>
                <a:gd fmla="*/ 54 w 216" name="T48"/>
                <a:gd fmla="*/ 66 h 216" name="T49"/>
                <a:gd fmla="*/ 55 w 216" name="T50"/>
                <a:gd fmla="*/ 53 h 216" name="T51"/>
                <a:gd fmla="*/ 55 w 216" name="T52"/>
                <a:gd fmla="*/ 29 h 216" name="T53"/>
                <a:gd fmla="*/ 49 w 216" name="T54"/>
                <a:gd fmla="*/ 35 h 216" name="T55"/>
                <a:gd fmla="*/ 49 w 216" name="T56"/>
                <a:gd fmla="*/ 47 h 216" name="T57"/>
                <a:gd fmla="*/ 100 w 216" name="T58"/>
                <a:gd fmla="*/ 20 h 216" name="T59"/>
                <a:gd fmla="*/ 103 w 216" name="T60"/>
                <a:gd fmla="*/ 45 h 216" name="T61"/>
                <a:gd fmla="*/ 106 w 216" name="T62"/>
                <a:gd fmla="*/ 38 h 216" name="T63"/>
                <a:gd fmla="*/ 107 w 216" name="T64"/>
                <a:gd fmla="*/ 25 h 216" name="T65"/>
                <a:gd fmla="*/ 107 w 216" name="T66"/>
                <a:gd fmla="*/ 1 h 216" name="T67"/>
                <a:gd fmla="*/ 101 w 216" name="T68"/>
                <a:gd fmla="*/ 7 h 216" name="T69"/>
                <a:gd fmla="*/ 101 w 216" name="T70"/>
                <a:gd fmla="*/ 19 h 216" name="T71"/>
                <a:gd fmla="*/ 160 w 216" name="T72"/>
                <a:gd fmla="*/ 56 h 216" name="T73"/>
                <a:gd fmla="*/ 163 w 216" name="T74"/>
                <a:gd fmla="*/ 81 h 216" name="T75"/>
                <a:gd fmla="*/ 166 w 216" name="T76"/>
                <a:gd fmla="*/ 74 h 216" name="T77"/>
                <a:gd fmla="*/ 167 w 216" name="T78"/>
                <a:gd fmla="*/ 61 h 216" name="T79"/>
                <a:gd fmla="*/ 167 w 216" name="T80"/>
                <a:gd fmla="*/ 37 h 216" name="T81"/>
                <a:gd fmla="*/ 161 w 216" name="T82"/>
                <a:gd fmla="*/ 43 h 216" name="T83"/>
                <a:gd fmla="*/ 161 w 216" name="T84"/>
                <a:gd fmla="*/ 55 h 21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16" w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10" name="e7d195523061f1c0">
            <a:extLst>
              <a:ext uri="{FF2B5EF4-FFF2-40B4-BE49-F238E27FC236}">
                <a16:creationId xmlns:a16="http://schemas.microsoft.com/office/drawing/2014/main" id="{EEE4ED93-0849-4B94-9AED-7A792EF9C173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3881203165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Graphic grpId="0" spid="2">
        <p:bldAsOne/>
      </p:bldGraphic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2" name="Rectangle: Rounded Corners 11">
            <a:extLst>
              <a:ext uri="{FF2B5EF4-FFF2-40B4-BE49-F238E27FC236}">
                <a16:creationId xmlns:a16="http://schemas.microsoft.com/office/drawing/2014/main" id="{1DA88548-0517-4B96-8D98-DE5C1F0D6EF8}"/>
              </a:ext>
            </a:extLst>
          </p:cNvPr>
          <p:cNvSpPr/>
          <p:nvPr/>
        </p:nvSpPr>
        <p:spPr>
          <a:xfrm>
            <a:off x="1111834" y="3982849"/>
            <a:ext cx="4313607" cy="1974116"/>
          </a:xfrm>
          <a:prstGeom prst="roundRect">
            <a:avLst>
              <a:gd fmla="val 8204" name="adj"/>
            </a:avLst>
          </a:prstGeom>
          <a:solidFill>
            <a:schemeClr val="bg1"/>
          </a:solidFill>
          <a:ln>
            <a:noFill/>
          </a:ln>
          <a:effectLst>
            <a:outerShdw algn="t" blurRad="889000" dir="5400000" dist="355600" rotWithShape="0" sx="84000" sy="84000">
              <a:schemeClr val="tx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3" name="Group 12">
            <a:extLst>
              <a:ext uri="{FF2B5EF4-FFF2-40B4-BE49-F238E27FC236}">
                <a16:creationId xmlns:a16="http://schemas.microsoft.com/office/drawing/2014/main" id="{BFCDACEA-C7E7-49BF-A828-40293FE2391C}"/>
              </a:ext>
            </a:extLst>
          </p:cNvPr>
          <p:cNvGrpSpPr/>
          <p:nvPr/>
        </p:nvGrpSpPr>
        <p:grpSpPr>
          <a:xfrm>
            <a:off x="1309912" y="4171078"/>
            <a:ext cx="3917451" cy="1597658"/>
            <a:chOff x="1111833" y="4166317"/>
            <a:chExt cx="3917451" cy="1597658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BB27710F-76F3-4CEF-8382-F03B6F4C92E4}"/>
                </a:ext>
              </a:extLst>
            </p:cNvPr>
            <p:cNvGraphicFramePr/>
            <p:nvPr>
              <p:extLst/>
            </p:nvPr>
          </p:nvGraphicFramePr>
          <p:xfrm>
            <a:off x="1111833" y="4498998"/>
            <a:ext cx="3917451" cy="1264977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BC4DE6-A251-493B-91FC-5E6EE09F8A03}"/>
                </a:ext>
              </a:extLst>
            </p:cNvPr>
            <p:cNvSpPr txBox="1"/>
            <p:nvPr/>
          </p:nvSpPr>
          <p:spPr>
            <a:xfrm>
              <a:off x="1161567" y="4166317"/>
              <a:ext cx="363903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Subtitle text goes here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9" name="Group 8">
            <a:extLst>
              <a:ext uri="{FF2B5EF4-FFF2-40B4-BE49-F238E27FC236}">
                <a16:creationId xmlns:a16="http://schemas.microsoft.com/office/drawing/2014/main" id="{C91BDECF-EFBE-4F7F-AF2F-D149A799AEAF}"/>
              </a:ext>
            </a:extLst>
          </p:cNvPr>
          <p:cNvGrpSpPr/>
          <p:nvPr/>
        </p:nvGrpSpPr>
        <p:grpSpPr>
          <a:xfrm>
            <a:off x="751322" y="89419"/>
            <a:ext cx="3991108" cy="1578689"/>
            <a:chOff x="1111834" y="1029433"/>
            <a:chExt cx="3991108" cy="15786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6F4D29-9979-4537-8508-552C64115CBE}"/>
                </a:ext>
              </a:extLst>
            </p:cNvPr>
            <p:cNvSpPr txBox="1"/>
            <p:nvPr/>
          </p:nvSpPr>
          <p:spPr>
            <a:xfrm>
              <a:off x="1111834" y="1029433"/>
              <a:ext cx="3991108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3600">
                  <a:solidFill>
                    <a:schemeClr val="accent5"/>
                  </a:solidFill>
                  <a:cs typeface="+mn-ea"/>
                  <a:sym typeface="+mn-lt"/>
                </a:rPr>
                <a:t>Pie</a:t>
              </a:r>
            </a:p>
            <a:p>
              <a:r>
                <a:rPr lang="en-US" sz="3600">
                  <a:solidFill>
                    <a:schemeClr val="accent5"/>
                  </a:solidFill>
                  <a:cs typeface="+mn-ea"/>
                  <a:sym typeface="+mn-lt"/>
                </a:rPr>
                <a:t>Data Chart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8F515D-7EEF-49AC-8F1F-CEB077D0B308}"/>
                </a:ext>
              </a:extLst>
            </p:cNvPr>
            <p:cNvGrpSpPr/>
            <p:nvPr/>
          </p:nvGrpSpPr>
          <p:grpSpPr>
            <a:xfrm>
              <a:off x="1247030" y="2608122"/>
              <a:ext cx="603250" cy="0"/>
              <a:chOff x="7150100" y="3662052"/>
              <a:chExt cx="603250" cy="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F6F57741-B080-4B49-9549-D1828223EEAA}"/>
                  </a:ext>
                </a:extLst>
              </p:cNvPr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cap="rnd"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AE3E670-0C03-492B-9BE0-3AAC5ADB7D5D}"/>
                  </a:ext>
                </a:extLst>
              </p:cNvPr>
              <p:cNvCxnSpPr/>
              <p:nvPr/>
            </p:nvCxnSpPr>
            <p:spPr>
              <a:xfrm flipH="1">
                <a:off x="762000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CA7D625-5D2E-47BF-A29D-DC235BB22898}"/>
                  </a:ext>
                </a:extLst>
              </p:cNvPr>
              <p:cNvCxnSpPr/>
              <p:nvPr/>
            </p:nvCxnSpPr>
            <p:spPr>
              <a:xfrm flipH="1">
                <a:off x="775335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" name="TextBox 7">
            <a:extLst>
              <a:ext uri="{FF2B5EF4-FFF2-40B4-BE49-F238E27FC236}">
                <a16:creationId xmlns:a16="http://schemas.microsoft.com/office/drawing/2014/main" id="{E339CBA3-78AF-4F30-A55C-5C1A734B618B}"/>
              </a:ext>
            </a:extLst>
          </p:cNvPr>
          <p:cNvSpPr txBox="1"/>
          <p:nvPr/>
        </p:nvSpPr>
        <p:spPr>
          <a:xfrm>
            <a:off x="1111834" y="2927213"/>
            <a:ext cx="4636301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existence.</a:t>
            </a:r>
          </a:p>
        </p:txBody>
      </p:sp>
      <p:graphicFrame>
        <p:nvGraphicFrame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Chart 1">
            <a:extLst>
              <a:ext uri="{FF2B5EF4-FFF2-40B4-BE49-F238E27FC236}">
                <a16:creationId xmlns:a16="http://schemas.microsoft.com/office/drawing/2014/main" id="{EA18A386-7090-4F05-AECF-B7767DF36534}"/>
              </a:ext>
            </a:extLst>
          </p:cNvPr>
          <p:cNvGraphicFramePr/>
          <p:nvPr>
            <p:extLst/>
          </p:nvPr>
        </p:nvGraphicFramePr>
        <p:xfrm>
          <a:off x="5764044" y="2135847"/>
          <a:ext cx="5441043" cy="3627362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4" name="Group 13">
            <a:extLst>
              <a:ext uri="{FF2B5EF4-FFF2-40B4-BE49-F238E27FC236}">
                <a16:creationId xmlns:a16="http://schemas.microsoft.com/office/drawing/2014/main" id="{7808FAB2-C7B1-4DB7-83F2-F47EC95024F7}"/>
              </a:ext>
            </a:extLst>
          </p:cNvPr>
          <p:cNvGrpSpPr/>
          <p:nvPr/>
        </p:nvGrpSpPr>
        <p:grpSpPr>
          <a:xfrm>
            <a:off x="7449572" y="809469"/>
            <a:ext cx="2071349" cy="2291064"/>
            <a:chOff x="7449572" y="809469"/>
            <a:chExt cx="2071349" cy="22910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80295D-1A8E-4C71-A80A-2CDFC74F32FE}"/>
                </a:ext>
              </a:extLst>
            </p:cNvPr>
            <p:cNvCxnSpPr/>
            <p:nvPr/>
          </p:nvCxnSpPr>
          <p:spPr>
            <a:xfrm flipH="1" flipV="1">
              <a:off x="7449572" y="1094793"/>
              <a:ext cx="0" cy="2005740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len="sm" type="oval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033879B-D8E3-4D88-A725-31551CC33BE6}"/>
                </a:ext>
              </a:extLst>
            </p:cNvPr>
            <p:cNvGrpSpPr/>
            <p:nvPr/>
          </p:nvGrpSpPr>
          <p:grpSpPr>
            <a:xfrm>
              <a:off x="7600606" y="809469"/>
              <a:ext cx="1920315" cy="591229"/>
              <a:chOff x="6365721" y="4328812"/>
              <a:chExt cx="1920315" cy="59122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8F090B-5D6C-4109-919F-EB4FE6A0F5B0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b="1" 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Data 01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B17AD95-BE2C-415A-9F7F-4EAB5B527ACA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4" name="Group 23">
            <a:extLst>
              <a:ext uri="{FF2B5EF4-FFF2-40B4-BE49-F238E27FC236}">
                <a16:creationId xmlns:a16="http://schemas.microsoft.com/office/drawing/2014/main" id="{E02C9917-0FEE-428F-BA2A-4A7924013E4D}"/>
              </a:ext>
            </a:extLst>
          </p:cNvPr>
          <p:cNvGrpSpPr/>
          <p:nvPr/>
        </p:nvGrpSpPr>
        <p:grpSpPr>
          <a:xfrm>
            <a:off x="8264716" y="1563977"/>
            <a:ext cx="2071349" cy="1293322"/>
            <a:chOff x="8264716" y="1563977"/>
            <a:chExt cx="2071349" cy="129332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79707D-E296-4981-B060-EC19E90AF9DC}"/>
                </a:ext>
              </a:extLst>
            </p:cNvPr>
            <p:cNvCxnSpPr/>
            <p:nvPr/>
          </p:nvCxnSpPr>
          <p:spPr>
            <a:xfrm flipH="1" flipV="1">
              <a:off x="8264716" y="1849301"/>
              <a:ext cx="0" cy="1007998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len="sm" type="oval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F8D6AA-9F44-426A-9D82-03C4BE1C8258}"/>
                </a:ext>
              </a:extLst>
            </p:cNvPr>
            <p:cNvGrpSpPr/>
            <p:nvPr/>
          </p:nvGrpSpPr>
          <p:grpSpPr>
            <a:xfrm>
              <a:off x="8415750" y="1563977"/>
              <a:ext cx="1920315" cy="591229"/>
              <a:chOff x="6365721" y="4328812"/>
              <a:chExt cx="1920315" cy="59122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144229-8085-4BBD-B5DB-CD6B27DA073B}"/>
                  </a:ext>
                </a:extLst>
              </p:cNvPr>
              <p:cNvSpPr txBox="1"/>
              <p:nvPr/>
            </p:nvSpPr>
            <p:spPr>
              <a:xfrm>
                <a:off x="6365721" y="4328813"/>
                <a:ext cx="1920315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b="1" 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Data 02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DFE3B0-C211-46A1-9B2B-EB5258B85820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4" name="Group 33">
            <a:extLst>
              <a:ext uri="{FF2B5EF4-FFF2-40B4-BE49-F238E27FC236}">
                <a16:creationId xmlns:a16="http://schemas.microsoft.com/office/drawing/2014/main" id="{85B0223D-014C-4063-B65A-4EF92BC2A213}"/>
              </a:ext>
            </a:extLst>
          </p:cNvPr>
          <p:cNvGrpSpPr/>
          <p:nvPr/>
        </p:nvGrpSpPr>
        <p:grpSpPr>
          <a:xfrm>
            <a:off x="9149647" y="4433848"/>
            <a:ext cx="2071349" cy="1635268"/>
            <a:chOff x="9149646" y="4433846"/>
            <a:chExt cx="2071349" cy="163526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2273EF-D7D9-4960-9664-FF7A69A2E4A0}"/>
                </a:ext>
              </a:extLst>
            </p:cNvPr>
            <p:cNvCxnSpPr/>
            <p:nvPr/>
          </p:nvCxnSpPr>
          <p:spPr>
            <a:xfrm flipH="1" flipV="1">
              <a:off x="9149646" y="4433846"/>
              <a:ext cx="0" cy="1351816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len="sm" type="oval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E90FF-15E0-4F31-9EF2-0852C46BA77E}"/>
                </a:ext>
              </a:extLst>
            </p:cNvPr>
            <p:cNvGrpSpPr/>
            <p:nvPr/>
          </p:nvGrpSpPr>
          <p:grpSpPr>
            <a:xfrm>
              <a:off x="9300680" y="5477885"/>
              <a:ext cx="1920315" cy="591229"/>
              <a:chOff x="6365721" y="4328812"/>
              <a:chExt cx="1920315" cy="59122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52EB99-B9D0-4B74-B7E8-F411D4415ED6}"/>
                  </a:ext>
                </a:extLst>
              </p:cNvPr>
              <p:cNvSpPr txBox="1"/>
              <p:nvPr/>
            </p:nvSpPr>
            <p:spPr>
              <a:xfrm>
                <a:off x="6365721" y="4328813"/>
                <a:ext cx="1920315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b="1" 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Data 04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433FF2-2162-4149-A73D-8729ED15463A}"/>
                  </a:ext>
                </a:extLst>
              </p:cNvPr>
              <p:cNvSpPr txBox="1"/>
              <p:nvPr/>
            </p:nvSpPr>
            <p:spPr>
              <a:xfrm>
                <a:off x="6365721" y="4606110"/>
                <a:ext cx="1920315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9" name="Group 28">
            <a:extLst>
              <a:ext uri="{FF2B5EF4-FFF2-40B4-BE49-F238E27FC236}">
                <a16:creationId xmlns:a16="http://schemas.microsoft.com/office/drawing/2014/main" id="{CD26990D-0B22-41A2-9AE9-8F1CF651BA5F}"/>
              </a:ext>
            </a:extLst>
          </p:cNvPr>
          <p:cNvGrpSpPr/>
          <p:nvPr/>
        </p:nvGrpSpPr>
        <p:grpSpPr>
          <a:xfrm>
            <a:off x="6739695" y="3713059"/>
            <a:ext cx="2071349" cy="2352629"/>
            <a:chOff x="6739694" y="3713059"/>
            <a:chExt cx="2071349" cy="235262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EA4001-8BA8-495D-9CD6-6B2291C2EBB5}"/>
                </a:ext>
              </a:extLst>
            </p:cNvPr>
            <p:cNvCxnSpPr/>
            <p:nvPr/>
          </p:nvCxnSpPr>
          <p:spPr>
            <a:xfrm flipH="1" flipV="1">
              <a:off x="6739694" y="3713059"/>
              <a:ext cx="0" cy="2069177"/>
            </a:xfrm>
            <a:prstGeom prst="line">
              <a:avLst/>
            </a:prstGeom>
            <a:ln w="12700">
              <a:solidFill>
                <a:srgbClr val="444C73"/>
              </a:solidFill>
              <a:prstDash val="dash"/>
              <a:headEnd len="sm" type="oval" w="sm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60BC79D-B779-484D-8BA1-0314EF60E19D}"/>
                </a:ext>
              </a:extLst>
            </p:cNvPr>
            <p:cNvGrpSpPr/>
            <p:nvPr/>
          </p:nvGrpSpPr>
          <p:grpSpPr>
            <a:xfrm>
              <a:off x="6890728" y="5474459"/>
              <a:ext cx="1920315" cy="591229"/>
              <a:chOff x="6365721" y="4328812"/>
              <a:chExt cx="1920315" cy="59122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43FE7D-2FF1-4898-AB17-254FB5FD55E5}"/>
                  </a:ext>
                </a:extLst>
              </p:cNvPr>
              <p:cNvSpPr txBox="1"/>
              <p:nvPr/>
            </p:nvSpPr>
            <p:spPr>
              <a:xfrm>
                <a:off x="6365721" y="4328812"/>
                <a:ext cx="1920315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b="1" 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Data 03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507F73-A6B2-4EFC-B863-E758FA304834}"/>
                  </a:ext>
                </a:extLst>
              </p:cNvPr>
              <p:cNvSpPr txBox="1"/>
              <p:nvPr/>
            </p:nvSpPr>
            <p:spPr>
              <a:xfrm>
                <a:off x="6365721" y="4606109"/>
                <a:ext cx="1920315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A wonderful serenity</a:t>
                </a:r>
              </a:p>
            </p:txBody>
          </p:sp>
        </p:grp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15" name="e7d195523061f1c0">
            <a:extLst>
              <a:ext uri="{FF2B5EF4-FFF2-40B4-BE49-F238E27FC236}">
                <a16:creationId xmlns:a16="http://schemas.microsoft.com/office/drawing/2014/main" id="{444CC072-3643-4F63-ABC3-0DBD9CB412D0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3187764131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1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1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8"/>
      <p:bldGraphic grpId="0" spid="2">
        <p:bldAsOne/>
      </p:bldGraphic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76" name="Freeform: Shape 175">
            <a:extLst>
              <a:ext uri="{FF2B5EF4-FFF2-40B4-BE49-F238E27FC236}">
                <a16:creationId xmlns:a16="http://schemas.microsoft.com/office/drawing/2014/main" id="{C2A13434-917B-45D5-9B44-4774BF3CE8B5}"/>
              </a:ext>
            </a:extLst>
          </p:cNvPr>
          <p:cNvSpPr/>
          <p:nvPr/>
        </p:nvSpPr>
        <p:spPr>
          <a:xfrm>
            <a:off x="9639599" y="1473845"/>
            <a:ext cx="1158347" cy="1158345"/>
          </a:xfrm>
          <a:custGeom>
            <a:gdLst>
              <a:gd fmla="*/ 655320 w 1310640" name="connsiteX0"/>
              <a:gd fmla="*/ 365268 h 1310640" name="connsiteY0"/>
              <a:gd fmla="*/ 365268 w 1310640" name="connsiteX1"/>
              <a:gd fmla="*/ 655320 h 1310640" name="connsiteY1"/>
              <a:gd fmla="*/ 655320 w 1310640" name="connsiteX2"/>
              <a:gd fmla="*/ 945372 h 1310640" name="connsiteY2"/>
              <a:gd fmla="*/ 945372 w 1310640" name="connsiteX3"/>
              <a:gd fmla="*/ 655320 h 1310640" name="connsiteY3"/>
              <a:gd fmla="*/ 655320 w 1310640" name="connsiteX4"/>
              <a:gd fmla="*/ 365268 h 1310640" name="connsiteY4"/>
              <a:gd fmla="*/ 655320 w 1310640" name="connsiteX5"/>
              <a:gd fmla="*/ 0 h 1310640" name="connsiteY5"/>
              <a:gd fmla="*/ 1310640 w 1310640" name="connsiteX6"/>
              <a:gd fmla="*/ 655320 h 1310640" name="connsiteY6"/>
              <a:gd fmla="*/ 655320 w 1310640" name="connsiteX7"/>
              <a:gd fmla="*/ 1310640 h 1310640" name="connsiteY7"/>
              <a:gd fmla="*/ 0 w 1310640" name="connsiteX8"/>
              <a:gd fmla="*/ 655320 h 1310640" name="connsiteY8"/>
              <a:gd fmla="*/ 655320 w 1310640" name="connsiteX9"/>
              <a:gd fmla="*/ 0 h 13106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10640" w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75" name="Freeform: Shape 174">
            <a:extLst>
              <a:ext uri="{FF2B5EF4-FFF2-40B4-BE49-F238E27FC236}">
                <a16:creationId xmlns:a16="http://schemas.microsoft.com/office/drawing/2014/main" id="{BBEFE56A-079F-4BF8-8E49-328C090E8DB9}"/>
              </a:ext>
            </a:extLst>
          </p:cNvPr>
          <p:cNvSpPr/>
          <p:nvPr/>
        </p:nvSpPr>
        <p:spPr>
          <a:xfrm>
            <a:off x="901315" y="4891539"/>
            <a:ext cx="659548" cy="659547"/>
          </a:xfrm>
          <a:custGeom>
            <a:gdLst>
              <a:gd fmla="*/ 655320 w 1310640" name="connsiteX0"/>
              <a:gd fmla="*/ 365268 h 1310640" name="connsiteY0"/>
              <a:gd fmla="*/ 365268 w 1310640" name="connsiteX1"/>
              <a:gd fmla="*/ 655320 h 1310640" name="connsiteY1"/>
              <a:gd fmla="*/ 655320 w 1310640" name="connsiteX2"/>
              <a:gd fmla="*/ 945372 h 1310640" name="connsiteY2"/>
              <a:gd fmla="*/ 945372 w 1310640" name="connsiteX3"/>
              <a:gd fmla="*/ 655320 h 1310640" name="connsiteY3"/>
              <a:gd fmla="*/ 655320 w 1310640" name="connsiteX4"/>
              <a:gd fmla="*/ 365268 h 1310640" name="connsiteY4"/>
              <a:gd fmla="*/ 655320 w 1310640" name="connsiteX5"/>
              <a:gd fmla="*/ 0 h 1310640" name="connsiteY5"/>
              <a:gd fmla="*/ 1310640 w 1310640" name="connsiteX6"/>
              <a:gd fmla="*/ 655320 h 1310640" name="connsiteY6"/>
              <a:gd fmla="*/ 655320 w 1310640" name="connsiteX7"/>
              <a:gd fmla="*/ 1310640 h 1310640" name="connsiteY7"/>
              <a:gd fmla="*/ 0 w 1310640" name="connsiteX8"/>
              <a:gd fmla="*/ 655320 h 1310640" name="connsiteY8"/>
              <a:gd fmla="*/ 655320 w 1310640" name="connsiteX9"/>
              <a:gd fmla="*/ 0 h 13106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310640" w="1310640">
                <a:moveTo>
                  <a:pt x="655320" y="365268"/>
                </a:moveTo>
                <a:cubicBezTo>
                  <a:pt x="495129" y="365268"/>
                  <a:pt x="365268" y="495129"/>
                  <a:pt x="365268" y="655320"/>
                </a:cubicBezTo>
                <a:cubicBezTo>
                  <a:pt x="365268" y="815511"/>
                  <a:pt x="495129" y="945372"/>
                  <a:pt x="655320" y="945372"/>
                </a:cubicBezTo>
                <a:cubicBezTo>
                  <a:pt x="815511" y="945372"/>
                  <a:pt x="945372" y="815511"/>
                  <a:pt x="945372" y="655320"/>
                </a:cubicBezTo>
                <a:cubicBezTo>
                  <a:pt x="945372" y="495129"/>
                  <a:pt x="815511" y="365268"/>
                  <a:pt x="655320" y="365268"/>
                </a:cubicBezTo>
                <a:close/>
                <a:moveTo>
                  <a:pt x="655320" y="0"/>
                </a:moveTo>
                <a:cubicBezTo>
                  <a:pt x="1017243" y="0"/>
                  <a:pt x="1310640" y="293397"/>
                  <a:pt x="1310640" y="655320"/>
                </a:cubicBezTo>
                <a:cubicBezTo>
                  <a:pt x="1310640" y="1017243"/>
                  <a:pt x="1017243" y="1310640"/>
                  <a:pt x="655320" y="1310640"/>
                </a:cubicBezTo>
                <a:cubicBezTo>
                  <a:pt x="293397" y="1310640"/>
                  <a:pt x="0" y="1017243"/>
                  <a:pt x="0" y="655320"/>
                </a:cubicBezTo>
                <a:cubicBezTo>
                  <a:pt x="0" y="293397"/>
                  <a:pt x="293397" y="0"/>
                  <a:pt x="655320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" name="Group 3">
            <a:extLst>
              <a:ext uri="{FF2B5EF4-FFF2-40B4-BE49-F238E27FC236}">
                <a16:creationId xmlns:a16="http://schemas.microsoft.com/office/drawing/2014/main" id="{E2B92C6A-D6A6-47F4-8A29-AB45BCA9B50E}"/>
              </a:ext>
            </a:extLst>
          </p:cNvPr>
          <p:cNvGrpSpPr/>
          <p:nvPr/>
        </p:nvGrpSpPr>
        <p:grpSpPr>
          <a:xfrm>
            <a:off x="7759131" y="2013679"/>
            <a:ext cx="2455900" cy="3736665"/>
            <a:chOff x="7759131" y="2013679"/>
            <a:chExt cx="2455900" cy="3736665"/>
          </a:xfrm>
        </p:grpSpPr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5E98D495-9C10-4E2E-9E05-86C7B5E2CE71}"/>
                </a:ext>
              </a:extLst>
            </p:cNvPr>
            <p:cNvSpPr/>
            <p:nvPr/>
          </p:nvSpPr>
          <p:spPr>
            <a:xfrm>
              <a:off x="7759131" y="2013679"/>
              <a:ext cx="2455900" cy="3736665"/>
            </a:xfrm>
            <a:prstGeom prst="roundRect">
              <a:avLst>
                <a:gd fmla="val 5857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028700" rotWithShape="0" sx="97000" sy="97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1E07ED2-0E78-48F8-9D38-BB541BAB1438}"/>
                </a:ext>
              </a:extLst>
            </p:cNvPr>
            <p:cNvSpPr/>
            <p:nvPr/>
          </p:nvSpPr>
          <p:spPr>
            <a:xfrm>
              <a:off x="7759131" y="5242288"/>
              <a:ext cx="2455900" cy="508055"/>
            </a:xfrm>
            <a:custGeom>
              <a:gdLst>
                <a:gd fmla="*/ 0 w 2455900" name="connsiteX0"/>
                <a:gd fmla="*/ 0 h 588412" name="connsiteY0"/>
                <a:gd fmla="*/ 2455900 w 2455900" name="connsiteX1"/>
                <a:gd fmla="*/ 0 h 588412" name="connsiteY1"/>
                <a:gd fmla="*/ 2455900 w 2455900" name="connsiteX2"/>
                <a:gd fmla="*/ 444570 h 588412" name="connsiteY2"/>
                <a:gd fmla="*/ 2312058 w 2455900" name="connsiteX3"/>
                <a:gd fmla="*/ 588412 h 588412" name="connsiteY3"/>
                <a:gd fmla="*/ 143842 w 2455900" name="connsiteX4"/>
                <a:gd fmla="*/ 588412 h 588412" name="connsiteY4"/>
                <a:gd fmla="*/ 0 w 2455900" name="connsiteX5"/>
                <a:gd fmla="*/ 444570 h 588412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88412" w="2455900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7" name="Group 6">
            <a:extLst>
              <a:ext uri="{FF2B5EF4-FFF2-40B4-BE49-F238E27FC236}">
                <a16:creationId xmlns:a16="http://schemas.microsoft.com/office/drawing/2014/main" id="{7955DF6D-0F21-4239-BE29-BD3DF96A3437}"/>
              </a:ext>
            </a:extLst>
          </p:cNvPr>
          <p:cNvGrpSpPr/>
          <p:nvPr/>
        </p:nvGrpSpPr>
        <p:grpSpPr>
          <a:xfrm>
            <a:off x="1976971" y="2013679"/>
            <a:ext cx="2455900" cy="3736665"/>
            <a:chOff x="1976970" y="2013679"/>
            <a:chExt cx="2455900" cy="3736665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EA4A89B9-AB60-4370-B64A-E9AB8C9781B9}"/>
                </a:ext>
              </a:extLst>
            </p:cNvPr>
            <p:cNvSpPr/>
            <p:nvPr/>
          </p:nvSpPr>
          <p:spPr>
            <a:xfrm>
              <a:off x="1976970" y="2013679"/>
              <a:ext cx="2455900" cy="3736665"/>
            </a:xfrm>
            <a:prstGeom prst="roundRect">
              <a:avLst>
                <a:gd fmla="val 5857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028700" rotWithShape="0" sx="97000" sy="97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1ACE0AF-B90B-446E-9AD3-EA6ED7266407}"/>
                </a:ext>
              </a:extLst>
            </p:cNvPr>
            <p:cNvSpPr/>
            <p:nvPr/>
          </p:nvSpPr>
          <p:spPr>
            <a:xfrm>
              <a:off x="1976970" y="5242288"/>
              <a:ext cx="2455900" cy="508055"/>
            </a:xfrm>
            <a:custGeom>
              <a:gdLst>
                <a:gd fmla="*/ 0 w 2455900" name="connsiteX0"/>
                <a:gd fmla="*/ 0 h 588412" name="connsiteY0"/>
                <a:gd fmla="*/ 2455900 w 2455900" name="connsiteX1"/>
                <a:gd fmla="*/ 0 h 588412" name="connsiteY1"/>
                <a:gd fmla="*/ 2455900 w 2455900" name="connsiteX2"/>
                <a:gd fmla="*/ 444570 h 588412" name="connsiteY2"/>
                <a:gd fmla="*/ 2312058 w 2455900" name="connsiteX3"/>
                <a:gd fmla="*/ 588412 h 588412" name="connsiteY3"/>
                <a:gd fmla="*/ 143842 w 2455900" name="connsiteX4"/>
                <a:gd fmla="*/ 588412 h 588412" name="connsiteY4"/>
                <a:gd fmla="*/ 0 w 2455900" name="connsiteX5"/>
                <a:gd fmla="*/ 444570 h 588412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88412" w="2455900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" name="Group 5">
            <a:extLst>
              <a:ext uri="{FF2B5EF4-FFF2-40B4-BE49-F238E27FC236}">
                <a16:creationId xmlns:a16="http://schemas.microsoft.com/office/drawing/2014/main" id="{FED463C6-DA11-4F37-BF66-FA48C11DAAA6}"/>
              </a:ext>
            </a:extLst>
          </p:cNvPr>
          <p:cNvGrpSpPr/>
          <p:nvPr/>
        </p:nvGrpSpPr>
        <p:grpSpPr>
          <a:xfrm>
            <a:off x="4714575" y="1780165"/>
            <a:ext cx="2762852" cy="4203694"/>
            <a:chOff x="4714574" y="1780165"/>
            <a:chExt cx="2762852" cy="4203694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A362080B-AFD2-48B8-8271-97EE8B5359D4}"/>
                </a:ext>
              </a:extLst>
            </p:cNvPr>
            <p:cNvSpPr/>
            <p:nvPr/>
          </p:nvSpPr>
          <p:spPr>
            <a:xfrm>
              <a:off x="4714574" y="1780165"/>
              <a:ext cx="2762852" cy="4203694"/>
            </a:xfrm>
            <a:prstGeom prst="roundRect">
              <a:avLst>
                <a:gd fmla="val 5857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028700" rotWithShape="0" sx="97000" sy="9700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96FE82B-E37F-40D4-B3D2-CAA76F061DAC}"/>
                </a:ext>
              </a:extLst>
            </p:cNvPr>
            <p:cNvSpPr/>
            <p:nvPr/>
          </p:nvSpPr>
          <p:spPr>
            <a:xfrm>
              <a:off x="4714574" y="5412303"/>
              <a:ext cx="2762852" cy="571555"/>
            </a:xfrm>
            <a:custGeom>
              <a:gdLst>
                <a:gd fmla="*/ 0 w 2455900" name="connsiteX0"/>
                <a:gd fmla="*/ 0 h 588412" name="connsiteY0"/>
                <a:gd fmla="*/ 2455900 w 2455900" name="connsiteX1"/>
                <a:gd fmla="*/ 0 h 588412" name="connsiteY1"/>
                <a:gd fmla="*/ 2455900 w 2455900" name="connsiteX2"/>
                <a:gd fmla="*/ 444570 h 588412" name="connsiteY2"/>
                <a:gd fmla="*/ 2312058 w 2455900" name="connsiteX3"/>
                <a:gd fmla="*/ 588412 h 588412" name="connsiteY3"/>
                <a:gd fmla="*/ 143842 w 2455900" name="connsiteX4"/>
                <a:gd fmla="*/ 588412 h 588412" name="connsiteY4"/>
                <a:gd fmla="*/ 0 w 2455900" name="connsiteX5"/>
                <a:gd fmla="*/ 444570 h 588412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588412" w="2455900">
                  <a:moveTo>
                    <a:pt x="0" y="0"/>
                  </a:moveTo>
                  <a:lnTo>
                    <a:pt x="2455900" y="0"/>
                  </a:lnTo>
                  <a:lnTo>
                    <a:pt x="2455900" y="444570"/>
                  </a:lnTo>
                  <a:cubicBezTo>
                    <a:pt x="2455900" y="524012"/>
                    <a:pt x="2391500" y="588412"/>
                    <a:pt x="2312058" y="588412"/>
                  </a:cubicBezTo>
                  <a:lnTo>
                    <a:pt x="143842" y="588412"/>
                  </a:lnTo>
                  <a:cubicBezTo>
                    <a:pt x="64400" y="588412"/>
                    <a:pt x="0" y="524012"/>
                    <a:pt x="0" y="44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44" name="Group 143">
            <a:extLst>
              <a:ext uri="{FF2B5EF4-FFF2-40B4-BE49-F238E27FC236}">
                <a16:creationId xmlns:a16="http://schemas.microsoft.com/office/drawing/2014/main" id="{474F0768-CD4C-4551-83E4-F741123B0BDF}"/>
              </a:ext>
            </a:extLst>
          </p:cNvPr>
          <p:cNvGrpSpPr/>
          <p:nvPr/>
        </p:nvGrpSpPr>
        <p:grpSpPr>
          <a:xfrm>
            <a:off x="5794375" y="1325704"/>
            <a:ext cx="603251" cy="0"/>
            <a:chOff x="7150100" y="3662052"/>
            <a:chExt cx="603250" cy="0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A9DB03-A567-466C-9E3C-41EB79328F45}"/>
                </a:ext>
              </a:extLst>
            </p:cNvPr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cap="rnd"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BDBCC8F-D667-4246-9CE4-10E4FE42200F}"/>
                </a:ext>
              </a:extLst>
            </p:cNvPr>
            <p:cNvCxnSpPr/>
            <p:nvPr/>
          </p:nvCxnSpPr>
          <p:spPr>
            <a:xfrm flipH="1">
              <a:off x="762000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D407F5B-01A9-4D76-8AA8-7C31B2FFF991}"/>
                </a:ext>
              </a:extLst>
            </p:cNvPr>
            <p:cNvCxnSpPr/>
            <p:nvPr/>
          </p:nvCxnSpPr>
          <p:spPr>
            <a:xfrm flipH="1">
              <a:off x="7753350" y="3662052"/>
              <a:ext cx="0" cy="0"/>
            </a:xfrm>
            <a:prstGeom prst="line">
              <a:avLst/>
            </a:prstGeom>
            <a:ln cap="rnd" w="635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45" name="TextBox 144">
            <a:extLst>
              <a:ext uri="{FF2B5EF4-FFF2-40B4-BE49-F238E27FC236}">
                <a16:creationId xmlns:a16="http://schemas.microsoft.com/office/drawing/2014/main" id="{894C3A7A-9B19-4BFD-A567-7BF5E41ED406}"/>
              </a:ext>
            </a:extLst>
          </p:cNvPr>
          <p:cNvSpPr txBox="1"/>
          <p:nvPr/>
        </p:nvSpPr>
        <p:spPr>
          <a:xfrm>
            <a:off x="1277258" y="400393"/>
            <a:ext cx="963748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4400">
                <a:solidFill>
                  <a:schemeClr val="accent5"/>
                </a:solidFill>
                <a:cs typeface="+mn-ea"/>
                <a:sym typeface="+mn-lt"/>
              </a:rPr>
              <a:t>Price Table Slide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59" name="TextBox 158">
            <a:extLst>
              <a:ext uri="{FF2B5EF4-FFF2-40B4-BE49-F238E27FC236}">
                <a16:creationId xmlns:a16="http://schemas.microsoft.com/office/drawing/2014/main" id="{134C5E08-A1B4-48D4-B74B-EEFCC2E374AA}"/>
              </a:ext>
            </a:extLst>
          </p:cNvPr>
          <p:cNvSpPr txBox="1"/>
          <p:nvPr/>
        </p:nvSpPr>
        <p:spPr>
          <a:xfrm>
            <a:off x="8199462" y="3741285"/>
            <a:ext cx="1572364" cy="25146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txBody>
          <a:bodyPr anchor="ctr" rtlCol="0" wrap="square">
            <a:spAutoFit/>
          </a:bodyPr>
          <a:lstStyle/>
          <a:p>
            <a:pPr algn="ct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Delicious Package #3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61" name="TextBox 160">
            <a:extLst>
              <a:ext uri="{FF2B5EF4-FFF2-40B4-BE49-F238E27FC236}">
                <a16:creationId xmlns:a16="http://schemas.microsoft.com/office/drawing/2014/main" id="{C926C861-E15B-48F5-9D48-E1702D755329}"/>
              </a:ext>
            </a:extLst>
          </p:cNvPr>
          <p:cNvSpPr txBox="1"/>
          <p:nvPr/>
        </p:nvSpPr>
        <p:spPr>
          <a:xfrm>
            <a:off x="8121842" y="5327039"/>
            <a:ext cx="17304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1600">
                <a:solidFill>
                  <a:schemeClr val="bg1"/>
                </a:solidFill>
                <a:cs typeface="+mn-ea"/>
                <a:sym typeface="+mn-lt"/>
              </a:rPr>
              <a:t>CHOOSE PLAN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62" name="TextBox 161">
            <a:extLst>
              <a:ext uri="{FF2B5EF4-FFF2-40B4-BE49-F238E27FC236}">
                <a16:creationId xmlns:a16="http://schemas.microsoft.com/office/drawing/2014/main" id="{5FD30BEB-406C-408C-B6AA-766AD78429E1}"/>
              </a:ext>
            </a:extLst>
          </p:cNvPr>
          <p:cNvSpPr txBox="1"/>
          <p:nvPr/>
        </p:nvSpPr>
        <p:spPr>
          <a:xfrm>
            <a:off x="8060390" y="4198272"/>
            <a:ext cx="1853383" cy="4535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50000" lang="en-US" sz="3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$ 85.00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6" name="Group 15">
            <a:extLst>
              <a:ext uri="{FF2B5EF4-FFF2-40B4-BE49-F238E27FC236}">
                <a16:creationId xmlns:a16="http://schemas.microsoft.com/office/drawing/2014/main" id="{D201639F-4CE4-4D24-A8F9-390D1DDAC83E}"/>
              </a:ext>
            </a:extLst>
          </p:cNvPr>
          <p:cNvGrpSpPr/>
          <p:nvPr/>
        </p:nvGrpSpPr>
        <p:grpSpPr>
          <a:xfrm>
            <a:off x="8407909" y="2352366"/>
            <a:ext cx="1158347" cy="1158347"/>
            <a:chOff x="8324675" y="2249128"/>
            <a:chExt cx="1179872" cy="117987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C0093BA-84E9-407E-8F8E-690F9CFE6568}"/>
                </a:ext>
              </a:extLst>
            </p:cNvPr>
            <p:cNvSpPr/>
            <p:nvPr/>
          </p:nvSpPr>
          <p:spPr>
            <a:xfrm>
              <a:off x="8324675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0" name="Freeform 30">
              <a:extLst>
                <a:ext uri="{FF2B5EF4-FFF2-40B4-BE49-F238E27FC236}">
                  <a16:creationId xmlns:a16="http://schemas.microsoft.com/office/drawing/2014/main" id="{3AFEC5F6-DEF7-475C-925B-848E61A0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284" y="2609622"/>
              <a:ext cx="454655" cy="458884"/>
            </a:xfrm>
            <a:custGeom>
              <a:gdLst>
                <a:gd fmla="*/ 127 w 218" name="T0"/>
                <a:gd fmla="*/ 46 h 220" name="T1"/>
                <a:gd fmla="*/ 109 w 218" name="T2"/>
                <a:gd fmla="*/ 34 h 220" name="T3"/>
                <a:gd fmla="*/ 112 w 218" name="T4"/>
                <a:gd fmla="*/ 64 h 220" name="T5"/>
                <a:gd fmla="*/ 125 w 218" name="T6"/>
                <a:gd fmla="*/ 57 h 220" name="T7"/>
                <a:gd fmla="*/ 114 w 218" name="T8"/>
                <a:gd fmla="*/ 56 h 220" name="T9"/>
                <a:gd fmla="*/ 111 w 218" name="T10"/>
                <a:gd fmla="*/ 42 h 220" name="T11"/>
                <a:gd fmla="*/ 119 w 218" name="T12"/>
                <a:gd fmla="*/ 47 h 220" name="T13"/>
                <a:gd fmla="*/ 126 w 218" name="T14"/>
                <a:gd fmla="*/ 89 h 220" name="T15"/>
                <a:gd fmla="*/ 120 w 218" name="T16"/>
                <a:gd fmla="*/ 99 h 220" name="T17"/>
                <a:gd fmla="*/ 130 w 218" name="T18"/>
                <a:gd fmla="*/ 106 h 220" name="T19"/>
                <a:gd fmla="*/ 126 w 218" name="T20"/>
                <a:gd fmla="*/ 89 h 220" name="T21"/>
                <a:gd fmla="*/ 40 w 218" name="T22"/>
                <a:gd fmla="*/ 115 h 220" name="T23"/>
                <a:gd fmla="*/ 47 w 218" name="T24"/>
                <a:gd fmla="*/ 128 h 220" name="T25"/>
                <a:gd fmla="*/ 54 w 218" name="T26"/>
                <a:gd fmla="*/ 124 h 220" name="T27"/>
                <a:gd fmla="*/ 45 w 218" name="T28"/>
                <a:gd fmla="*/ 111 h 220" name="T29"/>
                <a:gd fmla="*/ 79 w 218" name="T30"/>
                <a:gd fmla="*/ 104 h 220" name="T31"/>
                <a:gd fmla="*/ 90 w 218" name="T32"/>
                <a:gd fmla="*/ 124 h 220" name="T33"/>
                <a:gd fmla="*/ 103 w 218" name="T34"/>
                <a:gd fmla="*/ 108 h 220" name="T35"/>
                <a:gd fmla="*/ 91 w 218" name="T36"/>
                <a:gd fmla="*/ 116 h 220" name="T37"/>
                <a:gd fmla="*/ 86 w 218" name="T38"/>
                <a:gd fmla="*/ 108 h 220" name="T39"/>
                <a:gd fmla="*/ 90 w 218" name="T40"/>
                <a:gd fmla="*/ 106 h 220" name="T41"/>
                <a:gd fmla="*/ 91 w 218" name="T42"/>
                <a:gd fmla="*/ 116 h 220" name="T43"/>
                <a:gd fmla="*/ 157 w 218" name="T44"/>
                <a:gd fmla="*/ 128 h 220" name="T45"/>
                <a:gd fmla="*/ 160 w 218" name="T46"/>
                <a:gd fmla="*/ 156 h 220" name="T47"/>
                <a:gd fmla="*/ 172 w 218" name="T48"/>
                <a:gd fmla="*/ 149 h 220" name="T49"/>
                <a:gd fmla="*/ 166 w 218" name="T50"/>
                <a:gd fmla="*/ 145 h 220" name="T51"/>
                <a:gd fmla="*/ 155 w 218" name="T52"/>
                <a:gd fmla="*/ 143 h 220" name="T53"/>
                <a:gd fmla="*/ 160 w 218" name="T54"/>
                <a:gd fmla="*/ 136 h 220" name="T55"/>
                <a:gd fmla="*/ 166 w 218" name="T56"/>
                <a:gd fmla="*/ 145 h 220" name="T57"/>
                <a:gd fmla="*/ 131 w 218" name="T58"/>
                <a:gd fmla="*/ 0 h 220" name="T59"/>
                <a:gd fmla="*/ 24 w 218" name="T60"/>
                <a:gd fmla="*/ 54 h 220" name="T61"/>
                <a:gd fmla="*/ 22 w 218" name="T62"/>
                <a:gd fmla="*/ 180 h 220" name="T63"/>
                <a:gd fmla="*/ 65 w 218" name="T64"/>
                <a:gd fmla="*/ 206 h 220" name="T65"/>
                <a:gd fmla="*/ 93 w 218" name="T66"/>
                <a:gd fmla="*/ 206 h 220" name="T67"/>
                <a:gd fmla="*/ 101 w 218" name="T68"/>
                <a:gd fmla="*/ 180 h 220" name="T69"/>
                <a:gd fmla="*/ 115 w 218" name="T70"/>
                <a:gd fmla="*/ 204 h 220" name="T71"/>
                <a:gd fmla="*/ 129 w 218" name="T72"/>
                <a:gd fmla="*/ 180 h 220" name="T73"/>
                <a:gd fmla="*/ 133 w 218" name="T74"/>
                <a:gd fmla="*/ 1 h 220" name="T75"/>
                <a:gd fmla="*/ 121 w 218" name="T76"/>
                <a:gd fmla="*/ 190 h 220" name="T77"/>
                <a:gd fmla="*/ 109 w 218" name="T78"/>
                <a:gd fmla="*/ 190 h 220" name="T79"/>
                <a:gd fmla="*/ 85 w 218" name="T80"/>
                <a:gd fmla="*/ 172 h 220" name="T81"/>
                <a:gd fmla="*/ 79 w 218" name="T82"/>
                <a:gd fmla="*/ 212 h 220" name="T83"/>
                <a:gd fmla="*/ 73 w 218" name="T84"/>
                <a:gd fmla="*/ 172 h 220" name="T85"/>
                <a:gd fmla="*/ 31 w 218" name="T86"/>
                <a:gd fmla="*/ 59 h 220" name="T87"/>
                <a:gd fmla="*/ 206 w 218" name="T88"/>
                <a:gd fmla="*/ 172 h 22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20" w="218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" name="TextBox 4">
            <a:extLst>
              <a:ext uri="{FF2B5EF4-FFF2-40B4-BE49-F238E27FC236}">
                <a16:creationId xmlns:a16="http://schemas.microsoft.com/office/drawing/2014/main" id="{046A15DD-29E9-47C5-B481-76FA2EA62D29}"/>
              </a:ext>
            </a:extLst>
          </p:cNvPr>
          <p:cNvSpPr txBox="1"/>
          <p:nvPr/>
        </p:nvSpPr>
        <p:spPr>
          <a:xfrm>
            <a:off x="2417301" y="3741285"/>
            <a:ext cx="1572364" cy="2514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anchor="ctr" rtlCol="0" wrap="square">
            <a:spAutoFit/>
          </a:bodyPr>
          <a:lstStyle/>
          <a:p>
            <a:pPr algn="ctr"/>
            <a:r>
              <a:rPr lang="en-US" sz="1050">
                <a:solidFill>
                  <a:schemeClr val="bg1"/>
                </a:solidFill>
                <a:cs typeface="+mn-ea"/>
                <a:sym typeface="+mn-lt"/>
              </a:rPr>
              <a:t>Delicious Package #1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TextBox 2">
            <a:extLst>
              <a:ext uri="{FF2B5EF4-FFF2-40B4-BE49-F238E27FC236}">
                <a16:creationId xmlns:a16="http://schemas.microsoft.com/office/drawing/2014/main" id="{033458BF-54D1-4040-B1B5-B6618FB955E2}"/>
              </a:ext>
            </a:extLst>
          </p:cNvPr>
          <p:cNvSpPr txBox="1"/>
          <p:nvPr/>
        </p:nvSpPr>
        <p:spPr>
          <a:xfrm>
            <a:off x="2339682" y="5327039"/>
            <a:ext cx="173047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1600">
                <a:solidFill>
                  <a:schemeClr val="bg1"/>
                </a:solidFill>
                <a:cs typeface="+mn-ea"/>
                <a:sym typeface="+mn-lt"/>
              </a:rPr>
              <a:t>CHOOSE PLAN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40" name="TextBox 139">
            <a:extLst>
              <a:ext uri="{FF2B5EF4-FFF2-40B4-BE49-F238E27FC236}">
                <a16:creationId xmlns:a16="http://schemas.microsoft.com/office/drawing/2014/main" id="{6501E7A0-D32B-4004-981F-73768FA1983C}"/>
              </a:ext>
            </a:extLst>
          </p:cNvPr>
          <p:cNvSpPr txBox="1"/>
          <p:nvPr/>
        </p:nvSpPr>
        <p:spPr>
          <a:xfrm>
            <a:off x="2278230" y="4198272"/>
            <a:ext cx="1853383" cy="4535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50000" lang="en-US" sz="3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$ 45.00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7" name="Group 16">
            <a:extLst>
              <a:ext uri="{FF2B5EF4-FFF2-40B4-BE49-F238E27FC236}">
                <a16:creationId xmlns:a16="http://schemas.microsoft.com/office/drawing/2014/main" id="{FD4B0EEA-5E65-4CBD-A3A8-70B2B06782BB}"/>
              </a:ext>
            </a:extLst>
          </p:cNvPr>
          <p:cNvGrpSpPr/>
          <p:nvPr/>
        </p:nvGrpSpPr>
        <p:grpSpPr>
          <a:xfrm>
            <a:off x="2625748" y="2352366"/>
            <a:ext cx="1158347" cy="1158347"/>
            <a:chOff x="2687453" y="2249128"/>
            <a:chExt cx="1179872" cy="11798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B6BE5E3-78FE-4BB9-B018-5BC11115068E}"/>
                </a:ext>
              </a:extLst>
            </p:cNvPr>
            <p:cNvSpPr/>
            <p:nvPr/>
          </p:nvSpPr>
          <p:spPr>
            <a:xfrm>
              <a:off x="2687453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2" name="Freeform 89">
              <a:extLst>
                <a:ext uri="{FF2B5EF4-FFF2-40B4-BE49-F238E27FC236}">
                  <a16:creationId xmlns:a16="http://schemas.microsoft.com/office/drawing/2014/main" id="{72ACB8AD-5639-4A84-BE74-266218150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176" y="2613851"/>
              <a:ext cx="450426" cy="450426"/>
            </a:xfrm>
            <a:custGeom>
              <a:gdLst>
                <a:gd fmla="*/ 205 w 216" name="T0"/>
                <a:gd fmla="*/ 179 h 216" name="T1"/>
                <a:gd fmla="*/ 12 w 216" name="T2"/>
                <a:gd fmla="*/ 179 h 216" name="T3"/>
                <a:gd fmla="*/ 0 w 216" name="T4"/>
                <a:gd fmla="*/ 199 h 216" name="T5"/>
                <a:gd fmla="*/ 15 w 216" name="T6"/>
                <a:gd fmla="*/ 216 h 216" name="T7"/>
                <a:gd fmla="*/ 216 w 216" name="T8"/>
                <a:gd fmla="*/ 201 h 216" name="T9"/>
                <a:gd fmla="*/ 204 w 216" name="T10"/>
                <a:gd fmla="*/ 184 h 216" name="T11"/>
                <a:gd fmla="*/ 197 w 216" name="T12"/>
                <a:gd fmla="*/ 179 h 216" name="T13"/>
                <a:gd fmla="*/ 20 w 216" name="T14"/>
                <a:gd fmla="*/ 184 h 216" name="T15"/>
                <a:gd fmla="*/ 108 w 216" name="T16"/>
                <a:gd fmla="*/ 92 h 216" name="T17"/>
                <a:gd fmla="*/ 200 w 216" name="T18"/>
                <a:gd fmla="*/ 208 h 216" name="T19"/>
                <a:gd fmla="*/ 8 w 216" name="T20"/>
                <a:gd fmla="*/ 201 h 216" name="T21"/>
                <a:gd fmla="*/ 15 w 216" name="T22"/>
                <a:gd fmla="*/ 192 h 216" name="T23"/>
                <a:gd fmla="*/ 208 w 216" name="T24"/>
                <a:gd fmla="*/ 199 h 216" name="T25"/>
                <a:gd fmla="*/ 44 w 216" name="T26"/>
                <a:gd fmla="*/ 175 h 216" name="T27"/>
                <a:gd fmla="*/ 106 w 216" name="T28"/>
                <a:gd fmla="*/ 113 h 216" name="T29"/>
                <a:gd fmla="*/ 106 w 216" name="T30"/>
                <a:gd fmla="*/ 105 h 216" name="T31"/>
                <a:gd fmla="*/ 44 w 216" name="T32"/>
                <a:gd fmla="*/ 175 h 216" name="T33"/>
                <a:gd fmla="*/ 97 w 216" name="T34"/>
                <a:gd fmla="*/ 80 h 216" name="T35"/>
                <a:gd fmla="*/ 109 w 216" name="T36"/>
                <a:gd fmla="*/ 71 h 216" name="T37"/>
                <a:gd fmla="*/ 124 w 216" name="T38"/>
                <a:gd fmla="*/ 83 h 216" name="T39"/>
                <a:gd fmla="*/ 109 w 216" name="T40"/>
                <a:gd fmla="*/ 64 h 216" name="T41"/>
                <a:gd fmla="*/ 88 w 216" name="T42"/>
                <a:gd fmla="*/ 80 h 216" name="T43"/>
                <a:gd fmla="*/ 48 w 216" name="T44"/>
                <a:gd fmla="*/ 48 h 216" name="T45"/>
                <a:gd fmla="*/ 51 w 216" name="T46"/>
                <a:gd fmla="*/ 73 h 216" name="T47"/>
                <a:gd fmla="*/ 54 w 216" name="T48"/>
                <a:gd fmla="*/ 66 h 216" name="T49"/>
                <a:gd fmla="*/ 55 w 216" name="T50"/>
                <a:gd fmla="*/ 53 h 216" name="T51"/>
                <a:gd fmla="*/ 55 w 216" name="T52"/>
                <a:gd fmla="*/ 29 h 216" name="T53"/>
                <a:gd fmla="*/ 49 w 216" name="T54"/>
                <a:gd fmla="*/ 35 h 216" name="T55"/>
                <a:gd fmla="*/ 49 w 216" name="T56"/>
                <a:gd fmla="*/ 47 h 216" name="T57"/>
                <a:gd fmla="*/ 100 w 216" name="T58"/>
                <a:gd fmla="*/ 20 h 216" name="T59"/>
                <a:gd fmla="*/ 103 w 216" name="T60"/>
                <a:gd fmla="*/ 45 h 216" name="T61"/>
                <a:gd fmla="*/ 106 w 216" name="T62"/>
                <a:gd fmla="*/ 38 h 216" name="T63"/>
                <a:gd fmla="*/ 107 w 216" name="T64"/>
                <a:gd fmla="*/ 25 h 216" name="T65"/>
                <a:gd fmla="*/ 107 w 216" name="T66"/>
                <a:gd fmla="*/ 1 h 216" name="T67"/>
                <a:gd fmla="*/ 101 w 216" name="T68"/>
                <a:gd fmla="*/ 7 h 216" name="T69"/>
                <a:gd fmla="*/ 101 w 216" name="T70"/>
                <a:gd fmla="*/ 19 h 216" name="T71"/>
                <a:gd fmla="*/ 160 w 216" name="T72"/>
                <a:gd fmla="*/ 56 h 216" name="T73"/>
                <a:gd fmla="*/ 163 w 216" name="T74"/>
                <a:gd fmla="*/ 81 h 216" name="T75"/>
                <a:gd fmla="*/ 166 w 216" name="T76"/>
                <a:gd fmla="*/ 74 h 216" name="T77"/>
                <a:gd fmla="*/ 167 w 216" name="T78"/>
                <a:gd fmla="*/ 61 h 216" name="T79"/>
                <a:gd fmla="*/ 167 w 216" name="T80"/>
                <a:gd fmla="*/ 37 h 216" name="T81"/>
                <a:gd fmla="*/ 161 w 216" name="T82"/>
                <a:gd fmla="*/ 43 h 216" name="T83"/>
                <a:gd fmla="*/ 161 w 216" name="T84"/>
                <a:gd fmla="*/ 55 h 21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16" w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52" name="TextBox 151">
            <a:extLst>
              <a:ext uri="{FF2B5EF4-FFF2-40B4-BE49-F238E27FC236}">
                <a16:creationId xmlns:a16="http://schemas.microsoft.com/office/drawing/2014/main" id="{DB562C97-610F-46D7-BDEE-7805DA55E341}"/>
              </a:ext>
            </a:extLst>
          </p:cNvPr>
          <p:cNvSpPr txBox="1"/>
          <p:nvPr/>
        </p:nvSpPr>
        <p:spPr>
          <a:xfrm>
            <a:off x="5208777" y="3735737"/>
            <a:ext cx="1771484" cy="25908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anchor="ctr" rtlCol="0" wrap="square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cs typeface="+mn-ea"/>
                <a:sym typeface="+mn-lt"/>
              </a:rPr>
              <a:t>Delicious Package #2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54" name="TextBox 153">
            <a:extLst>
              <a:ext uri="{FF2B5EF4-FFF2-40B4-BE49-F238E27FC236}">
                <a16:creationId xmlns:a16="http://schemas.microsoft.com/office/drawing/2014/main" id="{3CE8900D-0124-47CA-A98D-61A265E74240}"/>
              </a:ext>
            </a:extLst>
          </p:cNvPr>
          <p:cNvSpPr txBox="1"/>
          <p:nvPr/>
        </p:nvSpPr>
        <p:spPr>
          <a:xfrm>
            <a:off x="5122620" y="5507648"/>
            <a:ext cx="194676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1600">
                <a:solidFill>
                  <a:schemeClr val="bg1"/>
                </a:solidFill>
                <a:cs typeface="+mn-ea"/>
                <a:sym typeface="+mn-lt"/>
              </a:rPr>
              <a:t>CHOOSE PLAN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55" name="TextBox 154">
            <a:extLst>
              <a:ext uri="{FF2B5EF4-FFF2-40B4-BE49-F238E27FC236}">
                <a16:creationId xmlns:a16="http://schemas.microsoft.com/office/drawing/2014/main" id="{627EEC13-0520-4BA3-9480-5A61E2D1580B}"/>
              </a:ext>
            </a:extLst>
          </p:cNvPr>
          <p:cNvSpPr txBox="1"/>
          <p:nvPr/>
        </p:nvSpPr>
        <p:spPr>
          <a:xfrm>
            <a:off x="5053487" y="4237799"/>
            <a:ext cx="2085028" cy="4535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aseline="50000" lang="en-US" sz="3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$ 70.50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5" name="Group 14">
            <a:extLst>
              <a:ext uri="{FF2B5EF4-FFF2-40B4-BE49-F238E27FC236}">
                <a16:creationId xmlns:a16="http://schemas.microsoft.com/office/drawing/2014/main" id="{E97DE1E5-B437-4184-8B4D-3F7E4D67FD6D}"/>
              </a:ext>
            </a:extLst>
          </p:cNvPr>
          <p:cNvGrpSpPr/>
          <p:nvPr/>
        </p:nvGrpSpPr>
        <p:grpSpPr>
          <a:xfrm>
            <a:off x="5444439" y="2161181"/>
            <a:ext cx="1303124" cy="1303124"/>
            <a:chOff x="5506064" y="2249128"/>
            <a:chExt cx="1179872" cy="1179872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3272A59-2124-48BC-803D-020B896BE8F7}"/>
                </a:ext>
              </a:extLst>
            </p:cNvPr>
            <p:cNvSpPr/>
            <p:nvPr/>
          </p:nvSpPr>
          <p:spPr>
            <a:xfrm>
              <a:off x="5506064" y="2249128"/>
              <a:ext cx="1179872" cy="117987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1" name="Freeform 40">
              <a:extLst>
                <a:ext uri="{FF2B5EF4-FFF2-40B4-BE49-F238E27FC236}">
                  <a16:creationId xmlns:a16="http://schemas.microsoft.com/office/drawing/2014/main" id="{1192773F-DC85-46A4-872C-BADC80149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1934" y="2630768"/>
              <a:ext cx="408133" cy="416592"/>
            </a:xfrm>
            <a:custGeom>
              <a:gdLst>
                <a:gd fmla="*/ 160 w 196" name="T0"/>
                <a:gd fmla="*/ 63 h 200" name="T1"/>
                <a:gd fmla="*/ 160 w 196" name="T2"/>
                <a:gd fmla="*/ 53 h 200" name="T3"/>
                <a:gd fmla="*/ 151 w 196" name="T4"/>
                <a:gd fmla="*/ 10 h 200" name="T5"/>
                <a:gd fmla="*/ 116 w 196" name="T6"/>
                <a:gd fmla="*/ 11 h 200" name="T7"/>
                <a:gd fmla="*/ 99 w 196" name="T8"/>
                <a:gd fmla="*/ 4 h 200" name="T9"/>
                <a:gd fmla="*/ 55 w 196" name="T10"/>
                <a:gd fmla="*/ 8 h 200" name="T11"/>
                <a:gd fmla="*/ 0 w 196" name="T12"/>
                <a:gd fmla="*/ 33 h 200" name="T13"/>
                <a:gd fmla="*/ 8 w 196" name="T14"/>
                <a:gd fmla="*/ 60 h 200" name="T15"/>
                <a:gd fmla="*/ 44 w 196" name="T16"/>
                <a:gd fmla="*/ 200 h 200" name="T17"/>
                <a:gd fmla="*/ 160 w 196" name="T18"/>
                <a:gd fmla="*/ 164 h 200" name="T19"/>
                <a:gd fmla="*/ 179 w 196" name="T20"/>
                <a:gd fmla="*/ 131 h 200" name="T21"/>
                <a:gd fmla="*/ 196 w 196" name="T22"/>
                <a:gd fmla="*/ 76 h 200" name="T23"/>
                <a:gd fmla="*/ 152 w 196" name="T24"/>
                <a:gd fmla="*/ 164 h 200" name="T25"/>
                <a:gd fmla="*/ 44 w 196" name="T26"/>
                <a:gd fmla="*/ 192 h 200" name="T27"/>
                <a:gd fmla="*/ 16 w 196" name="T28"/>
                <a:gd fmla="*/ 64 h 200" name="T29"/>
                <a:gd fmla="*/ 27 w 196" name="T30"/>
                <a:gd fmla="*/ 66 h 200" name="T31"/>
                <a:gd fmla="*/ 33 w 196" name="T32"/>
                <a:gd fmla="*/ 67 h 200" name="T33"/>
                <a:gd fmla="*/ 73 w 196" name="T34"/>
                <a:gd fmla="*/ 62 h 200" name="T35"/>
                <a:gd fmla="*/ 116 w 196" name="T36"/>
                <a:gd fmla="*/ 69 h 200" name="T37"/>
                <a:gd fmla="*/ 151 w 196" name="T38"/>
                <a:gd fmla="*/ 55 h 200" name="T39"/>
                <a:gd fmla="*/ 152 w 196" name="T40"/>
                <a:gd fmla="*/ 60 h 200" name="T41"/>
                <a:gd fmla="*/ 154 w 196" name="T42"/>
                <a:gd fmla="*/ 47 h 200" name="T43"/>
                <a:gd fmla="*/ 151 w 196" name="T44"/>
                <a:gd fmla="*/ 47 h 200" name="T45"/>
                <a:gd fmla="*/ 138 w 196" name="T46"/>
                <a:gd fmla="*/ 41 h 200" name="T47"/>
                <a:gd fmla="*/ 116 w 196" name="T48"/>
                <a:gd fmla="*/ 61 h 200" name="T49"/>
                <a:gd fmla="*/ 94 w 196" name="T50"/>
                <a:gd fmla="*/ 41 h 200" name="T51"/>
                <a:gd fmla="*/ 73 w 196" name="T52"/>
                <a:gd fmla="*/ 54 h 200" name="T53"/>
                <a:gd fmla="*/ 55 w 196" name="T54"/>
                <a:gd fmla="*/ 46 h 200" name="T55"/>
                <a:gd fmla="*/ 33 w 196" name="T56"/>
                <a:gd fmla="*/ 59 h 200" name="T57"/>
                <a:gd fmla="*/ 31 w 196" name="T58"/>
                <a:gd fmla="*/ 58 h 200" name="T59"/>
                <a:gd fmla="*/ 33 w 196" name="T60"/>
                <a:gd fmla="*/ 8 h 200" name="T61"/>
                <a:gd fmla="*/ 55 w 196" name="T62"/>
                <a:gd fmla="*/ 19 h 200" name="T63"/>
                <a:gd fmla="*/ 86 w 196" name="T64"/>
                <a:gd fmla="*/ 15 h 200" name="T65"/>
                <a:gd fmla="*/ 91 w 196" name="T66"/>
                <a:gd fmla="*/ 15 h 200" name="T67"/>
                <a:gd fmla="*/ 109 w 196" name="T68"/>
                <a:gd fmla="*/ 18 h 200" name="T69"/>
                <a:gd fmla="*/ 113 w 196" name="T70"/>
                <a:gd fmla="*/ 20 h 200" name="T71"/>
                <a:gd fmla="*/ 136 w 196" name="T72"/>
                <a:gd fmla="*/ 31 h 200" name="T73"/>
                <a:gd fmla="*/ 151 w 196" name="T74"/>
                <a:gd fmla="*/ 18 h 200" name="T75"/>
                <a:gd fmla="*/ 156 w 196" name="T76"/>
                <a:gd fmla="*/ 46 h 200" name="T77"/>
                <a:gd fmla="*/ 188 w 196" name="T78"/>
                <a:gd fmla="*/ 111 h 200" name="T79"/>
                <a:gd fmla="*/ 160 w 196" name="T80"/>
                <a:gd fmla="*/ 123 h 200" name="T81"/>
                <a:gd fmla="*/ 179 w 196" name="T82"/>
                <a:gd fmla="*/ 71 h 200" name="T83"/>
                <a:gd fmla="*/ 188 w 196" name="T84"/>
                <a:gd fmla="*/ 111 h 200" name="T85"/>
                <a:gd fmla="*/ 13 w 196" name="T86"/>
                <a:gd fmla="*/ 36 h 200" name="T87"/>
                <a:gd fmla="*/ 24 w 196" name="T88"/>
                <a:gd fmla="*/ 26 h 200" name="T89"/>
                <a:gd fmla="*/ 33 w 196" name="T90"/>
                <a:gd fmla="*/ 23 h 200" name="T91"/>
                <a:gd fmla="*/ 34 w 196" name="T92"/>
                <a:gd fmla="*/ 14 h 200" name="T93"/>
                <a:gd fmla="*/ 41 w 196" name="T94"/>
                <a:gd fmla="*/ 83 h 200" name="T95"/>
                <a:gd fmla="*/ 36 w 196" name="T96"/>
                <a:gd fmla="*/ 86 h 200" name="T97"/>
                <a:gd fmla="*/ 40 w 196" name="T98"/>
                <a:gd fmla="*/ 171 h 200" name="T99"/>
                <a:gd fmla="*/ 44 w 196" name="T100"/>
                <a:gd fmla="*/ 168 h 200" name="T101"/>
                <a:gd fmla="*/ 41 w 196" name="T102"/>
                <a:gd fmla="*/ 83 h 200" name="T103"/>
                <a:gd fmla="*/ 84 w 196" name="T104"/>
                <a:gd fmla="*/ 83 h 200" name="T105"/>
                <a:gd fmla="*/ 80 w 196" name="T106"/>
                <a:gd fmla="*/ 168 h 200" name="T107"/>
                <a:gd fmla="*/ 85 w 196" name="T108"/>
                <a:gd fmla="*/ 171 h 200" name="T109"/>
                <a:gd fmla="*/ 88 w 196" name="T110"/>
                <a:gd fmla="*/ 86 h 200" name="T111"/>
                <a:gd fmla="*/ 129 w 196" name="T112"/>
                <a:gd fmla="*/ 83 h 200" name="T113"/>
                <a:gd fmla="*/ 124 w 196" name="T114"/>
                <a:gd fmla="*/ 86 h 200" name="T115"/>
                <a:gd fmla="*/ 128 w 196" name="T116"/>
                <a:gd fmla="*/ 171 h 200" name="T117"/>
                <a:gd fmla="*/ 132 w 196" name="T118"/>
                <a:gd fmla="*/ 168 h 200" name="T119"/>
                <a:gd fmla="*/ 129 w 196" name="T120"/>
                <a:gd fmla="*/ 83 h 20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00" w="196">
                  <a:moveTo>
                    <a:pt x="179" y="63"/>
                  </a:moveTo>
                  <a:cubicBezTo>
                    <a:pt x="160" y="63"/>
                    <a:pt x="160" y="63"/>
                    <a:pt x="160" y="63"/>
                  </a:cubicBezTo>
                  <a:cubicBezTo>
                    <a:pt x="160" y="60"/>
                    <a:pt x="160" y="60"/>
                    <a:pt x="160" y="60"/>
                  </a:cubicBezTo>
                  <a:cubicBezTo>
                    <a:pt x="160" y="58"/>
                    <a:pt x="160" y="56"/>
                    <a:pt x="160" y="53"/>
                  </a:cubicBezTo>
                  <a:cubicBezTo>
                    <a:pt x="168" y="50"/>
                    <a:pt x="174" y="42"/>
                    <a:pt x="174" y="33"/>
                  </a:cubicBezTo>
                  <a:cubicBezTo>
                    <a:pt x="174" y="20"/>
                    <a:pt x="164" y="10"/>
                    <a:pt x="151" y="10"/>
                  </a:cubicBezTo>
                  <a:cubicBezTo>
                    <a:pt x="145" y="10"/>
                    <a:pt x="138" y="13"/>
                    <a:pt x="134" y="18"/>
                  </a:cubicBezTo>
                  <a:cubicBezTo>
                    <a:pt x="129" y="14"/>
                    <a:pt x="123" y="11"/>
                    <a:pt x="116" y="11"/>
                  </a:cubicBezTo>
                  <a:cubicBezTo>
                    <a:pt x="116" y="11"/>
                    <a:pt x="115" y="11"/>
                    <a:pt x="115" y="11"/>
                  </a:cubicBezTo>
                  <a:cubicBezTo>
                    <a:pt x="111" y="7"/>
                    <a:pt x="105" y="4"/>
                    <a:pt x="99" y="4"/>
                  </a:cubicBezTo>
                  <a:cubicBezTo>
                    <a:pt x="95" y="4"/>
                    <a:pt x="92" y="5"/>
                    <a:pt x="88" y="7"/>
                  </a:cubicBezTo>
                  <a:cubicBezTo>
                    <a:pt x="78" y="1"/>
                    <a:pt x="65" y="2"/>
                    <a:pt x="55" y="8"/>
                  </a:cubicBezTo>
                  <a:cubicBezTo>
                    <a:pt x="49" y="3"/>
                    <a:pt x="4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42"/>
                    <a:pt x="4" y="50"/>
                    <a:pt x="9" y="56"/>
                  </a:cubicBezTo>
                  <a:cubicBezTo>
                    <a:pt x="9" y="57"/>
                    <a:pt x="8" y="58"/>
                    <a:pt x="8" y="60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83"/>
                    <a:pt x="27" y="200"/>
                    <a:pt x="44" y="200"/>
                  </a:cubicBezTo>
                  <a:cubicBezTo>
                    <a:pt x="128" y="200"/>
                    <a:pt x="128" y="200"/>
                    <a:pt x="128" y="200"/>
                  </a:cubicBezTo>
                  <a:cubicBezTo>
                    <a:pt x="147" y="200"/>
                    <a:pt x="160" y="182"/>
                    <a:pt x="160" y="164"/>
                  </a:cubicBezTo>
                  <a:cubicBezTo>
                    <a:pt x="160" y="131"/>
                    <a:pt x="160" y="131"/>
                    <a:pt x="160" y="131"/>
                  </a:cubicBezTo>
                  <a:cubicBezTo>
                    <a:pt x="179" y="131"/>
                    <a:pt x="179" y="131"/>
                    <a:pt x="179" y="131"/>
                  </a:cubicBezTo>
                  <a:cubicBezTo>
                    <a:pt x="188" y="131"/>
                    <a:pt x="196" y="120"/>
                    <a:pt x="196" y="111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68"/>
                    <a:pt x="188" y="63"/>
                    <a:pt x="179" y="63"/>
                  </a:cubicBezTo>
                  <a:close/>
                  <a:moveTo>
                    <a:pt x="152" y="164"/>
                  </a:moveTo>
                  <a:cubicBezTo>
                    <a:pt x="152" y="177"/>
                    <a:pt x="142" y="192"/>
                    <a:pt x="128" y="192"/>
                  </a:cubicBezTo>
                  <a:cubicBezTo>
                    <a:pt x="44" y="192"/>
                    <a:pt x="44" y="192"/>
                    <a:pt x="44" y="192"/>
                  </a:cubicBezTo>
                  <a:cubicBezTo>
                    <a:pt x="31" y="192"/>
                    <a:pt x="16" y="178"/>
                    <a:pt x="16" y="1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9" y="65"/>
                    <a:pt x="23" y="65"/>
                    <a:pt x="2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9" y="66"/>
                    <a:pt x="29" y="66"/>
                  </a:cubicBezTo>
                  <a:cubicBezTo>
                    <a:pt x="31" y="66"/>
                    <a:pt x="32" y="67"/>
                    <a:pt x="33" y="67"/>
                  </a:cubicBezTo>
                  <a:cubicBezTo>
                    <a:pt x="42" y="67"/>
                    <a:pt x="50" y="63"/>
                    <a:pt x="56" y="57"/>
                  </a:cubicBezTo>
                  <a:cubicBezTo>
                    <a:pt x="61" y="61"/>
                    <a:pt x="67" y="62"/>
                    <a:pt x="73" y="62"/>
                  </a:cubicBezTo>
                  <a:cubicBezTo>
                    <a:pt x="80" y="62"/>
                    <a:pt x="86" y="60"/>
                    <a:pt x="91" y="56"/>
                  </a:cubicBezTo>
                  <a:cubicBezTo>
                    <a:pt x="97" y="64"/>
                    <a:pt x="106" y="69"/>
                    <a:pt x="116" y="69"/>
                  </a:cubicBezTo>
                  <a:cubicBezTo>
                    <a:pt x="127" y="69"/>
                    <a:pt x="137" y="63"/>
                    <a:pt x="142" y="53"/>
                  </a:cubicBezTo>
                  <a:cubicBezTo>
                    <a:pt x="145" y="54"/>
                    <a:pt x="148" y="55"/>
                    <a:pt x="151" y="55"/>
                  </a:cubicBezTo>
                  <a:cubicBezTo>
                    <a:pt x="151" y="55"/>
                    <a:pt x="152" y="55"/>
                    <a:pt x="152" y="55"/>
                  </a:cubicBezTo>
                  <a:cubicBezTo>
                    <a:pt x="152" y="57"/>
                    <a:pt x="152" y="58"/>
                    <a:pt x="152" y="60"/>
                  </a:cubicBezTo>
                  <a:lnTo>
                    <a:pt x="152" y="164"/>
                  </a:lnTo>
                  <a:close/>
                  <a:moveTo>
                    <a:pt x="154" y="47"/>
                  </a:moveTo>
                  <a:cubicBezTo>
                    <a:pt x="154" y="47"/>
                    <a:pt x="153" y="47"/>
                    <a:pt x="153" y="47"/>
                  </a:cubicBezTo>
                  <a:cubicBezTo>
                    <a:pt x="152" y="47"/>
                    <a:pt x="152" y="47"/>
                    <a:pt x="151" y="47"/>
                  </a:cubicBezTo>
                  <a:cubicBezTo>
                    <a:pt x="148" y="47"/>
                    <a:pt x="145" y="46"/>
                    <a:pt x="143" y="44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4" y="55"/>
                    <a:pt x="125" y="61"/>
                    <a:pt x="116" y="61"/>
                  </a:cubicBezTo>
                  <a:cubicBezTo>
                    <a:pt x="107" y="61"/>
                    <a:pt x="99" y="56"/>
                    <a:pt x="96" y="47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5" y="51"/>
                    <a:pt x="79" y="54"/>
                    <a:pt x="73" y="54"/>
                  </a:cubicBezTo>
                  <a:cubicBezTo>
                    <a:pt x="67" y="54"/>
                    <a:pt x="62" y="52"/>
                    <a:pt x="58" y="49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48" y="55"/>
                    <a:pt x="41" y="59"/>
                    <a:pt x="33" y="59"/>
                  </a:cubicBezTo>
                  <a:cubicBezTo>
                    <a:pt x="32" y="59"/>
                    <a:pt x="32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18" y="57"/>
                    <a:pt x="8" y="46"/>
                    <a:pt x="8" y="33"/>
                  </a:cubicBezTo>
                  <a:cubicBezTo>
                    <a:pt x="8" y="19"/>
                    <a:pt x="19" y="8"/>
                    <a:pt x="33" y="8"/>
                  </a:cubicBezTo>
                  <a:cubicBezTo>
                    <a:pt x="40" y="8"/>
                    <a:pt x="47" y="11"/>
                    <a:pt x="52" y="16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5" y="10"/>
                    <a:pt x="78" y="9"/>
                    <a:pt x="86" y="15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3" y="14"/>
                    <a:pt x="95" y="12"/>
                    <a:pt x="99" y="12"/>
                  </a:cubicBezTo>
                  <a:cubicBezTo>
                    <a:pt x="103" y="12"/>
                    <a:pt x="107" y="14"/>
                    <a:pt x="109" y="18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20" y="19"/>
                    <a:pt x="127" y="21"/>
                    <a:pt x="132" y="26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41" y="21"/>
                    <a:pt x="146" y="18"/>
                    <a:pt x="151" y="18"/>
                  </a:cubicBezTo>
                  <a:cubicBezTo>
                    <a:pt x="159" y="18"/>
                    <a:pt x="166" y="25"/>
                    <a:pt x="166" y="33"/>
                  </a:cubicBezTo>
                  <a:cubicBezTo>
                    <a:pt x="166" y="39"/>
                    <a:pt x="162" y="44"/>
                    <a:pt x="156" y="46"/>
                  </a:cubicBezTo>
                  <a:lnTo>
                    <a:pt x="154" y="47"/>
                  </a:lnTo>
                  <a:close/>
                  <a:moveTo>
                    <a:pt x="188" y="111"/>
                  </a:moveTo>
                  <a:cubicBezTo>
                    <a:pt x="188" y="115"/>
                    <a:pt x="183" y="123"/>
                    <a:pt x="179" y="123"/>
                  </a:cubicBezTo>
                  <a:cubicBezTo>
                    <a:pt x="160" y="123"/>
                    <a:pt x="160" y="123"/>
                    <a:pt x="160" y="123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79" y="71"/>
                    <a:pt x="179" y="71"/>
                    <a:pt x="179" y="71"/>
                  </a:cubicBezTo>
                  <a:cubicBezTo>
                    <a:pt x="183" y="71"/>
                    <a:pt x="188" y="72"/>
                    <a:pt x="188" y="76"/>
                  </a:cubicBezTo>
                  <a:lnTo>
                    <a:pt x="188" y="111"/>
                  </a:lnTo>
                  <a:close/>
                  <a:moveTo>
                    <a:pt x="18" y="20"/>
                  </a:moveTo>
                  <a:cubicBezTo>
                    <a:pt x="14" y="24"/>
                    <a:pt x="13" y="29"/>
                    <a:pt x="13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1"/>
                    <a:pt x="22" y="28"/>
                    <a:pt x="24" y="26"/>
                  </a:cubicBezTo>
                  <a:cubicBezTo>
                    <a:pt x="27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4"/>
                    <a:pt x="24" y="13"/>
                    <a:pt x="18" y="20"/>
                  </a:cubicBezTo>
                  <a:close/>
                  <a:moveTo>
                    <a:pt x="41" y="83"/>
                  </a:move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6" y="85"/>
                    <a:pt x="36" y="86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70"/>
                    <a:pt x="38" y="171"/>
                    <a:pt x="40" y="171"/>
                  </a:cubicBezTo>
                  <a:cubicBezTo>
                    <a:pt x="41" y="171"/>
                    <a:pt x="41" y="171"/>
                    <a:pt x="41" y="171"/>
                  </a:cubicBezTo>
                  <a:cubicBezTo>
                    <a:pt x="43" y="171"/>
                    <a:pt x="44" y="170"/>
                    <a:pt x="44" y="168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4" y="85"/>
                    <a:pt x="43" y="83"/>
                    <a:pt x="41" y="83"/>
                  </a:cubicBezTo>
                  <a:close/>
                  <a:moveTo>
                    <a:pt x="85" y="83"/>
                  </a:moveTo>
                  <a:cubicBezTo>
                    <a:pt x="84" y="83"/>
                    <a:pt x="84" y="83"/>
                    <a:pt x="84" y="83"/>
                  </a:cubicBezTo>
                  <a:cubicBezTo>
                    <a:pt x="82" y="83"/>
                    <a:pt x="80" y="85"/>
                    <a:pt x="80" y="86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0" y="170"/>
                    <a:pt x="82" y="171"/>
                    <a:pt x="84" y="171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87" y="171"/>
                    <a:pt x="88" y="170"/>
                    <a:pt x="88" y="168"/>
                  </a:cubicBezTo>
                  <a:cubicBezTo>
                    <a:pt x="88" y="86"/>
                    <a:pt x="88" y="86"/>
                    <a:pt x="88" y="86"/>
                  </a:cubicBezTo>
                  <a:cubicBezTo>
                    <a:pt x="88" y="85"/>
                    <a:pt x="87" y="83"/>
                    <a:pt x="85" y="83"/>
                  </a:cubicBezTo>
                  <a:close/>
                  <a:moveTo>
                    <a:pt x="129" y="83"/>
                  </a:moveTo>
                  <a:cubicBezTo>
                    <a:pt x="128" y="83"/>
                    <a:pt x="128" y="83"/>
                    <a:pt x="128" y="83"/>
                  </a:cubicBezTo>
                  <a:cubicBezTo>
                    <a:pt x="126" y="83"/>
                    <a:pt x="124" y="85"/>
                    <a:pt x="124" y="86"/>
                  </a:cubicBezTo>
                  <a:cubicBezTo>
                    <a:pt x="124" y="168"/>
                    <a:pt x="124" y="168"/>
                    <a:pt x="124" y="168"/>
                  </a:cubicBezTo>
                  <a:cubicBezTo>
                    <a:pt x="124" y="170"/>
                    <a:pt x="126" y="171"/>
                    <a:pt x="128" y="171"/>
                  </a:cubicBezTo>
                  <a:cubicBezTo>
                    <a:pt x="129" y="171"/>
                    <a:pt x="129" y="171"/>
                    <a:pt x="129" y="171"/>
                  </a:cubicBezTo>
                  <a:cubicBezTo>
                    <a:pt x="131" y="171"/>
                    <a:pt x="132" y="170"/>
                    <a:pt x="132" y="168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2" y="85"/>
                    <a:pt x="131" y="83"/>
                    <a:pt x="129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8" name="e7d195523061f1c0">
            <a:extLst>
              <a:ext uri="{FF2B5EF4-FFF2-40B4-BE49-F238E27FC236}">
                <a16:creationId xmlns:a16="http://schemas.microsoft.com/office/drawing/2014/main" id="{FF4F5E92-D6AA-4128-9FD8-5768509A50D8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</p:spTree>
    <p:extLst>
      <p:ext uri="{BB962C8B-B14F-4D97-AF65-F5344CB8AC3E}">
        <p14:creationId val="1872822787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8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2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49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9" nodeType="withEffect" presetClass="entr" presetID="49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49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6" presetSubtype="3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6" presetSubtype="32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56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6" presetSubtype="3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59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4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2" presetSubtype="8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7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6"/>
      <p:bldP grpId="0" spid="175"/>
      <p:bldP grpId="0" spid="145"/>
      <p:bldP grpId="0" spid="159"/>
      <p:bldP grpId="0" spid="161"/>
      <p:bldP grpId="0" spid="162"/>
      <p:bldP grpId="0" spid="5"/>
      <p:bldP grpId="0" spid="3"/>
      <p:bldP grpId="0" spid="140"/>
      <p:bldP grpId="0" spid="152"/>
      <p:bldP grpId="0" spid="154"/>
      <p:bldP grpId="0" spid="155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B7893C3-EBAC-4153-A0C6-7795FB498244}"/>
              </a:ext>
            </a:extLst>
          </p:cNvPr>
          <p:cNvSpPr txBox="1"/>
          <p:nvPr/>
        </p:nvSpPr>
        <p:spPr>
          <a:xfrm>
            <a:off x="3574243" y="1617998"/>
            <a:ext cx="5237480" cy="3124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199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再会</a:t>
            </a:r>
          </a:p>
        </p:txBody>
      </p:sp>
    </p:spTree>
    <p:extLst>
      <p:ext uri="{BB962C8B-B14F-4D97-AF65-F5344CB8AC3E}">
        <p14:creationId val="159600321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5C61C3-858D-4939-8314-E25E33F24C60}"/>
              </a:ext>
            </a:extLst>
          </p:cNvPr>
          <p:cNvSpPr txBox="1"/>
          <p:nvPr/>
        </p:nvSpPr>
        <p:spPr>
          <a:xfrm>
            <a:off x="4175761" y="2177810"/>
            <a:ext cx="38404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96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第壹部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4CF057-BCA1-4A87-B0EE-D5A3B99EFE15}"/>
              </a:ext>
            </a:extLst>
          </p:cNvPr>
          <p:cNvSpPr txBox="1"/>
          <p:nvPr/>
        </p:nvSpPr>
        <p:spPr>
          <a:xfrm>
            <a:off x="4281057" y="3419703"/>
            <a:ext cx="37539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梦幻淡雅水彩肌理纹理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23118-C8D4-4C0E-BF3D-38BBA6ABC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  <p:extLst>
      <p:ext uri="{BB962C8B-B14F-4D97-AF65-F5344CB8AC3E}">
        <p14:creationId val="112561851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263377532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1CF951F9-1963-45EF-87A5-177FA4EE1032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" name="Rectangle 7">
            <a:extLst>
              <a:ext uri="{FF2B5EF4-FFF2-40B4-BE49-F238E27FC236}">
                <a16:creationId xmlns:a16="http://schemas.microsoft.com/office/drawing/2014/main" id="{04B79B8A-22CC-40D4-BD6C-44D9D354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958B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5" name="TextBox 34">
            <a:extLst>
              <a:ext uri="{FF2B5EF4-FFF2-40B4-BE49-F238E27FC236}">
                <a16:creationId xmlns:a16="http://schemas.microsoft.com/office/drawing/2014/main" id="{26BDC2EB-CAAD-401B-8F3F-635A2BF8F503}"/>
              </a:ext>
            </a:extLst>
          </p:cNvPr>
          <p:cNvSpPr txBox="1"/>
          <p:nvPr/>
        </p:nvSpPr>
        <p:spPr>
          <a:xfrm>
            <a:off x="1277258" y="3521253"/>
            <a:ext cx="96374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lang="en-US" sz="3200">
                <a:solidFill>
                  <a:schemeClr val="bg1"/>
                </a:solidFill>
                <a:cs typeface="+mn-ea"/>
                <a:sym typeface="+mn-lt"/>
              </a:rPr>
              <a:t>7 Years of Experience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6" name="TextBox 35">
            <a:extLst>
              <a:ext uri="{FF2B5EF4-FFF2-40B4-BE49-F238E27FC236}">
                <a16:creationId xmlns:a16="http://schemas.microsoft.com/office/drawing/2014/main" id="{60A066E1-209D-40F7-8F10-1D0B03049AB0}"/>
              </a:ext>
            </a:extLst>
          </p:cNvPr>
          <p:cNvSpPr txBox="1"/>
          <p:nvPr/>
        </p:nvSpPr>
        <p:spPr>
          <a:xfrm>
            <a:off x="1071717" y="4106026"/>
            <a:ext cx="10048568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b="1" lang="en-US" sz="1200">
                <a:solidFill>
                  <a:schemeClr val="bg1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2" name="Group 61">
            <a:extLst>
              <a:ext uri="{FF2B5EF4-FFF2-40B4-BE49-F238E27FC236}">
                <a16:creationId xmlns:a16="http://schemas.microsoft.com/office/drawing/2014/main" id="{C5C8C0CF-B705-420A-B496-84F16A0239EF}"/>
              </a:ext>
            </a:extLst>
          </p:cNvPr>
          <p:cNvGrpSpPr/>
          <p:nvPr/>
        </p:nvGrpSpPr>
        <p:grpSpPr>
          <a:xfrm>
            <a:off x="4824171" y="5127718"/>
            <a:ext cx="2543660" cy="1077141"/>
            <a:chOff x="4824170" y="5127716"/>
            <a:chExt cx="2543660" cy="107714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752AF67-4C62-4C54-9314-E34DFB135696}"/>
                </a:ext>
              </a:extLst>
            </p:cNvPr>
            <p:cNvGrpSpPr/>
            <p:nvPr/>
          </p:nvGrpSpPr>
          <p:grpSpPr>
            <a:xfrm>
              <a:off x="4824170" y="5435415"/>
              <a:ext cx="2543660" cy="769442"/>
              <a:chOff x="4234235" y="5487337"/>
              <a:chExt cx="2543660" cy="769442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DD4353A-0BCA-4E4A-A7ED-A32945359DDF}"/>
                  </a:ext>
                </a:extLst>
              </p:cNvPr>
              <p:cNvSpPr txBox="1"/>
              <p:nvPr/>
            </p:nvSpPr>
            <p:spPr>
              <a:xfrm>
                <a:off x="4425845" y="5487337"/>
                <a:ext cx="2160442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Nice food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61E463-24A1-4D43-A66A-D5A0F3305FAF}"/>
                  </a:ext>
                </a:extLst>
              </p:cNvPr>
              <p:cNvSpPr txBox="1"/>
              <p:nvPr/>
            </p:nvSpPr>
            <p:spPr>
              <a:xfrm>
                <a:off x="4234235" y="5795115"/>
                <a:ext cx="254366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37D8BB3F-6ED8-498D-A432-BEFC7B552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6288" y="5127716"/>
              <a:ext cx="199425" cy="221702"/>
            </a:xfrm>
            <a:custGeom>
              <a:gdLst>
                <a:gd fmla="*/ 97 w 191" name="T0"/>
                <a:gd fmla="*/ 122 h 212" name="T1"/>
                <a:gd fmla="*/ 61 w 191" name="T2"/>
                <a:gd fmla="*/ 92 h 212" name="T3"/>
                <a:gd fmla="*/ 27 w 191" name="T4"/>
                <a:gd fmla="*/ 212 h 212" name="T5"/>
                <a:gd fmla="*/ 183 w 191" name="T6"/>
                <a:gd fmla="*/ 92 h 212" name="T7"/>
                <a:gd fmla="*/ 131 w 191" name="T8"/>
                <a:gd fmla="*/ 95 h 212" name="T9"/>
                <a:gd fmla="*/ 160 w 191" name="T10"/>
                <a:gd fmla="*/ 204 h 212" name="T11"/>
                <a:gd fmla="*/ 19 w 191" name="T12"/>
                <a:gd fmla="*/ 100 h 212" name="T13"/>
                <a:gd fmla="*/ 97 w 191" name="T14"/>
                <a:gd fmla="*/ 130 h 212" name="T15"/>
                <a:gd fmla="*/ 174 w 191" name="T16"/>
                <a:gd fmla="*/ 100 h 212" name="T17"/>
                <a:gd fmla="*/ 84 w 191" name="T18"/>
                <a:gd fmla="*/ 24 h 212" name="T19"/>
                <a:gd fmla="*/ 108 w 191" name="T20"/>
                <a:gd fmla="*/ 104 h 212" name="T21"/>
                <a:gd fmla="*/ 100 w 191" name="T22"/>
                <a:gd fmla="*/ 96 h 212" name="T23"/>
                <a:gd fmla="*/ 92 w 191" name="T24"/>
                <a:gd fmla="*/ 32 h 212" name="T25"/>
                <a:gd fmla="*/ 100 w 191" name="T26"/>
                <a:gd fmla="*/ 96 h 212" name="T27"/>
                <a:gd fmla="*/ 120 w 191" name="T28"/>
                <a:gd fmla="*/ 0 h 212" name="T29"/>
                <a:gd fmla="*/ 144 w 191" name="T30"/>
                <a:gd fmla="*/ 80 h 212" name="T31"/>
                <a:gd fmla="*/ 136 w 191" name="T32"/>
                <a:gd fmla="*/ 72 h 212" name="T33"/>
                <a:gd fmla="*/ 128 w 191" name="T34"/>
                <a:gd fmla="*/ 8 h 212" name="T35"/>
                <a:gd fmla="*/ 136 w 191" name="T36"/>
                <a:gd fmla="*/ 72 h 212" name="T37"/>
                <a:gd fmla="*/ 48 w 191" name="T38"/>
                <a:gd fmla="*/ 0 h 212" name="T39"/>
                <a:gd fmla="*/ 72 w 191" name="T40"/>
                <a:gd fmla="*/ 80 h 212" name="T41"/>
                <a:gd fmla="*/ 64 w 191" name="T42"/>
                <a:gd fmla="*/ 72 h 212" name="T43"/>
                <a:gd fmla="*/ 56 w 191" name="T44"/>
                <a:gd fmla="*/ 8 h 212" name="T45"/>
                <a:gd fmla="*/ 64 w 191" name="T46"/>
                <a:gd fmla="*/ 72 h 212" name="T47"/>
                <a:gd fmla="*/ 168 w 191" name="T48"/>
                <a:gd fmla="*/ 10 h 212" name="T49"/>
                <a:gd fmla="*/ 175 w 191" name="T50"/>
                <a:gd fmla="*/ 78 h 212" name="T51"/>
                <a:gd fmla="*/ 162 w 191" name="T52"/>
                <a:gd fmla="*/ 66 h 212" name="T53"/>
                <a:gd fmla="*/ 182 w 191" name="T54"/>
                <a:gd fmla="*/ 22 h 212" name="T55"/>
                <a:gd fmla="*/ 162 w 191" name="T56"/>
                <a:gd fmla="*/ 66 h 212" name="T57"/>
                <a:gd fmla="*/ 23 w 191" name="T58"/>
                <a:gd fmla="*/ 10 h 212" name="T59"/>
                <a:gd fmla="*/ 16 w 191" name="T60"/>
                <a:gd fmla="*/ 78 h 212" name="T61"/>
                <a:gd fmla="*/ 18 w 191" name="T62"/>
                <a:gd fmla="*/ 20 h 212" name="T63"/>
                <a:gd fmla="*/ 22 w 191" name="T64"/>
                <a:gd fmla="*/ 68 h 212" name="T65"/>
                <a:gd fmla="*/ 18 w 191" name="T66"/>
                <a:gd fmla="*/ 20 h 21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11" w="191">
                  <a:moveTo>
                    <a:pt x="131" y="95"/>
                  </a:moveTo>
                  <a:cubicBezTo>
                    <a:pt x="126" y="112"/>
                    <a:pt x="113" y="122"/>
                    <a:pt x="97" y="122"/>
                  </a:cubicBezTo>
                  <a:cubicBezTo>
                    <a:pt x="80" y="122"/>
                    <a:pt x="67" y="112"/>
                    <a:pt x="62" y="95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27" y="212"/>
                    <a:pt x="27" y="212"/>
                    <a:pt x="27" y="212"/>
                  </a:cubicBezTo>
                  <a:cubicBezTo>
                    <a:pt x="167" y="212"/>
                    <a:pt x="167" y="212"/>
                    <a:pt x="167" y="212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32" y="92"/>
                    <a:pt x="132" y="92"/>
                    <a:pt x="132" y="92"/>
                  </a:cubicBezTo>
                  <a:lnTo>
                    <a:pt x="131" y="95"/>
                  </a:lnTo>
                  <a:close/>
                  <a:moveTo>
                    <a:pt x="174" y="100"/>
                  </a:moveTo>
                  <a:cubicBezTo>
                    <a:pt x="160" y="204"/>
                    <a:pt x="160" y="204"/>
                    <a:pt x="160" y="204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62" y="119"/>
                    <a:pt x="77" y="130"/>
                    <a:pt x="97" y="130"/>
                  </a:cubicBezTo>
                  <a:cubicBezTo>
                    <a:pt x="116" y="130"/>
                    <a:pt x="131" y="119"/>
                    <a:pt x="138" y="100"/>
                  </a:cubicBezTo>
                  <a:lnTo>
                    <a:pt x="174" y="100"/>
                  </a:lnTo>
                  <a:close/>
                  <a:moveTo>
                    <a:pt x="108" y="24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108" y="104"/>
                    <a:pt x="108" y="104"/>
                    <a:pt x="108" y="104"/>
                  </a:cubicBezTo>
                  <a:lnTo>
                    <a:pt x="108" y="24"/>
                  </a:lnTo>
                  <a:close/>
                  <a:moveTo>
                    <a:pt x="100" y="96"/>
                  </a:moveTo>
                  <a:cubicBezTo>
                    <a:pt x="92" y="96"/>
                    <a:pt x="92" y="96"/>
                    <a:pt x="92" y="9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100" y="32"/>
                    <a:pt x="100" y="32"/>
                    <a:pt x="100" y="32"/>
                  </a:cubicBezTo>
                  <a:lnTo>
                    <a:pt x="100" y="96"/>
                  </a:lnTo>
                  <a:close/>
                  <a:moveTo>
                    <a:pt x="144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80"/>
                    <a:pt x="120" y="80"/>
                    <a:pt x="120" y="80"/>
                  </a:cubicBezTo>
                  <a:cubicBezTo>
                    <a:pt x="144" y="80"/>
                    <a:pt x="144" y="80"/>
                    <a:pt x="144" y="80"/>
                  </a:cubicBezTo>
                  <a:lnTo>
                    <a:pt x="144" y="0"/>
                  </a:lnTo>
                  <a:close/>
                  <a:moveTo>
                    <a:pt x="136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6" y="8"/>
                    <a:pt x="136" y="8"/>
                    <a:pt x="136" y="8"/>
                  </a:cubicBezTo>
                  <a:lnTo>
                    <a:pt x="136" y="72"/>
                  </a:lnTo>
                  <a:close/>
                  <a:moveTo>
                    <a:pt x="72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72" y="80"/>
                    <a:pt x="72" y="80"/>
                    <a:pt x="72" y="80"/>
                  </a:cubicBezTo>
                  <a:lnTo>
                    <a:pt x="72" y="0"/>
                  </a:lnTo>
                  <a:close/>
                  <a:moveTo>
                    <a:pt x="64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64" y="72"/>
                  </a:lnTo>
                  <a:close/>
                  <a:moveTo>
                    <a:pt x="191" y="16"/>
                  </a:moveTo>
                  <a:cubicBezTo>
                    <a:pt x="168" y="10"/>
                    <a:pt x="168" y="10"/>
                    <a:pt x="168" y="10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75" y="78"/>
                    <a:pt x="175" y="78"/>
                    <a:pt x="175" y="78"/>
                  </a:cubicBezTo>
                  <a:lnTo>
                    <a:pt x="191" y="16"/>
                  </a:lnTo>
                  <a:close/>
                  <a:moveTo>
                    <a:pt x="162" y="66"/>
                  </a:moveTo>
                  <a:cubicBezTo>
                    <a:pt x="174" y="20"/>
                    <a:pt x="174" y="20"/>
                    <a:pt x="174" y="20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70" y="68"/>
                    <a:pt x="170" y="68"/>
                    <a:pt x="170" y="68"/>
                  </a:cubicBezTo>
                  <a:lnTo>
                    <a:pt x="162" y="66"/>
                  </a:lnTo>
                  <a:close/>
                  <a:moveTo>
                    <a:pt x="39" y="7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6" y="78"/>
                    <a:pt x="16" y="78"/>
                    <a:pt x="16" y="78"/>
                  </a:cubicBezTo>
                  <a:lnTo>
                    <a:pt x="39" y="72"/>
                  </a:lnTo>
                  <a:close/>
                  <a:moveTo>
                    <a:pt x="18" y="20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4" name="Group 63">
            <a:extLst>
              <a:ext uri="{FF2B5EF4-FFF2-40B4-BE49-F238E27FC236}">
                <a16:creationId xmlns:a16="http://schemas.microsoft.com/office/drawing/2014/main" id="{5E6E0A07-10F8-4796-A1B9-04F4604A220F}"/>
              </a:ext>
            </a:extLst>
          </p:cNvPr>
          <p:cNvGrpSpPr/>
          <p:nvPr/>
        </p:nvGrpSpPr>
        <p:grpSpPr>
          <a:xfrm>
            <a:off x="1711885" y="5125582"/>
            <a:ext cx="2543660" cy="1079277"/>
            <a:chOff x="1711884" y="5125580"/>
            <a:chExt cx="2543660" cy="107927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991EF8-C320-4720-B9EC-823750FC04C8}"/>
                </a:ext>
              </a:extLst>
            </p:cNvPr>
            <p:cNvGrpSpPr/>
            <p:nvPr/>
          </p:nvGrpSpPr>
          <p:grpSpPr>
            <a:xfrm>
              <a:off x="1711884" y="5435415"/>
              <a:ext cx="2543660" cy="769442"/>
              <a:chOff x="4234235" y="5487337"/>
              <a:chExt cx="2543660" cy="76944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B17F3A0-F9BA-4D8A-8198-BA236DF1FB40}"/>
                  </a:ext>
                </a:extLst>
              </p:cNvPr>
              <p:cNvSpPr txBox="1"/>
              <p:nvPr/>
            </p:nvSpPr>
            <p:spPr>
              <a:xfrm>
                <a:off x="4425843" y="5487337"/>
                <a:ext cx="2160442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Good service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AA69DA-0B6E-487D-A67C-5D044A83302C}"/>
                  </a:ext>
                </a:extLst>
              </p:cNvPr>
              <p:cNvSpPr txBox="1"/>
              <p:nvPr/>
            </p:nvSpPr>
            <p:spPr>
              <a:xfrm>
                <a:off x="4234236" y="5795115"/>
                <a:ext cx="254366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3E8A7389-7F63-4640-B2F7-0A726AED5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681" y="5125580"/>
              <a:ext cx="228066" cy="230188"/>
            </a:xfrm>
            <a:custGeom>
              <a:gdLst>
                <a:gd fmla="*/ 127 w 218" name="T0"/>
                <a:gd fmla="*/ 46 h 220" name="T1"/>
                <a:gd fmla="*/ 109 w 218" name="T2"/>
                <a:gd fmla="*/ 34 h 220" name="T3"/>
                <a:gd fmla="*/ 112 w 218" name="T4"/>
                <a:gd fmla="*/ 64 h 220" name="T5"/>
                <a:gd fmla="*/ 125 w 218" name="T6"/>
                <a:gd fmla="*/ 57 h 220" name="T7"/>
                <a:gd fmla="*/ 114 w 218" name="T8"/>
                <a:gd fmla="*/ 56 h 220" name="T9"/>
                <a:gd fmla="*/ 111 w 218" name="T10"/>
                <a:gd fmla="*/ 42 h 220" name="T11"/>
                <a:gd fmla="*/ 119 w 218" name="T12"/>
                <a:gd fmla="*/ 47 h 220" name="T13"/>
                <a:gd fmla="*/ 126 w 218" name="T14"/>
                <a:gd fmla="*/ 89 h 220" name="T15"/>
                <a:gd fmla="*/ 120 w 218" name="T16"/>
                <a:gd fmla="*/ 99 h 220" name="T17"/>
                <a:gd fmla="*/ 130 w 218" name="T18"/>
                <a:gd fmla="*/ 106 h 220" name="T19"/>
                <a:gd fmla="*/ 126 w 218" name="T20"/>
                <a:gd fmla="*/ 89 h 220" name="T21"/>
                <a:gd fmla="*/ 40 w 218" name="T22"/>
                <a:gd fmla="*/ 115 h 220" name="T23"/>
                <a:gd fmla="*/ 47 w 218" name="T24"/>
                <a:gd fmla="*/ 128 h 220" name="T25"/>
                <a:gd fmla="*/ 54 w 218" name="T26"/>
                <a:gd fmla="*/ 124 h 220" name="T27"/>
                <a:gd fmla="*/ 45 w 218" name="T28"/>
                <a:gd fmla="*/ 111 h 220" name="T29"/>
                <a:gd fmla="*/ 79 w 218" name="T30"/>
                <a:gd fmla="*/ 104 h 220" name="T31"/>
                <a:gd fmla="*/ 90 w 218" name="T32"/>
                <a:gd fmla="*/ 124 h 220" name="T33"/>
                <a:gd fmla="*/ 103 w 218" name="T34"/>
                <a:gd fmla="*/ 108 h 220" name="T35"/>
                <a:gd fmla="*/ 91 w 218" name="T36"/>
                <a:gd fmla="*/ 116 h 220" name="T37"/>
                <a:gd fmla="*/ 86 w 218" name="T38"/>
                <a:gd fmla="*/ 108 h 220" name="T39"/>
                <a:gd fmla="*/ 90 w 218" name="T40"/>
                <a:gd fmla="*/ 106 h 220" name="T41"/>
                <a:gd fmla="*/ 91 w 218" name="T42"/>
                <a:gd fmla="*/ 116 h 220" name="T43"/>
                <a:gd fmla="*/ 157 w 218" name="T44"/>
                <a:gd fmla="*/ 128 h 220" name="T45"/>
                <a:gd fmla="*/ 160 w 218" name="T46"/>
                <a:gd fmla="*/ 156 h 220" name="T47"/>
                <a:gd fmla="*/ 172 w 218" name="T48"/>
                <a:gd fmla="*/ 149 h 220" name="T49"/>
                <a:gd fmla="*/ 166 w 218" name="T50"/>
                <a:gd fmla="*/ 145 h 220" name="T51"/>
                <a:gd fmla="*/ 155 w 218" name="T52"/>
                <a:gd fmla="*/ 143 h 220" name="T53"/>
                <a:gd fmla="*/ 160 w 218" name="T54"/>
                <a:gd fmla="*/ 136 h 220" name="T55"/>
                <a:gd fmla="*/ 166 w 218" name="T56"/>
                <a:gd fmla="*/ 145 h 220" name="T57"/>
                <a:gd fmla="*/ 131 w 218" name="T58"/>
                <a:gd fmla="*/ 0 h 220" name="T59"/>
                <a:gd fmla="*/ 24 w 218" name="T60"/>
                <a:gd fmla="*/ 54 h 220" name="T61"/>
                <a:gd fmla="*/ 22 w 218" name="T62"/>
                <a:gd fmla="*/ 180 h 220" name="T63"/>
                <a:gd fmla="*/ 65 w 218" name="T64"/>
                <a:gd fmla="*/ 206 h 220" name="T65"/>
                <a:gd fmla="*/ 93 w 218" name="T66"/>
                <a:gd fmla="*/ 206 h 220" name="T67"/>
                <a:gd fmla="*/ 101 w 218" name="T68"/>
                <a:gd fmla="*/ 180 h 220" name="T69"/>
                <a:gd fmla="*/ 115 w 218" name="T70"/>
                <a:gd fmla="*/ 204 h 220" name="T71"/>
                <a:gd fmla="*/ 129 w 218" name="T72"/>
                <a:gd fmla="*/ 180 h 220" name="T73"/>
                <a:gd fmla="*/ 133 w 218" name="T74"/>
                <a:gd fmla="*/ 1 h 220" name="T75"/>
                <a:gd fmla="*/ 121 w 218" name="T76"/>
                <a:gd fmla="*/ 190 h 220" name="T77"/>
                <a:gd fmla="*/ 109 w 218" name="T78"/>
                <a:gd fmla="*/ 190 h 220" name="T79"/>
                <a:gd fmla="*/ 85 w 218" name="T80"/>
                <a:gd fmla="*/ 172 h 220" name="T81"/>
                <a:gd fmla="*/ 79 w 218" name="T82"/>
                <a:gd fmla="*/ 212 h 220" name="T83"/>
                <a:gd fmla="*/ 73 w 218" name="T84"/>
                <a:gd fmla="*/ 172 h 220" name="T85"/>
                <a:gd fmla="*/ 31 w 218" name="T86"/>
                <a:gd fmla="*/ 59 h 220" name="T87"/>
                <a:gd fmla="*/ 206 w 218" name="T88"/>
                <a:gd fmla="*/ 172 h 22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20" w="218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3" name="Group 62">
            <a:extLst>
              <a:ext uri="{FF2B5EF4-FFF2-40B4-BE49-F238E27FC236}">
                <a16:creationId xmlns:a16="http://schemas.microsoft.com/office/drawing/2014/main" id="{0BCA1BC1-8324-4A80-8D44-EC4A020B1779}"/>
              </a:ext>
            </a:extLst>
          </p:cNvPr>
          <p:cNvGrpSpPr/>
          <p:nvPr/>
        </p:nvGrpSpPr>
        <p:grpSpPr>
          <a:xfrm>
            <a:off x="7936457" y="5135995"/>
            <a:ext cx="2543660" cy="1068862"/>
            <a:chOff x="7936456" y="5135995"/>
            <a:chExt cx="2543660" cy="106886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F9BA2B5-2533-4BBC-B53D-5D19456D0B38}"/>
                </a:ext>
              </a:extLst>
            </p:cNvPr>
            <p:cNvGrpSpPr/>
            <p:nvPr/>
          </p:nvGrpSpPr>
          <p:grpSpPr>
            <a:xfrm>
              <a:off x="7936456" y="5435415"/>
              <a:ext cx="2543660" cy="769442"/>
              <a:chOff x="4234235" y="5487337"/>
              <a:chExt cx="2543660" cy="769442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1ACD90-886B-4B6B-9157-4A0F9BDF55C5}"/>
                  </a:ext>
                </a:extLst>
              </p:cNvPr>
              <p:cNvSpPr txBox="1"/>
              <p:nvPr/>
            </p:nvSpPr>
            <p:spPr>
              <a:xfrm>
                <a:off x="4425843" y="5487337"/>
                <a:ext cx="2160442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So delicious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BD63DFD-6AD3-4582-AF90-F306EB80A85D}"/>
                  </a:ext>
                </a:extLst>
              </p:cNvPr>
              <p:cNvSpPr txBox="1"/>
              <p:nvPr/>
            </p:nvSpPr>
            <p:spPr>
              <a:xfrm>
                <a:off x="4234235" y="5795114"/>
                <a:ext cx="2543660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</a:t>
                </a:r>
              </a:p>
            </p:txBody>
          </p:sp>
        </p:grpSp>
        <p:sp>
          <p:nvSpPr>
            <p:cNvPr id="61" name="Freeform 101">
              <a:extLst>
                <a:ext uri="{FF2B5EF4-FFF2-40B4-BE49-F238E27FC236}">
                  <a16:creationId xmlns:a16="http://schemas.microsoft.com/office/drawing/2014/main" id="{CB4EDDD7-316D-4470-9A4D-EC12612979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6905" y="5135995"/>
              <a:ext cx="222762" cy="188817"/>
            </a:xfrm>
            <a:custGeom>
              <a:gdLst>
                <a:gd fmla="*/ 5 w 213" name="T0"/>
                <a:gd fmla="*/ 173 h 181" name="T1"/>
                <a:gd fmla="*/ 5 w 213" name="T2"/>
                <a:gd fmla="*/ 181 h 181" name="T3"/>
                <a:gd fmla="*/ 167 w 213" name="T4"/>
                <a:gd fmla="*/ 177 h 181" name="T5"/>
                <a:gd fmla="*/ 35 w 213" name="T6"/>
                <a:gd fmla="*/ 71 h 181" name="T7"/>
                <a:gd fmla="*/ 47 w 213" name="T8"/>
                <a:gd fmla="*/ 92 h 181" name="T9"/>
                <a:gd fmla="*/ 50 w 213" name="T10"/>
                <a:gd fmla="*/ 84 h 181" name="T11"/>
                <a:gd fmla="*/ 50 w 213" name="T12"/>
                <a:gd fmla="*/ 59 h 181" name="T13"/>
                <a:gd fmla="*/ 50 w 213" name="T14"/>
                <a:gd fmla="*/ 21 h 181" name="T15"/>
                <a:gd fmla="*/ 43 w 213" name="T16"/>
                <a:gd fmla="*/ 28 h 181" name="T17"/>
                <a:gd fmla="*/ 43 w 213" name="T18"/>
                <a:gd fmla="*/ 52 h 181" name="T19"/>
                <a:gd fmla="*/ 108 w 213" name="T20"/>
                <a:gd fmla="*/ 52 h 181" name="T21"/>
                <a:gd fmla="*/ 111 w 213" name="T22"/>
                <a:gd fmla="*/ 92 h 181" name="T23"/>
                <a:gd fmla="*/ 115 w 213" name="T24"/>
                <a:gd fmla="*/ 84 h 181" name="T25"/>
                <a:gd fmla="*/ 115 w 213" name="T26"/>
                <a:gd fmla="*/ 59 h 181" name="T27"/>
                <a:gd fmla="*/ 115 w 213" name="T28"/>
                <a:gd fmla="*/ 21 h 181" name="T29"/>
                <a:gd fmla="*/ 108 w 213" name="T30"/>
                <a:gd fmla="*/ 28 h 181" name="T31"/>
                <a:gd fmla="*/ 108 w 213" name="T32"/>
                <a:gd fmla="*/ 52 h 181" name="T33"/>
                <a:gd fmla="*/ 78 w 213" name="T34"/>
                <a:gd fmla="*/ 91 h 181" name="T35"/>
                <a:gd fmla="*/ 84 w 213" name="T36"/>
                <a:gd fmla="*/ 91 h 181" name="T37"/>
                <a:gd fmla="*/ 84 w 213" name="T38"/>
                <a:gd fmla="*/ 50 h 181" name="T39"/>
                <a:gd fmla="*/ 84 w 213" name="T40"/>
                <a:gd fmla="*/ 2 h 181" name="T41"/>
                <a:gd fmla="*/ 78 w 213" name="T42"/>
                <a:gd fmla="*/ 9 h 181" name="T43"/>
                <a:gd fmla="*/ 78 w 213" name="T44"/>
                <a:gd fmla="*/ 43 h 181" name="T45"/>
                <a:gd fmla="*/ 212 w 213" name="T46"/>
                <a:gd fmla="*/ 93 h 181" name="T47"/>
                <a:gd fmla="*/ 128 w 213" name="T48"/>
                <a:gd fmla="*/ 133 h 181" name="T49"/>
                <a:gd fmla="*/ 12 w 213" name="T50"/>
                <a:gd fmla="*/ 133 h 181" name="T51"/>
                <a:gd fmla="*/ 0 w 213" name="T52"/>
                <a:gd fmla="*/ 147 h 181" name="T53"/>
                <a:gd fmla="*/ 154 w 213" name="T54"/>
                <a:gd fmla="*/ 165 h 181" name="T55"/>
                <a:gd fmla="*/ 165 w 213" name="T56"/>
                <a:gd fmla="*/ 146 h 181" name="T57"/>
                <a:gd fmla="*/ 145 w 213" name="T58"/>
                <a:gd fmla="*/ 133 h 181" name="T59"/>
                <a:gd fmla="*/ 212 w 213" name="T60"/>
                <a:gd fmla="*/ 93 h 181" name="T61"/>
                <a:gd fmla="*/ 156 w 213" name="T62"/>
                <a:gd fmla="*/ 145 h 181" name="T63"/>
                <a:gd fmla="*/ 16 w 213" name="T64"/>
                <a:gd fmla="*/ 157 h 181" name="T65"/>
                <a:gd fmla="*/ 12 w 213" name="T66"/>
                <a:gd fmla="*/ 141 h 18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81" w="213">
                  <a:moveTo>
                    <a:pt x="162" y="173"/>
                  </a:moveTo>
                  <a:cubicBezTo>
                    <a:pt x="5" y="173"/>
                    <a:pt x="5" y="173"/>
                    <a:pt x="5" y="173"/>
                  </a:cubicBezTo>
                  <a:cubicBezTo>
                    <a:pt x="2" y="173"/>
                    <a:pt x="0" y="174"/>
                    <a:pt x="0" y="177"/>
                  </a:cubicBezTo>
                  <a:cubicBezTo>
                    <a:pt x="0" y="180"/>
                    <a:pt x="2" y="181"/>
                    <a:pt x="5" y="181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4" y="181"/>
                    <a:pt x="167" y="180"/>
                    <a:pt x="167" y="177"/>
                  </a:cubicBezTo>
                  <a:cubicBezTo>
                    <a:pt x="167" y="174"/>
                    <a:pt x="164" y="173"/>
                    <a:pt x="162" y="173"/>
                  </a:cubicBezTo>
                  <a:close/>
                  <a:moveTo>
                    <a:pt x="35" y="71"/>
                  </a:moveTo>
                  <a:cubicBezTo>
                    <a:pt x="35" y="79"/>
                    <a:pt x="38" y="86"/>
                    <a:pt x="43" y="91"/>
                  </a:cubicBezTo>
                  <a:cubicBezTo>
                    <a:pt x="44" y="92"/>
                    <a:pt x="46" y="92"/>
                    <a:pt x="47" y="92"/>
                  </a:cubicBezTo>
                  <a:cubicBezTo>
                    <a:pt x="48" y="92"/>
                    <a:pt x="49" y="92"/>
                    <a:pt x="50" y="91"/>
                  </a:cubicBezTo>
                  <a:cubicBezTo>
                    <a:pt x="52" y="89"/>
                    <a:pt x="52" y="86"/>
                    <a:pt x="50" y="84"/>
                  </a:cubicBezTo>
                  <a:cubicBezTo>
                    <a:pt x="47" y="80"/>
                    <a:pt x="45" y="76"/>
                    <a:pt x="45" y="71"/>
                  </a:cubicBezTo>
                  <a:cubicBezTo>
                    <a:pt x="45" y="67"/>
                    <a:pt x="47" y="62"/>
                    <a:pt x="50" y="59"/>
                  </a:cubicBezTo>
                  <a:cubicBezTo>
                    <a:pt x="55" y="54"/>
                    <a:pt x="58" y="47"/>
                    <a:pt x="58" y="40"/>
                  </a:cubicBezTo>
                  <a:cubicBezTo>
                    <a:pt x="58" y="33"/>
                    <a:pt x="55" y="26"/>
                    <a:pt x="50" y="21"/>
                  </a:cubicBezTo>
                  <a:cubicBezTo>
                    <a:pt x="48" y="19"/>
                    <a:pt x="45" y="19"/>
                    <a:pt x="43" y="21"/>
                  </a:cubicBezTo>
                  <a:cubicBezTo>
                    <a:pt x="41" y="22"/>
                    <a:pt x="41" y="26"/>
                    <a:pt x="43" y="28"/>
                  </a:cubicBezTo>
                  <a:cubicBezTo>
                    <a:pt x="47" y="31"/>
                    <a:pt x="48" y="35"/>
                    <a:pt x="48" y="40"/>
                  </a:cubicBezTo>
                  <a:cubicBezTo>
                    <a:pt x="48" y="44"/>
                    <a:pt x="47" y="49"/>
                    <a:pt x="43" y="52"/>
                  </a:cubicBezTo>
                  <a:cubicBezTo>
                    <a:pt x="38" y="57"/>
                    <a:pt x="35" y="64"/>
                    <a:pt x="35" y="71"/>
                  </a:cubicBezTo>
                  <a:close/>
                  <a:moveTo>
                    <a:pt x="108" y="52"/>
                  </a:moveTo>
                  <a:cubicBezTo>
                    <a:pt x="97" y="63"/>
                    <a:pt x="97" y="80"/>
                    <a:pt x="108" y="91"/>
                  </a:cubicBezTo>
                  <a:cubicBezTo>
                    <a:pt x="109" y="92"/>
                    <a:pt x="110" y="92"/>
                    <a:pt x="111" y="92"/>
                  </a:cubicBezTo>
                  <a:cubicBezTo>
                    <a:pt x="113" y="92"/>
                    <a:pt x="114" y="92"/>
                    <a:pt x="115" y="91"/>
                  </a:cubicBezTo>
                  <a:cubicBezTo>
                    <a:pt x="117" y="89"/>
                    <a:pt x="117" y="86"/>
                    <a:pt x="115" y="84"/>
                  </a:cubicBezTo>
                  <a:cubicBezTo>
                    <a:pt x="108" y="77"/>
                    <a:pt x="108" y="66"/>
                    <a:pt x="115" y="59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20" y="54"/>
                    <a:pt x="123" y="47"/>
                    <a:pt x="123" y="40"/>
                  </a:cubicBezTo>
                  <a:cubicBezTo>
                    <a:pt x="123" y="33"/>
                    <a:pt x="120" y="26"/>
                    <a:pt x="115" y="21"/>
                  </a:cubicBezTo>
                  <a:cubicBezTo>
                    <a:pt x="113" y="19"/>
                    <a:pt x="110" y="19"/>
                    <a:pt x="108" y="21"/>
                  </a:cubicBezTo>
                  <a:cubicBezTo>
                    <a:pt x="106" y="22"/>
                    <a:pt x="106" y="26"/>
                    <a:pt x="108" y="28"/>
                  </a:cubicBezTo>
                  <a:cubicBezTo>
                    <a:pt x="111" y="31"/>
                    <a:pt x="113" y="35"/>
                    <a:pt x="113" y="40"/>
                  </a:cubicBezTo>
                  <a:cubicBezTo>
                    <a:pt x="113" y="44"/>
                    <a:pt x="111" y="49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lose/>
                  <a:moveTo>
                    <a:pt x="78" y="91"/>
                  </a:moveTo>
                  <a:cubicBezTo>
                    <a:pt x="79" y="92"/>
                    <a:pt x="80" y="92"/>
                    <a:pt x="81" y="92"/>
                  </a:cubicBezTo>
                  <a:cubicBezTo>
                    <a:pt x="82" y="92"/>
                    <a:pt x="84" y="92"/>
                    <a:pt x="84" y="91"/>
                  </a:cubicBezTo>
                  <a:cubicBezTo>
                    <a:pt x="86" y="89"/>
                    <a:pt x="86" y="86"/>
                    <a:pt x="84" y="84"/>
                  </a:cubicBezTo>
                  <a:cubicBezTo>
                    <a:pt x="75" y="74"/>
                    <a:pt x="75" y="59"/>
                    <a:pt x="84" y="50"/>
                  </a:cubicBezTo>
                  <a:cubicBezTo>
                    <a:pt x="91" y="44"/>
                    <a:pt x="94" y="35"/>
                    <a:pt x="94" y="26"/>
                  </a:cubicBezTo>
                  <a:cubicBezTo>
                    <a:pt x="94" y="17"/>
                    <a:pt x="91" y="9"/>
                    <a:pt x="84" y="2"/>
                  </a:cubicBezTo>
                  <a:cubicBezTo>
                    <a:pt x="83" y="0"/>
                    <a:pt x="79" y="0"/>
                    <a:pt x="78" y="2"/>
                  </a:cubicBezTo>
                  <a:cubicBezTo>
                    <a:pt x="76" y="4"/>
                    <a:pt x="76" y="7"/>
                    <a:pt x="78" y="9"/>
                  </a:cubicBezTo>
                  <a:cubicBezTo>
                    <a:pt x="82" y="14"/>
                    <a:pt x="84" y="20"/>
                    <a:pt x="84" y="26"/>
                  </a:cubicBezTo>
                  <a:cubicBezTo>
                    <a:pt x="84" y="33"/>
                    <a:pt x="82" y="39"/>
                    <a:pt x="78" y="43"/>
                  </a:cubicBezTo>
                  <a:cubicBezTo>
                    <a:pt x="65" y="56"/>
                    <a:pt x="65" y="78"/>
                    <a:pt x="78" y="91"/>
                  </a:cubicBezTo>
                  <a:close/>
                  <a:moveTo>
                    <a:pt x="212" y="93"/>
                  </a:moveTo>
                  <a:cubicBezTo>
                    <a:pt x="210" y="91"/>
                    <a:pt x="208" y="90"/>
                    <a:pt x="206" y="91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" y="133"/>
                    <a:pt x="12" y="133"/>
                    <a:pt x="12" y="133"/>
                  </a:cubicBezTo>
                  <a:cubicBezTo>
                    <a:pt x="5" y="133"/>
                    <a:pt x="0" y="140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54" y="165"/>
                    <a:pt x="154" y="165"/>
                    <a:pt x="154" y="165"/>
                  </a:cubicBezTo>
                  <a:cubicBezTo>
                    <a:pt x="165" y="147"/>
                    <a:pt x="165" y="147"/>
                    <a:pt x="165" y="147"/>
                  </a:cubicBezTo>
                  <a:cubicBezTo>
                    <a:pt x="165" y="146"/>
                    <a:pt x="165" y="146"/>
                    <a:pt x="165" y="146"/>
                  </a:cubicBezTo>
                  <a:cubicBezTo>
                    <a:pt x="165" y="140"/>
                    <a:pt x="159" y="133"/>
                    <a:pt x="152" y="133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12" y="97"/>
                    <a:pt x="213" y="95"/>
                    <a:pt x="212" y="93"/>
                  </a:cubicBezTo>
                  <a:close/>
                  <a:moveTo>
                    <a:pt x="152" y="141"/>
                  </a:moveTo>
                  <a:cubicBezTo>
                    <a:pt x="154" y="141"/>
                    <a:pt x="156" y="143"/>
                    <a:pt x="156" y="145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6" y="157"/>
                    <a:pt x="16" y="157"/>
                    <a:pt x="16" y="157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3"/>
                    <a:pt x="10" y="141"/>
                    <a:pt x="12" y="141"/>
                  </a:cubicBezTo>
                  <a:lnTo>
                    <a:pt x="152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15" name="e7d195523061f1c0">
            <a:extLst>
              <a:ext uri="{FF2B5EF4-FFF2-40B4-BE49-F238E27FC236}">
                <a16:creationId xmlns:a16="http://schemas.microsoft.com/office/drawing/2014/main" id="{431C56AD-1B5E-4172-BF22-F0EABEE1DF68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27A772A4-954F-4D40-8C9B-4DB3AAB83BAA}"/>
              </a:ext>
            </a:extLst>
          </p:cNvPr>
          <p:cNvPicPr>
            <a:picLocks noChangeAspect="1" noGrp="1"/>
          </p:cNvPicPr>
          <p:nvPr>
            <p:ph idx="11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4189080943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ntr" presetID="2" presetSubtype="4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6" nodeType="withEffect" presetClass="entr" presetID="2" presetSubtype="4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0" nodeType="withEffect" presetClass="entr" presetID="2" presetSubtype="4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6" name="Rectangle: Rounded Corners 25">
            <a:extLst>
              <a:ext uri="{FF2B5EF4-FFF2-40B4-BE49-F238E27FC236}">
                <a16:creationId xmlns:a16="http://schemas.microsoft.com/office/drawing/2014/main" id="{7AC1B1AB-E963-43D5-901F-74B8E851E9C2}"/>
              </a:ext>
            </a:extLst>
          </p:cNvPr>
          <p:cNvSpPr/>
          <p:nvPr/>
        </p:nvSpPr>
        <p:spPr>
          <a:xfrm>
            <a:off x="2748117" y="4118987"/>
            <a:ext cx="8344425" cy="1498406"/>
          </a:xfrm>
          <a:prstGeom prst="roundRect">
            <a:avLst>
              <a:gd fmla="val 50000" name="adj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8" name="Freeform: Shape 7">
            <a:extLst>
              <a:ext uri="{FF2B5EF4-FFF2-40B4-BE49-F238E27FC236}">
                <a16:creationId xmlns:a16="http://schemas.microsoft.com/office/drawing/2014/main" id="{0F6663AE-0023-458D-A3B7-46EF0CB16089}"/>
              </a:ext>
            </a:extLst>
          </p:cNvPr>
          <p:cNvSpPr/>
          <p:nvPr/>
        </p:nvSpPr>
        <p:spPr>
          <a:xfrm>
            <a:off x="0" y="961492"/>
            <a:ext cx="3309135" cy="5181766"/>
          </a:xfrm>
          <a:custGeom>
            <a:gdLst>
              <a:gd fmla="*/ 702130 w 3234873" name="connsiteX0"/>
              <a:gd fmla="*/ 0 h 5065486" name="connsiteY0"/>
              <a:gd fmla="*/ 3234873 w 3234873" name="connsiteX1"/>
              <a:gd fmla="*/ 2532743 h 5065486" name="connsiteY1"/>
              <a:gd fmla="*/ 702130 w 3234873" name="connsiteX2"/>
              <a:gd fmla="*/ 5065486 h 5065486" name="connsiteY2"/>
              <a:gd fmla="*/ 191694 w 3234873" name="connsiteX3"/>
              <a:gd fmla="*/ 5014030 h 5065486" name="connsiteY3"/>
              <a:gd fmla="*/ 0 w 3234873" name="connsiteX4"/>
              <a:gd fmla="*/ 4964740 h 5065486" name="connsiteY4"/>
              <a:gd fmla="*/ 0 w 3234873" name="connsiteX5"/>
              <a:gd fmla="*/ 100746 h 5065486" name="connsiteY5"/>
              <a:gd fmla="*/ 191694 w 3234873" name="connsiteX6"/>
              <a:gd fmla="*/ 51456 h 5065486" name="connsiteY6"/>
              <a:gd fmla="*/ 702130 w 3234873" name="connsiteX7"/>
              <a:gd fmla="*/ 0 h 506548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065486" w="3234873">
                <a:moveTo>
                  <a:pt x="702130" y="0"/>
                </a:moveTo>
                <a:cubicBezTo>
                  <a:pt x="2100925" y="0"/>
                  <a:pt x="3234873" y="1133948"/>
                  <a:pt x="3234873" y="2532743"/>
                </a:cubicBezTo>
                <a:cubicBezTo>
                  <a:pt x="3234873" y="3931538"/>
                  <a:pt x="2100925" y="5065486"/>
                  <a:pt x="702130" y="5065486"/>
                </a:cubicBezTo>
                <a:cubicBezTo>
                  <a:pt x="527281" y="5065486"/>
                  <a:pt x="356570" y="5047768"/>
                  <a:pt x="191694" y="5014030"/>
                </a:cubicBezTo>
                <a:lnTo>
                  <a:pt x="0" y="4964740"/>
                </a:lnTo>
                <a:lnTo>
                  <a:pt x="0" y="100746"/>
                </a:lnTo>
                <a:lnTo>
                  <a:pt x="191694" y="51456"/>
                </a:lnTo>
                <a:cubicBezTo>
                  <a:pt x="356570" y="17718"/>
                  <a:pt x="527281" y="0"/>
                  <a:pt x="702130" y="0"/>
                </a:cubicBez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9" name="TextBox 28">
            <a:extLst>
              <a:ext uri="{FF2B5EF4-FFF2-40B4-BE49-F238E27FC236}">
                <a16:creationId xmlns:a16="http://schemas.microsoft.com/office/drawing/2014/main" id="{1B3C10C4-E9DC-4B56-ADBC-AB4B6F902560}"/>
              </a:ext>
            </a:extLst>
          </p:cNvPr>
          <p:cNvSpPr txBox="1"/>
          <p:nvPr/>
        </p:nvSpPr>
        <p:spPr>
          <a:xfrm>
            <a:off x="5869401" y="2767544"/>
            <a:ext cx="5080115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8" name="Group 57">
            <a:extLst>
              <a:ext uri="{FF2B5EF4-FFF2-40B4-BE49-F238E27FC236}">
                <a16:creationId xmlns:a16="http://schemas.microsoft.com/office/drawing/2014/main" id="{5F74A153-DD34-49CF-A317-316A676218C2}"/>
              </a:ext>
            </a:extLst>
          </p:cNvPr>
          <p:cNvGrpSpPr/>
          <p:nvPr/>
        </p:nvGrpSpPr>
        <p:grpSpPr>
          <a:xfrm>
            <a:off x="5869403" y="4491089"/>
            <a:ext cx="1857279" cy="754202"/>
            <a:chOff x="5869402" y="4409320"/>
            <a:chExt cx="1857279" cy="75420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BB9D42B-704D-4386-83F4-4A6426E537A9}"/>
                </a:ext>
              </a:extLst>
            </p:cNvPr>
            <p:cNvSpPr txBox="1"/>
            <p:nvPr/>
          </p:nvSpPr>
          <p:spPr>
            <a:xfrm>
              <a:off x="5869402" y="4409320"/>
              <a:ext cx="185727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z="1400">
                  <a:solidFill>
                    <a:schemeClr val="bg1"/>
                  </a:solidFill>
                  <a:cs typeface="+mn-ea"/>
                  <a:sym typeface="+mn-lt"/>
                </a:rPr>
                <a:t>01. Orange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03065D-EF27-498B-AA29-744D5ECD4678}"/>
                </a:ext>
              </a:extLst>
            </p:cNvPr>
            <p:cNvSpPr txBox="1"/>
            <p:nvPr/>
          </p:nvSpPr>
          <p:spPr>
            <a:xfrm>
              <a:off x="5869401" y="4701858"/>
              <a:ext cx="185727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9" name="Group 58">
            <a:extLst>
              <a:ext uri="{FF2B5EF4-FFF2-40B4-BE49-F238E27FC236}">
                <a16:creationId xmlns:a16="http://schemas.microsoft.com/office/drawing/2014/main" id="{5997340D-636D-4A32-AFB6-FE1DC2368987}"/>
              </a:ext>
            </a:extLst>
          </p:cNvPr>
          <p:cNvGrpSpPr/>
          <p:nvPr/>
        </p:nvGrpSpPr>
        <p:grpSpPr>
          <a:xfrm>
            <a:off x="8287578" y="4491089"/>
            <a:ext cx="1857279" cy="754202"/>
            <a:chOff x="5869402" y="4409320"/>
            <a:chExt cx="1857279" cy="75420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8ACF1F4-6F2E-4C5E-A4EC-BC8089732DB4}"/>
                </a:ext>
              </a:extLst>
            </p:cNvPr>
            <p:cNvSpPr txBox="1"/>
            <p:nvPr/>
          </p:nvSpPr>
          <p:spPr>
            <a:xfrm>
              <a:off x="5869403" y="4409320"/>
              <a:ext cx="185727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z="1400">
                  <a:solidFill>
                    <a:schemeClr val="bg1"/>
                  </a:solidFill>
                  <a:cs typeface="+mn-ea"/>
                  <a:sym typeface="+mn-lt"/>
                </a:rPr>
                <a:t>02. Healthy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6A6DADC-292C-45E9-9589-9E7E736C8E8D}"/>
                </a:ext>
              </a:extLst>
            </p:cNvPr>
            <p:cNvSpPr txBox="1"/>
            <p:nvPr/>
          </p:nvSpPr>
          <p:spPr>
            <a:xfrm>
              <a:off x="5869402" y="4701858"/>
              <a:ext cx="1857278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cs typeface="+mn-ea"/>
                  <a:sym typeface="+mn-lt"/>
                </a:rPr>
                <a:t>A wonderful serenity has taken possession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62" name="TextBox 61">
            <a:extLst>
              <a:ext uri="{FF2B5EF4-FFF2-40B4-BE49-F238E27FC236}">
                <a16:creationId xmlns:a16="http://schemas.microsoft.com/office/drawing/2014/main" id="{87913005-A921-4146-9921-B0E355C5D1E5}"/>
              </a:ext>
            </a:extLst>
          </p:cNvPr>
          <p:cNvSpPr txBox="1"/>
          <p:nvPr/>
        </p:nvSpPr>
        <p:spPr>
          <a:xfrm>
            <a:off x="5869403" y="1339278"/>
            <a:ext cx="522313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lang="en-US" sz="360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Real Fresh</a:t>
            </a:r>
          </a:p>
          <a:p>
            <a:r>
              <a:rPr lang="en-US" sz="360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Juice Image Slide</a:t>
            </a:r>
          </a:p>
        </p:txBody>
      </p: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5" name="e7d195523061f1c0">
            <a:extLst>
              <a:ext uri="{FF2B5EF4-FFF2-40B4-BE49-F238E27FC236}">
                <a16:creationId xmlns:a16="http://schemas.microsoft.com/office/drawing/2014/main" id="{C17A4B3A-C424-44E4-A0B1-CD99C2F41B55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50ABED38-9E1C-401D-A691-11725EDA85D7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2" name="Group 41">
            <a:extLst>
              <a:ext uri="{FF2B5EF4-FFF2-40B4-BE49-F238E27FC236}">
                <a16:creationId xmlns:a16="http://schemas.microsoft.com/office/drawing/2014/main" id="{6C086C13-E210-435E-89C0-263D5D9858E8}"/>
              </a:ext>
            </a:extLst>
          </p:cNvPr>
          <p:cNvGrpSpPr/>
          <p:nvPr/>
        </p:nvGrpSpPr>
        <p:grpSpPr>
          <a:xfrm>
            <a:off x="672916" y="3125832"/>
            <a:ext cx="853089" cy="853089"/>
            <a:chOff x="672914" y="3125830"/>
            <a:chExt cx="853089" cy="85308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4D4C5E-C557-4BF2-B8C8-4550AAC2E5A2}"/>
                </a:ext>
              </a:extLst>
            </p:cNvPr>
            <p:cNvSpPr/>
            <p:nvPr/>
          </p:nvSpPr>
          <p:spPr>
            <a:xfrm>
              <a:off x="672914" y="3125830"/>
              <a:ext cx="853089" cy="853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812800" dir="5400000" dist="330200" rotWithShape="0" sx="62000" sy="6200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0" name="Gruppieren 309">
              <a:extLst>
                <a:ext uri="{FF2B5EF4-FFF2-40B4-BE49-F238E27FC236}">
                  <a16:creationId xmlns:a16="http://schemas.microsoft.com/office/drawing/2014/main" id="{50E771AC-C0B5-4194-BFBF-2B0802843149}"/>
                </a:ext>
              </a:extLst>
            </p:cNvPr>
            <p:cNvGrpSpPr/>
            <p:nvPr/>
          </p:nvGrpSpPr>
          <p:grpSpPr>
            <a:xfrm>
              <a:off x="974045" y="3364255"/>
              <a:ext cx="250826" cy="376238"/>
              <a:chOff x="3985418" y="4638674"/>
              <a:chExt cx="250826" cy="376238"/>
            </a:xfrm>
            <a:solidFill>
              <a:schemeClr val="accent1"/>
            </a:solidFill>
          </p:grpSpPr>
          <p:sp>
            <p:nvSpPr>
              <p:cNvPr id="31" name="Freeform 122">
                <a:extLst>
                  <a:ext uri="{FF2B5EF4-FFF2-40B4-BE49-F238E27FC236}">
                    <a16:creationId xmlns:a16="http://schemas.microsoft.com/office/drawing/2014/main" id="{E9C127BB-A8C3-4917-AEBC-7DA9F10A9372}"/>
                  </a:ext>
                </a:extLst>
              </p:cNvPr>
              <p:cNvSpPr/>
              <p:nvPr/>
            </p:nvSpPr>
            <p:spPr bwMode="auto">
              <a:xfrm>
                <a:off x="4137818" y="4935537"/>
                <a:ext cx="14288" cy="12700"/>
              </a:xfrm>
              <a:custGeom>
                <a:gdLst>
                  <a:gd fmla="*/ 8 w 9" name="T0"/>
                  <a:gd fmla="*/ 3 h 9" name="T1"/>
                  <a:gd fmla="*/ 7 w 9" name="T2"/>
                  <a:gd fmla="*/ 8 h 9" name="T3"/>
                  <a:gd fmla="*/ 1 w 9" name="T4"/>
                  <a:gd fmla="*/ 7 h 9" name="T5"/>
                  <a:gd fmla="*/ 3 w 9" name="T6"/>
                  <a:gd fmla="*/ 1 h 9" name="T7"/>
                  <a:gd fmla="*/ 8 w 9" name="T8"/>
                  <a:gd fmla="*/ 3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9">
                    <a:moveTo>
                      <a:pt x="8" y="3"/>
                    </a:move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123">
                <a:extLst>
                  <a:ext uri="{FF2B5EF4-FFF2-40B4-BE49-F238E27FC236}">
                    <a16:creationId xmlns:a16="http://schemas.microsoft.com/office/drawing/2014/main" id="{2DF41BD2-5EBC-43DE-A0ED-2E1F71EAA62E}"/>
                  </a:ext>
                </a:extLst>
              </p:cNvPr>
              <p:cNvSpPr/>
              <p:nvPr/>
            </p:nvSpPr>
            <p:spPr bwMode="auto">
              <a:xfrm>
                <a:off x="4158456" y="4967287"/>
                <a:ext cx="12700" cy="14288"/>
              </a:xfrm>
              <a:custGeom>
                <a:gdLst>
                  <a:gd fmla="*/ 8 w 9" name="T0"/>
                  <a:gd fmla="*/ 2 h 9" name="T1"/>
                  <a:gd fmla="*/ 6 w 9" name="T2"/>
                  <a:gd fmla="*/ 8 h 9" name="T3"/>
                  <a:gd fmla="*/ 1 w 9" name="T4"/>
                  <a:gd fmla="*/ 6 h 9" name="T5"/>
                  <a:gd fmla="*/ 2 w 9" name="T6"/>
                  <a:gd fmla="*/ 1 h 9" name="T7"/>
                  <a:gd fmla="*/ 8 w 9" name="T8"/>
                  <a:gd fmla="*/ 2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9">
                    <a:moveTo>
                      <a:pt x="8" y="2"/>
                    </a:moveTo>
                    <a:cubicBezTo>
                      <a:pt x="9" y="4"/>
                      <a:pt x="8" y="7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 124">
                <a:extLst>
                  <a:ext uri="{FF2B5EF4-FFF2-40B4-BE49-F238E27FC236}">
                    <a16:creationId xmlns:a16="http://schemas.microsoft.com/office/drawing/2014/main" id="{38EDFCE1-A377-4122-94E4-883A5504A87D}"/>
                  </a:ext>
                </a:extLst>
              </p:cNvPr>
              <p:cNvSpPr/>
              <p:nvPr/>
            </p:nvSpPr>
            <p:spPr bwMode="auto">
              <a:xfrm>
                <a:off x="4158456" y="4945062"/>
                <a:ext cx="12700" cy="12700"/>
              </a:xfrm>
              <a:custGeom>
                <a:gdLst>
                  <a:gd fmla="*/ 8 w 9" name="T0"/>
                  <a:gd fmla="*/ 3 h 9" name="T1"/>
                  <a:gd fmla="*/ 7 w 9" name="T2"/>
                  <a:gd fmla="*/ 8 h 9" name="T3"/>
                  <a:gd fmla="*/ 1 w 9" name="T4"/>
                  <a:gd fmla="*/ 7 h 9" name="T5"/>
                  <a:gd fmla="*/ 3 w 9" name="T6"/>
                  <a:gd fmla="*/ 1 h 9" name="T7"/>
                  <a:gd fmla="*/ 8 w 9" name="T8"/>
                  <a:gd fmla="*/ 3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9">
                    <a:moveTo>
                      <a:pt x="8" y="3"/>
                    </a:moveTo>
                    <a:cubicBezTo>
                      <a:pt x="9" y="5"/>
                      <a:pt x="9" y="7"/>
                      <a:pt x="7" y="8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0" y="5"/>
                      <a:pt x="1" y="3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125">
                <a:extLst>
                  <a:ext uri="{FF2B5EF4-FFF2-40B4-BE49-F238E27FC236}">
                    <a16:creationId xmlns:a16="http://schemas.microsoft.com/office/drawing/2014/main" id="{82CC1D84-8845-43C1-B051-4F57D43C7408}"/>
                  </a:ext>
                </a:extLst>
              </p:cNvPr>
              <p:cNvSpPr/>
              <p:nvPr/>
            </p:nvSpPr>
            <p:spPr bwMode="auto">
              <a:xfrm>
                <a:off x="4137818" y="4957762"/>
                <a:ext cx="14288" cy="14288"/>
              </a:xfrm>
              <a:custGeom>
                <a:gdLst>
                  <a:gd fmla="*/ 8 w 9" name="T0"/>
                  <a:gd fmla="*/ 2 h 9" name="T1"/>
                  <a:gd fmla="*/ 6 w 9" name="T2"/>
                  <a:gd fmla="*/ 8 h 9" name="T3"/>
                  <a:gd fmla="*/ 1 w 9" name="T4"/>
                  <a:gd fmla="*/ 6 h 9" name="T5"/>
                  <a:gd fmla="*/ 2 w 9" name="T6"/>
                  <a:gd fmla="*/ 1 h 9" name="T7"/>
                  <a:gd fmla="*/ 8 w 9" name="T8"/>
                  <a:gd fmla="*/ 2 h 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" w="9">
                    <a:moveTo>
                      <a:pt x="8" y="2"/>
                    </a:moveTo>
                    <a:cubicBezTo>
                      <a:pt x="9" y="4"/>
                      <a:pt x="8" y="6"/>
                      <a:pt x="6" y="8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6" y="0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126">
                <a:extLst>
                  <a:ext uri="{FF2B5EF4-FFF2-40B4-BE49-F238E27FC236}">
                    <a16:creationId xmlns:a16="http://schemas.microsoft.com/office/drawing/2014/main" id="{279CB3EA-8803-4BB9-89C8-9E4540B70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42568" y="4702174"/>
                <a:ext cx="155575" cy="312738"/>
              </a:xfrm>
              <a:custGeom>
                <a:gdLst>
                  <a:gd fmla="*/ 87 w 100" name="T0"/>
                  <a:gd fmla="*/ 200 h 200" name="T1"/>
                  <a:gd fmla="*/ 13 w 100" name="T2"/>
                  <a:gd fmla="*/ 200 h 200" name="T3"/>
                  <a:gd fmla="*/ 0 w 100" name="T4"/>
                  <a:gd fmla="*/ 187 h 200" name="T5"/>
                  <a:gd fmla="*/ 0 w 100" name="T6"/>
                  <a:gd fmla="*/ 0 h 200" name="T7"/>
                  <a:gd fmla="*/ 88 w 100" name="T8"/>
                  <a:gd fmla="*/ 0 h 200" name="T9"/>
                  <a:gd fmla="*/ 100 w 100" name="T10"/>
                  <a:gd fmla="*/ 12 h 200" name="T11"/>
                  <a:gd fmla="*/ 100 w 100" name="T12"/>
                  <a:gd fmla="*/ 187 h 200" name="T13"/>
                  <a:gd fmla="*/ 87 w 100" name="T14"/>
                  <a:gd fmla="*/ 200 h 200" name="T15"/>
                  <a:gd fmla="*/ 8 w 100" name="T16"/>
                  <a:gd fmla="*/ 8 h 200" name="T17"/>
                  <a:gd fmla="*/ 8 w 100" name="T18"/>
                  <a:gd fmla="*/ 187 h 200" name="T19"/>
                  <a:gd fmla="*/ 13 w 100" name="T20"/>
                  <a:gd fmla="*/ 192 h 200" name="T21"/>
                  <a:gd fmla="*/ 87 w 100" name="T22"/>
                  <a:gd fmla="*/ 192 h 200" name="T23"/>
                  <a:gd fmla="*/ 92 w 100" name="T24"/>
                  <a:gd fmla="*/ 187 h 200" name="T25"/>
                  <a:gd fmla="*/ 92 w 100" name="T26"/>
                  <a:gd fmla="*/ 12 h 200" name="T27"/>
                  <a:gd fmla="*/ 88 w 100" name="T28"/>
                  <a:gd fmla="*/ 8 h 200" name="T29"/>
                  <a:gd fmla="*/ 8 w 100" name="T30"/>
                  <a:gd fmla="*/ 8 h 200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0" w="100">
                    <a:moveTo>
                      <a:pt x="87" y="200"/>
                    </a:moveTo>
                    <a:cubicBezTo>
                      <a:pt x="13" y="200"/>
                      <a:pt x="13" y="200"/>
                      <a:pt x="13" y="200"/>
                    </a:cubicBezTo>
                    <a:cubicBezTo>
                      <a:pt x="6" y="200"/>
                      <a:pt x="0" y="194"/>
                      <a:pt x="0" y="1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95" y="0"/>
                      <a:pt x="100" y="5"/>
                      <a:pt x="100" y="12"/>
                    </a:cubicBezTo>
                    <a:cubicBezTo>
                      <a:pt x="100" y="187"/>
                      <a:pt x="100" y="187"/>
                      <a:pt x="100" y="187"/>
                    </a:cubicBezTo>
                    <a:cubicBezTo>
                      <a:pt x="100" y="194"/>
                      <a:pt x="94" y="200"/>
                      <a:pt x="87" y="200"/>
                    </a:cubicBezTo>
                    <a:close/>
                    <a:moveTo>
                      <a:pt x="8" y="8"/>
                    </a:move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90"/>
                      <a:pt x="10" y="192"/>
                      <a:pt x="13" y="192"/>
                    </a:cubicBezTo>
                    <a:cubicBezTo>
                      <a:pt x="87" y="192"/>
                      <a:pt x="87" y="192"/>
                      <a:pt x="87" y="192"/>
                    </a:cubicBezTo>
                    <a:cubicBezTo>
                      <a:pt x="90" y="192"/>
                      <a:pt x="92" y="190"/>
                      <a:pt x="92" y="187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2" y="10"/>
                      <a:pt x="90" y="8"/>
                      <a:pt x="88" y="8"/>
                    </a:cubicBezTo>
                    <a:lnTo>
                      <a:pt x="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 127">
                <a:extLst>
                  <a:ext uri="{FF2B5EF4-FFF2-40B4-BE49-F238E27FC236}">
                    <a16:creationId xmlns:a16="http://schemas.microsoft.com/office/drawing/2014/main" id="{064FFAF4-97A6-4083-B1AE-66452F616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5418" y="4638674"/>
                <a:ext cx="125413" cy="125413"/>
              </a:xfrm>
              <a:custGeom>
                <a:gdLst>
                  <a:gd fmla="*/ 44 w 80" name="T0"/>
                  <a:gd fmla="*/ 80 h 80" name="T1"/>
                  <a:gd fmla="*/ 40 w 80" name="T2"/>
                  <a:gd fmla="*/ 80 h 80" name="T3"/>
                  <a:gd fmla="*/ 0 w 80" name="T4"/>
                  <a:gd fmla="*/ 40 h 80" name="T5"/>
                  <a:gd fmla="*/ 40 w 80" name="T6"/>
                  <a:gd fmla="*/ 0 h 80" name="T7"/>
                  <a:gd fmla="*/ 80 w 80" name="T8"/>
                  <a:gd fmla="*/ 40 h 80" name="T9"/>
                  <a:gd fmla="*/ 80 w 80" name="T10"/>
                  <a:gd fmla="*/ 44 h 80" name="T11"/>
                  <a:gd fmla="*/ 79 w 80" name="T12"/>
                  <a:gd fmla="*/ 48 h 80" name="T13"/>
                  <a:gd fmla="*/ 44 w 80" name="T14"/>
                  <a:gd fmla="*/ 48 h 80" name="T15"/>
                  <a:gd fmla="*/ 44 w 80" name="T16"/>
                  <a:gd fmla="*/ 80 h 80" name="T17"/>
                  <a:gd fmla="*/ 40 w 80" name="T18"/>
                  <a:gd fmla="*/ 8 h 80" name="T19"/>
                  <a:gd fmla="*/ 8 w 80" name="T20"/>
                  <a:gd fmla="*/ 40 h 80" name="T21"/>
                  <a:gd fmla="*/ 36 w 80" name="T22"/>
                  <a:gd fmla="*/ 72 h 80" name="T23"/>
                  <a:gd fmla="*/ 36 w 80" name="T24"/>
                  <a:gd fmla="*/ 40 h 80" name="T25"/>
                  <a:gd fmla="*/ 72 w 80" name="T26"/>
                  <a:gd fmla="*/ 40 h 80" name="T27"/>
                  <a:gd fmla="*/ 40 w 80" name="T28"/>
                  <a:gd fmla="*/ 8 h 8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80" w="80">
                    <a:moveTo>
                      <a:pt x="44" y="80"/>
                    </a:moveTo>
                    <a:cubicBezTo>
                      <a:pt x="40" y="80"/>
                      <a:pt x="40" y="80"/>
                      <a:pt x="40" y="80"/>
                    </a:cubicBezTo>
                    <a:cubicBezTo>
                      <a:pt x="18" y="80"/>
                      <a:pt x="0" y="62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62" y="0"/>
                      <a:pt x="80" y="18"/>
                      <a:pt x="80" y="40"/>
                    </a:cubicBezTo>
                    <a:cubicBezTo>
                      <a:pt x="80" y="42"/>
                      <a:pt x="80" y="43"/>
                      <a:pt x="80" y="44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44" y="48"/>
                      <a:pt x="44" y="48"/>
                      <a:pt x="44" y="48"/>
                    </a:cubicBezTo>
                    <a:lnTo>
                      <a:pt x="44" y="80"/>
                    </a:lnTo>
                    <a:close/>
                    <a:moveTo>
                      <a:pt x="40" y="8"/>
                    </a:moveTo>
                    <a:cubicBezTo>
                      <a:pt x="22" y="8"/>
                      <a:pt x="8" y="22"/>
                      <a:pt x="8" y="40"/>
                    </a:cubicBezTo>
                    <a:cubicBezTo>
                      <a:pt x="8" y="56"/>
                      <a:pt x="20" y="70"/>
                      <a:pt x="36" y="7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72" y="40"/>
                      <a:pt x="72" y="40"/>
                      <a:pt x="72" y="40"/>
                    </a:cubicBezTo>
                    <a:cubicBezTo>
                      <a:pt x="72" y="22"/>
                      <a:pt x="58" y="8"/>
                      <a:pt x="4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28">
                <a:extLst>
                  <a:ext uri="{FF2B5EF4-FFF2-40B4-BE49-F238E27FC236}">
                    <a16:creationId xmlns:a16="http://schemas.microsoft.com/office/drawing/2014/main" id="{C56D3686-F3CD-49F2-AA63-E3150F09EF9C}"/>
                  </a:ext>
                </a:extLst>
              </p:cNvPr>
              <p:cNvSpPr/>
              <p:nvPr/>
            </p:nvSpPr>
            <p:spPr bwMode="auto">
              <a:xfrm>
                <a:off x="4006056" y="4659312"/>
                <a:ext cx="47625" cy="53975"/>
              </a:xfrm>
              <a:custGeom>
                <a:gdLst>
                  <a:gd fmla="*/ 24 w 30" name="T0"/>
                  <a:gd fmla="*/ 34 h 34" name="T1"/>
                  <a:gd fmla="*/ 0 w 30" name="T2"/>
                  <a:gd fmla="*/ 6 h 34" name="T3"/>
                  <a:gd fmla="*/ 6 w 30" name="T4"/>
                  <a:gd fmla="*/ 0 h 34" name="T5"/>
                  <a:gd fmla="*/ 30 w 30" name="T6"/>
                  <a:gd fmla="*/ 28 h 34" name="T7"/>
                  <a:gd fmla="*/ 24 w 30" name="T8"/>
                  <a:gd fmla="*/ 34 h 3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" w="30">
                    <a:moveTo>
                      <a:pt x="24" y="34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0" y="28"/>
                    </a:lnTo>
                    <a:lnTo>
                      <a:pt x="24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29">
                <a:extLst>
                  <a:ext uri="{FF2B5EF4-FFF2-40B4-BE49-F238E27FC236}">
                    <a16:creationId xmlns:a16="http://schemas.microsoft.com/office/drawing/2014/main" id="{838615A6-89DE-4B4F-8480-FE9C1496052A}"/>
                  </a:ext>
                </a:extLst>
              </p:cNvPr>
              <p:cNvSpPr/>
              <p:nvPr/>
            </p:nvSpPr>
            <p:spPr bwMode="auto">
              <a:xfrm>
                <a:off x="4044156" y="4654549"/>
                <a:ext cx="39688" cy="57150"/>
              </a:xfrm>
              <a:custGeom>
                <a:gdLst>
                  <a:gd fmla="*/ 6 w 25" name="T0"/>
                  <a:gd fmla="*/ 36 h 36" name="T1"/>
                  <a:gd fmla="*/ 0 w 25" name="T2"/>
                  <a:gd fmla="*/ 32 h 36" name="T3"/>
                  <a:gd fmla="*/ 19 w 25" name="T4"/>
                  <a:gd fmla="*/ 0 h 36" name="T5"/>
                  <a:gd fmla="*/ 25 w 25" name="T6"/>
                  <a:gd fmla="*/ 4 h 36" name="T7"/>
                  <a:gd fmla="*/ 6 w 25" name="T8"/>
                  <a:gd fmla="*/ 36 h 3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6" w="25">
                    <a:moveTo>
                      <a:pt x="6" y="36"/>
                    </a:moveTo>
                    <a:lnTo>
                      <a:pt x="0" y="32"/>
                    </a:lnTo>
                    <a:lnTo>
                      <a:pt x="19" y="0"/>
                    </a:lnTo>
                    <a:lnTo>
                      <a:pt x="25" y="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130">
                <a:extLst>
                  <a:ext uri="{FF2B5EF4-FFF2-40B4-BE49-F238E27FC236}">
                    <a16:creationId xmlns:a16="http://schemas.microsoft.com/office/drawing/2014/main" id="{8CA3B3E2-ED97-4B57-B2C3-72573C28205B}"/>
                  </a:ext>
                </a:extLst>
              </p:cNvPr>
              <p:cNvSpPr/>
              <p:nvPr/>
            </p:nvSpPr>
            <p:spPr bwMode="auto">
              <a:xfrm>
                <a:off x="4001293" y="4703762"/>
                <a:ext cx="50800" cy="34925"/>
              </a:xfrm>
              <a:custGeom>
                <a:gdLst>
                  <a:gd fmla="*/ 4 w 32" name="T0"/>
                  <a:gd fmla="*/ 22 h 22" name="T1"/>
                  <a:gd fmla="*/ 0 w 32" name="T2"/>
                  <a:gd fmla="*/ 16 h 22" name="T3"/>
                  <a:gd fmla="*/ 28 w 32" name="T4"/>
                  <a:gd fmla="*/ 0 h 22" name="T5"/>
                  <a:gd fmla="*/ 32 w 32" name="T6"/>
                  <a:gd fmla="*/ 6 h 22" name="T7"/>
                  <a:gd fmla="*/ 4 w 32" name="T8"/>
                  <a:gd fmla="*/ 22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32">
                    <a:moveTo>
                      <a:pt x="4" y="22"/>
                    </a:moveTo>
                    <a:lnTo>
                      <a:pt x="0" y="16"/>
                    </a:lnTo>
                    <a:lnTo>
                      <a:pt x="28" y="0"/>
                    </a:lnTo>
                    <a:lnTo>
                      <a:pt x="32" y="6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Rectangle 131">
                <a:extLst>
                  <a:ext uri="{FF2B5EF4-FFF2-40B4-BE49-F238E27FC236}">
                    <a16:creationId xmlns:a16="http://schemas.microsoft.com/office/drawing/2014/main" id="{DB93C86B-CEE6-4266-81E8-0F9864860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8918" y="4802187"/>
                <a:ext cx="142875" cy="12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 132">
                <a:extLst>
                  <a:ext uri="{FF2B5EF4-FFF2-40B4-BE49-F238E27FC236}">
                    <a16:creationId xmlns:a16="http://schemas.microsoft.com/office/drawing/2014/main" id="{DA1AEABB-6C28-4023-A275-356E60EBE73A}"/>
                  </a:ext>
                </a:extLst>
              </p:cNvPr>
              <p:cNvSpPr/>
              <p:nvPr/>
            </p:nvSpPr>
            <p:spPr bwMode="auto">
              <a:xfrm>
                <a:off x="4123531" y="4645024"/>
                <a:ext cx="112713" cy="169863"/>
              </a:xfrm>
              <a:custGeom>
                <a:gdLst>
                  <a:gd fmla="*/ 4 w 72" name="T0"/>
                  <a:gd fmla="*/ 108 h 108" name="T1"/>
                  <a:gd fmla="*/ 3 w 72" name="T2"/>
                  <a:gd fmla="*/ 108 h 108" name="T3"/>
                  <a:gd fmla="*/ 0 w 72" name="T4"/>
                  <a:gd fmla="*/ 103 h 108" name="T5"/>
                  <a:gd fmla="*/ 29 w 72" name="T6"/>
                  <a:gd fmla="*/ 9 h 108" name="T7"/>
                  <a:gd fmla="*/ 67 w 72" name="T8"/>
                  <a:gd fmla="*/ 0 h 108" name="T9"/>
                  <a:gd fmla="*/ 72 w 72" name="T10"/>
                  <a:gd fmla="*/ 3 h 108" name="T11"/>
                  <a:gd fmla="*/ 69 w 72" name="T12"/>
                  <a:gd fmla="*/ 8 h 108" name="T13"/>
                  <a:gd fmla="*/ 35 w 72" name="T14"/>
                  <a:gd fmla="*/ 15 h 108" name="T15"/>
                  <a:gd fmla="*/ 8 w 72" name="T16"/>
                  <a:gd fmla="*/ 105 h 108" name="T17"/>
                  <a:gd fmla="*/ 4 w 72" name="T18"/>
                  <a:gd fmla="*/ 108 h 10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8" w="72">
                    <a:moveTo>
                      <a:pt x="4" y="108"/>
                    </a:moveTo>
                    <a:cubicBezTo>
                      <a:pt x="4" y="108"/>
                      <a:pt x="3" y="108"/>
                      <a:pt x="3" y="108"/>
                    </a:cubicBezTo>
                    <a:cubicBezTo>
                      <a:pt x="1" y="107"/>
                      <a:pt x="0" y="105"/>
                      <a:pt x="0" y="10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9" y="0"/>
                      <a:pt x="71" y="1"/>
                      <a:pt x="72" y="3"/>
                    </a:cubicBezTo>
                    <a:cubicBezTo>
                      <a:pt x="72" y="5"/>
                      <a:pt x="71" y="7"/>
                      <a:pt x="69" y="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8" y="105"/>
                      <a:pt x="8" y="105"/>
                      <a:pt x="8" y="105"/>
                    </a:cubicBezTo>
                    <a:cubicBezTo>
                      <a:pt x="7" y="107"/>
                      <a:pt x="6" y="108"/>
                      <a:pt x="4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val="2554208977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49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10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8"/>
      <p:bldP grpId="0" spid="29"/>
      <p:bldP grpId="0" spid="6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Group 1">
            <a:extLst>
              <a:ext uri="{FF2B5EF4-FFF2-40B4-BE49-F238E27FC236}">
                <a16:creationId xmlns:a16="http://schemas.microsoft.com/office/drawing/2014/main" id="{B9240BE5-E758-4ED9-B0B2-264A27F6B208}"/>
              </a:ext>
            </a:extLst>
          </p:cNvPr>
          <p:cNvGrpSpPr/>
          <p:nvPr/>
        </p:nvGrpSpPr>
        <p:grpSpPr>
          <a:xfrm>
            <a:off x="1223133" y="1184401"/>
            <a:ext cx="4396616" cy="1578689"/>
            <a:chOff x="1223134" y="1184401"/>
            <a:chExt cx="4396616" cy="15786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BA8F5D-6584-46E7-AE22-F068D37C71C3}"/>
                </a:ext>
              </a:extLst>
            </p:cNvPr>
            <p:cNvSpPr txBox="1"/>
            <p:nvPr/>
          </p:nvSpPr>
          <p:spPr>
            <a:xfrm>
              <a:off x="1223134" y="1184401"/>
              <a:ext cx="4396616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360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Healthy</a:t>
              </a:r>
            </a:p>
            <a:p>
              <a:r>
                <a:rPr lang="en-US" sz="3600">
                  <a:solidFill>
                    <a:schemeClr val="accent5">
                      <a:lumMod val="50000"/>
                    </a:schemeClr>
                  </a:solidFill>
                  <a:cs typeface="+mn-ea"/>
                  <a:sym typeface="+mn-lt"/>
                </a:rPr>
                <a:t>Delicious Food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0E4EBAC-98D0-4CFE-AF51-7CB49751BA7A}"/>
                </a:ext>
              </a:extLst>
            </p:cNvPr>
            <p:cNvGrpSpPr/>
            <p:nvPr/>
          </p:nvGrpSpPr>
          <p:grpSpPr>
            <a:xfrm>
              <a:off x="1358330" y="2763090"/>
              <a:ext cx="603250" cy="0"/>
              <a:chOff x="7150100" y="3662052"/>
              <a:chExt cx="603250" cy="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80BCBC-821E-44F5-98AD-AB5CF20A903A}"/>
                  </a:ext>
                </a:extLst>
              </p:cNvPr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cap="rnd"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A3E5B05-DF27-4C3D-B345-4448C5C8504C}"/>
                  </a:ext>
                </a:extLst>
              </p:cNvPr>
              <p:cNvCxnSpPr/>
              <p:nvPr/>
            </p:nvCxnSpPr>
            <p:spPr>
              <a:xfrm flipH="1">
                <a:off x="762000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C30E952B-2F2D-4CDA-939A-6D4140646E48}"/>
                  </a:ext>
                </a:extLst>
              </p:cNvPr>
              <p:cNvCxnSpPr/>
              <p:nvPr/>
            </p:nvCxnSpPr>
            <p:spPr>
              <a:xfrm flipH="1">
                <a:off x="775335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1" name="TextBox 40">
            <a:extLst>
              <a:ext uri="{FF2B5EF4-FFF2-40B4-BE49-F238E27FC236}">
                <a16:creationId xmlns:a16="http://schemas.microsoft.com/office/drawing/2014/main" id="{BF4D4757-276A-4BAE-92A7-F3402D4DA9AA}"/>
              </a:ext>
            </a:extLst>
          </p:cNvPr>
          <p:cNvSpPr txBox="1"/>
          <p:nvPr/>
        </p:nvSpPr>
        <p:spPr>
          <a:xfrm>
            <a:off x="1223133" y="3082181"/>
            <a:ext cx="504050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8" name="Group 57">
            <a:extLst>
              <a:ext uri="{FF2B5EF4-FFF2-40B4-BE49-F238E27FC236}">
                <a16:creationId xmlns:a16="http://schemas.microsoft.com/office/drawing/2014/main" id="{20701696-568E-44F7-A926-3429E778A7C5}"/>
              </a:ext>
            </a:extLst>
          </p:cNvPr>
          <p:cNvGrpSpPr/>
          <p:nvPr/>
        </p:nvGrpSpPr>
        <p:grpSpPr>
          <a:xfrm>
            <a:off x="1358329" y="4359416"/>
            <a:ext cx="1421699" cy="1421698"/>
            <a:chOff x="1358330" y="4359416"/>
            <a:chExt cx="1421698" cy="142169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7E02639-AA05-4606-8780-2A9294CDCF2C}"/>
                </a:ext>
              </a:extLst>
            </p:cNvPr>
            <p:cNvSpPr/>
            <p:nvPr/>
          </p:nvSpPr>
          <p:spPr>
            <a:xfrm>
              <a:off x="1358330" y="4359416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914400" dir="5400000" dist="469900" rotWithShape="0" sx="77000" sy="77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37BFA8E-1504-4DDC-BD1F-98C07B737B47}"/>
                </a:ext>
              </a:extLst>
            </p:cNvPr>
            <p:cNvSpPr txBox="1"/>
            <p:nvPr/>
          </p:nvSpPr>
          <p:spPr>
            <a:xfrm>
              <a:off x="1471358" y="4686734"/>
              <a:ext cx="119564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z="2800">
                  <a:solidFill>
                    <a:schemeClr val="accent1"/>
                  </a:solidFill>
                  <a:cs typeface="+mn-ea"/>
                  <a:sym typeface="+mn-lt"/>
                </a:rPr>
                <a:t>77%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782052-83B5-4873-A531-19CDF04D46B1}"/>
                </a:ext>
              </a:extLst>
            </p:cNvPr>
            <p:cNvSpPr txBox="1"/>
            <p:nvPr/>
          </p:nvSpPr>
          <p:spPr>
            <a:xfrm>
              <a:off x="1471358" y="5150064"/>
              <a:ext cx="1195642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7" name="Group 56">
            <a:extLst>
              <a:ext uri="{FF2B5EF4-FFF2-40B4-BE49-F238E27FC236}">
                <a16:creationId xmlns:a16="http://schemas.microsoft.com/office/drawing/2014/main" id="{E730D00B-6D9B-4E8F-A10C-3C2AD96AD434}"/>
              </a:ext>
            </a:extLst>
          </p:cNvPr>
          <p:cNvGrpSpPr/>
          <p:nvPr/>
        </p:nvGrpSpPr>
        <p:grpSpPr>
          <a:xfrm>
            <a:off x="3032537" y="4359416"/>
            <a:ext cx="1421699" cy="1421698"/>
            <a:chOff x="3032537" y="4359416"/>
            <a:chExt cx="1421698" cy="142169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B942384-614E-40D4-B97C-63F4B2B8982C}"/>
                </a:ext>
              </a:extLst>
            </p:cNvPr>
            <p:cNvSpPr/>
            <p:nvPr/>
          </p:nvSpPr>
          <p:spPr>
            <a:xfrm>
              <a:off x="3032537" y="4359416"/>
              <a:ext cx="1421698" cy="142169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b="100000" r="100000"/>
              </a:path>
              <a:tileRect l="-100000" t="-100000"/>
            </a:gradFill>
            <a:ln>
              <a:noFill/>
            </a:ln>
            <a:effectLst>
              <a:outerShdw algn="t" blurRad="914400" dir="5400000" dist="469900" rotWithShape="0" sx="77000" sy="77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28594B8-742E-4F5D-9A3C-A5D51DDAA855}"/>
                </a:ext>
              </a:extLst>
            </p:cNvPr>
            <p:cNvSpPr txBox="1"/>
            <p:nvPr/>
          </p:nvSpPr>
          <p:spPr>
            <a:xfrm>
              <a:off x="3145564" y="4686734"/>
              <a:ext cx="119564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z="2800">
                  <a:solidFill>
                    <a:schemeClr val="bg1"/>
                  </a:solidFill>
                  <a:cs typeface="+mn-ea"/>
                  <a:sym typeface="+mn-lt"/>
                </a:rPr>
                <a:t>125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D36FFF-CCB4-46BC-897A-6C6E3D037C6E}"/>
                </a:ext>
              </a:extLst>
            </p:cNvPr>
            <p:cNvSpPr txBox="1"/>
            <p:nvPr/>
          </p:nvSpPr>
          <p:spPr>
            <a:xfrm>
              <a:off x="3145564" y="5150064"/>
              <a:ext cx="1195642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1100">
                  <a:solidFill>
                    <a:schemeClr val="bg1"/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6" name="Group 55">
            <a:extLst>
              <a:ext uri="{FF2B5EF4-FFF2-40B4-BE49-F238E27FC236}">
                <a16:creationId xmlns:a16="http://schemas.microsoft.com/office/drawing/2014/main" id="{1E2869DA-A4C1-4BB5-918B-E0421145F387}"/>
              </a:ext>
            </a:extLst>
          </p:cNvPr>
          <p:cNvGrpSpPr/>
          <p:nvPr/>
        </p:nvGrpSpPr>
        <p:grpSpPr>
          <a:xfrm>
            <a:off x="4706744" y="4359416"/>
            <a:ext cx="1421699" cy="1421698"/>
            <a:chOff x="4706744" y="4359416"/>
            <a:chExt cx="1421698" cy="142169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8D6C035-7DAF-412C-A281-A4514E61016B}"/>
                </a:ext>
              </a:extLst>
            </p:cNvPr>
            <p:cNvSpPr/>
            <p:nvPr/>
          </p:nvSpPr>
          <p:spPr>
            <a:xfrm>
              <a:off x="4706744" y="4359416"/>
              <a:ext cx="1421698" cy="14216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914400" dir="5400000" dist="469900" rotWithShape="0" sx="77000" sy="77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57389A5-10F6-46DF-93FF-3C70F2600BE3}"/>
                </a:ext>
              </a:extLst>
            </p:cNvPr>
            <p:cNvSpPr txBox="1"/>
            <p:nvPr/>
          </p:nvSpPr>
          <p:spPr>
            <a:xfrm>
              <a:off x="4819772" y="4686734"/>
              <a:ext cx="1195642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lang="en-US" sz="2800">
                  <a:solidFill>
                    <a:schemeClr val="accent1"/>
                  </a:solidFill>
                  <a:cs typeface="+mn-ea"/>
                  <a:sym typeface="+mn-lt"/>
                </a:rPr>
                <a:t>24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A12A0B4-79D1-4B42-B39C-E8A2696D5016}"/>
                </a:ext>
              </a:extLst>
            </p:cNvPr>
            <p:cNvSpPr txBox="1"/>
            <p:nvPr/>
          </p:nvSpPr>
          <p:spPr>
            <a:xfrm>
              <a:off x="4819772" y="5150064"/>
              <a:ext cx="1195642" cy="259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Your text here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6" name="e7d195523061f1c0">
            <a:extLst>
              <a:ext uri="{FF2B5EF4-FFF2-40B4-BE49-F238E27FC236}">
                <a16:creationId xmlns:a16="http://schemas.microsoft.com/office/drawing/2014/main" id="{38AE1E8C-CB84-419F-8333-27791E34B94B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0AAB95F8-2EAD-4D72-AE1C-741B78AB8F7D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42114" y="0"/>
            <a:ext cx="5449887" cy="6858000"/>
          </a:xfrm>
        </p:spPr>
      </p:pic>
      <p:sp>
        <p:nvSpPr>
          <p:cNvPr id="24" name="TextBox 23"/>
          <p:cNvSpPr txBox="1"/>
          <p:nvPr/>
        </p:nvSpPr>
        <p:spPr>
          <a:xfrm>
            <a:off x="107505" y="6559329"/>
            <a:ext cx="1800200" cy="142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zh-CN" lang="en-US" smtClean="0" sz="100">
                <a:solidFill>
                  <a:schemeClr val="bg1">
                    <a:lumMod val="95000"/>
                  </a:schemeClr>
                </a:solidFill>
                <a:ea charset="-122" panose="020b0503020204020204" pitchFamily="34" typeface="微软雅黑"/>
              </a:rPr>
              <a:t>PPT模板 http://www.1ppt.com/moban/ </a:t>
            </a:r>
          </a:p>
        </p:txBody>
      </p:sp>
    </p:spTree>
    <p:extLst>
      <p:ext uri="{BB962C8B-B14F-4D97-AF65-F5344CB8AC3E}">
        <p14:creationId val="2943489058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49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9" nodeType="withEffect" presetClass="entr" presetID="49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49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Group 1">
            <a:extLst>
              <a:ext uri="{FF2B5EF4-FFF2-40B4-BE49-F238E27FC236}">
                <a16:creationId xmlns:a16="http://schemas.microsoft.com/office/drawing/2014/main" id="{3B1D6640-B434-4045-9C6F-A58BAC718379}"/>
              </a:ext>
            </a:extLst>
          </p:cNvPr>
          <p:cNvGrpSpPr/>
          <p:nvPr/>
        </p:nvGrpSpPr>
        <p:grpSpPr>
          <a:xfrm>
            <a:off x="7005377" y="1184401"/>
            <a:ext cx="4004187" cy="1578689"/>
            <a:chOff x="7005376" y="1184401"/>
            <a:chExt cx="4004187" cy="1578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4D0880-AAB4-4A3B-A1D1-E9CFD80FD684}"/>
                </a:ext>
              </a:extLst>
            </p:cNvPr>
            <p:cNvSpPr txBox="1"/>
            <p:nvPr/>
          </p:nvSpPr>
          <p:spPr>
            <a:xfrm>
              <a:off x="7005376" y="1184401"/>
              <a:ext cx="4004187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lang="en-US" sz="36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Special</a:t>
              </a:r>
            </a:p>
            <a:p>
              <a:r>
                <a:rPr lang="en-US" sz="36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Food Slide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0706CB1-AA25-44F3-B3CF-105C9A4946A6}"/>
                </a:ext>
              </a:extLst>
            </p:cNvPr>
            <p:cNvGrpSpPr/>
            <p:nvPr/>
          </p:nvGrpSpPr>
          <p:grpSpPr>
            <a:xfrm>
              <a:off x="7140572" y="2763090"/>
              <a:ext cx="603250" cy="0"/>
              <a:chOff x="7150100" y="3662052"/>
              <a:chExt cx="603250" cy="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8AF0F02-6E27-4F2D-B001-8C63316EDCF8}"/>
                  </a:ext>
                </a:extLst>
              </p:cNvPr>
              <p:cNvCxnSpPr/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cap="rnd"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349D49D-370D-41F1-B572-CA7723A5CE02}"/>
                  </a:ext>
                </a:extLst>
              </p:cNvPr>
              <p:cNvCxnSpPr/>
              <p:nvPr/>
            </p:nvCxnSpPr>
            <p:spPr>
              <a:xfrm flipH="1">
                <a:off x="762000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824A4-C7C8-4CCD-926D-3E0280C12AB4}"/>
                  </a:ext>
                </a:extLst>
              </p:cNvPr>
              <p:cNvCxnSpPr/>
              <p:nvPr/>
            </p:nvCxnSpPr>
            <p:spPr>
              <a:xfrm flipH="1">
                <a:off x="7753350" y="3662052"/>
                <a:ext cx="0" cy="0"/>
              </a:xfrm>
              <a:prstGeom prst="line">
                <a:avLst/>
              </a:prstGeom>
              <a:ln cap="rnd" w="635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1" name="TextBox 20">
            <a:extLst>
              <a:ext uri="{FF2B5EF4-FFF2-40B4-BE49-F238E27FC236}">
                <a16:creationId xmlns:a16="http://schemas.microsoft.com/office/drawing/2014/main" id="{CB074EE2-EAAB-4EB9-897D-5E7020F7B5EC}"/>
              </a:ext>
            </a:extLst>
          </p:cNvPr>
          <p:cNvSpPr txBox="1"/>
          <p:nvPr/>
        </p:nvSpPr>
        <p:spPr>
          <a:xfrm>
            <a:off x="7005377" y="3082181"/>
            <a:ext cx="400418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5" name="Group 4">
            <a:extLst>
              <a:ext uri="{FF2B5EF4-FFF2-40B4-BE49-F238E27FC236}">
                <a16:creationId xmlns:a16="http://schemas.microsoft.com/office/drawing/2014/main" id="{15771213-A6A1-465A-8216-551D1DE15F0E}"/>
              </a:ext>
            </a:extLst>
          </p:cNvPr>
          <p:cNvGrpSpPr/>
          <p:nvPr/>
        </p:nvGrpSpPr>
        <p:grpSpPr>
          <a:xfrm>
            <a:off x="7005375" y="4573846"/>
            <a:ext cx="3923563" cy="1009034"/>
            <a:chOff x="1056970" y="4152900"/>
            <a:chExt cx="3923562" cy="100903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86CB7EC-9A38-4439-821A-52846FF97684}"/>
                </a:ext>
              </a:extLst>
            </p:cNvPr>
            <p:cNvSpPr/>
            <p:nvPr/>
          </p:nvSpPr>
          <p:spPr>
            <a:xfrm>
              <a:off x="1056970" y="4152900"/>
              <a:ext cx="3923562" cy="1009034"/>
            </a:xfrm>
            <a:prstGeom prst="roundRect">
              <a:avLst>
                <a:gd fmla="val 13008" name="adj"/>
              </a:avLst>
            </a:prstGeom>
            <a:solidFill>
              <a:srgbClr val="F5F9FC"/>
            </a:solidFill>
            <a:ln>
              <a:noFill/>
            </a:ln>
            <a:effectLst>
              <a:outerShdw algn="tl" blurRad="1155700" dir="2700000" dist="800100" rotWithShape="0" sx="84000" sy="84000">
                <a:schemeClr val="tx1">
                  <a:alpha val="1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06AA021-1DD2-4CA1-8C00-8F57068C4305}"/>
                </a:ext>
              </a:extLst>
            </p:cNvPr>
            <p:cNvSpPr/>
            <p:nvPr/>
          </p:nvSpPr>
          <p:spPr>
            <a:xfrm>
              <a:off x="1056970" y="4152900"/>
              <a:ext cx="2880030" cy="1009034"/>
            </a:xfrm>
            <a:prstGeom prst="roundRect">
              <a:avLst>
                <a:gd fmla="val 13008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l" blurRad="228600" dir="2700000" dist="76200" rotWithShape="0" sx="98000" sy="9800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21EE737-722B-417C-A943-7366E24CED4B}"/>
                </a:ext>
              </a:extLst>
            </p:cNvPr>
            <p:cNvGrpSpPr/>
            <p:nvPr/>
          </p:nvGrpSpPr>
          <p:grpSpPr>
            <a:xfrm>
              <a:off x="1254222" y="4314188"/>
              <a:ext cx="2725276" cy="707040"/>
              <a:chOff x="1166893" y="4243695"/>
              <a:chExt cx="2725276" cy="70704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59F9F1-48F2-4A13-9241-7B2782F92272}"/>
                  </a:ext>
                </a:extLst>
              </p:cNvPr>
              <p:cNvSpPr txBox="1"/>
              <p:nvPr/>
            </p:nvSpPr>
            <p:spPr>
              <a:xfrm>
                <a:off x="1166894" y="4636802"/>
                <a:ext cx="2485526" cy="310896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>
                    <a:solidFill>
                      <a:schemeClr val="bg1">
                        <a:lumMod val="65000"/>
                      </a:schemeClr>
                    </a:solidFill>
                    <a:cs typeface="+mn-ea"/>
                    <a:sym typeface="+mn-lt"/>
                  </a:rPr>
                  <a:t>Chocolate donut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84F2F9-0BD3-4AFB-9966-0CED1E646758}"/>
                  </a:ext>
                </a:extLst>
              </p:cNvPr>
              <p:cNvSpPr txBox="1"/>
              <p:nvPr/>
            </p:nvSpPr>
            <p:spPr>
              <a:xfrm>
                <a:off x="1166894" y="4243695"/>
                <a:ext cx="272527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b="1" lang="en-US" sz="2000">
                    <a:solidFill>
                      <a:schemeClr val="accent1"/>
                    </a:solidFill>
                    <a:cs typeface="+mn-ea"/>
                    <a:sym typeface="+mn-lt"/>
                  </a:rPr>
                  <a:t>Today’s Favourite!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077B9-1EF2-4A1E-B734-62C4D0CBA205}"/>
                </a:ext>
              </a:extLst>
            </p:cNvPr>
            <p:cNvSpPr txBox="1"/>
            <p:nvPr/>
          </p:nvSpPr>
          <p:spPr>
            <a:xfrm>
              <a:off x="3979499" y="4181741"/>
              <a:ext cx="927447" cy="42940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baseline="70000" lang="en-US" sz="280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$5</a:t>
              </a: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8" name="e7d195523061f1c0">
            <a:extLst>
              <a:ext uri="{FF2B5EF4-FFF2-40B4-BE49-F238E27FC236}">
                <a16:creationId xmlns:a16="http://schemas.microsoft.com/office/drawing/2014/main" id="{62205428-AEA2-47A8-8D3B-6BFC5EBFD34B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B2AED406-11AB-4530-A6B7-FBA2B9BEE439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262042680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gradFill flip="none" rotWithShape="1">
          <a:gsLst>
            <a:gs pos="0">
              <a:schemeClr val="accent1"/>
            </a:gs>
            <a:gs pos="100000">
              <a:schemeClr val="accent5"/>
            </a:gs>
          </a:gsLst>
          <a:path path="circle">
            <a:fillToRect b="100000" r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12" name="TextBox 11">
            <a:extLst>
              <a:ext uri="{FF2B5EF4-FFF2-40B4-BE49-F238E27FC236}">
                <a16:creationId xmlns:a16="http://schemas.microsoft.com/office/drawing/2014/main" id="{BF1C4DC7-D5AC-4476-8164-DFA482D0D051}"/>
              </a:ext>
            </a:extLst>
          </p:cNvPr>
          <p:cNvSpPr txBox="1"/>
          <p:nvPr/>
        </p:nvSpPr>
        <p:spPr>
          <a:xfrm>
            <a:off x="687323" y="3851167"/>
            <a:ext cx="2482645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b="1" lang="en-US" sz="1200">
                <a:solidFill>
                  <a:schemeClr val="bg1"/>
                </a:solidFill>
                <a:cs typeface="+mn-ea"/>
                <a:sym typeface="+mn-lt"/>
              </a:rPr>
              <a:t>A wonderful serenity has taken possession of my entire soul, like these sweet mornings of spring which I enjoy with my whole heart. </a:t>
            </a:r>
          </a:p>
        </p:txBody>
      </p: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4" name="Group 3">
            <a:extLst>
              <a:ext uri="{FF2B5EF4-FFF2-40B4-BE49-F238E27FC236}">
                <a16:creationId xmlns:a16="http://schemas.microsoft.com/office/drawing/2014/main" id="{E1E944A4-22C0-4E93-AF1C-EBA4AFD28266}"/>
              </a:ext>
            </a:extLst>
          </p:cNvPr>
          <p:cNvGrpSpPr/>
          <p:nvPr/>
        </p:nvGrpSpPr>
        <p:grpSpPr>
          <a:xfrm>
            <a:off x="628330" y="1596466"/>
            <a:ext cx="3368483" cy="2006365"/>
            <a:chOff x="628331" y="1596464"/>
            <a:chExt cx="3368482" cy="20063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7C801A-F2EB-4652-9FF5-8AFCB3E6B5EF}"/>
                </a:ext>
              </a:extLst>
            </p:cNvPr>
            <p:cNvSpPr txBox="1"/>
            <p:nvPr/>
          </p:nvSpPr>
          <p:spPr>
            <a:xfrm>
              <a:off x="628331" y="1596464"/>
              <a:ext cx="3368482" cy="1844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lang="en-US" sz="11500">
                  <a:solidFill>
                    <a:schemeClr val="bg1"/>
                  </a:solidFill>
                  <a:effectLst>
                    <a:outerShdw algn="t" blurRad="482600" dir="5400000" dist="241300" rotWithShape="0" sx="80000" sy="80000">
                      <a:prstClr val="black">
                        <a:alpha val="22000"/>
                      </a:prstClr>
                    </a:outerShdw>
                  </a:effectLst>
                  <a:cs typeface="+mn-ea"/>
                  <a:sym typeface="+mn-lt"/>
                </a:rPr>
                <a:t>20k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83FF7-F358-42FC-9DC0-CD6EB356C581}"/>
                </a:ext>
              </a:extLst>
            </p:cNvPr>
            <p:cNvSpPr txBox="1"/>
            <p:nvPr/>
          </p:nvSpPr>
          <p:spPr>
            <a:xfrm>
              <a:off x="687323" y="3215031"/>
              <a:ext cx="2789418" cy="38404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b="1" lang="en-US" sz="1600">
                  <a:solidFill>
                    <a:schemeClr val="bg1"/>
                  </a:solidFill>
                  <a:cs typeface="+mn-ea"/>
                  <a:sym typeface="+mn-lt"/>
                </a:rPr>
                <a:t>ORIGINAL FOOD</a:t>
              </a: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2" name="Group 1">
            <a:extLst>
              <a:ext uri="{FF2B5EF4-FFF2-40B4-BE49-F238E27FC236}">
                <a16:creationId xmlns:a16="http://schemas.microsoft.com/office/drawing/2014/main" id="{2D56D427-2CCA-4F55-9CE0-6B6A6AB84CA1}"/>
              </a:ext>
            </a:extLst>
          </p:cNvPr>
          <p:cNvGrpSpPr/>
          <p:nvPr/>
        </p:nvGrpSpPr>
        <p:grpSpPr>
          <a:xfrm>
            <a:off x="9030693" y="2082381"/>
            <a:ext cx="2315259" cy="1717683"/>
            <a:chOff x="9030693" y="2082380"/>
            <a:chExt cx="2315258" cy="171768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0D706F8-D23B-4548-9586-89948C39CA1D}"/>
                </a:ext>
              </a:extLst>
            </p:cNvPr>
            <p:cNvGrpSpPr/>
            <p:nvPr/>
          </p:nvGrpSpPr>
          <p:grpSpPr>
            <a:xfrm>
              <a:off x="9030693" y="2495480"/>
              <a:ext cx="2315258" cy="1304583"/>
              <a:chOff x="9030693" y="2495480"/>
              <a:chExt cx="2315258" cy="130458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95A7C8-8A16-43AA-8EDE-9A40FB0013B2}"/>
                  </a:ext>
                </a:extLst>
              </p:cNvPr>
              <p:cNvSpPr txBox="1"/>
              <p:nvPr/>
            </p:nvSpPr>
            <p:spPr>
              <a:xfrm>
                <a:off x="9030692" y="2495480"/>
                <a:ext cx="2315258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b="1" 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Nice dessert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7C810D-A63D-42CC-8D94-B9464E58A02A}"/>
                  </a:ext>
                </a:extLst>
              </p:cNvPr>
              <p:cNvSpPr txBox="1"/>
              <p:nvPr/>
            </p:nvSpPr>
            <p:spPr>
              <a:xfrm>
                <a:off x="9030692" y="2821334"/>
                <a:ext cx="2315258" cy="96926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soul, like these sweet mornings.</a:t>
                </a:r>
              </a:p>
            </p:txBody>
          </p:sp>
        </p:grp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780C71E1-E155-4064-8606-690F26624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8392" y="2082380"/>
              <a:ext cx="305476" cy="305476"/>
            </a:xfrm>
            <a:custGeom>
              <a:gdLst>
                <a:gd fmla="*/ 205 w 216" name="T0"/>
                <a:gd fmla="*/ 179 h 216" name="T1"/>
                <a:gd fmla="*/ 12 w 216" name="T2"/>
                <a:gd fmla="*/ 179 h 216" name="T3"/>
                <a:gd fmla="*/ 0 w 216" name="T4"/>
                <a:gd fmla="*/ 199 h 216" name="T5"/>
                <a:gd fmla="*/ 15 w 216" name="T6"/>
                <a:gd fmla="*/ 216 h 216" name="T7"/>
                <a:gd fmla="*/ 216 w 216" name="T8"/>
                <a:gd fmla="*/ 201 h 216" name="T9"/>
                <a:gd fmla="*/ 204 w 216" name="T10"/>
                <a:gd fmla="*/ 184 h 216" name="T11"/>
                <a:gd fmla="*/ 197 w 216" name="T12"/>
                <a:gd fmla="*/ 179 h 216" name="T13"/>
                <a:gd fmla="*/ 20 w 216" name="T14"/>
                <a:gd fmla="*/ 184 h 216" name="T15"/>
                <a:gd fmla="*/ 108 w 216" name="T16"/>
                <a:gd fmla="*/ 92 h 216" name="T17"/>
                <a:gd fmla="*/ 200 w 216" name="T18"/>
                <a:gd fmla="*/ 208 h 216" name="T19"/>
                <a:gd fmla="*/ 8 w 216" name="T20"/>
                <a:gd fmla="*/ 201 h 216" name="T21"/>
                <a:gd fmla="*/ 15 w 216" name="T22"/>
                <a:gd fmla="*/ 192 h 216" name="T23"/>
                <a:gd fmla="*/ 208 w 216" name="T24"/>
                <a:gd fmla="*/ 199 h 216" name="T25"/>
                <a:gd fmla="*/ 44 w 216" name="T26"/>
                <a:gd fmla="*/ 175 h 216" name="T27"/>
                <a:gd fmla="*/ 106 w 216" name="T28"/>
                <a:gd fmla="*/ 113 h 216" name="T29"/>
                <a:gd fmla="*/ 106 w 216" name="T30"/>
                <a:gd fmla="*/ 105 h 216" name="T31"/>
                <a:gd fmla="*/ 44 w 216" name="T32"/>
                <a:gd fmla="*/ 175 h 216" name="T33"/>
                <a:gd fmla="*/ 97 w 216" name="T34"/>
                <a:gd fmla="*/ 80 h 216" name="T35"/>
                <a:gd fmla="*/ 109 w 216" name="T36"/>
                <a:gd fmla="*/ 71 h 216" name="T37"/>
                <a:gd fmla="*/ 124 w 216" name="T38"/>
                <a:gd fmla="*/ 83 h 216" name="T39"/>
                <a:gd fmla="*/ 109 w 216" name="T40"/>
                <a:gd fmla="*/ 64 h 216" name="T41"/>
                <a:gd fmla="*/ 88 w 216" name="T42"/>
                <a:gd fmla="*/ 80 h 216" name="T43"/>
                <a:gd fmla="*/ 48 w 216" name="T44"/>
                <a:gd fmla="*/ 48 h 216" name="T45"/>
                <a:gd fmla="*/ 51 w 216" name="T46"/>
                <a:gd fmla="*/ 73 h 216" name="T47"/>
                <a:gd fmla="*/ 54 w 216" name="T48"/>
                <a:gd fmla="*/ 66 h 216" name="T49"/>
                <a:gd fmla="*/ 55 w 216" name="T50"/>
                <a:gd fmla="*/ 53 h 216" name="T51"/>
                <a:gd fmla="*/ 55 w 216" name="T52"/>
                <a:gd fmla="*/ 29 h 216" name="T53"/>
                <a:gd fmla="*/ 49 w 216" name="T54"/>
                <a:gd fmla="*/ 35 h 216" name="T55"/>
                <a:gd fmla="*/ 49 w 216" name="T56"/>
                <a:gd fmla="*/ 47 h 216" name="T57"/>
                <a:gd fmla="*/ 100 w 216" name="T58"/>
                <a:gd fmla="*/ 20 h 216" name="T59"/>
                <a:gd fmla="*/ 103 w 216" name="T60"/>
                <a:gd fmla="*/ 45 h 216" name="T61"/>
                <a:gd fmla="*/ 106 w 216" name="T62"/>
                <a:gd fmla="*/ 38 h 216" name="T63"/>
                <a:gd fmla="*/ 107 w 216" name="T64"/>
                <a:gd fmla="*/ 25 h 216" name="T65"/>
                <a:gd fmla="*/ 107 w 216" name="T66"/>
                <a:gd fmla="*/ 1 h 216" name="T67"/>
                <a:gd fmla="*/ 101 w 216" name="T68"/>
                <a:gd fmla="*/ 7 h 216" name="T69"/>
                <a:gd fmla="*/ 101 w 216" name="T70"/>
                <a:gd fmla="*/ 19 h 216" name="T71"/>
                <a:gd fmla="*/ 160 w 216" name="T72"/>
                <a:gd fmla="*/ 56 h 216" name="T73"/>
                <a:gd fmla="*/ 163 w 216" name="T74"/>
                <a:gd fmla="*/ 81 h 216" name="T75"/>
                <a:gd fmla="*/ 166 w 216" name="T76"/>
                <a:gd fmla="*/ 74 h 216" name="T77"/>
                <a:gd fmla="*/ 167 w 216" name="T78"/>
                <a:gd fmla="*/ 61 h 216" name="T79"/>
                <a:gd fmla="*/ 167 w 216" name="T80"/>
                <a:gd fmla="*/ 37 h 216" name="T81"/>
                <a:gd fmla="*/ 161 w 216" name="T82"/>
                <a:gd fmla="*/ 43 h 216" name="T83"/>
                <a:gd fmla="*/ 161 w 216" name="T84"/>
                <a:gd fmla="*/ 55 h 21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16" w="216">
                  <a:moveTo>
                    <a:pt x="204" y="184"/>
                  </a:moveTo>
                  <a:cubicBezTo>
                    <a:pt x="204" y="183"/>
                    <a:pt x="205" y="181"/>
                    <a:pt x="205" y="179"/>
                  </a:cubicBezTo>
                  <a:cubicBezTo>
                    <a:pt x="205" y="126"/>
                    <a:pt x="161" y="84"/>
                    <a:pt x="108" y="84"/>
                  </a:cubicBezTo>
                  <a:cubicBezTo>
                    <a:pt x="55" y="84"/>
                    <a:pt x="12" y="126"/>
                    <a:pt x="12" y="179"/>
                  </a:cubicBezTo>
                  <a:cubicBezTo>
                    <a:pt x="12" y="181"/>
                    <a:pt x="12" y="183"/>
                    <a:pt x="12" y="184"/>
                  </a:cubicBezTo>
                  <a:cubicBezTo>
                    <a:pt x="5" y="186"/>
                    <a:pt x="0" y="192"/>
                    <a:pt x="0" y="19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9"/>
                    <a:pt x="7" y="216"/>
                    <a:pt x="15" y="216"/>
                  </a:cubicBezTo>
                  <a:cubicBezTo>
                    <a:pt x="201" y="216"/>
                    <a:pt x="201" y="216"/>
                    <a:pt x="201" y="216"/>
                  </a:cubicBezTo>
                  <a:cubicBezTo>
                    <a:pt x="209" y="216"/>
                    <a:pt x="216" y="209"/>
                    <a:pt x="216" y="201"/>
                  </a:cubicBezTo>
                  <a:cubicBezTo>
                    <a:pt x="216" y="199"/>
                    <a:pt x="216" y="199"/>
                    <a:pt x="216" y="199"/>
                  </a:cubicBezTo>
                  <a:cubicBezTo>
                    <a:pt x="216" y="192"/>
                    <a:pt x="211" y="186"/>
                    <a:pt x="204" y="184"/>
                  </a:cubicBezTo>
                  <a:close/>
                  <a:moveTo>
                    <a:pt x="108" y="92"/>
                  </a:moveTo>
                  <a:cubicBezTo>
                    <a:pt x="157" y="92"/>
                    <a:pt x="197" y="130"/>
                    <a:pt x="197" y="179"/>
                  </a:cubicBezTo>
                  <a:cubicBezTo>
                    <a:pt x="197" y="180"/>
                    <a:pt x="196" y="182"/>
                    <a:pt x="196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20" y="182"/>
                    <a:pt x="20" y="180"/>
                    <a:pt x="20" y="179"/>
                  </a:cubicBezTo>
                  <a:cubicBezTo>
                    <a:pt x="20" y="130"/>
                    <a:pt x="59" y="92"/>
                    <a:pt x="108" y="92"/>
                  </a:cubicBezTo>
                  <a:close/>
                  <a:moveTo>
                    <a:pt x="208" y="201"/>
                  </a:moveTo>
                  <a:cubicBezTo>
                    <a:pt x="208" y="204"/>
                    <a:pt x="204" y="208"/>
                    <a:pt x="200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08"/>
                    <a:pt x="8" y="204"/>
                    <a:pt x="8" y="201"/>
                  </a:cubicBezTo>
                  <a:cubicBezTo>
                    <a:pt x="8" y="199"/>
                    <a:pt x="8" y="199"/>
                    <a:pt x="8" y="199"/>
                  </a:cubicBezTo>
                  <a:cubicBezTo>
                    <a:pt x="8" y="195"/>
                    <a:pt x="11" y="192"/>
                    <a:pt x="15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5" y="192"/>
                    <a:pt x="208" y="195"/>
                    <a:pt x="208" y="199"/>
                  </a:cubicBezTo>
                  <a:lnTo>
                    <a:pt x="208" y="201"/>
                  </a:lnTo>
                  <a:close/>
                  <a:moveTo>
                    <a:pt x="44" y="175"/>
                  </a:moveTo>
                  <a:cubicBezTo>
                    <a:pt x="46" y="175"/>
                    <a:pt x="48" y="173"/>
                    <a:pt x="48" y="171"/>
                  </a:cubicBezTo>
                  <a:cubicBezTo>
                    <a:pt x="48" y="139"/>
                    <a:pt x="74" y="113"/>
                    <a:pt x="106" y="113"/>
                  </a:cubicBezTo>
                  <a:cubicBezTo>
                    <a:pt x="108" y="113"/>
                    <a:pt x="110" y="111"/>
                    <a:pt x="110" y="109"/>
                  </a:cubicBezTo>
                  <a:cubicBezTo>
                    <a:pt x="110" y="107"/>
                    <a:pt x="108" y="105"/>
                    <a:pt x="106" y="105"/>
                  </a:cubicBezTo>
                  <a:cubicBezTo>
                    <a:pt x="69" y="105"/>
                    <a:pt x="40" y="135"/>
                    <a:pt x="40" y="171"/>
                  </a:cubicBezTo>
                  <a:cubicBezTo>
                    <a:pt x="40" y="173"/>
                    <a:pt x="41" y="175"/>
                    <a:pt x="44" y="175"/>
                  </a:cubicBezTo>
                  <a:close/>
                  <a:moveTo>
                    <a:pt x="93" y="84"/>
                  </a:moveTo>
                  <a:cubicBezTo>
                    <a:pt x="95" y="84"/>
                    <a:pt x="97" y="82"/>
                    <a:pt x="97" y="80"/>
                  </a:cubicBezTo>
                  <a:cubicBezTo>
                    <a:pt x="97" y="75"/>
                    <a:pt x="102" y="71"/>
                    <a:pt x="107" y="71"/>
                  </a:cubicBezTo>
                  <a:cubicBezTo>
                    <a:pt x="109" y="71"/>
                    <a:pt x="109" y="71"/>
                    <a:pt x="109" y="71"/>
                  </a:cubicBezTo>
                  <a:cubicBezTo>
                    <a:pt x="115" y="71"/>
                    <a:pt x="119" y="75"/>
                    <a:pt x="119" y="80"/>
                  </a:cubicBezTo>
                  <a:cubicBezTo>
                    <a:pt x="119" y="82"/>
                    <a:pt x="121" y="83"/>
                    <a:pt x="124" y="83"/>
                  </a:cubicBezTo>
                  <a:cubicBezTo>
                    <a:pt x="126" y="83"/>
                    <a:pt x="128" y="82"/>
                    <a:pt x="128" y="80"/>
                  </a:cubicBezTo>
                  <a:cubicBezTo>
                    <a:pt x="128" y="71"/>
                    <a:pt x="119" y="64"/>
                    <a:pt x="109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97" y="64"/>
                    <a:pt x="88" y="71"/>
                    <a:pt x="88" y="80"/>
                  </a:cubicBezTo>
                  <a:cubicBezTo>
                    <a:pt x="88" y="82"/>
                    <a:pt x="90" y="84"/>
                    <a:pt x="93" y="84"/>
                  </a:cubicBezTo>
                  <a:close/>
                  <a:moveTo>
                    <a:pt x="48" y="48"/>
                  </a:moveTo>
                  <a:cubicBezTo>
                    <a:pt x="41" y="55"/>
                    <a:pt x="41" y="65"/>
                    <a:pt x="48" y="72"/>
                  </a:cubicBezTo>
                  <a:cubicBezTo>
                    <a:pt x="49" y="73"/>
                    <a:pt x="50" y="73"/>
                    <a:pt x="51" y="73"/>
                  </a:cubicBezTo>
                  <a:cubicBezTo>
                    <a:pt x="52" y="73"/>
                    <a:pt x="53" y="73"/>
                    <a:pt x="54" y="72"/>
                  </a:cubicBezTo>
                  <a:cubicBezTo>
                    <a:pt x="55" y="70"/>
                    <a:pt x="55" y="68"/>
                    <a:pt x="54" y="66"/>
                  </a:cubicBezTo>
                  <a:cubicBezTo>
                    <a:pt x="50" y="63"/>
                    <a:pt x="50" y="58"/>
                    <a:pt x="53" y="54"/>
                  </a:cubicBezTo>
                  <a:cubicBezTo>
                    <a:pt x="54" y="54"/>
                    <a:pt x="54" y="54"/>
                    <a:pt x="55" y="53"/>
                  </a:cubicBezTo>
                  <a:cubicBezTo>
                    <a:pt x="58" y="50"/>
                    <a:pt x="60" y="46"/>
                    <a:pt x="60" y="41"/>
                  </a:cubicBezTo>
                  <a:cubicBezTo>
                    <a:pt x="60" y="37"/>
                    <a:pt x="58" y="32"/>
                    <a:pt x="55" y="29"/>
                  </a:cubicBezTo>
                  <a:cubicBezTo>
                    <a:pt x="53" y="28"/>
                    <a:pt x="51" y="28"/>
                    <a:pt x="49" y="29"/>
                  </a:cubicBezTo>
                  <a:cubicBezTo>
                    <a:pt x="47" y="31"/>
                    <a:pt x="47" y="33"/>
                    <a:pt x="49" y="35"/>
                  </a:cubicBezTo>
                  <a:cubicBezTo>
                    <a:pt x="51" y="37"/>
                    <a:pt x="52" y="39"/>
                    <a:pt x="52" y="41"/>
                  </a:cubicBezTo>
                  <a:cubicBezTo>
                    <a:pt x="52" y="43"/>
                    <a:pt x="51" y="46"/>
                    <a:pt x="49" y="47"/>
                  </a:cubicBezTo>
                  <a:cubicBezTo>
                    <a:pt x="49" y="47"/>
                    <a:pt x="48" y="48"/>
                    <a:pt x="48" y="48"/>
                  </a:cubicBezTo>
                  <a:close/>
                  <a:moveTo>
                    <a:pt x="100" y="20"/>
                  </a:moveTo>
                  <a:cubicBezTo>
                    <a:pt x="93" y="27"/>
                    <a:pt x="93" y="37"/>
                    <a:pt x="100" y="44"/>
                  </a:cubicBezTo>
                  <a:cubicBezTo>
                    <a:pt x="101" y="45"/>
                    <a:pt x="102" y="45"/>
                    <a:pt x="103" y="45"/>
                  </a:cubicBezTo>
                  <a:cubicBezTo>
                    <a:pt x="104" y="45"/>
                    <a:pt x="105" y="45"/>
                    <a:pt x="106" y="44"/>
                  </a:cubicBezTo>
                  <a:cubicBezTo>
                    <a:pt x="107" y="42"/>
                    <a:pt x="107" y="40"/>
                    <a:pt x="106" y="38"/>
                  </a:cubicBezTo>
                  <a:cubicBezTo>
                    <a:pt x="102" y="35"/>
                    <a:pt x="102" y="29"/>
                    <a:pt x="105" y="26"/>
                  </a:cubicBezTo>
                  <a:cubicBezTo>
                    <a:pt x="106" y="26"/>
                    <a:pt x="106" y="26"/>
                    <a:pt x="107" y="25"/>
                  </a:cubicBezTo>
                  <a:cubicBezTo>
                    <a:pt x="110" y="22"/>
                    <a:pt x="112" y="18"/>
                    <a:pt x="112" y="13"/>
                  </a:cubicBezTo>
                  <a:cubicBezTo>
                    <a:pt x="112" y="9"/>
                    <a:pt x="110" y="4"/>
                    <a:pt x="107" y="1"/>
                  </a:cubicBezTo>
                  <a:cubicBezTo>
                    <a:pt x="105" y="0"/>
                    <a:pt x="103" y="0"/>
                    <a:pt x="101" y="1"/>
                  </a:cubicBezTo>
                  <a:cubicBezTo>
                    <a:pt x="99" y="3"/>
                    <a:pt x="99" y="5"/>
                    <a:pt x="101" y="7"/>
                  </a:cubicBezTo>
                  <a:cubicBezTo>
                    <a:pt x="103" y="9"/>
                    <a:pt x="104" y="11"/>
                    <a:pt x="104" y="13"/>
                  </a:cubicBezTo>
                  <a:cubicBezTo>
                    <a:pt x="104" y="15"/>
                    <a:pt x="103" y="17"/>
                    <a:pt x="101" y="19"/>
                  </a:cubicBezTo>
                  <a:cubicBezTo>
                    <a:pt x="101" y="19"/>
                    <a:pt x="100" y="20"/>
                    <a:pt x="100" y="20"/>
                  </a:cubicBezTo>
                  <a:close/>
                  <a:moveTo>
                    <a:pt x="160" y="56"/>
                  </a:moveTo>
                  <a:cubicBezTo>
                    <a:pt x="153" y="63"/>
                    <a:pt x="153" y="73"/>
                    <a:pt x="160" y="80"/>
                  </a:cubicBezTo>
                  <a:cubicBezTo>
                    <a:pt x="161" y="81"/>
                    <a:pt x="162" y="81"/>
                    <a:pt x="163" y="81"/>
                  </a:cubicBezTo>
                  <a:cubicBezTo>
                    <a:pt x="164" y="81"/>
                    <a:pt x="165" y="81"/>
                    <a:pt x="166" y="80"/>
                  </a:cubicBezTo>
                  <a:cubicBezTo>
                    <a:pt x="167" y="78"/>
                    <a:pt x="167" y="76"/>
                    <a:pt x="166" y="74"/>
                  </a:cubicBezTo>
                  <a:cubicBezTo>
                    <a:pt x="162" y="71"/>
                    <a:pt x="162" y="66"/>
                    <a:pt x="165" y="62"/>
                  </a:cubicBezTo>
                  <a:cubicBezTo>
                    <a:pt x="166" y="62"/>
                    <a:pt x="166" y="62"/>
                    <a:pt x="167" y="61"/>
                  </a:cubicBezTo>
                  <a:cubicBezTo>
                    <a:pt x="170" y="58"/>
                    <a:pt x="172" y="54"/>
                    <a:pt x="172" y="49"/>
                  </a:cubicBezTo>
                  <a:cubicBezTo>
                    <a:pt x="172" y="45"/>
                    <a:pt x="170" y="40"/>
                    <a:pt x="167" y="37"/>
                  </a:cubicBezTo>
                  <a:cubicBezTo>
                    <a:pt x="165" y="36"/>
                    <a:pt x="163" y="36"/>
                    <a:pt x="161" y="37"/>
                  </a:cubicBezTo>
                  <a:cubicBezTo>
                    <a:pt x="159" y="39"/>
                    <a:pt x="159" y="41"/>
                    <a:pt x="161" y="43"/>
                  </a:cubicBezTo>
                  <a:cubicBezTo>
                    <a:pt x="163" y="45"/>
                    <a:pt x="164" y="47"/>
                    <a:pt x="164" y="49"/>
                  </a:cubicBezTo>
                  <a:cubicBezTo>
                    <a:pt x="164" y="51"/>
                    <a:pt x="163" y="54"/>
                    <a:pt x="161" y="55"/>
                  </a:cubicBezTo>
                  <a:cubicBezTo>
                    <a:pt x="161" y="55"/>
                    <a:pt x="160" y="56"/>
                    <a:pt x="16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id="3" name="Group 2">
            <a:extLst>
              <a:ext uri="{FF2B5EF4-FFF2-40B4-BE49-F238E27FC236}">
                <a16:creationId xmlns:a16="http://schemas.microsoft.com/office/drawing/2014/main" id="{E6665B06-AD23-4CE1-8559-D0E500113415}"/>
              </a:ext>
            </a:extLst>
          </p:cNvPr>
          <p:cNvGrpSpPr/>
          <p:nvPr/>
        </p:nvGrpSpPr>
        <p:grpSpPr>
          <a:xfrm>
            <a:off x="9030693" y="4141537"/>
            <a:ext cx="2315259" cy="1720245"/>
            <a:chOff x="9030693" y="4141536"/>
            <a:chExt cx="2315258" cy="172024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818BF9F-B1C7-4411-AC57-48DD999869A4}"/>
                </a:ext>
              </a:extLst>
            </p:cNvPr>
            <p:cNvGrpSpPr/>
            <p:nvPr/>
          </p:nvGrpSpPr>
          <p:grpSpPr>
            <a:xfrm>
              <a:off x="9030693" y="4557198"/>
              <a:ext cx="2315258" cy="1304583"/>
              <a:chOff x="9030693" y="2495480"/>
              <a:chExt cx="2315258" cy="130458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52C207-E8FC-4EE0-AD5C-F60F5FC68F12}"/>
                  </a:ext>
                </a:extLst>
              </p:cNvPr>
              <p:cNvSpPr txBox="1"/>
              <p:nvPr/>
            </p:nvSpPr>
            <p:spPr>
              <a:xfrm>
                <a:off x="9030692" y="2495480"/>
                <a:ext cx="2315258" cy="33528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b="1" 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Delicious food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CD913E-CEE8-4CD7-8DF6-C1A45AC2D9FF}"/>
                  </a:ext>
                </a:extLst>
              </p:cNvPr>
              <p:cNvSpPr txBox="1"/>
              <p:nvPr/>
            </p:nvSpPr>
            <p:spPr>
              <a:xfrm>
                <a:off x="9030692" y="2821334"/>
                <a:ext cx="2315258" cy="969264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A wonderful serenity has taken possession of my entire soul, like these sweet mornings.</a:t>
                </a:r>
              </a:p>
            </p:txBody>
          </p:sp>
        </p:grp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0ECEC9ED-7DC3-4844-BA4F-A0A196AAC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46805" y="4141536"/>
              <a:ext cx="308345" cy="311213"/>
            </a:xfrm>
            <a:custGeom>
              <a:gdLst>
                <a:gd fmla="*/ 127 w 218" name="T0"/>
                <a:gd fmla="*/ 46 h 220" name="T1"/>
                <a:gd fmla="*/ 109 w 218" name="T2"/>
                <a:gd fmla="*/ 34 h 220" name="T3"/>
                <a:gd fmla="*/ 112 w 218" name="T4"/>
                <a:gd fmla="*/ 64 h 220" name="T5"/>
                <a:gd fmla="*/ 125 w 218" name="T6"/>
                <a:gd fmla="*/ 57 h 220" name="T7"/>
                <a:gd fmla="*/ 114 w 218" name="T8"/>
                <a:gd fmla="*/ 56 h 220" name="T9"/>
                <a:gd fmla="*/ 111 w 218" name="T10"/>
                <a:gd fmla="*/ 42 h 220" name="T11"/>
                <a:gd fmla="*/ 119 w 218" name="T12"/>
                <a:gd fmla="*/ 47 h 220" name="T13"/>
                <a:gd fmla="*/ 126 w 218" name="T14"/>
                <a:gd fmla="*/ 89 h 220" name="T15"/>
                <a:gd fmla="*/ 120 w 218" name="T16"/>
                <a:gd fmla="*/ 99 h 220" name="T17"/>
                <a:gd fmla="*/ 130 w 218" name="T18"/>
                <a:gd fmla="*/ 106 h 220" name="T19"/>
                <a:gd fmla="*/ 126 w 218" name="T20"/>
                <a:gd fmla="*/ 89 h 220" name="T21"/>
                <a:gd fmla="*/ 40 w 218" name="T22"/>
                <a:gd fmla="*/ 115 h 220" name="T23"/>
                <a:gd fmla="*/ 47 w 218" name="T24"/>
                <a:gd fmla="*/ 128 h 220" name="T25"/>
                <a:gd fmla="*/ 54 w 218" name="T26"/>
                <a:gd fmla="*/ 124 h 220" name="T27"/>
                <a:gd fmla="*/ 45 w 218" name="T28"/>
                <a:gd fmla="*/ 111 h 220" name="T29"/>
                <a:gd fmla="*/ 79 w 218" name="T30"/>
                <a:gd fmla="*/ 104 h 220" name="T31"/>
                <a:gd fmla="*/ 90 w 218" name="T32"/>
                <a:gd fmla="*/ 124 h 220" name="T33"/>
                <a:gd fmla="*/ 103 w 218" name="T34"/>
                <a:gd fmla="*/ 108 h 220" name="T35"/>
                <a:gd fmla="*/ 91 w 218" name="T36"/>
                <a:gd fmla="*/ 116 h 220" name="T37"/>
                <a:gd fmla="*/ 86 w 218" name="T38"/>
                <a:gd fmla="*/ 108 h 220" name="T39"/>
                <a:gd fmla="*/ 90 w 218" name="T40"/>
                <a:gd fmla="*/ 106 h 220" name="T41"/>
                <a:gd fmla="*/ 91 w 218" name="T42"/>
                <a:gd fmla="*/ 116 h 220" name="T43"/>
                <a:gd fmla="*/ 157 w 218" name="T44"/>
                <a:gd fmla="*/ 128 h 220" name="T45"/>
                <a:gd fmla="*/ 160 w 218" name="T46"/>
                <a:gd fmla="*/ 156 h 220" name="T47"/>
                <a:gd fmla="*/ 172 w 218" name="T48"/>
                <a:gd fmla="*/ 149 h 220" name="T49"/>
                <a:gd fmla="*/ 166 w 218" name="T50"/>
                <a:gd fmla="*/ 145 h 220" name="T51"/>
                <a:gd fmla="*/ 155 w 218" name="T52"/>
                <a:gd fmla="*/ 143 h 220" name="T53"/>
                <a:gd fmla="*/ 160 w 218" name="T54"/>
                <a:gd fmla="*/ 136 h 220" name="T55"/>
                <a:gd fmla="*/ 166 w 218" name="T56"/>
                <a:gd fmla="*/ 145 h 220" name="T57"/>
                <a:gd fmla="*/ 131 w 218" name="T58"/>
                <a:gd fmla="*/ 0 h 220" name="T59"/>
                <a:gd fmla="*/ 24 w 218" name="T60"/>
                <a:gd fmla="*/ 54 h 220" name="T61"/>
                <a:gd fmla="*/ 22 w 218" name="T62"/>
                <a:gd fmla="*/ 180 h 220" name="T63"/>
                <a:gd fmla="*/ 65 w 218" name="T64"/>
                <a:gd fmla="*/ 206 h 220" name="T65"/>
                <a:gd fmla="*/ 93 w 218" name="T66"/>
                <a:gd fmla="*/ 206 h 220" name="T67"/>
                <a:gd fmla="*/ 101 w 218" name="T68"/>
                <a:gd fmla="*/ 180 h 220" name="T69"/>
                <a:gd fmla="*/ 115 w 218" name="T70"/>
                <a:gd fmla="*/ 204 h 220" name="T71"/>
                <a:gd fmla="*/ 129 w 218" name="T72"/>
                <a:gd fmla="*/ 180 h 220" name="T73"/>
                <a:gd fmla="*/ 133 w 218" name="T74"/>
                <a:gd fmla="*/ 1 h 220" name="T75"/>
                <a:gd fmla="*/ 121 w 218" name="T76"/>
                <a:gd fmla="*/ 190 h 220" name="T77"/>
                <a:gd fmla="*/ 109 w 218" name="T78"/>
                <a:gd fmla="*/ 190 h 220" name="T79"/>
                <a:gd fmla="*/ 85 w 218" name="T80"/>
                <a:gd fmla="*/ 172 h 220" name="T81"/>
                <a:gd fmla="*/ 79 w 218" name="T82"/>
                <a:gd fmla="*/ 212 h 220" name="T83"/>
                <a:gd fmla="*/ 73 w 218" name="T84"/>
                <a:gd fmla="*/ 172 h 220" name="T85"/>
                <a:gd fmla="*/ 31 w 218" name="T86"/>
                <a:gd fmla="*/ 59 h 220" name="T87"/>
                <a:gd fmla="*/ 206 w 218" name="T88"/>
                <a:gd fmla="*/ 172 h 22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220" w="218">
                  <a:moveTo>
                    <a:pt x="125" y="57"/>
                  </a:moveTo>
                  <a:cubicBezTo>
                    <a:pt x="127" y="54"/>
                    <a:pt x="128" y="50"/>
                    <a:pt x="127" y="46"/>
                  </a:cubicBezTo>
                  <a:cubicBezTo>
                    <a:pt x="125" y="39"/>
                    <a:pt x="119" y="34"/>
                    <a:pt x="112" y="34"/>
                  </a:cubicBezTo>
                  <a:cubicBezTo>
                    <a:pt x="111" y="34"/>
                    <a:pt x="110" y="34"/>
                    <a:pt x="109" y="34"/>
                  </a:cubicBezTo>
                  <a:cubicBezTo>
                    <a:pt x="101" y="36"/>
                    <a:pt x="96" y="44"/>
                    <a:pt x="98" y="52"/>
                  </a:cubicBezTo>
                  <a:cubicBezTo>
                    <a:pt x="100" y="59"/>
                    <a:pt x="106" y="64"/>
                    <a:pt x="112" y="64"/>
                  </a:cubicBezTo>
                  <a:cubicBezTo>
                    <a:pt x="113" y="64"/>
                    <a:pt x="115" y="64"/>
                    <a:pt x="116" y="63"/>
                  </a:cubicBezTo>
                  <a:cubicBezTo>
                    <a:pt x="119" y="63"/>
                    <a:pt x="123" y="60"/>
                    <a:pt x="125" y="57"/>
                  </a:cubicBezTo>
                  <a:close/>
                  <a:moveTo>
                    <a:pt x="118" y="53"/>
                  </a:moveTo>
                  <a:cubicBezTo>
                    <a:pt x="117" y="54"/>
                    <a:pt x="116" y="55"/>
                    <a:pt x="114" y="56"/>
                  </a:cubicBezTo>
                  <a:cubicBezTo>
                    <a:pt x="110" y="56"/>
                    <a:pt x="107" y="54"/>
                    <a:pt x="106" y="50"/>
                  </a:cubicBezTo>
                  <a:cubicBezTo>
                    <a:pt x="105" y="47"/>
                    <a:pt x="107" y="43"/>
                    <a:pt x="111" y="42"/>
                  </a:cubicBezTo>
                  <a:cubicBezTo>
                    <a:pt x="111" y="42"/>
                    <a:pt x="112" y="42"/>
                    <a:pt x="112" y="42"/>
                  </a:cubicBezTo>
                  <a:cubicBezTo>
                    <a:pt x="116" y="42"/>
                    <a:pt x="118" y="44"/>
                    <a:pt x="119" y="47"/>
                  </a:cubicBezTo>
                  <a:cubicBezTo>
                    <a:pt x="119" y="49"/>
                    <a:pt x="119" y="51"/>
                    <a:pt x="118" y="53"/>
                  </a:cubicBezTo>
                  <a:close/>
                  <a:moveTo>
                    <a:pt x="126" y="89"/>
                  </a:moveTo>
                  <a:cubicBezTo>
                    <a:pt x="124" y="90"/>
                    <a:pt x="122" y="91"/>
                    <a:pt x="121" y="93"/>
                  </a:cubicBezTo>
                  <a:cubicBezTo>
                    <a:pt x="120" y="95"/>
                    <a:pt x="120" y="97"/>
                    <a:pt x="120" y="99"/>
                  </a:cubicBezTo>
                  <a:cubicBezTo>
                    <a:pt x="121" y="103"/>
                    <a:pt x="124" y="106"/>
                    <a:pt x="128" y="106"/>
                  </a:cubicBezTo>
                  <a:cubicBezTo>
                    <a:pt x="129" y="106"/>
                    <a:pt x="129" y="106"/>
                    <a:pt x="130" y="106"/>
                  </a:cubicBezTo>
                  <a:cubicBezTo>
                    <a:pt x="134" y="105"/>
                    <a:pt x="137" y="100"/>
                    <a:pt x="136" y="95"/>
                  </a:cubicBezTo>
                  <a:cubicBezTo>
                    <a:pt x="135" y="91"/>
                    <a:pt x="131" y="88"/>
                    <a:pt x="126" y="89"/>
                  </a:cubicBezTo>
                  <a:close/>
                  <a:moveTo>
                    <a:pt x="45" y="111"/>
                  </a:moveTo>
                  <a:cubicBezTo>
                    <a:pt x="43" y="112"/>
                    <a:pt x="41" y="113"/>
                    <a:pt x="40" y="115"/>
                  </a:cubicBezTo>
                  <a:cubicBezTo>
                    <a:pt x="39" y="117"/>
                    <a:pt x="38" y="119"/>
                    <a:pt x="39" y="121"/>
                  </a:cubicBezTo>
                  <a:cubicBezTo>
                    <a:pt x="40" y="125"/>
                    <a:pt x="43" y="128"/>
                    <a:pt x="47" y="128"/>
                  </a:cubicBezTo>
                  <a:cubicBezTo>
                    <a:pt x="47" y="128"/>
                    <a:pt x="48" y="128"/>
                    <a:pt x="49" y="128"/>
                  </a:cubicBezTo>
                  <a:cubicBezTo>
                    <a:pt x="51" y="127"/>
                    <a:pt x="53" y="126"/>
                    <a:pt x="54" y="124"/>
                  </a:cubicBezTo>
                  <a:cubicBezTo>
                    <a:pt x="55" y="122"/>
                    <a:pt x="55" y="120"/>
                    <a:pt x="55" y="118"/>
                  </a:cubicBezTo>
                  <a:cubicBezTo>
                    <a:pt x="54" y="113"/>
                    <a:pt x="49" y="110"/>
                    <a:pt x="45" y="111"/>
                  </a:cubicBezTo>
                  <a:close/>
                  <a:moveTo>
                    <a:pt x="87" y="98"/>
                  </a:moveTo>
                  <a:cubicBezTo>
                    <a:pt x="84" y="99"/>
                    <a:pt x="81" y="101"/>
                    <a:pt x="79" y="104"/>
                  </a:cubicBezTo>
                  <a:cubicBezTo>
                    <a:pt x="77" y="107"/>
                    <a:pt x="76" y="110"/>
                    <a:pt x="77" y="114"/>
                  </a:cubicBezTo>
                  <a:cubicBezTo>
                    <a:pt x="79" y="120"/>
                    <a:pt x="84" y="124"/>
                    <a:pt x="90" y="124"/>
                  </a:cubicBezTo>
                  <a:cubicBezTo>
                    <a:pt x="91" y="124"/>
                    <a:pt x="92" y="124"/>
                    <a:pt x="93" y="124"/>
                  </a:cubicBezTo>
                  <a:cubicBezTo>
                    <a:pt x="100" y="122"/>
                    <a:pt x="104" y="115"/>
                    <a:pt x="103" y="108"/>
                  </a:cubicBezTo>
                  <a:cubicBezTo>
                    <a:pt x="101" y="101"/>
                    <a:pt x="94" y="96"/>
                    <a:pt x="87" y="98"/>
                  </a:cubicBezTo>
                  <a:close/>
                  <a:moveTo>
                    <a:pt x="91" y="116"/>
                  </a:moveTo>
                  <a:cubicBezTo>
                    <a:pt x="88" y="116"/>
                    <a:pt x="86" y="115"/>
                    <a:pt x="85" y="112"/>
                  </a:cubicBezTo>
                  <a:cubicBezTo>
                    <a:pt x="85" y="111"/>
                    <a:pt x="85" y="109"/>
                    <a:pt x="86" y="108"/>
                  </a:cubicBezTo>
                  <a:cubicBezTo>
                    <a:pt x="86" y="107"/>
                    <a:pt x="88" y="106"/>
                    <a:pt x="89" y="106"/>
                  </a:cubicBezTo>
                  <a:cubicBezTo>
                    <a:pt x="89" y="106"/>
                    <a:pt x="90" y="106"/>
                    <a:pt x="90" y="106"/>
                  </a:cubicBezTo>
                  <a:cubicBezTo>
                    <a:pt x="92" y="106"/>
                    <a:pt x="94" y="107"/>
                    <a:pt x="95" y="110"/>
                  </a:cubicBezTo>
                  <a:cubicBezTo>
                    <a:pt x="96" y="112"/>
                    <a:pt x="94" y="115"/>
                    <a:pt x="91" y="116"/>
                  </a:cubicBezTo>
                  <a:close/>
                  <a:moveTo>
                    <a:pt x="174" y="139"/>
                  </a:moveTo>
                  <a:cubicBezTo>
                    <a:pt x="173" y="131"/>
                    <a:pt x="165" y="126"/>
                    <a:pt x="157" y="128"/>
                  </a:cubicBezTo>
                  <a:cubicBezTo>
                    <a:pt x="150" y="129"/>
                    <a:pt x="145" y="137"/>
                    <a:pt x="147" y="145"/>
                  </a:cubicBezTo>
                  <a:cubicBezTo>
                    <a:pt x="148" y="151"/>
                    <a:pt x="154" y="156"/>
                    <a:pt x="160" y="156"/>
                  </a:cubicBezTo>
                  <a:cubicBezTo>
                    <a:pt x="161" y="156"/>
                    <a:pt x="162" y="156"/>
                    <a:pt x="163" y="156"/>
                  </a:cubicBezTo>
                  <a:cubicBezTo>
                    <a:pt x="167" y="155"/>
                    <a:pt x="170" y="153"/>
                    <a:pt x="172" y="149"/>
                  </a:cubicBezTo>
                  <a:cubicBezTo>
                    <a:pt x="174" y="146"/>
                    <a:pt x="175" y="142"/>
                    <a:pt x="174" y="139"/>
                  </a:cubicBezTo>
                  <a:close/>
                  <a:moveTo>
                    <a:pt x="166" y="145"/>
                  </a:moveTo>
                  <a:cubicBezTo>
                    <a:pt x="165" y="146"/>
                    <a:pt x="163" y="147"/>
                    <a:pt x="162" y="148"/>
                  </a:cubicBezTo>
                  <a:cubicBezTo>
                    <a:pt x="159" y="148"/>
                    <a:pt x="155" y="146"/>
                    <a:pt x="155" y="143"/>
                  </a:cubicBezTo>
                  <a:cubicBezTo>
                    <a:pt x="154" y="140"/>
                    <a:pt x="156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6"/>
                    <a:pt x="166" y="138"/>
                    <a:pt x="166" y="140"/>
                  </a:cubicBezTo>
                  <a:cubicBezTo>
                    <a:pt x="167" y="142"/>
                    <a:pt x="166" y="144"/>
                    <a:pt x="166" y="145"/>
                  </a:cubicBezTo>
                  <a:close/>
                  <a:moveTo>
                    <a:pt x="133" y="1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29" y="0"/>
                    <a:pt x="126" y="0"/>
                    <a:pt x="124" y="0"/>
                  </a:cubicBezTo>
                  <a:cubicBezTo>
                    <a:pt x="82" y="0"/>
                    <a:pt x="46" y="20"/>
                    <a:pt x="24" y="54"/>
                  </a:cubicBezTo>
                  <a:cubicBezTo>
                    <a:pt x="1" y="91"/>
                    <a:pt x="0" y="138"/>
                    <a:pt x="21" y="178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5" y="206"/>
                    <a:pt x="65" y="206"/>
                    <a:pt x="65" y="206"/>
                  </a:cubicBezTo>
                  <a:cubicBezTo>
                    <a:pt x="65" y="214"/>
                    <a:pt x="71" y="220"/>
                    <a:pt x="79" y="220"/>
                  </a:cubicBezTo>
                  <a:cubicBezTo>
                    <a:pt x="87" y="220"/>
                    <a:pt x="93" y="214"/>
                    <a:pt x="93" y="206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101" y="180"/>
                    <a:pt x="101" y="180"/>
                    <a:pt x="101" y="180"/>
                  </a:cubicBezTo>
                  <a:cubicBezTo>
                    <a:pt x="101" y="190"/>
                    <a:pt x="101" y="190"/>
                    <a:pt x="101" y="190"/>
                  </a:cubicBezTo>
                  <a:cubicBezTo>
                    <a:pt x="101" y="197"/>
                    <a:pt x="107" y="204"/>
                    <a:pt x="115" y="204"/>
                  </a:cubicBezTo>
                  <a:cubicBezTo>
                    <a:pt x="123" y="204"/>
                    <a:pt x="129" y="197"/>
                    <a:pt x="129" y="190"/>
                  </a:cubicBezTo>
                  <a:cubicBezTo>
                    <a:pt x="129" y="180"/>
                    <a:pt x="129" y="180"/>
                    <a:pt x="129" y="180"/>
                  </a:cubicBezTo>
                  <a:cubicBezTo>
                    <a:pt x="218" y="180"/>
                    <a:pt x="218" y="180"/>
                    <a:pt x="218" y="180"/>
                  </a:cubicBezTo>
                  <a:lnTo>
                    <a:pt x="133" y="1"/>
                  </a:lnTo>
                  <a:close/>
                  <a:moveTo>
                    <a:pt x="121" y="172"/>
                  </a:moveTo>
                  <a:cubicBezTo>
                    <a:pt x="121" y="190"/>
                    <a:pt x="121" y="190"/>
                    <a:pt x="121" y="190"/>
                  </a:cubicBezTo>
                  <a:cubicBezTo>
                    <a:pt x="121" y="193"/>
                    <a:pt x="118" y="196"/>
                    <a:pt x="115" y="196"/>
                  </a:cubicBezTo>
                  <a:cubicBezTo>
                    <a:pt x="112" y="196"/>
                    <a:pt x="109" y="193"/>
                    <a:pt x="109" y="190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5" y="206"/>
                    <a:pt x="85" y="206"/>
                    <a:pt x="85" y="206"/>
                  </a:cubicBezTo>
                  <a:cubicBezTo>
                    <a:pt x="85" y="209"/>
                    <a:pt x="82" y="212"/>
                    <a:pt x="79" y="212"/>
                  </a:cubicBezTo>
                  <a:cubicBezTo>
                    <a:pt x="76" y="212"/>
                    <a:pt x="73" y="209"/>
                    <a:pt x="73" y="206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8" y="136"/>
                    <a:pt x="10" y="92"/>
                    <a:pt x="31" y="59"/>
                  </a:cubicBezTo>
                  <a:cubicBezTo>
                    <a:pt x="52" y="26"/>
                    <a:pt x="88" y="7"/>
                    <a:pt x="129" y="9"/>
                  </a:cubicBezTo>
                  <a:cubicBezTo>
                    <a:pt x="206" y="172"/>
                    <a:pt x="206" y="172"/>
                    <a:pt x="206" y="172"/>
                  </a:cubicBezTo>
                  <a:lnTo>
                    <a:pt x="121" y="1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descr="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" hidden="1" id="8" name="e7d195523061f1c0">
            <a:extLst>
              <a:ext uri="{FF2B5EF4-FFF2-40B4-BE49-F238E27FC236}">
                <a16:creationId xmlns:a16="http://schemas.microsoft.com/office/drawing/2014/main" id="{541E6FC8-D420-4B78-A75F-4A65C1CE1078}"/>
              </a:ext>
            </a:extLst>
          </p:cNvPr>
          <p:cNvSpPr txBox="1"/>
          <p:nvPr/>
        </p:nvSpPr>
        <p:spPr>
          <a:xfrm>
            <a:off x="-355599" y="1803400"/>
            <a:ext cx="436880" cy="1016000"/>
          </a:xfrm>
          <a:prstGeom prst="rect">
            <a:avLst/>
          </a:prstGeom>
          <a:noFill/>
        </p:spPr>
        <p:txBody>
          <a:bodyPr rtlCol="0" vert="wordArtVert">
            <a:spAutoFit/>
          </a:bodyPr>
          <a:lstStyle/>
          <a:p>
            <a:r>
              <a:rPr altLang="zh-CN" lang="en-US" sz="100">
                <a:cs typeface="+mn-ea"/>
                <a:sym typeface="+mn-lt"/>
              </a:rPr>
              <a:t>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</a:t>
            </a:r>
          </a:p>
        </p:txBody>
      </p:sp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83F4565D-A66A-419C-B423-BB48729A5B66}"/>
              </a:ext>
            </a:extLst>
          </p:cNvPr>
          <p:cNvPicPr>
            <a:picLocks noChangeAspect="1" noGrp="1"/>
          </p:cNvPicPr>
          <p:nvPr>
            <p:ph idx="10" sz="quarter" type="pic"/>
          </p:nvPr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val="1755687363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2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28A0092B-C50C-407E-A947-70E740481C1C}">
                <a14:useLocalDpi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85C61C3-858D-4939-8314-E25E33F24C60}"/>
              </a:ext>
            </a:extLst>
          </p:cNvPr>
          <p:cNvSpPr txBox="1"/>
          <p:nvPr/>
        </p:nvSpPr>
        <p:spPr>
          <a:xfrm>
            <a:off x="4175761" y="2177810"/>
            <a:ext cx="38404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9600">
                <a:solidFill>
                  <a:schemeClr val="tx2">
                    <a:lumMod val="50000"/>
                  </a:schemeClr>
                </a:solidFill>
                <a:cs typeface="+mn-ea"/>
                <a:sym typeface="+mn-lt"/>
              </a:rPr>
              <a:t>第贰部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4CF057-BCA1-4A87-B0EE-D5A3B99EFE15}"/>
              </a:ext>
            </a:extLst>
          </p:cNvPr>
          <p:cNvSpPr txBox="1"/>
          <p:nvPr/>
        </p:nvSpPr>
        <p:spPr>
          <a:xfrm>
            <a:off x="4281057" y="3419703"/>
            <a:ext cx="3753937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梦幻淡雅水彩肌理纹理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E23118-C8D4-4C0E-BF3D-38BBA6ABC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68635" y="3789035"/>
            <a:ext cx="1454728" cy="1157378"/>
          </a:xfrm>
          <a:prstGeom prst="rect">
            <a:avLst/>
          </a:prstGeom>
        </p:spPr>
      </p:pic>
    </p:spTree>
    <p:extLst>
      <p:ext uri="{BB962C8B-B14F-4D97-AF65-F5344CB8AC3E}">
        <p14:creationId val="1732933951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37视频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7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6D2CA"/>
      </a:accent1>
      <a:accent2>
        <a:srgbClr val="B0CCB0"/>
      </a:accent2>
      <a:accent3>
        <a:srgbClr val="A8CDD7"/>
      </a:accent3>
      <a:accent4>
        <a:srgbClr val="CEC597"/>
      </a:accent4>
      <a:accent5>
        <a:srgbClr val="9CC0B2"/>
      </a:accent5>
      <a:accent6>
        <a:srgbClr val="C0C0B4"/>
      </a:accent6>
      <a:hlink>
        <a:srgbClr val="DB5353"/>
      </a:hlink>
      <a:folHlink>
        <a:srgbClr val="903638"/>
      </a:folHlink>
    </a:clrScheme>
    <a:fontScheme name="dddgowi4">
      <a:majorFont>
        <a:latin typeface="微软雅黑" panose="020f0302020204030204"/>
        <a:ea typeface="义启小魏楷"/>
        <a:cs typeface="Arial"/>
      </a:majorFont>
      <a:minorFont>
        <a:latin typeface="微软雅黑" panose="020f0302020204030204"/>
        <a:ea typeface="义启小魏楷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275</Paragraphs>
  <Slides>30</Slides>
  <Notes>30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3">
      <vt:lpstr>Arial</vt:lpstr>
      <vt:lpstr>微软雅黑</vt:lpstr>
      <vt:lpstr>义启小魏楷</vt:lpstr>
      <vt:lpstr>Roboto Condensed</vt:lpstr>
      <vt:lpstr>Segoe UI</vt:lpstr>
      <vt:lpstr>Calibri</vt:lpstr>
      <vt:lpstr>Calibri Light</vt:lpstr>
      <vt:lpstr>等线 Light</vt:lpstr>
      <vt:lpstr>等线</vt:lpstr>
      <vt:lpstr>Meiryo</vt:lpstr>
      <vt:lpstr>Arial Narrow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2022-03-20T21:10:50Z</dcterms:created>
  <cp:lastPrinted>2022-03-20T21:10:50Z</cp:lastPrinted>
  <dcterms:modified xsi:type="dcterms:W3CDTF">2022-03-20T13:15:44Z</dcterms:modified>
  <cp:revision>1</cp:revision>
</cp:coreProperties>
</file>