
<file path=[Content_Types].xml><?xml version="1.0" encoding="utf-8"?>
<Types xmlns="http://schemas.openxmlformats.org/package/2006/content-types">
  <Default ContentType="image/jpeg" Extension="jpeg"/>
  <Default ContentType="image/png" Extension="png"/>
  <Default ContentType="application/vnd.openxmlformats-package.relationships+xml" Extension="rels"/>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presentationml.notesMaster+xml" PartName="/ppt/notesMasters/notesMaster1.xml"/>
  <Override ContentType="application/vnd.openxmlformats-officedocument.presentationml.notesSlide+xml" PartName="/ppt/notesSlides/notesSlide1.xml"/>
  <Override ContentType="application/vnd.openxmlformats-officedocument.presentationml.notesSlide+xml" PartName="/ppt/notesSlides/notesSlide2.xml"/>
  <Override ContentType="application/vnd.openxmlformats-officedocument.presentationml.notesSlide+xml" PartName="/ppt/notesSlides/notesSlide3.xml"/>
  <Override ContentType="application/vnd.openxmlformats-officedocument.presentationml.notesSlide+xml" PartName="/ppt/notesSlides/notesSlide4.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slide+xml" PartName="/ppt/slides/slide25.xml"/>
  <Override ContentType="application/vnd.openxmlformats-officedocument.presentationml.slide+xml" PartName="/ppt/slides/slide26.xml"/>
  <Override ContentType="application/vnd.openxmlformats-officedocument.presentationml.slide+xml" PartName="/ppt/slides/slide27.xml"/>
  <Override ContentType="application/vnd.openxmlformats-officedocument.presentationml.slide+xml" PartName="/ppt/slides/slide28.xml"/>
  <Override ContentType="application/vnd.openxmlformats-officedocument.presentationml.slide+xml" PartName="/ppt/slides/slide29.xml"/>
  <Override ContentType="application/vnd.openxmlformats-officedocument.presentationml.slide+xml" PartName="/ppt/slides/slide30.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presentationml.tags+xml" PartName="/ppt/tags/tag2.xml"/>
  <Override ContentType="application/vnd.openxmlformats-officedocument.presentationml.tags+xml" PartName="/ppt/tags/tag3.xml"/>
  <Override ContentType="application/vnd.openxmlformats-officedocument.presentationml.tags+xml" PartName="/ppt/tags/tag4.xml"/>
  <Override ContentType="application/vnd.openxmlformats-officedocument.presentationml.tags+xml" PartName="/ppt/tags/tag5.xml"/>
  <Override ContentType="application/vnd.openxmlformats-officedocument.presentationml.tags+xml" PartName="/ppt/tags/tag6.xml"/>
  <Override ContentType="application/vnd.openxmlformats-officedocument.presentationml.tags+xml" PartName="/ppt/tags/tag7.xml"/>
  <Override ContentType="application/vnd.openxmlformats-officedocument.presentationml.tags+xml" PartName="/ppt/tags/tag8.xml"/>
  <Override ContentType="application/vnd.openxmlformats-officedocument.presentationml.tags+xml" PartName="/ppt/tags/tag9.xml"/>
  <Override ContentType="application/vnd.openxmlformats-officedocument.presentationml.tags+xml" PartName="/ppt/tags/tag10.xml"/>
  <Override ContentType="application/vnd.openxmlformats-officedocument.presentationml.tags+xml" PartName="/ppt/tags/tag11.xml"/>
  <Override ContentType="application/vnd.openxmlformats-officedocument.presentationml.tags+xml" PartName="/ppt/tags/tag12.xml"/>
  <Override ContentType="application/vnd.openxmlformats-officedocument.presentationml.tags+xml" PartName="/ppt/tags/tag13.xml"/>
  <Override ContentType="application/vnd.openxmlformats-officedocument.presentationml.tags+xml" PartName="/ppt/tags/tag14.xml"/>
  <Override ContentType="application/vnd.openxmlformats-officedocument.presentationml.tags+xml" PartName="/ppt/tags/tag15.xml"/>
  <Override ContentType="application/vnd.openxmlformats-officedocument.presentationml.tags+xml" PartName="/ppt/tags/tag16.xml"/>
  <Override ContentType="application/vnd.openxmlformats-officedocument.presentationml.tags+xml" PartName="/ppt/tags/tag17.xml"/>
  <Override ContentType="application/vnd.openxmlformats-officedocument.presentationml.tags+xml" PartName="/ppt/tags/tag18.xml"/>
  <Override ContentType="application/vnd.openxmlformats-officedocument.presentationml.tags+xml" PartName="/ppt/tags/tag19.xml"/>
  <Override ContentType="application/vnd.openxmlformats-officedocument.presentationml.tags+xml" PartName="/ppt/tags/tag20.xml"/>
  <Override ContentType="application/vnd.openxmlformats-officedocument.presentationml.tags+xml" PartName="/ppt/tags/tag21.xml"/>
  <Override ContentType="application/vnd.openxmlformats-officedocument.presentationml.tags+xml" PartName="/ppt/tags/tag22.xml"/>
  <Override ContentType="application/vnd.openxmlformats-officedocument.presentationml.tags+xml" PartName="/ppt/tags/tag23.xml"/>
  <Override ContentType="application/vnd.openxmlformats-officedocument.presentationml.tags+xml" PartName="/ppt/tags/tag24.xml"/>
  <Override ContentType="application/vnd.openxmlformats-officedocument.presentationml.tags+xml" PartName="/ppt/tags/tag25.xml"/>
  <Override ContentType="application/vnd.openxmlformats-officedocument.presentationml.tags+xml" PartName="/ppt/tags/tag26.xml"/>
  <Override ContentType="application/vnd.openxmlformats-officedocument.presentationml.tags+xml" PartName="/ppt/tags/tag27.xml"/>
  <Override ContentType="application/vnd.openxmlformats-officedocument.presentationml.tags+xml" PartName="/ppt/tags/tag28.xml"/>
  <Override ContentType="application/vnd.openxmlformats-officedocument.presentationml.tags+xml" PartName="/ppt/tags/tag29.xml"/>
  <Override ContentType="application/vnd.openxmlformats-officedocument.presentationml.tags+xml" PartName="/ppt/tags/tag30.xml"/>
  <Override ContentType="application/vnd.openxmlformats-officedocument.presentationml.tags+xml" PartName="/ppt/tags/tag31.xml"/>
  <Override ContentType="application/vnd.openxmlformats-officedocument.presentationml.tags+xml" PartName="/ppt/tags/tag32.xml"/>
  <Override ContentType="application/vnd.openxmlformats-officedocument.presentationml.tags+xml" PartName="/ppt/tags/tag33.xml"/>
  <Override ContentType="application/vnd.openxmlformats-officedocument.presentationml.tags+xml" PartName="/ppt/tags/tag34.xml"/>
  <Override ContentType="application/vnd.openxmlformats-officedocument.presentationml.tags+xml" PartName="/ppt/tags/tag35.xml"/>
  <Override ContentType="application/vnd.openxmlformats-officedocument.presentationml.tags+xml" PartName="/ppt/tags/tag36.xml"/>
  <Override ContentType="application/vnd.openxmlformats-officedocument.presentationml.tags+xml" PartName="/ppt/tags/tag37.xml"/>
  <Override ContentType="application/vnd.openxmlformats-officedocument.presentationml.tags+xml" PartName="/ppt/tags/tag38.xml"/>
  <Override ContentType="application/vnd.openxmlformats-officedocument.presentationml.tags+xml" PartName="/ppt/tags/tag39.xml"/>
  <Override ContentType="application/vnd.openxmlformats-officedocument.presentationml.tags+xml" PartName="/ppt/tags/tag40.xml"/>
  <Override ContentType="application/vnd.openxmlformats-officedocument.presentationml.tags+xml" PartName="/ppt/tags/tag41.xml"/>
  <Override ContentType="application/vnd.openxmlformats-officedocument.presentationml.tags+xml" PartName="/ppt/tags/tag42.xml"/>
  <Override ContentType="application/vnd.openxmlformats-officedocument.presentationml.tags+xml" PartName="/ppt/tags/tag43.xml"/>
  <Override ContentType="application/vnd.openxmlformats-officedocument.presentationml.tags+xml" PartName="/ppt/tags/tag44.xml"/>
  <Override ContentType="application/vnd.openxmlformats-officedocument.presentationml.tags+xml" PartName="/ppt/tags/tag45.xml"/>
  <Override ContentType="application/vnd.openxmlformats-officedocument.presentationml.tags+xml" PartName="/ppt/tags/tag46.xml"/>
  <Override ContentType="application/vnd.openxmlformats-officedocument.presentationml.tags+xml" PartName="/ppt/tags/tag47.xml"/>
  <Override ContentType="application/vnd.openxmlformats-officedocument.presentationml.tags+xml" PartName="/ppt/tags/tag48.xml"/>
  <Override ContentType="application/vnd.openxmlformats-officedocument.presentationml.tags+xml" PartName="/ppt/tags/tag49.xml"/>
  <Override ContentType="application/vnd.openxmlformats-officedocument.presentationml.tags+xml" PartName="/ppt/tags/tag50.xml"/>
  <Override ContentType="application/vnd.openxmlformats-officedocument.presentationml.tags+xml" PartName="/ppt/tags/tag51.xml"/>
  <Override ContentType="application/vnd.openxmlformats-officedocument.presentationml.tags+xml" PartName="/ppt/tags/tag52.xml"/>
  <Override ContentType="application/vnd.openxmlformats-officedocument.presentationml.tags+xml" PartName="/ppt/tags/tag53.xml"/>
  <Override ContentType="application/vnd.openxmlformats-officedocument.presentationml.tags+xml" PartName="/ppt/tags/tag54.xml"/>
  <Override ContentType="application/vnd.openxmlformats-officedocument.presentationml.tags+xml" PartName="/ppt/tags/tag55.xml"/>
  <Override ContentType="application/vnd.openxmlformats-officedocument.presentationml.tags+xml" PartName="/ppt/tags/tag56.xml"/>
  <Override ContentType="application/vnd.openxmlformats-officedocument.presentationml.tags+xml" PartName="/ppt/tags/tag57.xml"/>
  <Override ContentType="application/vnd.openxmlformats-officedocument.presentationml.tags+xml" PartName="/ppt/tags/tag58.xml"/>
  <Override ContentType="application/vnd.openxmlformats-officedocument.presentationml.tags+xml" PartName="/ppt/tags/tag59.xml"/>
  <Override ContentType="application/vnd.openxmlformats-officedocument.presentationml.tags+xml" PartName="/ppt/tags/tag60.xml"/>
  <Override ContentType="application/vnd.openxmlformats-officedocument.presentationml.tags+xml" PartName="/ppt/tags/tag61.xml"/>
  <Override ContentType="application/vnd.openxmlformats-officedocument.presentationml.tags+xml" PartName="/ppt/tags/tag62.xml"/>
  <Override ContentType="application/vnd.openxmlformats-officedocument.presentationml.tags+xml" PartName="/ppt/tags/tag63.xml"/>
  <Override ContentType="application/vnd.openxmlformats-officedocument.presentationml.tags+xml" PartName="/ppt/tags/tag64.xml"/>
  <Override ContentType="application/vnd.openxmlformats-officedocument.presentationml.tags+xml" PartName="/ppt/tags/tag65.xml"/>
  <Override ContentType="application/vnd.openxmlformats-officedocument.presentationml.tags+xml" PartName="/ppt/tags/tag66.xml"/>
  <Override ContentType="application/vnd.openxmlformats-officedocument.presentationml.tags+xml" PartName="/ppt/tags/tag67.xml"/>
  <Override ContentType="application/vnd.openxmlformats-officedocument.presentationml.tags+xml" PartName="/ppt/tags/tag68.xml"/>
  <Override ContentType="application/vnd.openxmlformats-officedocument.presentationml.tags+xml" PartName="/ppt/tags/tag69.xml"/>
  <Override ContentType="application/vnd.openxmlformats-officedocument.presentationml.tags+xml" PartName="/ppt/tags/tag70.xml"/>
  <Override ContentType="application/vnd.openxmlformats-officedocument.presentationml.tags+xml" PartName="/ppt/tags/tag71.xml"/>
  <Override ContentType="application/vnd.openxmlformats-officedocument.presentationml.tags+xml" PartName="/ppt/tags/tag72.xml"/>
  <Override ContentType="application/vnd.openxmlformats-officedocument.presentationml.tags+xml" PartName="/ppt/tags/tag73.xml"/>
  <Override ContentType="application/vnd.openxmlformats-officedocument.presentationml.tags+xml" PartName="/ppt/tags/tag74.xml"/>
  <Override ContentType="application/vnd.openxmlformats-officedocument.presentationml.tags+xml" PartName="/ppt/tags/tag75.xml"/>
  <Override ContentType="application/vnd.openxmlformats-officedocument.presentationml.tags+xml" PartName="/ppt/tags/tag76.xml"/>
  <Override ContentType="application/vnd.openxmlformats-officedocument.presentationml.tags+xml" PartName="/ppt/tags/tag77.xml"/>
  <Override ContentType="application/vnd.openxmlformats-officedocument.presentationml.tags+xml" PartName="/ppt/tags/tag78.xml"/>
  <Override ContentType="application/vnd.openxmlformats-officedocument.presentationml.tags+xml" PartName="/ppt/tags/tag79.xml"/>
  <Override ContentType="application/vnd.openxmlformats-officedocument.presentationml.tags+xml" PartName="/ppt/tags/tag80.xml"/>
  <Override ContentType="application/vnd.openxmlformats-officedocument.presentationml.tags+xml" PartName="/ppt/tags/tag81.xml"/>
  <Override ContentType="application/vnd.openxmlformats-officedocument.presentationml.tags+xml" PartName="/ppt/tags/tag82.xml"/>
  <Override ContentType="application/vnd.openxmlformats-officedocument.presentationml.tags+xml" PartName="/ppt/tags/tag83.xml"/>
  <Override ContentType="application/vnd.openxmlformats-officedocument.presentationml.tags+xml" PartName="/ppt/tags/tag84.xml"/>
  <Override ContentType="application/vnd.openxmlformats-officedocument.presentationml.tags+xml" PartName="/ppt/tags/tag85.xml"/>
  <Override ContentType="application/vnd.openxmlformats-officedocument.presentationml.tags+xml" PartName="/ppt/tags/tag86.xml"/>
  <Override ContentType="application/vnd.openxmlformats-officedocument.presentationml.tags+xml" PartName="/ppt/tags/tag87.xml"/>
  <Override ContentType="application/vnd.openxmlformats-officedocument.presentationml.tags+xml" PartName="/ppt/tags/tag88.xml"/>
  <Override ContentType="application/vnd.openxmlformats-officedocument.presentationml.tags+xml" PartName="/ppt/tags/tag89.xml"/>
  <Override ContentType="application/vnd.openxmlformats-officedocument.presentationml.tags+xml" PartName="/ppt/tags/tag90.xml"/>
  <Override ContentType="application/vnd.openxmlformats-officedocument.presentationml.tags+xml" PartName="/ppt/tags/tag91.xml"/>
  <Override ContentType="application/vnd.openxmlformats-officedocument.presentationml.tags+xml" PartName="/ppt/tags/tag92.xml"/>
  <Override ContentType="application/vnd.openxmlformats-officedocument.presentationml.tags+xml" PartName="/ppt/tags/tag93.xml"/>
  <Override ContentType="application/vnd.openxmlformats-officedocument.presentationml.tags+xml" PartName="/ppt/tags/tag94.xml"/>
  <Override ContentType="application/vnd.openxmlformats-officedocument.presentationml.tags+xml" PartName="/ppt/tags/tag95.xml"/>
  <Override ContentType="application/vnd.openxmlformats-officedocument.presentationml.tags+xml" PartName="/ppt/tags/tag96.xml"/>
  <Override ContentType="application/vnd.openxmlformats-officedocument.presentationml.tags+xml" PartName="/ppt/tags/tag97.xml"/>
  <Override ContentType="application/vnd.openxmlformats-officedocument.presentationml.tags+xml" PartName="/ppt/tags/tag98.xml"/>
  <Override ContentType="application/vnd.openxmlformats-officedocument.presentationml.tags+xml" PartName="/ppt/tags/tag99.xml"/>
  <Override ContentType="application/vnd.openxmlformats-officedocument.presentationml.tags+xml" PartName="/ppt/tags/tag100.xml"/>
  <Override ContentType="application/vnd.openxmlformats-officedocument.presentationml.tags+xml" PartName="/ppt/tags/tag101.xml"/>
  <Override ContentType="application/vnd.openxmlformats-officedocument.presentationml.tags+xml" PartName="/ppt/tags/tag102.xml"/>
  <Override ContentType="application/vnd.openxmlformats-officedocument.presentationml.tags+xml" PartName="/ppt/tags/tag103.xml"/>
  <Override ContentType="application/vnd.openxmlformats-officedocument.presentationml.tags+xml" PartName="/ppt/tags/tag104.xml"/>
  <Override ContentType="application/vnd.openxmlformats-officedocument.presentationml.tags+xml" PartName="/ppt/tags/tag105.xml"/>
  <Override ContentType="application/vnd.openxmlformats-officedocument.presentationml.tags+xml" PartName="/ppt/tags/tag106.xml"/>
  <Override ContentType="application/vnd.openxmlformats-officedocument.presentationml.tags+xml" PartName="/ppt/tags/tag107.xml"/>
  <Override ContentType="application/vnd.openxmlformats-officedocument.presentationml.tags+xml" PartName="/ppt/tags/tag108.xml"/>
  <Override ContentType="application/vnd.openxmlformats-officedocument.presentationml.tags+xml" PartName="/ppt/tags/tag109.xml"/>
  <Override ContentType="application/vnd.openxmlformats-officedocument.presentationml.tags+xml" PartName="/ppt/tags/tag110.xml"/>
  <Override ContentType="application/vnd.openxmlformats-officedocument.presentationml.tags+xml" PartName="/ppt/tags/tag111.xml"/>
  <Override ContentType="application/vnd.openxmlformats-officedocument.presentationml.tags+xml" PartName="/ppt/tags/tag112.xml"/>
  <Override ContentType="application/vnd.openxmlformats-officedocument.presentationml.tags+xml" PartName="/ppt/tags/tag113.xml"/>
  <Override ContentType="application/vnd.openxmlformats-officedocument.presentationml.tags+xml" PartName="/ppt/tags/tag114.xml"/>
  <Override ContentType="application/vnd.openxmlformats-officedocument.presentationml.tags+xml" PartName="/ppt/tags/tag115.xml"/>
  <Override ContentType="application/vnd.openxmlformats-officedocument.presentationml.tags+xml" PartName="/ppt/tags/tag116.xml"/>
  <Override ContentType="application/vnd.openxmlformats-officedocument.presentationml.tags+xml" PartName="/ppt/tags/tag117.xml"/>
  <Override ContentType="application/vnd.openxmlformats-officedocument.presentationml.tags+xml" PartName="/ppt/tags/tag118.xml"/>
  <Override ContentType="application/vnd.openxmlformats-officedocument.presentationml.tags+xml" PartName="/ppt/tags/tag119.xml"/>
  <Override ContentType="application/vnd.openxmlformats-officedocument.presentationml.tags+xml" PartName="/ppt/tags/tag120.xml"/>
  <Override ContentType="application/vnd.openxmlformats-officedocument.presentationml.tags+xml" PartName="/ppt/tags/tag121.xml"/>
  <Override ContentType="application/vnd.openxmlformats-officedocument.presentationml.tags+xml" PartName="/ppt/tags/tag122.xml"/>
  <Override ContentType="application/vnd.openxmlformats-officedocument.presentationml.tags+xml" PartName="/ppt/tags/tag123.xml"/>
  <Override ContentType="application/vnd.openxmlformats-officedocument.presentationml.tags+xml" PartName="/ppt/tags/tag124.xml"/>
  <Override ContentType="application/vnd.openxmlformats-officedocument.presentationml.tags+xml" PartName="/ppt/tags/tag125.xml"/>
  <Override ContentType="application/vnd.openxmlformats-officedocument.presentationml.tags+xml" PartName="/ppt/tags/tag126.xml"/>
  <Override ContentType="application/vnd.openxmlformats-officedocument.presentationml.tags+xml" PartName="/ppt/tags/tag127.xml"/>
  <Override ContentType="application/vnd.openxmlformats-officedocument.presentationml.tags+xml" PartName="/ppt/tags/tag128.xml"/>
  <Override ContentType="application/vnd.openxmlformats-officedocument.presentationml.tags+xml" PartName="/ppt/tags/tag129.xml"/>
  <Override ContentType="application/vnd.openxmlformats-officedocument.presentationml.tags+xml" PartName="/ppt/tags/tag130.xml"/>
  <Override ContentType="application/vnd.openxmlformats-officedocument.presentationml.tags+xml" PartName="/ppt/tags/tag131.xml"/>
  <Override ContentType="application/vnd.openxmlformats-officedocument.presentationml.tags+xml" PartName="/ppt/tags/tag132.xml"/>
  <Override ContentType="application/vnd.openxmlformats-officedocument.presentationml.tags+xml" PartName="/ppt/tags/tag133.xml"/>
  <Override ContentType="application/vnd.openxmlformats-officedocument.presentationml.tags+xml" PartName="/ppt/tags/tag134.xml"/>
  <Override ContentType="application/vnd.openxmlformats-officedocument.presentationml.tags+xml" PartName="/ppt/tags/tag135.xml"/>
  <Override ContentType="application/vnd.openxmlformats-officedocument.presentationml.tags+xml" PartName="/ppt/tags/tag136.xml"/>
  <Override ContentType="application/vnd.openxmlformats-officedocument.presentationml.tags+xml" PartName="/ppt/tags/tag137.xml"/>
  <Override ContentType="application/vnd.openxmlformats-officedocument.presentationml.tags+xml" PartName="/ppt/tags/tag138.xml"/>
  <Override ContentType="application/vnd.openxmlformats-officedocument.presentationml.tags+xml" PartName="/ppt/tags/tag139.xml"/>
  <Override ContentType="application/vnd.openxmlformats-officedocument.presentationml.tags+xml" PartName="/ppt/tags/tag140.xml"/>
  <Override ContentType="application/vnd.openxmlformats-officedocument.presentationml.tags+xml" PartName="/ppt/tags/tag141.xml"/>
  <Override ContentType="application/vnd.openxmlformats-officedocument.presentationml.tags+xml" PartName="/ppt/tags/tag142.xml"/>
  <Override ContentType="application/vnd.openxmlformats-officedocument.presentationml.tags+xml" PartName="/ppt/tags/tag143.xml"/>
  <Override ContentType="application/vnd.openxmlformats-officedocument.presentationml.tags+xml" PartName="/ppt/tags/tag144.xml"/>
  <Override ContentType="application/vnd.openxmlformats-officedocument.presentationml.tags+xml" PartName="/ppt/tags/tag145.xml"/>
  <Override ContentType="application/vnd.openxmlformats-officedocument.presentationml.tags+xml" PartName="/ppt/tags/tag146.xml"/>
  <Override ContentType="application/vnd.openxmlformats-officedocument.presentationml.tags+xml" PartName="/ppt/tags/tag147.xml"/>
  <Override ContentType="application/vnd.openxmlformats-officedocument.presentationml.tags+xml" PartName="/ppt/tags/tag148.xml"/>
  <Override ContentType="application/vnd.openxmlformats-officedocument.presentationml.tags+xml" PartName="/ppt/tags/tag149.xml"/>
  <Override ContentType="application/vnd.openxmlformats-officedocument.presentationml.tags+xml" PartName="/ppt/tags/tag150.xml"/>
  <Override ContentType="application/vnd.openxmlformats-officedocument.presentationml.tags+xml" PartName="/ppt/tags/tag151.xml"/>
  <Override ContentType="application/vnd.openxmlformats-officedocument.presentationml.tags+xml" PartName="/ppt/tags/tag152.xml"/>
  <Override ContentType="application/vnd.openxmlformats-officedocument.presentationml.tags+xml" PartName="/ppt/tags/tag153.xml"/>
  <Override ContentType="application/vnd.openxmlformats-officedocument.presentationml.tags+xml" PartName="/ppt/tags/tag154.xml"/>
  <Override ContentType="application/vnd.openxmlformats-officedocument.presentationml.tags+xml" PartName="/ppt/tags/tag155.xml"/>
  <Override ContentType="application/vnd.openxmlformats-officedocument.presentationml.tags+xml" PartName="/ppt/tags/tag156.xml"/>
  <Override ContentType="application/vnd.openxmlformats-officedocument.presentationml.tags+xml" PartName="/ppt/tags/tag157.xml"/>
  <Override ContentType="application/vnd.openxmlformats-officedocument.presentationml.tags+xml" PartName="/ppt/tags/tag158.xml"/>
  <Override ContentType="application/vnd.openxmlformats-officedocument.presentationml.tags+xml" PartName="/ppt/tags/tag159.xml"/>
  <Override ContentType="application/vnd.openxmlformats-officedocument.presentationml.tags+xml" PartName="/ppt/tags/tag160.xml"/>
  <Override ContentType="application/vnd.openxmlformats-officedocument.presentationml.tags+xml" PartName="/ppt/tags/tag161.xml"/>
  <Override ContentType="application/vnd.openxmlformats-officedocument.presentationml.tags+xml" PartName="/ppt/tags/tag162.xml"/>
  <Override ContentType="application/vnd.openxmlformats-officedocument.presentationml.tags+xml" PartName="/ppt/tags/tag163.xml"/>
  <Override ContentType="application/vnd.openxmlformats-officedocument.presentationml.tags+xml" PartName="/ppt/tags/tag164.xml"/>
  <Override ContentType="application/vnd.openxmlformats-officedocument.presentationml.tags+xml" PartName="/ppt/tags/tag165.xml"/>
  <Override ContentType="application/vnd.openxmlformats-officedocument.presentationml.tags+xml" PartName="/ppt/tags/tag166.xml"/>
  <Override ContentType="application/vnd.openxmlformats-officedocument.presentationml.tags+xml" PartName="/ppt/tags/tag167.xml"/>
  <Override ContentType="application/vnd.openxmlformats-officedocument.presentationml.tags+xml" PartName="/ppt/tags/tag168.xml"/>
  <Override ContentType="application/vnd.openxmlformats-officedocument.presentationml.tags+xml" PartName="/ppt/tags/tag169.xml"/>
  <Override ContentType="application/vnd.openxmlformats-officedocument.presentationml.tags+xml" PartName="/ppt/tags/tag170.xml"/>
  <Override ContentType="application/vnd.openxmlformats-officedocument.presentationml.tags+xml" PartName="/ppt/tags/tag171.xml"/>
  <Override ContentType="application/vnd.openxmlformats-officedocument.presentationml.tags+xml" PartName="/ppt/tags/tag172.xml"/>
  <Override ContentType="application/vnd.openxmlformats-officedocument.presentationml.tags+xml" PartName="/ppt/tags/tag173.xml"/>
  <Override ContentType="application/vnd.openxmlformats-officedocument.presentationml.tags+xml" PartName="/ppt/tags/tag174.xml"/>
  <Override ContentType="application/vnd.openxmlformats-officedocument.presentationml.tags+xml" PartName="/ppt/tags/tag175.xml"/>
  <Override ContentType="application/vnd.openxmlformats-officedocument.presentationml.tags+xml" PartName="/ppt/tags/tag176.xml"/>
  <Override ContentType="application/vnd.openxmlformats-officedocument.presentationml.tags+xml" PartName="/ppt/tags/tag177.xml"/>
  <Override ContentType="application/vnd.openxmlformats-officedocument.presentationml.tags+xml" PartName="/ppt/tags/tag178.xml"/>
  <Override ContentType="application/vnd.openxmlformats-officedocument.presentationml.tags+xml" PartName="/ppt/tags/tag179.xml"/>
  <Override ContentType="application/vnd.openxmlformats-officedocument.presentationml.tags+xml" PartName="/ppt/tags/tag180.xml"/>
  <Override ContentType="application/vnd.openxmlformats-officedocument.presentationml.tags+xml" PartName="/ppt/tags/tag181.xml"/>
  <Override ContentType="application/vnd.openxmlformats-officedocument.presentationml.tags+xml" PartName="/ppt/tags/tag182.xml"/>
  <Override ContentType="application/vnd.openxmlformats-officedocument.presentationml.tags+xml" PartName="/ppt/tags/tag183.xml"/>
  <Override ContentType="application/vnd.openxmlformats-officedocument.presentationml.tags+xml" PartName="/ppt/tags/tag184.xml"/>
  <Override ContentType="application/vnd.openxmlformats-officedocument.presentationml.tags+xml" PartName="/ppt/tags/tag185.xml"/>
  <Override ContentType="application/vnd.openxmlformats-officedocument.presentationml.tags+xml" PartName="/ppt/tags/tag186.xml"/>
  <Override ContentType="application/vnd.openxmlformats-officedocument.presentationml.tags+xml" PartName="/ppt/tags/tag187.xml"/>
  <Override ContentType="application/vnd.openxmlformats-officedocument.presentationml.tags+xml" PartName="/ppt/tags/tag188.xml"/>
  <Override ContentType="application/vnd.openxmlformats-officedocument.presentationml.tags+xml" PartName="/ppt/tags/tag189.xml"/>
  <Override ContentType="application/vnd.openxmlformats-officedocument.presentationml.tags+xml" PartName="/ppt/tags/tag190.xml"/>
  <Override ContentType="application/vnd.openxmlformats-officedocument.presentationml.tags+xml" PartName="/ppt/tags/tag191.xml"/>
  <Override ContentType="application/vnd.openxmlformats-officedocument.presentationml.tags+xml" PartName="/ppt/tags/tag192.xml"/>
  <Override ContentType="application/vnd.openxmlformats-officedocument.presentationml.tags+xml" PartName="/ppt/tags/tag193.xml"/>
  <Override ContentType="application/vnd.openxmlformats-officedocument.presentationml.tags+xml" PartName="/ppt/tags/tag194.xml"/>
  <Override ContentType="application/vnd.openxmlformats-officedocument.presentationml.tags+xml" PartName="/ppt/tags/tag195.xml"/>
  <Override ContentType="application/vnd.openxmlformats-officedocument.presentationml.tags+xml" PartName="/ppt/tags/tag196.xml"/>
  <Override ContentType="application/vnd.openxmlformats-officedocument.presentationml.tags+xml" PartName="/ppt/tags/tag197.xml"/>
  <Override ContentType="application/vnd.openxmlformats-officedocument.presentationml.tags+xml" PartName="/ppt/tags/tag198.xml"/>
  <Override ContentType="application/vnd.openxmlformats-officedocument.presentationml.tags+xml" PartName="/ppt/tags/tag199.xml"/>
  <Override ContentType="application/vnd.openxmlformats-officedocument.presentationml.tags+xml" PartName="/ppt/tags/tag200.xml"/>
  <Override ContentType="application/vnd.openxmlformats-officedocument.presentationml.tags+xml" PartName="/ppt/tags/tag201.xml"/>
  <Override ContentType="application/vnd.openxmlformats-officedocument.presentationml.tags+xml" PartName="/ppt/tags/tag202.xml"/>
  <Override ContentType="application/vnd.openxmlformats-officedocument.presentationml.tags+xml" PartName="/ppt/tags/tag203.xml"/>
  <Override ContentType="application/vnd.openxmlformats-officedocument.presentationml.tags+xml" PartName="/ppt/tags/tag204.xml"/>
  <Override ContentType="application/vnd.openxmlformats-officedocument.presentationml.tags+xml" PartName="/ppt/tags/tag205.xml"/>
  <Override ContentType="application/vnd.openxmlformats-officedocument.presentationml.tags+xml" PartName="/ppt/tags/tag206.xml"/>
  <Override ContentType="application/vnd.openxmlformats-officedocument.presentationml.tags+xml" PartName="/ppt/tags/tag207.xml"/>
  <Override ContentType="application/vnd.openxmlformats-officedocument.presentationml.tags+xml" PartName="/ppt/tags/tag208.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0" r:id="rId2"/>
  </p:sldMasterIdLst>
  <p:notesMasterIdLst>
    <p:notesMasterId r:id="rId3"/>
  </p:notesMasterIdLst>
  <p:sldIdLst>
    <p:sldId id="256" r:id="rId4"/>
    <p:sldId id="257" r:id="rId5"/>
    <p:sldId id="260" r:id="rId6"/>
    <p:sldId id="258" r:id="rId7"/>
    <p:sldId id="264" r:id="rId8"/>
    <p:sldId id="259" r:id="rId9"/>
    <p:sldId id="277" r:id="rId10"/>
    <p:sldId id="278" r:id="rId11"/>
    <p:sldId id="261" r:id="rId12"/>
    <p:sldId id="265" r:id="rId13"/>
    <p:sldId id="266" r:id="rId14"/>
    <p:sldId id="279" r:id="rId15"/>
    <p:sldId id="280" r:id="rId16"/>
    <p:sldId id="267" r:id="rId17"/>
    <p:sldId id="262" r:id="rId18"/>
    <p:sldId id="268" r:id="rId19"/>
    <p:sldId id="270" r:id="rId20"/>
    <p:sldId id="271" r:id="rId21"/>
    <p:sldId id="281" r:id="rId22"/>
    <p:sldId id="282" r:id="rId23"/>
    <p:sldId id="269" r:id="rId24"/>
    <p:sldId id="272" r:id="rId25"/>
    <p:sldId id="275" r:id="rId26"/>
    <p:sldId id="276" r:id="rId27"/>
    <p:sldId id="283" r:id="rId28"/>
    <p:sldId id="284" r:id="rId29"/>
    <p:sldId id="273" r:id="rId30"/>
    <p:sldId id="274" r:id="rId31"/>
    <p:sldId id="285" r:id="rId32"/>
  </p:sldIdLst>
  <p:sldSz cx="9144000" cy="5143500" type="screen16x9"/>
  <p:notesSz cx="6858000" cy="9144000"/>
  <p:custDataLst>
    <p:tags r:id="rId3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812" autoAdjust="0"/>
    <p:restoredTop sz="96318" autoAdjust="0"/>
  </p:normalViewPr>
  <p:slideViewPr>
    <p:cSldViewPr>
      <p:cViewPr varScale="1">
        <p:scale>
          <a:sx n="143" d="100"/>
          <a:sy n="143" d="100"/>
        </p:scale>
        <p:origin x="792" y="120"/>
      </p:cViewPr>
      <p:guideLst>
        <p:guide orient="horz" pos="1620"/>
        <p:guide pos="2880"/>
      </p:guideLst>
    </p:cSldViewPr>
  </p:slideViewPr>
  <p:notesTextViewPr>
    <p:cViewPr>
      <p:scale>
        <a:sx n="1" d="1"/>
        <a:sy n="1" d="1"/>
      </p:scale>
      <p:origin x="0" y="0"/>
    </p:cViewPr>
  </p:notesText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slides/slide25.xml" Type="http://schemas.openxmlformats.org/officeDocument/2006/relationships/slide"/><Relationship Id="rId29" Target="slides/slide26.xml" Type="http://schemas.openxmlformats.org/officeDocument/2006/relationships/slide"/><Relationship Id="rId3" Target="notesMasters/notesMaster1.xml" Type="http://schemas.openxmlformats.org/officeDocument/2006/relationships/notesMaster"/><Relationship Id="rId30" Target="slides/slide27.xml" Type="http://schemas.openxmlformats.org/officeDocument/2006/relationships/slide"/><Relationship Id="rId31" Target="slides/slide28.xml" Type="http://schemas.openxmlformats.org/officeDocument/2006/relationships/slide"/><Relationship Id="rId32" Target="slides/slide29.xml" Type="http://schemas.openxmlformats.org/officeDocument/2006/relationships/slide"/><Relationship Id="rId34" Target="tags/tag208.xml" Type="http://schemas.openxmlformats.org/officeDocument/2006/relationships/tags"/><Relationship Id="rId35" Target="presProps.xml" Type="http://schemas.openxmlformats.org/officeDocument/2006/relationships/presProps"/><Relationship Id="rId36" Target="viewProps.xml" Type="http://schemas.openxmlformats.org/officeDocument/2006/relationships/viewProps"/><Relationship Id="rId37" Target="theme/theme1.xml" Type="http://schemas.openxmlformats.org/officeDocument/2006/relationships/theme"/><Relationship Id="rId38"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t>2019/10/15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t>‹#›</a:t>
            </a:fld>
            <a:endParaRPr lang="zh-CN" altLang="en-US"/>
          </a:p>
        </p:txBody>
      </p:sp>
    </p:spTree>
    <p:extLst>
      <p:ext uri="{BB962C8B-B14F-4D97-AF65-F5344CB8AC3E}">
        <p14:creationId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Relationships xmlns="http://schemas.openxmlformats.org/package/2006/relationships"><Relationship Id="rId1" Target="../slides/slide1.xml" Type="http://schemas.openxmlformats.org/officeDocument/2006/relationships/slide"/><Relationship Id="rId2" Target="../notesMasters/notesMaster1.xml" Type="http://schemas.openxmlformats.org/officeDocument/2006/relationships/notesMaster"/></Relationships>
</file>

<file path=ppt/notesSlides/_rels/notesSlide2.xml.rels><?xml version="1.0" encoding="UTF-8" standalone="yes"?><Relationships xmlns="http://schemas.openxmlformats.org/package/2006/relationships"><Relationship Id="rId1" Target="../slides/slide7.xml" Type="http://schemas.openxmlformats.org/officeDocument/2006/relationships/slide"/><Relationship Id="rId2" Target="../notesMasters/notesMaster1.xml" Type="http://schemas.openxmlformats.org/officeDocument/2006/relationships/notesMaster"/></Relationships>
</file>

<file path=ppt/notesSlides/_rels/notesSlide3.xml.rels><?xml version="1.0" encoding="UTF-8" standalone="yes"?><Relationships xmlns="http://schemas.openxmlformats.org/package/2006/relationships"><Relationship Id="rId1" Target="../slides/slide16.xml" Type="http://schemas.openxmlformats.org/officeDocument/2006/relationships/slide"/><Relationship Id="rId2" Target="../notesMasters/notesMaster1.xml" Type="http://schemas.openxmlformats.org/officeDocument/2006/relationships/notesMaster"/></Relationships>
</file>

<file path=ppt/notesSlides/_rels/notesSlide4.xml.rels><?xml version="1.0" encoding="UTF-8" standalone="yes"?><Relationships xmlns="http://schemas.openxmlformats.org/package/2006/relationships"><Relationship Id="rId1" Target="../slides/slide30.xml" Type="http://schemas.openxmlformats.org/officeDocument/2006/relationships/slide"/><Relationship Id="rId2" Target="../notesMasters/notesMaster1.xml" Type="http://schemas.openxmlformats.org/officeDocument/2006/relationships/notesMaster"/></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181664117"/>
      </p:ext>
    </p:extLst>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453617958"/>
      </p:ext>
    </p:extLst>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Tree>
    <p:extLst>
      <p:ext uri="{BB962C8B-B14F-4D97-AF65-F5344CB8AC3E}">
        <p14:creationId val="2671277147"/>
      </p:ext>
    </p:extLst>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xml="http://www.w3.org/XML/1998/namespace"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smtClean="0"/>
              <a:t>模板来自于 </a:t>
            </a:r>
            <a:r>
              <a:rPr lang="en-US" altLang="zh-CN" smtClean="0"/>
              <a:t>http://www.ypppt.com</a:t>
            </a:r>
            <a:endParaRPr lang="zh-CN" altLang="en-US"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30</a:t>
            </a:fld>
            <a:endParaRPr lang="zh-CN" altLang="en-US" smtClean="0">
              <a:solidFill>
                <a:prstClr val="black"/>
              </a:solidFill>
              <a:latin typeface="Calibri" pitchFamily="34" charset="0"/>
              <a:ea typeface="宋体" pitchFamily="2" charset="-122"/>
            </a:endParaRPr>
          </a:p>
        </p:txBody>
      </p:sp>
    </p:spTree>
    <p:extLst>
      <p:ext uri="{BB962C8B-B14F-4D97-AF65-F5344CB8AC3E}">
        <p14:creationId xmlns:p14="http://schemas.microsoft.com/office/powerpoint/2010/main" val="3572849638"/>
      </p:ext>
    </p:extLst>
  </p:cSld>
  <p:clrMapOvr>
    <a:masterClrMapping/>
  </p:clrMapOvr>
</p:notes>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1235752265"/>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3199591422"/>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文本">
    <p:spTree>
      <p:nvGrpSpPr>
        <p:cNvPr id="1" name=""/>
        <p:cNvGrpSpPr/>
        <p:nvPr/>
      </p:nvGrpSpPr>
      <p:grpSpPr>
        <a:xfrm>
          <a:off x="0" y="0"/>
          <a: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1134630526"/>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372140185"/>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685507922"/>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59794025"/>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695816528"/>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6501275"/>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261692159"/>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78494371"/>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671655023"/>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3689475523"/>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881242239"/>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581189228"/>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867660432"/>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3728979514"/>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2969288394"/>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2773391699"/>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631967612"/>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2772242626"/>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2642537470"/>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extLst>
      <p:ext uri="{BB962C8B-B14F-4D97-AF65-F5344CB8AC3E}">
        <p14:creationId val="4139800986"/>
      </p:ext>
    </p:extLst>
  </p:cSld>
  <p:clrMapOvr>
    <a:masterClrMapping/>
  </p:clrMapOvr>
  <mc:AlternateContent>
    <mc:Choice Requires="p14">
      <p:transition spd="slow" advClick="0" advTm="5000">
        <p14:prism isInverted="1"/>
      </p:transition>
    </mc:Choice>
    <mc:Fallback>
      <p:transition spd="slow" advClick="0" advTm="5000">
        <p:fade/>
      </p:transition>
    </mc:Fallback>
  </mc:AlternateContent>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media/image1.jpeg" Type="http://schemas.openxmlformats.org/officeDocument/2006/relationships/image"/><Relationship Id="rId13"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blipFill dpi="0" rotWithShape="1">
          <a:blip r:embed="rId12">
            <a:lum/>
          </a:blip>
          <a:stretch>
            <a:fillRect l="-5000" r="-5000"/>
          </a:stretch>
        </a:blipFill>
        <a:effectLst/>
      </p:bgPr>
    </p:bg>
    <p:spTree>
      <p:nvGrpSpPr>
        <p:cNvPr id="1" name=""/>
        <p:cNvGrpSpPr/>
        <p:nvPr/>
      </p:nvGrpSpPr>
      <p:grpSpPr>
        <a:xfrm>
          <a:off x="0" y="0"/>
          <a: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t>2019/10/15</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t>‹#›</a:t>
            </a:fld>
            <a:endParaRPr lang="zh-CN" altLang="en-US"/>
          </a:p>
        </p:txBody>
      </p:sp>
    </p:spTree>
    <p:extLst>
      <p:ext uri="{BB962C8B-B14F-4D97-AF65-F5344CB8AC3E}">
        <p14:creationId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mc:Choice Requires="p14">
      <p:transition spd="slow" advClick="0" advTm="5000">
        <p14:prism isInverted="1"/>
      </p:transition>
    </mc:Choice>
    <mc:Fallback>
      <p:transition spd="slow" advClick="0" advTm="5000">
        <p:fade/>
      </p:transition>
    </mc:Fallback>
  </mc:AlternateConten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6E5758D-A3C3-4E88-8AC0-22500507BD7E}" type="datetimeFigureOut">
              <a:rPr lang="zh-CN" altLang="en-US" smtClean="0">
                <a:solidFill>
                  <a:prstClr val="black">
                    <a:tint val="75000"/>
                  </a:prstClr>
                </a:solidFill>
              </a:rPr>
              <a:t>2019/10/15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02646991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1.xml" Type="http://schemas.openxmlformats.org/officeDocument/2006/relationships/slideLayout"/><Relationship Id="rId2" Target="../notesSlides/notesSlide1.xml" Type="http://schemas.openxmlformats.org/officeDocument/2006/relationships/notesSlide"/><Relationship Id="rId3" Target="../tags/tag1.xml" Type="http://schemas.openxmlformats.org/officeDocument/2006/relationships/tags"/><Relationship Id="rId4" Target="../media/image2.png" Type="http://schemas.openxmlformats.org/officeDocument/2006/relationships/image"/><Relationship Id="rId5" Target="../tags/tag2.xml" Type="http://schemas.openxmlformats.org/officeDocument/2006/relationships/tags"/><Relationship Id="rId6" Target="../tags/tag3.xml" Type="http://schemas.openxmlformats.org/officeDocument/2006/relationships/tags"/></Relationships>
</file>

<file path=ppt/slides/_rels/slide10.xml.rels><?xml version="1.0" encoding="UTF-8" standalone="yes"?><Relationships xmlns="http://schemas.openxmlformats.org/package/2006/relationships"><Relationship Id="rId1" Target="../slideLayouts/slideLayout2.xml" Type="http://schemas.openxmlformats.org/officeDocument/2006/relationships/slideLayout"/><Relationship Id="rId2" Target="../tags/tag66.xml" Type="http://schemas.openxmlformats.org/officeDocument/2006/relationships/tags"/><Relationship Id="rId3" Target="../tags/tag67.xml" Type="http://schemas.openxmlformats.org/officeDocument/2006/relationships/tags"/><Relationship Id="rId4" Target="../media/image4.png" Type="http://schemas.openxmlformats.org/officeDocument/2006/relationships/image"/><Relationship Id="rId5" Target="../tags/tag68.xml" Type="http://schemas.openxmlformats.org/officeDocument/2006/relationships/tags"/><Relationship Id="rId6" Target="../tags/tag69.xml" Type="http://schemas.openxmlformats.org/officeDocument/2006/relationships/tags"/><Relationship Id="rId7" Target="../tags/tag70.xml" Type="http://schemas.openxmlformats.org/officeDocument/2006/relationships/tags"/><Relationship Id="rId8" Target="../tags/tag71.xml" Type="http://schemas.openxmlformats.org/officeDocument/2006/relationships/tags"/></Relationships>
</file>

<file path=ppt/slides/_rels/slide11.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80.xml" Type="http://schemas.openxmlformats.org/officeDocument/2006/relationships/tags"/><Relationship Id="rId11" Target="../tags/tag81.xml" Type="http://schemas.openxmlformats.org/officeDocument/2006/relationships/tags"/><Relationship Id="rId12" Target="../tags/tag82.xml" Type="http://schemas.openxmlformats.org/officeDocument/2006/relationships/tags"/><Relationship Id="rId13" Target="../tags/tag83.xml" Type="http://schemas.openxmlformats.org/officeDocument/2006/relationships/tags"/><Relationship Id="rId2" Target="../tags/tag72.xml" Type="http://schemas.openxmlformats.org/officeDocument/2006/relationships/tags"/><Relationship Id="rId3" Target="../tags/tag73.xml" Type="http://schemas.openxmlformats.org/officeDocument/2006/relationships/tags"/><Relationship Id="rId4" Target="../tags/tag74.xml" Type="http://schemas.openxmlformats.org/officeDocument/2006/relationships/tags"/><Relationship Id="rId5" Target="../tags/tag75.xml" Type="http://schemas.openxmlformats.org/officeDocument/2006/relationships/tags"/><Relationship Id="rId6" Target="../tags/tag76.xml" Type="http://schemas.openxmlformats.org/officeDocument/2006/relationships/tags"/><Relationship Id="rId7" Target="../tags/tag77.xml" Type="http://schemas.openxmlformats.org/officeDocument/2006/relationships/tags"/><Relationship Id="rId8" Target="../tags/tag78.xml" Type="http://schemas.openxmlformats.org/officeDocument/2006/relationships/tags"/><Relationship Id="rId9" Target="../tags/tag79.xml" Type="http://schemas.openxmlformats.org/officeDocument/2006/relationships/tags"/></Relationships>
</file>

<file path=ppt/slides/_rels/slide12.xml.rels><?xml version="1.0" encoding="UTF-8" standalone="yes"?><Relationships xmlns="http://schemas.openxmlformats.org/package/2006/relationships"><Relationship Id="rId1" Target="../slideLayouts/slideLayout2.xml" Type="http://schemas.openxmlformats.org/officeDocument/2006/relationships/slideLayout"/><Relationship Id="rId2" Target="../tags/tag84.xml" Type="http://schemas.openxmlformats.org/officeDocument/2006/relationships/tags"/><Relationship Id="rId3" Target="../tags/tag85.xml" Type="http://schemas.openxmlformats.org/officeDocument/2006/relationships/tags"/><Relationship Id="rId4" Target="../media/image2.png" Type="http://schemas.openxmlformats.org/officeDocument/2006/relationships/image"/><Relationship Id="rId5" Target="../tags/tag86.xml" Type="http://schemas.openxmlformats.org/officeDocument/2006/relationships/tags"/><Relationship Id="rId6" Target="../tags/tag87.xml" Type="http://schemas.openxmlformats.org/officeDocument/2006/relationships/tags"/><Relationship Id="rId7" Target="../tags/tag88.xml" Type="http://schemas.openxmlformats.org/officeDocument/2006/relationships/tags"/><Relationship Id="rId8" Target="../tags/tag89.xml" Type="http://schemas.openxmlformats.org/officeDocument/2006/relationships/tags"/></Relationships>
</file>

<file path=ppt/slides/_rels/slide13.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98.xml" Type="http://schemas.openxmlformats.org/officeDocument/2006/relationships/tags"/><Relationship Id="rId11" Target="../tags/tag99.xml" Type="http://schemas.openxmlformats.org/officeDocument/2006/relationships/tags"/><Relationship Id="rId12" Target="../tags/tag100.xml" Type="http://schemas.openxmlformats.org/officeDocument/2006/relationships/tags"/><Relationship Id="rId13" Target="../tags/tag101.xml" Type="http://schemas.openxmlformats.org/officeDocument/2006/relationships/tags"/><Relationship Id="rId14" Target="../tags/tag102.xml" Type="http://schemas.openxmlformats.org/officeDocument/2006/relationships/tags"/><Relationship Id="rId15" Target="../tags/tag103.xml" Type="http://schemas.openxmlformats.org/officeDocument/2006/relationships/tags"/><Relationship Id="rId16" Target="../tags/tag104.xml" Type="http://schemas.openxmlformats.org/officeDocument/2006/relationships/tags"/><Relationship Id="rId17" Target="../tags/tag105.xml" Type="http://schemas.openxmlformats.org/officeDocument/2006/relationships/tags"/><Relationship Id="rId18" Target="../tags/tag106.xml" Type="http://schemas.openxmlformats.org/officeDocument/2006/relationships/tags"/><Relationship Id="rId2" Target="../tags/tag90.xml" Type="http://schemas.openxmlformats.org/officeDocument/2006/relationships/tags"/><Relationship Id="rId3" Target="../tags/tag91.xml" Type="http://schemas.openxmlformats.org/officeDocument/2006/relationships/tags"/><Relationship Id="rId4" Target="../tags/tag92.xml" Type="http://schemas.openxmlformats.org/officeDocument/2006/relationships/tags"/><Relationship Id="rId5" Target="../tags/tag93.xml" Type="http://schemas.openxmlformats.org/officeDocument/2006/relationships/tags"/><Relationship Id="rId6" Target="../tags/tag94.xml" Type="http://schemas.openxmlformats.org/officeDocument/2006/relationships/tags"/><Relationship Id="rId7" Target="../tags/tag95.xml" Type="http://schemas.openxmlformats.org/officeDocument/2006/relationships/tags"/><Relationship Id="rId8" Target="../tags/tag96.xml" Type="http://schemas.openxmlformats.org/officeDocument/2006/relationships/tags"/><Relationship Id="rId9" Target="../tags/tag97.xml" Type="http://schemas.openxmlformats.org/officeDocument/2006/relationships/tags"/></Relationships>
</file>

<file path=ppt/slides/_rels/slide14.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15.xml" Type="http://schemas.openxmlformats.org/officeDocument/2006/relationships/tags"/><Relationship Id="rId11" Target="../tags/tag116.xml" Type="http://schemas.openxmlformats.org/officeDocument/2006/relationships/tags"/><Relationship Id="rId12" Target="../tags/tag117.xml" Type="http://schemas.openxmlformats.org/officeDocument/2006/relationships/tags"/><Relationship Id="rId13" Target="../tags/tag118.xml" Type="http://schemas.openxmlformats.org/officeDocument/2006/relationships/tags"/><Relationship Id="rId2" Target="../tags/tag107.xml" Type="http://schemas.openxmlformats.org/officeDocument/2006/relationships/tags"/><Relationship Id="rId3" Target="../tags/tag108.xml" Type="http://schemas.openxmlformats.org/officeDocument/2006/relationships/tags"/><Relationship Id="rId4" Target="../tags/tag109.xml" Type="http://schemas.openxmlformats.org/officeDocument/2006/relationships/tags"/><Relationship Id="rId5" Target="../tags/tag110.xml" Type="http://schemas.openxmlformats.org/officeDocument/2006/relationships/tags"/><Relationship Id="rId6" Target="../tags/tag111.xml" Type="http://schemas.openxmlformats.org/officeDocument/2006/relationships/tags"/><Relationship Id="rId7" Target="../tags/tag112.xml" Type="http://schemas.openxmlformats.org/officeDocument/2006/relationships/tags"/><Relationship Id="rId8" Target="../tags/tag113.xml" Type="http://schemas.openxmlformats.org/officeDocument/2006/relationships/tags"/><Relationship Id="rId9" Target="../tags/tag114.xml" Type="http://schemas.openxmlformats.org/officeDocument/2006/relationships/tags"/></Relationships>
</file>

<file path=ppt/slides/_rels/slide15.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19.xml" Type="http://schemas.openxmlformats.org/officeDocument/2006/relationships/tags"/><Relationship Id="rId3" Target="../tags/tag120.xml" Type="http://schemas.openxmlformats.org/officeDocument/2006/relationships/tags"/><Relationship Id="rId4" Target="../tags/tag121.xml" Type="http://schemas.openxmlformats.org/officeDocument/2006/relationships/tags"/><Relationship Id="rId5" Target="../tags/tag122.xml" Type="http://schemas.openxmlformats.org/officeDocument/2006/relationships/tags"/></Relationships>
</file>

<file path=ppt/slides/_rels/slide16.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30.xml" Type="http://schemas.openxmlformats.org/officeDocument/2006/relationships/tags"/><Relationship Id="rId2" Target="../notesSlides/notesSlide3.xml" Type="http://schemas.openxmlformats.org/officeDocument/2006/relationships/notesSlide"/><Relationship Id="rId3" Target="../tags/tag123.xml" Type="http://schemas.openxmlformats.org/officeDocument/2006/relationships/tags"/><Relationship Id="rId4" Target="../tags/tag124.xml" Type="http://schemas.openxmlformats.org/officeDocument/2006/relationships/tags"/><Relationship Id="rId5" Target="../tags/tag125.xml" Type="http://schemas.openxmlformats.org/officeDocument/2006/relationships/tags"/><Relationship Id="rId6" Target="../tags/tag126.xml" Type="http://schemas.openxmlformats.org/officeDocument/2006/relationships/tags"/><Relationship Id="rId7" Target="../tags/tag127.xml" Type="http://schemas.openxmlformats.org/officeDocument/2006/relationships/tags"/><Relationship Id="rId8" Target="../tags/tag128.xml" Type="http://schemas.openxmlformats.org/officeDocument/2006/relationships/tags"/><Relationship Id="rId9" Target="../tags/tag129.xml" Type="http://schemas.openxmlformats.org/officeDocument/2006/relationships/tags"/></Relationships>
</file>

<file path=ppt/slides/_rels/slide17.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38.xml" Type="http://schemas.openxmlformats.org/officeDocument/2006/relationships/tags"/><Relationship Id="rId11" Target="../tags/tag139.xml" Type="http://schemas.openxmlformats.org/officeDocument/2006/relationships/tags"/><Relationship Id="rId12" Target="../tags/tag140.xml" Type="http://schemas.openxmlformats.org/officeDocument/2006/relationships/tags"/><Relationship Id="rId13" Target="../tags/tag141.xml" Type="http://schemas.openxmlformats.org/officeDocument/2006/relationships/tags"/><Relationship Id="rId2" Target="../tags/tag131.xml" Type="http://schemas.openxmlformats.org/officeDocument/2006/relationships/tags"/><Relationship Id="rId3" Target="../tags/tag132.xml" Type="http://schemas.openxmlformats.org/officeDocument/2006/relationships/tags"/><Relationship Id="rId4" Target="../media/image5.png" Type="http://schemas.openxmlformats.org/officeDocument/2006/relationships/image"/><Relationship Id="rId5" Target="../tags/tag133.xml" Type="http://schemas.openxmlformats.org/officeDocument/2006/relationships/tags"/><Relationship Id="rId6" Target="../tags/tag134.xml" Type="http://schemas.openxmlformats.org/officeDocument/2006/relationships/tags"/><Relationship Id="rId7" Target="../tags/tag135.xml" Type="http://schemas.openxmlformats.org/officeDocument/2006/relationships/tags"/><Relationship Id="rId8" Target="../tags/tag136.xml" Type="http://schemas.openxmlformats.org/officeDocument/2006/relationships/tags"/><Relationship Id="rId9" Target="../tags/tag137.xml" Type="http://schemas.openxmlformats.org/officeDocument/2006/relationships/tags"/></Relationships>
</file>

<file path=ppt/slides/_rels/slide18.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42.xml" Type="http://schemas.openxmlformats.org/officeDocument/2006/relationships/tags"/><Relationship Id="rId3" Target="../tags/tag143.xml" Type="http://schemas.openxmlformats.org/officeDocument/2006/relationships/tags"/><Relationship Id="rId4" Target="../tags/tag144.xml" Type="http://schemas.openxmlformats.org/officeDocument/2006/relationships/tags"/><Relationship Id="rId5" Target="../tags/tag145.xml" Type="http://schemas.openxmlformats.org/officeDocument/2006/relationships/tags"/></Relationships>
</file>

<file path=ppt/slides/_rels/slide19.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46.xml" Type="http://schemas.openxmlformats.org/officeDocument/2006/relationships/tags"/><Relationship Id="rId3" Target="../tags/tag147.xml" Type="http://schemas.openxmlformats.org/officeDocument/2006/relationships/tags"/><Relationship Id="rId4" Target="../tags/tag148.xml" Type="http://schemas.openxmlformats.org/officeDocument/2006/relationships/tags"/><Relationship Id="rId5" Target="../tags/tag149.xml" Type="http://schemas.openxmlformats.org/officeDocument/2006/relationships/tags"/><Relationship Id="rId6" Target="../tags/tag150.xml" Type="http://schemas.openxmlformats.org/officeDocument/2006/relationships/tags"/><Relationship Id="rId7" Target="../tags/tag151.xml" Type="http://schemas.openxmlformats.org/officeDocument/2006/relationships/tags"/><Relationship Id="rId8" Target="../tags/tag152.xml" Type="http://schemas.openxmlformats.org/officeDocument/2006/relationships/tags"/></Relationships>
</file>

<file path=ppt/slides/_rels/slide2.xml.rels><?xml version="1.0" encoding="UTF-8" standalone="yes"?><Relationships xmlns="http://schemas.openxmlformats.org/package/2006/relationships"><Relationship Id="rId1" Target="../slideLayouts/slideLayout1.xml" Type="http://schemas.openxmlformats.org/officeDocument/2006/relationships/slideLayout"/><Relationship Id="rId10" Target="../tags/tag11.xml" Type="http://schemas.openxmlformats.org/officeDocument/2006/relationships/tags"/><Relationship Id="rId11" Target="../tags/tag12.xml" Type="http://schemas.openxmlformats.org/officeDocument/2006/relationships/tags"/><Relationship Id="rId2" Target="../tags/tag4.xml" Type="http://schemas.openxmlformats.org/officeDocument/2006/relationships/tags"/><Relationship Id="rId3" Target="../tags/tag5.xml" Type="http://schemas.openxmlformats.org/officeDocument/2006/relationships/tags"/><Relationship Id="rId4" Target="../tags/tag6.xml" Type="http://schemas.openxmlformats.org/officeDocument/2006/relationships/tags"/><Relationship Id="rId5" Target="../tags/tag7.xml" Type="http://schemas.openxmlformats.org/officeDocument/2006/relationships/tags"/><Relationship Id="rId6" Target="../tags/tag8.xml" Type="http://schemas.openxmlformats.org/officeDocument/2006/relationships/tags"/><Relationship Id="rId7" Target="../tags/tag9.xml" Type="http://schemas.openxmlformats.org/officeDocument/2006/relationships/tags"/><Relationship Id="rId8" Target="../tags/tag10.xml" Type="http://schemas.openxmlformats.org/officeDocument/2006/relationships/tags"/><Relationship Id="rId9" Target="../media/image3.pn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53.xml" Type="http://schemas.openxmlformats.org/officeDocument/2006/relationships/tags"/><Relationship Id="rId3" Target="../tags/tag154.xml" Type="http://schemas.openxmlformats.org/officeDocument/2006/relationships/tags"/><Relationship Id="rId4" Target="../tags/tag155.xml" Type="http://schemas.openxmlformats.org/officeDocument/2006/relationships/tags"/><Relationship Id="rId5" Target="../tags/tag156.xml" Type="http://schemas.openxmlformats.org/officeDocument/2006/relationships/tags"/><Relationship Id="rId6" Target="../tags/tag157.xml" Type="http://schemas.openxmlformats.org/officeDocument/2006/relationships/tags"/></Relationships>
</file>

<file path=ppt/slides/_rels/slide21.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58.xml" Type="http://schemas.openxmlformats.org/officeDocument/2006/relationships/tags"/><Relationship Id="rId3" Target="../tags/tag159.xml" Type="http://schemas.openxmlformats.org/officeDocument/2006/relationships/tags"/><Relationship Id="rId4" Target="../tags/tag160.xml" Type="http://schemas.openxmlformats.org/officeDocument/2006/relationships/tags"/><Relationship Id="rId5" Target="../tags/tag161.xml" Type="http://schemas.openxmlformats.org/officeDocument/2006/relationships/tags"/></Relationships>
</file>

<file path=ppt/slides/_rels/slide22.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62.xml" Type="http://schemas.openxmlformats.org/officeDocument/2006/relationships/tags"/><Relationship Id="rId3" Target="../tags/tag163.xml" Type="http://schemas.openxmlformats.org/officeDocument/2006/relationships/tags"/><Relationship Id="rId4" Target="../tags/tag164.xml" Type="http://schemas.openxmlformats.org/officeDocument/2006/relationships/tags"/><Relationship Id="rId5" Target="../tags/tag165.xml" Type="http://schemas.openxmlformats.org/officeDocument/2006/relationships/tags"/></Relationships>
</file>

<file path=ppt/slides/_rels/slide23.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66.xml" Type="http://schemas.openxmlformats.org/officeDocument/2006/relationships/tags"/><Relationship Id="rId3" Target="../media/image3.png" Type="http://schemas.openxmlformats.org/officeDocument/2006/relationships/image"/><Relationship Id="rId4" Target="../tags/tag167.xml" Type="http://schemas.openxmlformats.org/officeDocument/2006/relationships/tags"/><Relationship Id="rId5" Target="../tags/tag168.xml" Type="http://schemas.openxmlformats.org/officeDocument/2006/relationships/tags"/><Relationship Id="rId6" Target="../tags/tag169.xml" Type="http://schemas.openxmlformats.org/officeDocument/2006/relationships/tags"/></Relationships>
</file>

<file path=ppt/slides/_rels/slide24.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78.xml" Type="http://schemas.openxmlformats.org/officeDocument/2006/relationships/tags"/><Relationship Id="rId11" Target="../tags/tag179.xml" Type="http://schemas.openxmlformats.org/officeDocument/2006/relationships/tags"/><Relationship Id="rId2" Target="../tags/tag170.xml" Type="http://schemas.openxmlformats.org/officeDocument/2006/relationships/tags"/><Relationship Id="rId3" Target="../tags/tag171.xml" Type="http://schemas.openxmlformats.org/officeDocument/2006/relationships/tags"/><Relationship Id="rId4" Target="../tags/tag172.xml" Type="http://schemas.openxmlformats.org/officeDocument/2006/relationships/tags"/><Relationship Id="rId5" Target="../tags/tag173.xml" Type="http://schemas.openxmlformats.org/officeDocument/2006/relationships/tags"/><Relationship Id="rId6" Target="../tags/tag174.xml" Type="http://schemas.openxmlformats.org/officeDocument/2006/relationships/tags"/><Relationship Id="rId7" Target="../tags/tag175.xml" Type="http://schemas.openxmlformats.org/officeDocument/2006/relationships/tags"/><Relationship Id="rId8" Target="../tags/tag176.xml" Type="http://schemas.openxmlformats.org/officeDocument/2006/relationships/tags"/><Relationship Id="rId9" Target="../tags/tag177.xml" Type="http://schemas.openxmlformats.org/officeDocument/2006/relationships/tags"/></Relationships>
</file>

<file path=ppt/slides/_rels/slide25.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88.xml" Type="http://schemas.openxmlformats.org/officeDocument/2006/relationships/tags"/><Relationship Id="rId11" Target="../tags/tag189.xml" Type="http://schemas.openxmlformats.org/officeDocument/2006/relationships/tags"/><Relationship Id="rId12" Target="../tags/tag190.xml" Type="http://schemas.openxmlformats.org/officeDocument/2006/relationships/tags"/><Relationship Id="rId2" Target="../tags/tag180.xml" Type="http://schemas.openxmlformats.org/officeDocument/2006/relationships/tags"/><Relationship Id="rId3" Target="../tags/tag181.xml" Type="http://schemas.openxmlformats.org/officeDocument/2006/relationships/tags"/><Relationship Id="rId4" Target="../tags/tag182.xml" Type="http://schemas.openxmlformats.org/officeDocument/2006/relationships/tags"/><Relationship Id="rId5" Target="../tags/tag183.xml" Type="http://schemas.openxmlformats.org/officeDocument/2006/relationships/tags"/><Relationship Id="rId6" Target="../tags/tag184.xml" Type="http://schemas.openxmlformats.org/officeDocument/2006/relationships/tags"/><Relationship Id="rId7" Target="../tags/tag185.xml" Type="http://schemas.openxmlformats.org/officeDocument/2006/relationships/tags"/><Relationship Id="rId8" Target="../tags/tag186.xml" Type="http://schemas.openxmlformats.org/officeDocument/2006/relationships/tags"/><Relationship Id="rId9" Target="../tags/tag187.xml" Type="http://schemas.openxmlformats.org/officeDocument/2006/relationships/tags"/></Relationships>
</file>

<file path=ppt/slides/_rels/slide26.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199.xml" Type="http://schemas.openxmlformats.org/officeDocument/2006/relationships/tags"/><Relationship Id="rId11" Target="../tags/tag200.xml" Type="http://schemas.openxmlformats.org/officeDocument/2006/relationships/tags"/><Relationship Id="rId12" Target="../tags/tag201.xml" Type="http://schemas.openxmlformats.org/officeDocument/2006/relationships/tags"/><Relationship Id="rId13" Target="../tags/tag202.xml" Type="http://schemas.openxmlformats.org/officeDocument/2006/relationships/tags"/><Relationship Id="rId14" Target="../tags/tag203.xml" Type="http://schemas.openxmlformats.org/officeDocument/2006/relationships/tags"/><Relationship Id="rId2" Target="../tags/tag191.xml" Type="http://schemas.openxmlformats.org/officeDocument/2006/relationships/tags"/><Relationship Id="rId3" Target="../tags/tag192.xml" Type="http://schemas.openxmlformats.org/officeDocument/2006/relationships/tags"/><Relationship Id="rId4" Target="../tags/tag193.xml" Type="http://schemas.openxmlformats.org/officeDocument/2006/relationships/tags"/><Relationship Id="rId5" Target="../tags/tag194.xml" Type="http://schemas.openxmlformats.org/officeDocument/2006/relationships/tags"/><Relationship Id="rId6" Target="../tags/tag195.xml" Type="http://schemas.openxmlformats.org/officeDocument/2006/relationships/tags"/><Relationship Id="rId7" Target="../tags/tag196.xml" Type="http://schemas.openxmlformats.org/officeDocument/2006/relationships/tags"/><Relationship Id="rId8" Target="../tags/tag197.xml" Type="http://schemas.openxmlformats.org/officeDocument/2006/relationships/tags"/><Relationship Id="rId9" Target="../tags/tag198.xml" Type="http://schemas.openxmlformats.org/officeDocument/2006/relationships/tags"/></Relationships>
</file>

<file path=ppt/slides/_rels/slide27.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28.xml.rels><?xml version="1.0" encoding="UTF-8" standalone="yes"?><Relationships xmlns="http://schemas.openxmlformats.org/package/2006/relationships"><Relationship Id="rId1" Target="../slideLayouts/slideLayout2.xml" Type="http://schemas.openxmlformats.org/officeDocument/2006/relationships/slideLayout"/></Relationships>
</file>

<file path=ppt/slides/_rels/slide29.xml.rels><?xml version="1.0" encoding="UTF-8" standalone="yes"?><Relationships xmlns="http://schemas.openxmlformats.org/package/2006/relationships"><Relationship Id="rId1" Target="../slideLayouts/slideLayout2.xml" Type="http://schemas.openxmlformats.org/officeDocument/2006/relationships/slideLayout"/><Relationship Id="rId2" Target="../media/image3.png" Type="http://schemas.openxmlformats.org/officeDocument/2006/relationships/image"/><Relationship Id="rId3" Target="../tags/tag204.xml" Type="http://schemas.openxmlformats.org/officeDocument/2006/relationships/tags"/><Relationship Id="rId4" Target="../tags/tag205.xml" Type="http://schemas.openxmlformats.org/officeDocument/2006/relationships/tags"/><Relationship Id="rId5" Target="../tags/tag206.xml" Type="http://schemas.openxmlformats.org/officeDocument/2006/relationships/tags"/><Relationship Id="rId6" Target="../tags/tag207.xml" Type="http://schemas.openxmlformats.org/officeDocument/2006/relationships/tags"/></Relationships>
</file>

<file path=ppt/slides/_rels/slide3.xml.rels><?xml version="1.0" encoding="UTF-8" standalone="yes"?><Relationships xmlns="http://schemas.openxmlformats.org/package/2006/relationships"><Relationship Id="rId1" Target="../slideLayouts/slideLayout2.xml" Type="http://schemas.openxmlformats.org/officeDocument/2006/relationships/slideLayout"/><Relationship Id="rId2" Target="../tags/tag13.xml" Type="http://schemas.openxmlformats.org/officeDocument/2006/relationships/tags"/><Relationship Id="rId3" Target="../tags/tag14.xml" Type="http://schemas.openxmlformats.org/officeDocument/2006/relationships/tags"/><Relationship Id="rId4" Target="../tags/tag15.xml" Type="http://schemas.openxmlformats.org/officeDocument/2006/relationships/tags"/><Relationship Id="rId5" Target="../tags/tag16.xml" Type="http://schemas.openxmlformats.org/officeDocument/2006/relationships/tags"/></Relationships>
</file>

<file path=ppt/slides/_rels/slide30.xml.rels><?xml version="1.0" encoding="UTF-8" standalone="yes"?><Relationships xmlns="http://schemas.openxmlformats.org/package/2006/relationships"><Relationship Id="rId1" Target="../slideLayouts/slideLayout18.xml" Type="http://schemas.openxmlformats.org/officeDocument/2006/relationships/slideLayout"/><Relationship Id="rId2" Target="../notesSlides/notesSlide4.xml" Type="http://schemas.openxmlformats.org/officeDocument/2006/relationships/notesSlide"/></Relationships>
</file>

<file path=ppt/slides/_rels/slide4.xml.rels><?xml version="1.0" encoding="UTF-8" standalone="yes"?><Relationships xmlns="http://schemas.openxmlformats.org/package/2006/relationships"><Relationship Id="rId1" Target="../slideLayouts/slideLayout1.xml" Type="http://schemas.openxmlformats.org/officeDocument/2006/relationships/slideLayout"/><Relationship Id="rId2" Target="../tags/tag17.xml" Type="http://schemas.openxmlformats.org/officeDocument/2006/relationships/tags"/><Relationship Id="rId3" Target="../tags/tag18.xml" Type="http://schemas.openxmlformats.org/officeDocument/2006/relationships/tags"/></Relationships>
</file>

<file path=ppt/slides/_rels/slide5.xml.rels><?xml version="1.0" encoding="UTF-8" standalone="yes"?><Relationships xmlns="http://schemas.openxmlformats.org/package/2006/relationships"><Relationship Id="rId1" Target="../slideLayouts/slideLayout2.xml" Type="http://schemas.openxmlformats.org/officeDocument/2006/relationships/slideLayout"/><Relationship Id="rId10" Target="../tags/tag27.xml" Type="http://schemas.openxmlformats.org/officeDocument/2006/relationships/tags"/><Relationship Id="rId11" Target="../media/image3.png" Type="http://schemas.openxmlformats.org/officeDocument/2006/relationships/image"/><Relationship Id="rId12" Target="../tags/tag28.xml" Type="http://schemas.openxmlformats.org/officeDocument/2006/relationships/tags"/><Relationship Id="rId2" Target="../tags/tag19.xml" Type="http://schemas.openxmlformats.org/officeDocument/2006/relationships/tags"/><Relationship Id="rId3" Target="../tags/tag20.xml" Type="http://schemas.openxmlformats.org/officeDocument/2006/relationships/tags"/><Relationship Id="rId4" Target="../tags/tag21.xml" Type="http://schemas.openxmlformats.org/officeDocument/2006/relationships/tags"/><Relationship Id="rId5" Target="../tags/tag22.xml" Type="http://schemas.openxmlformats.org/officeDocument/2006/relationships/tags"/><Relationship Id="rId6" Target="../tags/tag23.xml" Type="http://schemas.openxmlformats.org/officeDocument/2006/relationships/tags"/><Relationship Id="rId7" Target="../tags/tag24.xml" Type="http://schemas.openxmlformats.org/officeDocument/2006/relationships/tags"/><Relationship Id="rId8" Target="../tags/tag25.xml" Type="http://schemas.openxmlformats.org/officeDocument/2006/relationships/tags"/><Relationship Id="rId9" Target="../tags/tag26.xml" Type="http://schemas.openxmlformats.org/officeDocument/2006/relationships/tags"/></Relationships>
</file>

<file path=ppt/slides/_rels/slide6.xml.rels><?xml version="1.0" encoding="UTF-8" standalone="yes"?><Relationships xmlns="http://schemas.openxmlformats.org/package/2006/relationships"><Relationship Id="rId1" Target="../slideLayouts/slideLayout1.xml" Type="http://schemas.openxmlformats.org/officeDocument/2006/relationships/slideLayout"/><Relationship Id="rId10" Target="../tags/tag37.xml" Type="http://schemas.openxmlformats.org/officeDocument/2006/relationships/tags"/><Relationship Id="rId11" Target="../tags/tag38.xml" Type="http://schemas.openxmlformats.org/officeDocument/2006/relationships/tags"/><Relationship Id="rId12" Target="../tags/tag39.xml" Type="http://schemas.openxmlformats.org/officeDocument/2006/relationships/tags"/><Relationship Id="rId13" Target="../tags/tag40.xml" Type="http://schemas.openxmlformats.org/officeDocument/2006/relationships/tags"/><Relationship Id="rId14" Target="../tags/tag41.xml" Type="http://schemas.openxmlformats.org/officeDocument/2006/relationships/tags"/><Relationship Id="rId2" Target="../tags/tag29.xml" Type="http://schemas.openxmlformats.org/officeDocument/2006/relationships/tags"/><Relationship Id="rId3" Target="../tags/tag30.xml" Type="http://schemas.openxmlformats.org/officeDocument/2006/relationships/tags"/><Relationship Id="rId4" Target="../tags/tag31.xml" Type="http://schemas.openxmlformats.org/officeDocument/2006/relationships/tags"/><Relationship Id="rId5" Target="../tags/tag32.xml" Type="http://schemas.openxmlformats.org/officeDocument/2006/relationships/tags"/><Relationship Id="rId6" Target="../tags/tag33.xml" Type="http://schemas.openxmlformats.org/officeDocument/2006/relationships/tags"/><Relationship Id="rId7" Target="../tags/tag34.xml" Type="http://schemas.openxmlformats.org/officeDocument/2006/relationships/tags"/><Relationship Id="rId8" Target="../tags/tag35.xml" Type="http://schemas.openxmlformats.org/officeDocument/2006/relationships/tags"/><Relationship Id="rId9" Target="../tags/tag36.xml" Type="http://schemas.openxmlformats.org/officeDocument/2006/relationships/tags"/></Relationships>
</file>

<file path=ppt/slides/_rels/slide7.xml.rels><?xml version="1.0" encoding="UTF-8" standalone="yes"?><Relationships xmlns="http://schemas.openxmlformats.org/package/2006/relationships"><Relationship Id="rId1" Target="../slideLayouts/slideLayout1.xml" Type="http://schemas.openxmlformats.org/officeDocument/2006/relationships/slideLayout"/><Relationship Id="rId10" Target="../tags/tag49.xml" Type="http://schemas.openxmlformats.org/officeDocument/2006/relationships/tags"/><Relationship Id="rId11" Target="../tags/tag50.xml" Type="http://schemas.openxmlformats.org/officeDocument/2006/relationships/tags"/><Relationship Id="rId12" Target="../tags/tag51.xml" Type="http://schemas.openxmlformats.org/officeDocument/2006/relationships/tags"/><Relationship Id="rId2" Target="../notesSlides/notesSlide2.xml" Type="http://schemas.openxmlformats.org/officeDocument/2006/relationships/notesSlide"/><Relationship Id="rId3" Target="../tags/tag42.xml" Type="http://schemas.openxmlformats.org/officeDocument/2006/relationships/tags"/><Relationship Id="rId4" Target="../tags/tag43.xml" Type="http://schemas.openxmlformats.org/officeDocument/2006/relationships/tags"/><Relationship Id="rId5" Target="../tags/tag44.xml" Type="http://schemas.openxmlformats.org/officeDocument/2006/relationships/tags"/><Relationship Id="rId6" Target="../tags/tag45.xml" Type="http://schemas.openxmlformats.org/officeDocument/2006/relationships/tags"/><Relationship Id="rId7" Target="../tags/tag46.xml" Type="http://schemas.openxmlformats.org/officeDocument/2006/relationships/tags"/><Relationship Id="rId8" Target="../tags/tag47.xml" Type="http://schemas.openxmlformats.org/officeDocument/2006/relationships/tags"/><Relationship Id="rId9" Target="../tags/tag48.xml" Type="http://schemas.openxmlformats.org/officeDocument/2006/relationships/tags"/></Relationships>
</file>

<file path=ppt/slides/_rels/slide8.xml.rels><?xml version="1.0" encoding="UTF-8" standalone="yes"?><Relationships xmlns="http://schemas.openxmlformats.org/package/2006/relationships"><Relationship Id="rId1" Target="../slideLayouts/slideLayout1.xml" Type="http://schemas.openxmlformats.org/officeDocument/2006/relationships/slideLayout"/><Relationship Id="rId10" Target="../tags/tag60.xml" Type="http://schemas.openxmlformats.org/officeDocument/2006/relationships/tags"/><Relationship Id="rId11" Target="../tags/tag61.xml" Type="http://schemas.openxmlformats.org/officeDocument/2006/relationships/tags"/><Relationship Id="rId2" Target="../tags/tag52.xml" Type="http://schemas.openxmlformats.org/officeDocument/2006/relationships/tags"/><Relationship Id="rId3" Target="../tags/tag53.xml" Type="http://schemas.openxmlformats.org/officeDocument/2006/relationships/tags"/><Relationship Id="rId4" Target="../tags/tag54.xml" Type="http://schemas.openxmlformats.org/officeDocument/2006/relationships/tags"/><Relationship Id="rId5" Target="../tags/tag55.xml" Type="http://schemas.openxmlformats.org/officeDocument/2006/relationships/tags"/><Relationship Id="rId6" Target="../tags/tag56.xml" Type="http://schemas.openxmlformats.org/officeDocument/2006/relationships/tags"/><Relationship Id="rId7" Target="../tags/tag57.xml" Type="http://schemas.openxmlformats.org/officeDocument/2006/relationships/tags"/><Relationship Id="rId8" Target="../tags/tag58.xml" Type="http://schemas.openxmlformats.org/officeDocument/2006/relationships/tags"/><Relationship Id="rId9" Target="../tags/tag59.xml" Type="http://schemas.openxmlformats.org/officeDocument/2006/relationships/tags"/></Relationships>
</file>

<file path=ppt/slides/_rels/slide9.xml.rels><?xml version="1.0" encoding="UTF-8" standalone="yes"?><Relationships xmlns="http://schemas.openxmlformats.org/package/2006/relationships"><Relationship Id="rId1" Target="../slideLayouts/slideLayout2.xml" Type="http://schemas.openxmlformats.org/officeDocument/2006/relationships/slideLayout"/><Relationship Id="rId2" Target="../tags/tag62.xml" Type="http://schemas.openxmlformats.org/officeDocument/2006/relationships/tags"/><Relationship Id="rId3" Target="../tags/tag63.xml" Type="http://schemas.openxmlformats.org/officeDocument/2006/relationships/tags"/><Relationship Id="rId4" Target="../tags/tag64.xml" Type="http://schemas.openxmlformats.org/officeDocument/2006/relationships/tags"/><Relationship Id="rId5" Target="../tags/tag65.xml" Type="http://schemas.openxmlformats.org/officeDocument/2006/relationships/tags"/></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 name="PA_文本框 5"/>
          <p:cNvSpPr txBox="1"/>
          <p:nvPr>
            <p:custDataLst>
              <p:tags r:id="rId3"/>
            </p:custDataLst>
          </p:nvPr>
        </p:nvSpPr>
        <p:spPr>
          <a:xfrm>
            <a:off x="3174204" y="4300522"/>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2019</a:t>
            </a:r>
          </a:p>
        </p:txBody>
      </p:sp>
      <p:pic>
        <p:nvPicPr>
          <p:cNvPr id="4" name="PA_图片 3"/>
          <p:cNvPicPr>
            <a:picLocks noChangeAspect="1"/>
          </p:cNvPicPr>
          <p:nvPr>
            <p:custDataLst>
              <p:tags r:id="rId5"/>
            </p:custDataLst>
          </p:nvPr>
        </p:nvPicPr>
        <p:blipFill>
          <a:blip r:embed="rId4">
            <a:extLst>
              <a:ext uri="{28A0092B-C50C-407E-A947-70E740481C1C}">
                <a14:useLocalDpi val="0"/>
              </a:ext>
            </a:extLst>
          </a:blip>
          <a:srcRect t="12845"/>
          <a:stretch>
            <a:fillRect/>
          </a:stretch>
        </p:blipFill>
        <p:spPr>
          <a:xfrm>
            <a:off x="1331640" y="-20538"/>
            <a:ext cx="6264696" cy="3502496"/>
          </a:xfrm>
          <a:prstGeom prst="rect">
            <a:avLst/>
          </a:prstGeom>
        </p:spPr>
      </p:pic>
      <p:sp>
        <p:nvSpPr>
          <p:cNvPr id="3" name="PA_文本框 2"/>
          <p:cNvSpPr txBox="1"/>
          <p:nvPr>
            <p:custDataLst>
              <p:tags r:id="rId6"/>
            </p:custDataLst>
          </p:nvPr>
        </p:nvSpPr>
        <p:spPr>
          <a:xfrm>
            <a:off x="2299765" y="3645889"/>
            <a:ext cx="4661218" cy="640080"/>
          </a:xfrm>
          <a:prstGeom prst="rect">
            <a:avLst/>
          </a:prstGeom>
          <a:noFill/>
        </p:spPr>
        <p:txBody>
          <a:bodyPr rtlCol="0" wrap="none">
            <a:spAutoFit/>
          </a:bodyPr>
          <a:lstStyle/>
          <a:p>
            <a:r>
              <a:rPr altLang="en-US" lang="zh-CN" smtClean="0" sz="3600">
                <a:latin charset="-122" panose="020b0503020204020204" pitchFamily="34" typeface="微软雅黑"/>
                <a:ea charset="-122" panose="020b0503020204020204" pitchFamily="34" typeface="微软雅黑"/>
                <a:cs charset="-128" pitchFamily="2" typeface="落落补 汤圆"/>
              </a:rPr>
              <a:t>创意手绘商务通用PPT</a:t>
            </a:r>
          </a:p>
        </p:txBody>
      </p:sp>
    </p:spTree>
    <p:extLst>
      <p:ext uri="{BB962C8B-B14F-4D97-AF65-F5344CB8AC3E}">
        <p14:creationId val="3015464084"/>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afterEffect" presetClass="entr" presetID="47" presetSubtype="0">
                                  <p:stCondLst>
                                    <p:cond delay="0"/>
                                  </p:stCondLst>
                                  <p:childTnLst>
                                    <p:set>
                                      <p:cBhvr>
                                        <p:cTn dur="1" fill="hold" id="6">
                                          <p:stCondLst>
                                            <p:cond delay="0"/>
                                          </p:stCondLst>
                                        </p:cTn>
                                        <p:tgtEl>
                                          <p:spTgt spid="4"/>
                                        </p:tgtEl>
                                        <p:attrNameLst>
                                          <p:attrName>style.visibility</p:attrName>
                                        </p:attrNameLst>
                                      </p:cBhvr>
                                      <p:to>
                                        <p:strVal val="visible"/>
                                      </p:to>
                                    </p:set>
                                    <p:animEffect filter="fade" transition="in">
                                      <p:cBhvr>
                                        <p:cTn dur="1000" id="7"/>
                                        <p:tgtEl>
                                          <p:spTgt spid="4"/>
                                        </p:tgtEl>
                                      </p:cBhvr>
                                    </p:animEffect>
                                    <p:anim calcmode="lin" valueType="num">
                                      <p:cBhvr>
                                        <p:cTn dur="1000" fill="hold" id="8"/>
                                        <p:tgtEl>
                                          <p:spTgt spid="4"/>
                                        </p:tgtEl>
                                        <p:attrNameLst>
                                          <p:attrName>ppt_x</p:attrName>
                                        </p:attrNameLst>
                                      </p:cBhvr>
                                      <p:tavLst>
                                        <p:tav tm="0">
                                          <p:val>
                                            <p:strVal val="#ppt_x"/>
                                          </p:val>
                                        </p:tav>
                                        <p:tav tm="100000">
                                          <p:val>
                                            <p:strVal val="#ppt_x"/>
                                          </p:val>
                                        </p:tav>
                                      </p:tavLst>
                                    </p:anim>
                                    <p:anim calcmode="lin" valueType="num">
                                      <p:cBhvr>
                                        <p:cTn dur="1000" fill="hold" id="9"/>
                                        <p:tgtEl>
                                          <p:spTgt spid="4"/>
                                        </p:tgtEl>
                                        <p:attrNameLst>
                                          <p:attrName>ppt_y</p:attrName>
                                        </p:attrNameLst>
                                      </p:cBhvr>
                                      <p:tavLst>
                                        <p:tav tm="0">
                                          <p:val>
                                            <p:strVal val="#ppt_y-.1"/>
                                          </p:val>
                                        </p:tav>
                                        <p:tav tm="100000">
                                          <p:val>
                                            <p:strVal val="#ppt_y"/>
                                          </p:val>
                                        </p:tav>
                                      </p:tavLst>
                                    </p:anim>
                                  </p:childTnLst>
                                </p:cTn>
                              </p:par>
                            </p:childTnLst>
                          </p:cTn>
                        </p:par>
                        <p:par>
                          <p:cTn fill="hold" id="10" nodeType="afterGroup">
                            <p:stCondLst>
                              <p:cond delay="1000"/>
                            </p:stCondLst>
                            <p:childTnLst>
                              <p:par>
                                <p:cTn fill="hold" grpId="0" id="11" nodeType="afterEffect" presetClass="entr" presetID="52" presetSubtype="0">
                                  <p:stCondLst>
                                    <p:cond delay="0"/>
                                  </p:stCondLst>
                                  <p:iterate type="lt">
                                    <p:tmPct val="10000"/>
                                  </p:iterate>
                                  <p:childTnLst>
                                    <p:set>
                                      <p:cBhvr>
                                        <p:cTn dur="1" fill="hold" id="12">
                                          <p:stCondLst>
                                            <p:cond delay="0"/>
                                          </p:stCondLst>
                                        </p:cTn>
                                        <p:tgtEl>
                                          <p:spTgt spid="3"/>
                                        </p:tgtEl>
                                        <p:attrNameLst>
                                          <p:attrName>style.visibility</p:attrName>
                                        </p:attrNameLst>
                                      </p:cBhvr>
                                      <p:to>
                                        <p:strVal val="visible"/>
                                      </p:to>
                                    </p:set>
                                    <p:animScale>
                                      <p:cBhvr>
                                        <p:cTn decel="50000" dur="1000" fill="hold" id="13">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 0 0" pathEditMode="relative" ptsTypes="">
                                      <p:cBhvr>
                                        <p:cTn decel="50000" dur="1000" fill="hold" id="14">
                                          <p:stCondLst>
                                            <p:cond delay="0"/>
                                          </p:stCondLst>
                                        </p:cTn>
                                        <p:tgtEl>
                                          <p:spTgt spid="3"/>
                                        </p:tgtEl>
                                        <p:attrNameLst>
                                          <p:attrName>ppt_x</p:attrName>
                                          <p:attrName>ppt_y</p:attrName>
                                        </p:attrNameLst>
                                      </p:cBhvr>
                                    </p:animMotion>
                                    <p:animEffect filter="fade" transition="in">
                                      <p:cBhvr>
                                        <p:cTn dur="1000" id="15"/>
                                        <p:tgtEl>
                                          <p:spTgt spid="3"/>
                                        </p:tgtEl>
                                      </p:cBhvr>
                                    </p:animEffect>
                                  </p:childTnLst>
                                </p:cTn>
                              </p:par>
                            </p:childTnLst>
                          </p:cTn>
                        </p:par>
                        <p:par>
                          <p:cTn fill="hold" id="16" nodeType="afterGroup">
                            <p:stCondLst>
                              <p:cond delay="2000"/>
                            </p:stCondLst>
                            <p:childTnLst>
                              <p:par>
                                <p:cTn fill="hold" grpId="0" id="17" nodeType="afterEffect" presetClass="entr" presetID="16" presetSubtype="21">
                                  <p:stCondLst>
                                    <p:cond delay="0"/>
                                  </p:stCondLst>
                                  <p:childTnLst>
                                    <p:set>
                                      <p:cBhvr>
                                        <p:cTn dur="1" fill="hold" id="18">
                                          <p:stCondLst>
                                            <p:cond delay="0"/>
                                          </p:stCondLst>
                                        </p:cTn>
                                        <p:tgtEl>
                                          <p:spTgt spid="6"/>
                                        </p:tgtEl>
                                        <p:attrNameLst>
                                          <p:attrName>style.visibility</p:attrName>
                                        </p:attrNameLst>
                                      </p:cBhvr>
                                      <p:to>
                                        <p:strVal val="visible"/>
                                      </p:to>
                                    </p:set>
                                    <p:animEffect filter="barn(inVertical)" transition="in">
                                      <p:cBhvr>
                                        <p:cTn dur="500" id="19"/>
                                        <p:tgtEl>
                                          <p:spTgt spid="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
      <p:bldP grpId="0" spid="3"/>
    </p:bldLs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8" name="PA_chenying0907 7"/>
          <p:cNvGrpSpPr/>
          <p:nvPr>
            <p:custDataLst>
              <p:tags r:id="rId2"/>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gdLst>
                <a:gd fmla="*/ 31476 w 648684" name="connsiteX0"/>
                <a:gd fmla="*/ 22718 h 562276" name="connsiteY0"/>
                <a:gd fmla="*/ 648684 w 648684" name="connsiteX1"/>
                <a:gd fmla="*/ 14573 h 562276" name="connsiteY1"/>
                <a:gd fmla="*/ 643438 w 648684" name="connsiteX2"/>
                <a:gd fmla="*/ 545699 h 562276" name="connsiteY2"/>
                <a:gd fmla="*/ 11005 w 648684" name="connsiteX3"/>
                <a:gd fmla="*/ 525560 h 562276" name="connsiteY3"/>
                <a:gd fmla="*/ 76132 w 648684" name="connsiteX4"/>
                <a:gd fmla="*/ 279153 h 562276" name="connsiteY4"/>
                <a:gd fmla="*/ 31476 w 648684" name="connsiteX5"/>
                <a:gd fmla="*/ 22718 h 562276"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b="b" l="l" r="r" t="t"/>
              <a:pathLst>
                <a:path h="562276" w="648684">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sp>
          <p:nvSpPr>
            <p:cNvPr id="5" name="椭圆 31"/>
            <p:cNvSpPr/>
            <p:nvPr/>
          </p:nvSpPr>
          <p:spPr>
            <a:xfrm flipH="1" rot="16200000">
              <a:off x="4400705" y="799409"/>
              <a:ext cx="3489396" cy="3433678"/>
            </a:xfrm>
            <a:custGeom>
              <a:gdLst>
                <a:gd fmla="*/ 72869 w 661574" name="connsiteX0"/>
                <a:gd fmla="*/ 23576 h 567351" name="connsiteY0"/>
                <a:gd fmla="*/ 660478 w 661574" name="connsiteX1"/>
                <a:gd fmla="*/ 24503 h 567351" name="connsiteY1"/>
                <a:gd fmla="*/ 661574 w 661574" name="connsiteX2"/>
                <a:gd fmla="*/ 550186 h 567351" name="connsiteY2"/>
                <a:gd fmla="*/ 52398 w 661574" name="connsiteX3"/>
                <a:gd fmla="*/ 512809 h 567351" name="connsiteY3"/>
                <a:gd fmla="*/ 72869 w 661574" name="connsiteX4"/>
                <a:gd fmla="*/ 23576 h 567351" name="connsiteY4"/>
                <a:gd fmla="*/ 51067 w 648099" name="connsiteX5"/>
                <a:gd fmla="*/ 18182 h 565791"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7351" w="661574">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sp>
          <p:nvSpPr>
            <p:cNvPr id="6" name="椭圆 31"/>
            <p:cNvSpPr/>
            <p:nvPr/>
          </p:nvSpPr>
          <p:spPr>
            <a:xfrm rot="5400000">
              <a:off x="1202547" y="828634"/>
              <a:ext cx="3489396" cy="3375227"/>
            </a:xfrm>
            <a:custGeom>
              <a:gdLst>
                <a:gd fmla="*/ 72869 w 661574" name="connsiteX0"/>
                <a:gd fmla="*/ 13918 h 557693" name="connsiteY0"/>
                <a:gd fmla="*/ 660478 w 661574" name="connsiteX1"/>
                <a:gd fmla="*/ 14845 h 557693" name="connsiteY1"/>
                <a:gd fmla="*/ 661574 w 661574" name="connsiteX2"/>
                <a:gd fmla="*/ 540528 h 557693" name="connsiteY2"/>
                <a:gd fmla="*/ 52398 w 661574" name="connsiteX3"/>
                <a:gd fmla="*/ 503151 h 557693" name="connsiteY3"/>
                <a:gd fmla="*/ 72869 w 661574" name="connsiteX4"/>
                <a:gd fmla="*/ 13918 h 557693" name="connsiteY4"/>
                <a:gd fmla="*/ 51067 w 648099" name="connsiteX5"/>
                <a:gd fmla="*/ 18182 h 565791"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57693" w="661574">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cap="rnd" w="25400">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endParaRPr>
            </a:p>
          </p:txBody>
        </p:sp>
      </p:grpSp>
      <p:grpSp>
        <p:nvGrpSpPr>
          <p:cNvPr id="19" name="PA_chenying0907 18"/>
          <p:cNvGrpSpPr/>
          <p:nvPr>
            <p:custDataLst>
              <p:tags r:id="rId3"/>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1"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2"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pic>
        <p:nvPicPr>
          <p:cNvPr id="23" name="PA_图片 22"/>
          <p:cNvPicPr>
            <a:picLocks noChangeAspect="1"/>
          </p:cNvPicPr>
          <p:nvPr>
            <p:custDataLst>
              <p:tags r:id="rId5"/>
            </p:custDataLst>
          </p:nvPr>
        </p:nvPicPr>
        <p:blipFill>
          <a:blip r:embed="rId4">
            <a:extLst>
              <a:ext uri="{28A0092B-C50C-407E-A947-70E740481C1C}">
                <a14:useLocalDpi val="0"/>
              </a:ext>
            </a:extLst>
          </a:blip>
          <a:stretch>
            <a:fillRect/>
          </a:stretch>
        </p:blipFill>
        <p:spPr>
          <a:xfrm>
            <a:off x="1675466" y="1640209"/>
            <a:ext cx="1240350" cy="2232249"/>
          </a:xfrm>
          <a:prstGeom prst="rect">
            <a:avLst/>
          </a:prstGeom>
        </p:spPr>
      </p:pic>
      <p:sp>
        <p:nvSpPr>
          <p:cNvPr id="24" name="PA_文本框 226"/>
          <p:cNvSpPr txBox="1"/>
          <p:nvPr>
            <p:custDataLst>
              <p:tags r:id="rId6"/>
            </p:custDataLst>
          </p:nvPr>
        </p:nvSpPr>
        <p:spPr>
          <a:xfrm>
            <a:off x="3292553" y="2607462"/>
            <a:ext cx="1687086" cy="7010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 name="PA_矩形 1"/>
          <p:cNvSpPr/>
          <p:nvPr>
            <p:custDataLst>
              <p:tags r:id="rId7"/>
            </p:custDataLst>
          </p:nvPr>
        </p:nvSpPr>
        <p:spPr>
          <a:xfrm>
            <a:off x="5506371" y="2027588"/>
            <a:ext cx="2563085" cy="2225040"/>
          </a:xfrm>
          <a:prstGeom prst="rect">
            <a:avLst/>
          </a:prstGeom>
        </p:spPr>
        <p:txBody>
          <a:bodyPr wrap="square">
            <a:spAutoFit/>
          </a:bodyPr>
          <a:lstStyle/>
          <a:p>
            <a:pPr>
              <a:lnSpc>
                <a:spcPct val="20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       字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文字信息请在这里输入文字信息。　　</a:t>
            </a:r>
          </a:p>
        </p:txBody>
      </p:sp>
      <p:sp>
        <p:nvSpPr>
          <p:cNvPr id="25" name="PA_文本框 271"/>
          <p:cNvSpPr txBox="1"/>
          <p:nvPr>
            <p:custDataLst>
              <p:tags r:id="rId8"/>
            </p:custDataLst>
          </p:nvPr>
        </p:nvSpPr>
        <p:spPr>
          <a:xfrm>
            <a:off x="5563777" y="1635645"/>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Tree>
    <p:extLst>
      <p:ext uri="{BB962C8B-B14F-4D97-AF65-F5344CB8AC3E}">
        <p14:creationId val="2920304496"/>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300"/>
                                  </p:stCondLst>
                                  <p:childTnLst>
                                    <p:set>
                                      <p:cBhvr>
                                        <p:cTn dur="1" fill="hold" id="6">
                                          <p:stCondLst>
                                            <p:cond delay="0"/>
                                          </p:stCondLst>
                                        </p:cTn>
                                        <p:tgtEl>
                                          <p:spTgt spid="19"/>
                                        </p:tgtEl>
                                        <p:attrNameLst>
                                          <p:attrName>style.visibility</p:attrName>
                                        </p:attrNameLst>
                                      </p:cBhvr>
                                      <p:to>
                                        <p:strVal val="visible"/>
                                      </p:to>
                                    </p:set>
                                    <p:anim calcmode="lin" valueType="num">
                                      <p:cBhvr>
                                        <p:cTn dur="500" fill="hold" id="7"/>
                                        <p:tgtEl>
                                          <p:spTgt spid="19"/>
                                        </p:tgtEl>
                                        <p:attrNameLst>
                                          <p:attrName>ppt_w</p:attrName>
                                        </p:attrNameLst>
                                      </p:cBhvr>
                                      <p:tavLst>
                                        <p:tav tm="0">
                                          <p:val>
                                            <p:fltVal val="0"/>
                                          </p:val>
                                        </p:tav>
                                        <p:tav tm="100000">
                                          <p:val>
                                            <p:strVal val="#ppt_w"/>
                                          </p:val>
                                        </p:tav>
                                      </p:tavLst>
                                    </p:anim>
                                    <p:anim calcmode="lin" valueType="num">
                                      <p:cBhvr>
                                        <p:cTn dur="500" fill="hold" id="8"/>
                                        <p:tgtEl>
                                          <p:spTgt spid="19"/>
                                        </p:tgtEl>
                                        <p:attrNameLst>
                                          <p:attrName>ppt_h</p:attrName>
                                        </p:attrNameLst>
                                      </p:cBhvr>
                                      <p:tavLst>
                                        <p:tav tm="0">
                                          <p:val>
                                            <p:fltVal val="0"/>
                                          </p:val>
                                        </p:tav>
                                        <p:tav tm="100000">
                                          <p:val>
                                            <p:strVal val="#ppt_h"/>
                                          </p:val>
                                        </p:tav>
                                      </p:tavLst>
                                    </p:anim>
                                    <p:animEffect filter="fade" transition="in">
                                      <p:cBhvr>
                                        <p:cTn dur="500" id="9"/>
                                        <p:tgtEl>
                                          <p:spTgt spid="19"/>
                                        </p:tgtEl>
                                      </p:cBhvr>
                                    </p:animEffect>
                                  </p:childTnLst>
                                </p:cTn>
                              </p:par>
                              <p:par>
                                <p:cTn fill="hold" id="10" nodeType="withEffect" presetClass="entr" presetID="53" presetSubtype="0">
                                  <p:stCondLst>
                                    <p:cond delay="600"/>
                                  </p:stCondLst>
                                  <p:childTnLst>
                                    <p:set>
                                      <p:cBhvr>
                                        <p:cTn dur="1" fill="hold" id="11">
                                          <p:stCondLst>
                                            <p:cond delay="0"/>
                                          </p:stCondLst>
                                        </p:cTn>
                                        <p:tgtEl>
                                          <p:spTgt spid="8"/>
                                        </p:tgtEl>
                                        <p:attrNameLst>
                                          <p:attrName>style.visibility</p:attrName>
                                        </p:attrNameLst>
                                      </p:cBhvr>
                                      <p:to>
                                        <p:strVal val="visible"/>
                                      </p:to>
                                    </p:set>
                                    <p:anim calcmode="lin" valueType="num">
                                      <p:cBhvr>
                                        <p:cTn dur="500" fill="hold" id="12"/>
                                        <p:tgtEl>
                                          <p:spTgt spid="8"/>
                                        </p:tgtEl>
                                        <p:attrNameLst>
                                          <p:attrName>ppt_w</p:attrName>
                                        </p:attrNameLst>
                                      </p:cBhvr>
                                      <p:tavLst>
                                        <p:tav tm="0">
                                          <p:val>
                                            <p:fltVal val="0"/>
                                          </p:val>
                                        </p:tav>
                                        <p:tav tm="100000">
                                          <p:val>
                                            <p:strVal val="#ppt_w"/>
                                          </p:val>
                                        </p:tav>
                                      </p:tavLst>
                                    </p:anim>
                                    <p:anim calcmode="lin" valueType="num">
                                      <p:cBhvr>
                                        <p:cTn dur="500" fill="hold" id="13"/>
                                        <p:tgtEl>
                                          <p:spTgt spid="8"/>
                                        </p:tgtEl>
                                        <p:attrNameLst>
                                          <p:attrName>ppt_h</p:attrName>
                                        </p:attrNameLst>
                                      </p:cBhvr>
                                      <p:tavLst>
                                        <p:tav tm="0">
                                          <p:val>
                                            <p:fltVal val="0"/>
                                          </p:val>
                                        </p:tav>
                                        <p:tav tm="100000">
                                          <p:val>
                                            <p:strVal val="#ppt_h"/>
                                          </p:val>
                                        </p:tav>
                                      </p:tavLst>
                                    </p:anim>
                                    <p:animEffect filter="fade" transition="in">
                                      <p:cBhvr>
                                        <p:cTn dur="500" id="14"/>
                                        <p:tgtEl>
                                          <p:spTgt spid="8"/>
                                        </p:tgtEl>
                                      </p:cBhvr>
                                    </p:animEffect>
                                  </p:childTnLst>
                                </p:cTn>
                              </p:par>
                              <p:par>
                                <p:cTn fill="hold" id="15" nodeType="withEffect" presetClass="entr" presetID="53" presetSubtype="0">
                                  <p:stCondLst>
                                    <p:cond delay="900"/>
                                  </p:stCondLst>
                                  <p:childTnLst>
                                    <p:set>
                                      <p:cBhvr>
                                        <p:cTn dur="1" fill="hold" id="16">
                                          <p:stCondLst>
                                            <p:cond delay="0"/>
                                          </p:stCondLst>
                                        </p:cTn>
                                        <p:tgtEl>
                                          <p:spTgt spid="23"/>
                                        </p:tgtEl>
                                        <p:attrNameLst>
                                          <p:attrName>style.visibility</p:attrName>
                                        </p:attrNameLst>
                                      </p:cBhvr>
                                      <p:to>
                                        <p:strVal val="visible"/>
                                      </p:to>
                                    </p:set>
                                    <p:anim calcmode="lin" valueType="num">
                                      <p:cBhvr>
                                        <p:cTn dur="500" fill="hold" id="17"/>
                                        <p:tgtEl>
                                          <p:spTgt spid="23"/>
                                        </p:tgtEl>
                                        <p:attrNameLst>
                                          <p:attrName>ppt_w</p:attrName>
                                        </p:attrNameLst>
                                      </p:cBhvr>
                                      <p:tavLst>
                                        <p:tav tm="0">
                                          <p:val>
                                            <p:fltVal val="0"/>
                                          </p:val>
                                        </p:tav>
                                        <p:tav tm="100000">
                                          <p:val>
                                            <p:strVal val="#ppt_w"/>
                                          </p:val>
                                        </p:tav>
                                      </p:tavLst>
                                    </p:anim>
                                    <p:anim calcmode="lin" valueType="num">
                                      <p:cBhvr>
                                        <p:cTn dur="500" fill="hold" id="18"/>
                                        <p:tgtEl>
                                          <p:spTgt spid="23"/>
                                        </p:tgtEl>
                                        <p:attrNameLst>
                                          <p:attrName>ppt_h</p:attrName>
                                        </p:attrNameLst>
                                      </p:cBhvr>
                                      <p:tavLst>
                                        <p:tav tm="0">
                                          <p:val>
                                            <p:fltVal val="0"/>
                                          </p:val>
                                        </p:tav>
                                        <p:tav tm="100000">
                                          <p:val>
                                            <p:strVal val="#ppt_h"/>
                                          </p:val>
                                        </p:tav>
                                      </p:tavLst>
                                    </p:anim>
                                    <p:animEffect filter="fade" transition="in">
                                      <p:cBhvr>
                                        <p:cTn dur="500" id="19"/>
                                        <p:tgtEl>
                                          <p:spTgt spid="23"/>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24"/>
                                        </p:tgtEl>
                                        <p:attrNameLst>
                                          <p:attrName>style.visibility</p:attrName>
                                        </p:attrNameLst>
                                      </p:cBhvr>
                                      <p:to>
                                        <p:strVal val="visible"/>
                                      </p:to>
                                    </p:set>
                                    <p:animEffect filter="wipe(left)" transition="in">
                                      <p:cBhvr>
                                        <p:cTn dur="500" id="22"/>
                                        <p:tgtEl>
                                          <p:spTgt spid="24"/>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2"/>
                                        </p:tgtEl>
                                        <p:attrNameLst>
                                          <p:attrName>style.visibility</p:attrName>
                                        </p:attrNameLst>
                                      </p:cBhvr>
                                      <p:to>
                                        <p:strVal val="visible"/>
                                      </p:to>
                                    </p:set>
                                    <p:animEffect filter="wipe(left)" transition="in">
                                      <p:cBhvr>
                                        <p:cTn dur="500" id="25"/>
                                        <p:tgtEl>
                                          <p:spTgt spid="2"/>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25"/>
                                        </p:tgtEl>
                                        <p:attrNameLst>
                                          <p:attrName>style.visibility</p:attrName>
                                        </p:attrNameLst>
                                      </p:cBhvr>
                                      <p:to>
                                        <p:strVal val="visible"/>
                                      </p:to>
                                    </p:set>
                                    <p:animEffect filter="wipe(left)" transition="in">
                                      <p:cBhvr>
                                        <p:cTn dur="500" id="28"/>
                                        <p:tgtEl>
                                          <p:spTgt spid="2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4"/>
      <p:bldP grpId="0" spid="2"/>
      <p:bldP grpId="0" spid="25"/>
    </p:bld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PA_chenying0907 4"/>
          <p:cNvGrpSpPr>
            <a:grpSpLocks noChangeAspect="1"/>
          </p:cNvGrpSpPr>
          <p:nvPr>
            <p:custDataLst>
              <p:tags r:id="rId2"/>
            </p:custDataLst>
          </p:nvPr>
        </p:nvGrpSpPr>
        <p:grpSpPr>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gdLst>
                <a:gd fmla="*/ 62 w 311" name="T0"/>
                <a:gd fmla="*/ 133 h 261" name="T1"/>
                <a:gd fmla="*/ 103 w 311" name="T2"/>
                <a:gd fmla="*/ 185 h 261" name="T3"/>
                <a:gd fmla="*/ 138 w 311" name="T4"/>
                <a:gd fmla="*/ 113 h 261" name="T5"/>
                <a:gd fmla="*/ 165 w 311" name="T6"/>
                <a:gd fmla="*/ 182 h 261" name="T7"/>
                <a:gd fmla="*/ 199 w 311" name="T8"/>
                <a:gd fmla="*/ 86 h 261" name="T9"/>
                <a:gd fmla="*/ 224 w 311" name="T10"/>
                <a:gd fmla="*/ 176 h 261" name="T11"/>
                <a:gd fmla="*/ 219 w 311" name="T12"/>
                <a:gd fmla="*/ 4 h 261" name="T13"/>
                <a:gd fmla="*/ 263 w 311" name="T14"/>
                <a:gd fmla="*/ 206 h 261" name="T15"/>
                <a:gd fmla="*/ 226 w 311" name="T16"/>
                <a:gd fmla="*/ 259 h 261" name="T17"/>
                <a:gd fmla="*/ 97 w 311" name="T18"/>
                <a:gd fmla="*/ 257 h 261" name="T19"/>
                <a:gd fmla="*/ 246 w 311" name="T20"/>
                <a:gd fmla="*/ 9 h 261" name="T21"/>
                <a:gd fmla="*/ 237 w 311" name="T22"/>
                <a:gd fmla="*/ 9 h 261" name="T23"/>
                <a:gd fmla="*/ 226 w 311" name="T24"/>
                <a:gd fmla="*/ 57 h 261" name="T25"/>
                <a:gd fmla="*/ 230 w 311" name="T26"/>
                <a:gd fmla="*/ 65 h 261" name="T27"/>
                <a:gd fmla="*/ 164 w 311" name="T28"/>
                <a:gd fmla="*/ 42 h 261" name="T29"/>
                <a:gd fmla="*/ 187 w 311" name="T30"/>
                <a:gd fmla="*/ 44 h 261" name="T31"/>
                <a:gd fmla="*/ 251 w 311" name="T32"/>
                <a:gd fmla="*/ 56 h 261" name="T33"/>
                <a:gd fmla="*/ 173 w 311" name="T34"/>
                <a:gd fmla="*/ 86 h 261" name="T35"/>
                <a:gd fmla="*/ 249 w 311" name="T36"/>
                <a:gd fmla="*/ 79 h 261" name="T37"/>
                <a:gd fmla="*/ 225 w 311" name="T38"/>
                <a:gd fmla="*/ 113 h 261" name="T39"/>
                <a:gd fmla="*/ 181 w 311" name="T40"/>
                <a:gd fmla="*/ 105 h 261" name="T41"/>
                <a:gd fmla="*/ 103 w 311" name="T42"/>
                <a:gd fmla="*/ 96 h 261" name="T43"/>
                <a:gd fmla="*/ 104 w 311" name="T44"/>
                <a:gd fmla="*/ 127 h 261" name="T45"/>
                <a:gd fmla="*/ 174 w 311" name="T46"/>
                <a:gd fmla="*/ 120 h 261" name="T47"/>
                <a:gd fmla="*/ 135 w 311" name="T48"/>
                <a:gd fmla="*/ 99 h 261" name="T49"/>
                <a:gd fmla="*/ 232 w 311" name="T50"/>
                <a:gd fmla="*/ 139 h 261" name="T51"/>
                <a:gd fmla="*/ 119 w 311" name="T52"/>
                <a:gd fmla="*/ 124 h 261" name="T53"/>
                <a:gd fmla="*/ 118 w 311" name="T54"/>
                <a:gd fmla="*/ 135 h 261" name="T55"/>
                <a:gd fmla="*/ 258 w 311" name="T56"/>
                <a:gd fmla="*/ 117 h 261" name="T57"/>
                <a:gd fmla="*/ 194 w 311" name="T58"/>
                <a:gd fmla="*/ 125 h 261" name="T59"/>
                <a:gd fmla="*/ 226 w 311" name="T60"/>
                <a:gd fmla="*/ 163 h 261" name="T61"/>
                <a:gd fmla="*/ 137 w 311" name="T62"/>
                <a:gd fmla="*/ 132 h 261" name="T63"/>
                <a:gd fmla="*/ 193 w 311" name="T64"/>
                <a:gd fmla="*/ 148 h 261" name="T65"/>
                <a:gd fmla="*/ 50 w 311" name="T66"/>
                <a:gd fmla="*/ 155 h 261" name="T67"/>
                <a:gd fmla="*/ 42 w 311" name="T68"/>
                <a:gd fmla="*/ 182 h 261" name="T69"/>
                <a:gd fmla="*/ 106 w 311" name="T70"/>
                <a:gd fmla="*/ 188 h 261" name="T71"/>
                <a:gd fmla="*/ 239 w 311" name="T72"/>
                <a:gd fmla="*/ 178 h 261" name="T73"/>
                <a:gd fmla="*/ 105 w 311" name="T74"/>
                <a:gd fmla="*/ 192 h 261" name="T75"/>
                <a:gd fmla="*/ 196 w 311" name="T76"/>
                <a:gd fmla="*/ 163 h 261" name="T77"/>
                <a:gd fmla="*/ 41 w 311" name="T78"/>
                <a:gd fmla="*/ 196 h 261" name="T79"/>
                <a:gd fmla="*/ 187 w 311" name="T80"/>
                <a:gd fmla="*/ 179 h 261" name="T81"/>
                <a:gd fmla="*/ 198 w 311" name="T82"/>
                <a:gd fmla="*/ 166 h 261" name="T83"/>
                <a:gd fmla="*/ 246 w 311" name="T84"/>
                <a:gd fmla="*/ 182 h 261" name="T85"/>
                <a:gd fmla="*/ 107 w 311" name="T86"/>
                <a:gd fmla="*/ 214 h 261" name="T87"/>
                <a:gd fmla="*/ 251 w 311" name="T88"/>
                <a:gd fmla="*/ 198 h 261" name="T89"/>
                <a:gd fmla="*/ 42 w 311" name="T90"/>
                <a:gd fmla="*/ 220 h 261" name="T91"/>
                <a:gd fmla="*/ 199 w 311" name="T92"/>
                <a:gd fmla="*/ 197 h 261" name="T93"/>
                <a:gd fmla="*/ 43 w 311" name="T94"/>
                <a:gd fmla="*/ 224 h 261" name="T95"/>
                <a:gd fmla="*/ 236 w 311" name="T96"/>
                <a:gd fmla="*/ 230 h 261" name="T97"/>
                <a:gd fmla="*/ 119 w 311" name="T98"/>
                <a:gd fmla="*/ 211 h 261" name="T99"/>
                <a:gd fmla="*/ 120 w 311" name="T100"/>
                <a:gd fmla="*/ 219 h 261" name="T101"/>
                <a:gd fmla="*/ 261 w 311" name="T102"/>
                <a:gd fmla="*/ 210 h 261" name="T103"/>
                <a:gd fmla="*/ 228 w 311" name="T104"/>
                <a:gd fmla="*/ 237 h 261" name="T105"/>
                <a:gd fmla="*/ 74 w 311" name="T106"/>
                <a:gd fmla="*/ 215 h 261" name="T107"/>
                <a:gd fmla="*/ 66 w 311" name="T108"/>
                <a:gd fmla="*/ 225 h 261" name="T109"/>
                <a:gd fmla="*/ 170 w 311" name="T110"/>
                <a:gd fmla="*/ 255 h 261" name="T111"/>
                <a:gd fmla="*/ 137 w 311" name="T112"/>
                <a:gd fmla="*/ 227 h 261" name="T113"/>
                <a:gd fmla="*/ 261 w 311" name="T114"/>
                <a:gd fmla="*/ 221 h 261" name="T115"/>
                <a:gd fmla="*/ 74 w 311" name="T116"/>
                <a:gd fmla="*/ 231 h 261" name="T117"/>
                <a:gd fmla="*/ 180 w 311" name="T118"/>
                <a:gd fmla="*/ 255 h 261" name="T119"/>
                <a:gd fmla="*/ 261 w 311" name="T120"/>
                <a:gd fmla="*/ 243 h 261" name="T121"/>
                <a:gd fmla="*/ 73 w 311" name="T122"/>
                <a:gd fmla="*/ 242 h 261" name="T123"/>
                <a:gd fmla="*/ 200 w 311" name="T124"/>
                <a:gd fmla="*/ 256 h 261"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261" w="31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ln>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sp>
          <p:nvSpPr>
            <p:cNvPr id="6" name="chenying0907 6"/>
            <p:cNvSpPr/>
            <p:nvPr/>
          </p:nvSpPr>
          <p:spPr bwMode="auto">
            <a:xfrm>
              <a:off x="4837" y="1302"/>
              <a:ext cx="1388" cy="1128"/>
            </a:xfrm>
            <a:custGeom>
              <a:gdLst>
                <a:gd fmla="*/ 183 w 183" name="T0"/>
                <a:gd fmla="*/ 5 h 176" name="T1"/>
                <a:gd fmla="*/ 169 w 183" name="T2"/>
                <a:gd fmla="*/ 31 h 176" name="T3"/>
                <a:gd fmla="*/ 166 w 183" name="T4"/>
                <a:gd fmla="*/ 33 h 176" name="T5"/>
                <a:gd fmla="*/ 156 w 183" name="T6"/>
                <a:gd fmla="*/ 51 h 176" name="T7"/>
                <a:gd fmla="*/ 154 w 183" name="T8"/>
                <a:gd fmla="*/ 51 h 176" name="T9"/>
                <a:gd fmla="*/ 153 w 183" name="T10"/>
                <a:gd fmla="*/ 56 h 176" name="T11"/>
                <a:gd fmla="*/ 149 w 183" name="T12"/>
                <a:gd fmla="*/ 57 h 176" name="T13"/>
                <a:gd fmla="*/ 148 w 183" name="T14"/>
                <a:gd fmla="*/ 44 h 176" name="T15"/>
                <a:gd fmla="*/ 132 w 183" name="T16"/>
                <a:gd fmla="*/ 60 h 176" name="T17"/>
                <a:gd fmla="*/ 122 w 183" name="T18"/>
                <a:gd fmla="*/ 70 h 176" name="T19"/>
                <a:gd fmla="*/ 78 w 183" name="T20"/>
                <a:gd fmla="*/ 110 h 176" name="T21"/>
                <a:gd fmla="*/ 65 w 183" name="T22"/>
                <a:gd fmla="*/ 123 h 176" name="T23"/>
                <a:gd fmla="*/ 63 w 183" name="T24"/>
                <a:gd fmla="*/ 124 h 176" name="T25"/>
                <a:gd fmla="*/ 52 w 183" name="T26"/>
                <a:gd fmla="*/ 134 h 176" name="T27"/>
                <a:gd fmla="*/ 41 w 183" name="T28"/>
                <a:gd fmla="*/ 145 h 176" name="T29"/>
                <a:gd fmla="*/ 30 w 183" name="T30"/>
                <a:gd fmla="*/ 152 h 176" name="T31"/>
                <a:gd fmla="*/ 20 w 183" name="T32"/>
                <a:gd fmla="*/ 161 h 176" name="T33"/>
                <a:gd fmla="*/ 2 w 183" name="T34"/>
                <a:gd fmla="*/ 176 h 176" name="T35"/>
                <a:gd fmla="*/ 0 w 183" name="T36"/>
                <a:gd fmla="*/ 174 h 176" name="T37"/>
                <a:gd fmla="*/ 24 w 183" name="T38"/>
                <a:gd fmla="*/ 155 h 176" name="T39"/>
                <a:gd fmla="*/ 52 w 183" name="T40"/>
                <a:gd fmla="*/ 130 h 176" name="T41"/>
                <a:gd fmla="*/ 84 w 183" name="T42"/>
                <a:gd fmla="*/ 103 h 176" name="T43"/>
                <a:gd fmla="*/ 89 w 183" name="T44"/>
                <a:gd fmla="*/ 99 h 176" name="T45"/>
                <a:gd fmla="*/ 97 w 183" name="T46"/>
                <a:gd fmla="*/ 91 h 176" name="T47"/>
                <a:gd fmla="*/ 107 w 183" name="T48"/>
                <a:gd fmla="*/ 83 h 176" name="T49"/>
                <a:gd fmla="*/ 134 w 183" name="T50"/>
                <a:gd fmla="*/ 55 h 176" name="T51"/>
                <a:gd fmla="*/ 147 w 183" name="T52"/>
                <a:gd fmla="*/ 41 h 176" name="T53"/>
                <a:gd fmla="*/ 137 w 183" name="T54"/>
                <a:gd fmla="*/ 40 h 176" name="T55"/>
                <a:gd fmla="*/ 142 w 183" name="T56"/>
                <a:gd fmla="*/ 36 h 176" name="T57"/>
                <a:gd fmla="*/ 148 w 183" name="T58"/>
                <a:gd fmla="*/ 32 h 176" name="T59"/>
                <a:gd fmla="*/ 150 w 183" name="T60"/>
                <a:gd fmla="*/ 30 h 176" name="T61"/>
                <a:gd fmla="*/ 172 w 183" name="T62"/>
                <a:gd fmla="*/ 11 h 176" name="T63"/>
                <a:gd fmla="*/ 183 w 183" name="T64"/>
                <a:gd fmla="*/ 5 h 176"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76" w="183">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ln>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sp>
          <p:nvSpPr>
            <p:cNvPr id="7" name="chenying0907 7"/>
            <p:cNvSpPr/>
            <p:nvPr/>
          </p:nvSpPr>
          <p:spPr bwMode="auto">
            <a:xfrm>
              <a:off x="4496" y="2417"/>
              <a:ext cx="349" cy="186"/>
            </a:xfrm>
            <a:custGeom>
              <a:gdLst>
                <a:gd fmla="*/ 45 w 46" name="T0"/>
                <a:gd fmla="*/ 0 h 29" name="T1"/>
                <a:gd fmla="*/ 46 w 46" name="T2"/>
                <a:gd fmla="*/ 2 h 29" name="T3"/>
                <a:gd fmla="*/ 28 w 46" name="T4"/>
                <a:gd fmla="*/ 15 h 29" name="T5"/>
                <a:gd fmla="*/ 0 w 46" name="T6"/>
                <a:gd fmla="*/ 29 h 29" name="T7"/>
                <a:gd fmla="*/ 5 w 46" name="T8"/>
                <a:gd fmla="*/ 25 h 29" name="T9"/>
                <a:gd fmla="*/ 39 w 46" name="T10"/>
                <a:gd fmla="*/ 4 h 29" name="T11"/>
                <a:gd fmla="*/ 45 w 46" name="T12"/>
                <a:gd fmla="*/ 0 h 29" name="T13"/>
              </a:gdLst>
              <a:cxnLst>
                <a:cxn ang="0">
                  <a:pos x="T0" y="T1"/>
                </a:cxn>
                <a:cxn ang="0">
                  <a:pos x="T2" y="T3"/>
                </a:cxn>
                <a:cxn ang="0">
                  <a:pos x="T4" y="T5"/>
                </a:cxn>
                <a:cxn ang="0">
                  <a:pos x="T6" y="T7"/>
                </a:cxn>
                <a:cxn ang="0">
                  <a:pos x="T8" y="T9"/>
                </a:cxn>
                <a:cxn ang="0">
                  <a:pos x="T10" y="T11"/>
                </a:cxn>
                <a:cxn ang="0">
                  <a:pos x="T12" y="T13"/>
                </a:cxn>
              </a:cxnLst>
              <a:rect b="b" l="0" r="r" t="0"/>
              <a:pathLst>
                <a:path h="28" w="46">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ln>
            <a:extLst/>
          </p:spPr>
          <p:txBody>
            <a:bodyPr anchor="t" anchorCtr="0" bIns="45720" compatLnSpc="1" lIns="91440" numCol="1" rIns="91440" tIns="45720" vert="horz" wrap="square">
              <a:prstTxWarp prst="textNoShape">
                <a:avLst/>
              </a:prstTxWarp>
            </a:bodyPr>
            <a:lstStyle/>
            <a:p>
              <a:endParaRPr altLang="en-US" lang="zh-CN">
                <a:latin charset="-122" panose="02000000000000000000" pitchFamily="2" typeface="方正静蕾简体"/>
                <a:ea charset="-122" panose="02000000000000000000" pitchFamily="2" typeface="方正静蕾简体"/>
              </a:endParaRPr>
            </a:p>
          </p:txBody>
        </p:sp>
      </p:grpSp>
      <p:sp>
        <p:nvSpPr>
          <p:cNvPr id="19" name="PA_椭圆 31"/>
          <p:cNvSpPr/>
          <p:nvPr>
            <p:custDataLst>
              <p:tags r:id="rId3"/>
            </p:custDataLst>
          </p:nvPr>
        </p:nvSpPr>
        <p:spPr>
          <a:xfrm>
            <a:off x="4579268" y="1749431"/>
            <a:ext cx="561333" cy="754939"/>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1" name="PA_椭圆 31"/>
          <p:cNvSpPr/>
          <p:nvPr>
            <p:custDataLst>
              <p:tags r:id="rId4"/>
            </p:custDataLst>
          </p:nvPr>
        </p:nvSpPr>
        <p:spPr>
          <a:xfrm>
            <a:off x="4599510" y="2680907"/>
            <a:ext cx="561333" cy="754939"/>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2" name="PA_文本框 21"/>
          <p:cNvSpPr txBox="1"/>
          <p:nvPr>
            <p:custDataLst>
              <p:tags r:id="rId5"/>
            </p:custDataLst>
          </p:nvPr>
        </p:nvSpPr>
        <p:spPr>
          <a:xfrm>
            <a:off x="4507260" y="1925385"/>
            <a:ext cx="690880"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2016</a:t>
            </a:r>
          </a:p>
        </p:txBody>
      </p:sp>
      <p:sp>
        <p:nvSpPr>
          <p:cNvPr id="23" name="PA_文本框 22"/>
          <p:cNvSpPr txBox="1"/>
          <p:nvPr>
            <p:custDataLst>
              <p:tags r:id="rId6"/>
            </p:custDataLst>
          </p:nvPr>
        </p:nvSpPr>
        <p:spPr>
          <a:xfrm>
            <a:off x="4548194" y="2858321"/>
            <a:ext cx="690880"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2017</a:t>
            </a:r>
          </a:p>
        </p:txBody>
      </p:sp>
      <p:grpSp>
        <p:nvGrpSpPr>
          <p:cNvPr id="18" name="PA_chenying0907 17"/>
          <p:cNvGrpSpPr/>
          <p:nvPr>
            <p:custDataLst>
              <p:tags r:id="rId7"/>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4"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5"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6" name="PA_文本框 271"/>
          <p:cNvSpPr txBox="1"/>
          <p:nvPr>
            <p:custDataLst>
              <p:tags r:id="rId8"/>
            </p:custDataLst>
          </p:nvPr>
        </p:nvSpPr>
        <p:spPr>
          <a:xfrm>
            <a:off x="1514372" y="4165582"/>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
        <p:nvSpPr>
          <p:cNvPr id="2" name="PA_矩形 1"/>
          <p:cNvSpPr/>
          <p:nvPr>
            <p:custDataLst>
              <p:tags r:id="rId9"/>
            </p:custDataLst>
          </p:nvPr>
        </p:nvSpPr>
        <p:spPr>
          <a:xfrm>
            <a:off x="5322617" y="1707654"/>
            <a:ext cx="2274463"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字信息请在这里输入文字信息。息请在这里输入文字信息请在这里输入文字信息请在。</a:t>
            </a:r>
          </a:p>
        </p:txBody>
      </p:sp>
      <p:sp>
        <p:nvSpPr>
          <p:cNvPr id="27" name="PA_矩形 26"/>
          <p:cNvSpPr/>
          <p:nvPr>
            <p:custDataLst>
              <p:tags r:id="rId10"/>
            </p:custDataLst>
          </p:nvPr>
        </p:nvSpPr>
        <p:spPr>
          <a:xfrm>
            <a:off x="5322617" y="2675573"/>
            <a:ext cx="2274463"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字信息请在这里输入文字信息。息请在这里输入文字信息请在这里输入文字信息请在。</a:t>
            </a:r>
          </a:p>
        </p:txBody>
      </p:sp>
      <p:sp>
        <p:nvSpPr>
          <p:cNvPr id="28" name="PA_椭圆 31"/>
          <p:cNvSpPr/>
          <p:nvPr>
            <p:custDataLst>
              <p:tags r:id="rId11"/>
            </p:custDataLst>
          </p:nvPr>
        </p:nvSpPr>
        <p:spPr>
          <a:xfrm>
            <a:off x="4599510" y="3729212"/>
            <a:ext cx="561333" cy="754939"/>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9" name="PA_文本框 22"/>
          <p:cNvSpPr txBox="1"/>
          <p:nvPr>
            <p:custDataLst>
              <p:tags r:id="rId12"/>
            </p:custDataLst>
          </p:nvPr>
        </p:nvSpPr>
        <p:spPr>
          <a:xfrm>
            <a:off x="4548194" y="3906625"/>
            <a:ext cx="690880"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2018</a:t>
            </a:r>
          </a:p>
        </p:txBody>
      </p:sp>
      <p:sp>
        <p:nvSpPr>
          <p:cNvPr id="30" name="PA_矩形 29"/>
          <p:cNvSpPr/>
          <p:nvPr>
            <p:custDataLst>
              <p:tags r:id="rId13"/>
            </p:custDataLst>
          </p:nvPr>
        </p:nvSpPr>
        <p:spPr>
          <a:xfrm>
            <a:off x="5322617" y="3723878"/>
            <a:ext cx="2274463"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字信息请在这里输入文字信息。息请在这里输入文字信息请在这里输入文字信息请在。</a:t>
            </a:r>
          </a:p>
        </p:txBody>
      </p:sp>
    </p:spTree>
    <p:extLst>
      <p:ext uri="{BB962C8B-B14F-4D97-AF65-F5344CB8AC3E}">
        <p14:creationId val="3256162415"/>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18"/>
                                        </p:tgtEl>
                                        <p:attrNameLst>
                                          <p:attrName>style.visibility</p:attrName>
                                        </p:attrNameLst>
                                      </p:cBhvr>
                                      <p:to>
                                        <p:strVal val="visible"/>
                                      </p:to>
                                    </p:set>
                                    <p:animEffect filter="wipe(left)" transition="in">
                                      <p:cBhvr>
                                        <p:cTn dur="500" id="7"/>
                                        <p:tgtEl>
                                          <p:spTgt spid="18"/>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19"/>
                                        </p:tgtEl>
                                        <p:attrNameLst>
                                          <p:attrName>style.visibility</p:attrName>
                                        </p:attrNameLst>
                                      </p:cBhvr>
                                      <p:to>
                                        <p:strVal val="visible"/>
                                      </p:to>
                                    </p:set>
                                    <p:anim calcmode="lin" valueType="num">
                                      <p:cBhvr>
                                        <p:cTn dur="500" fill="hold" id="10"/>
                                        <p:tgtEl>
                                          <p:spTgt spid="19"/>
                                        </p:tgtEl>
                                        <p:attrNameLst>
                                          <p:attrName>ppt_w</p:attrName>
                                        </p:attrNameLst>
                                      </p:cBhvr>
                                      <p:tavLst>
                                        <p:tav tm="0">
                                          <p:val>
                                            <p:fltVal val="0"/>
                                          </p:val>
                                        </p:tav>
                                        <p:tav tm="100000">
                                          <p:val>
                                            <p:strVal val="#ppt_w"/>
                                          </p:val>
                                        </p:tav>
                                      </p:tavLst>
                                    </p:anim>
                                    <p:anim calcmode="lin" valueType="num">
                                      <p:cBhvr>
                                        <p:cTn dur="500" fill="hold" id="11"/>
                                        <p:tgtEl>
                                          <p:spTgt spid="19"/>
                                        </p:tgtEl>
                                        <p:attrNameLst>
                                          <p:attrName>ppt_h</p:attrName>
                                        </p:attrNameLst>
                                      </p:cBhvr>
                                      <p:tavLst>
                                        <p:tav tm="0">
                                          <p:val>
                                            <p:fltVal val="0"/>
                                          </p:val>
                                        </p:tav>
                                        <p:tav tm="100000">
                                          <p:val>
                                            <p:strVal val="#ppt_h"/>
                                          </p:val>
                                        </p:tav>
                                      </p:tavLst>
                                    </p:anim>
                                    <p:animEffect filter="fade" transition="in">
                                      <p:cBhvr>
                                        <p:cTn dur="500" id="12"/>
                                        <p:tgtEl>
                                          <p:spTgt spid="19"/>
                                        </p:tgtEl>
                                      </p:cBhvr>
                                    </p:animEffect>
                                  </p:childTnLst>
                                </p:cTn>
                              </p:par>
                              <p:par>
                                <p:cTn fill="hold" id="13" nodeType="withEffect" presetClass="entr" presetID="53" presetSubtype="0">
                                  <p:stCondLst>
                                    <p:cond delay="600"/>
                                  </p:stCondLst>
                                  <p:childTnLst>
                                    <p:set>
                                      <p:cBhvr>
                                        <p:cTn dur="1" fill="hold" id="14">
                                          <p:stCondLst>
                                            <p:cond delay="0"/>
                                          </p:stCondLst>
                                        </p:cTn>
                                        <p:tgtEl>
                                          <p:spTgt spid="4"/>
                                        </p:tgtEl>
                                        <p:attrNameLst>
                                          <p:attrName>style.visibility</p:attrName>
                                        </p:attrNameLst>
                                      </p:cBhvr>
                                      <p:to>
                                        <p:strVal val="visible"/>
                                      </p:to>
                                    </p:set>
                                    <p:anim calcmode="lin" valueType="num">
                                      <p:cBhvr>
                                        <p:cTn dur="500" fill="hold" id="15"/>
                                        <p:tgtEl>
                                          <p:spTgt spid="4"/>
                                        </p:tgtEl>
                                        <p:attrNameLst>
                                          <p:attrName>ppt_w</p:attrName>
                                        </p:attrNameLst>
                                      </p:cBhvr>
                                      <p:tavLst>
                                        <p:tav tm="0">
                                          <p:val>
                                            <p:fltVal val="0"/>
                                          </p:val>
                                        </p:tav>
                                        <p:tav tm="100000">
                                          <p:val>
                                            <p:strVal val="#ppt_w"/>
                                          </p:val>
                                        </p:tav>
                                      </p:tavLst>
                                    </p:anim>
                                    <p:anim calcmode="lin" valueType="num">
                                      <p:cBhvr>
                                        <p:cTn dur="500" fill="hold" id="16"/>
                                        <p:tgtEl>
                                          <p:spTgt spid="4"/>
                                        </p:tgtEl>
                                        <p:attrNameLst>
                                          <p:attrName>ppt_h</p:attrName>
                                        </p:attrNameLst>
                                      </p:cBhvr>
                                      <p:tavLst>
                                        <p:tav tm="0">
                                          <p:val>
                                            <p:fltVal val="0"/>
                                          </p:val>
                                        </p:tav>
                                        <p:tav tm="100000">
                                          <p:val>
                                            <p:strVal val="#ppt_h"/>
                                          </p:val>
                                        </p:tav>
                                      </p:tavLst>
                                    </p:anim>
                                    <p:animEffect filter="fade" transition="in">
                                      <p:cBhvr>
                                        <p:cTn dur="500" id="17"/>
                                        <p:tgtEl>
                                          <p:spTgt spid="4"/>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21"/>
                                        </p:tgtEl>
                                        <p:attrNameLst>
                                          <p:attrName>style.visibility</p:attrName>
                                        </p:attrNameLst>
                                      </p:cBhvr>
                                      <p:to>
                                        <p:strVal val="visible"/>
                                      </p:to>
                                    </p:set>
                                    <p:anim calcmode="lin" valueType="num">
                                      <p:cBhvr>
                                        <p:cTn dur="500" fill="hold" id="20"/>
                                        <p:tgtEl>
                                          <p:spTgt spid="21"/>
                                        </p:tgtEl>
                                        <p:attrNameLst>
                                          <p:attrName>ppt_w</p:attrName>
                                        </p:attrNameLst>
                                      </p:cBhvr>
                                      <p:tavLst>
                                        <p:tav tm="0">
                                          <p:val>
                                            <p:fltVal val="0"/>
                                          </p:val>
                                        </p:tav>
                                        <p:tav tm="100000">
                                          <p:val>
                                            <p:strVal val="#ppt_w"/>
                                          </p:val>
                                        </p:tav>
                                      </p:tavLst>
                                    </p:anim>
                                    <p:anim calcmode="lin" valueType="num">
                                      <p:cBhvr>
                                        <p:cTn dur="500" fill="hold" id="21"/>
                                        <p:tgtEl>
                                          <p:spTgt spid="21"/>
                                        </p:tgtEl>
                                        <p:attrNameLst>
                                          <p:attrName>ppt_h</p:attrName>
                                        </p:attrNameLst>
                                      </p:cBhvr>
                                      <p:tavLst>
                                        <p:tav tm="0">
                                          <p:val>
                                            <p:fltVal val="0"/>
                                          </p:val>
                                        </p:tav>
                                        <p:tav tm="100000">
                                          <p:val>
                                            <p:strVal val="#ppt_h"/>
                                          </p:val>
                                        </p:tav>
                                      </p:tavLst>
                                    </p:anim>
                                    <p:animEffect filter="fade" transition="in">
                                      <p:cBhvr>
                                        <p:cTn dur="500" id="22"/>
                                        <p:tgtEl>
                                          <p:spTgt spid="21"/>
                                        </p:tgtEl>
                                      </p:cBhvr>
                                    </p:animEffect>
                                  </p:childTnLst>
                                </p:cTn>
                              </p:par>
                              <p:par>
                                <p:cTn fill="hold" grpId="0" id="23" nodeType="withEffect" presetClass="entr" presetID="22" presetSubtype="8">
                                  <p:stCondLst>
                                    <p:cond delay="1200"/>
                                  </p:stCondLst>
                                  <p:childTnLst>
                                    <p:set>
                                      <p:cBhvr>
                                        <p:cTn dur="1" fill="hold" id="24">
                                          <p:stCondLst>
                                            <p:cond delay="0"/>
                                          </p:stCondLst>
                                        </p:cTn>
                                        <p:tgtEl>
                                          <p:spTgt spid="22"/>
                                        </p:tgtEl>
                                        <p:attrNameLst>
                                          <p:attrName>style.visibility</p:attrName>
                                        </p:attrNameLst>
                                      </p:cBhvr>
                                      <p:to>
                                        <p:strVal val="visible"/>
                                      </p:to>
                                    </p:set>
                                    <p:animEffect filter="wipe(left)" transition="in">
                                      <p:cBhvr>
                                        <p:cTn dur="500" id="25"/>
                                        <p:tgtEl>
                                          <p:spTgt spid="22"/>
                                        </p:tgtEl>
                                      </p:cBhvr>
                                    </p:animEffect>
                                  </p:childTnLst>
                                </p:cTn>
                              </p:par>
                              <p:par>
                                <p:cTn fill="hold" grpId="0" id="26" nodeType="withEffect" presetClass="entr" presetID="22" presetSubtype="8">
                                  <p:stCondLst>
                                    <p:cond delay="1500"/>
                                  </p:stCondLst>
                                  <p:childTnLst>
                                    <p:set>
                                      <p:cBhvr>
                                        <p:cTn dur="1" fill="hold" id="27">
                                          <p:stCondLst>
                                            <p:cond delay="0"/>
                                          </p:stCondLst>
                                        </p:cTn>
                                        <p:tgtEl>
                                          <p:spTgt spid="23"/>
                                        </p:tgtEl>
                                        <p:attrNameLst>
                                          <p:attrName>style.visibility</p:attrName>
                                        </p:attrNameLst>
                                      </p:cBhvr>
                                      <p:to>
                                        <p:strVal val="visible"/>
                                      </p:to>
                                    </p:set>
                                    <p:animEffect filter="wipe(left)" transition="in">
                                      <p:cBhvr>
                                        <p:cTn dur="500" id="28"/>
                                        <p:tgtEl>
                                          <p:spTgt spid="23"/>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26"/>
                                        </p:tgtEl>
                                        <p:attrNameLst>
                                          <p:attrName>style.visibility</p:attrName>
                                        </p:attrNameLst>
                                      </p:cBhvr>
                                      <p:to>
                                        <p:strVal val="visible"/>
                                      </p:to>
                                    </p:set>
                                    <p:animEffect filter="wipe(left)" transition="in">
                                      <p:cBhvr>
                                        <p:cTn dur="500" id="31"/>
                                        <p:tgtEl>
                                          <p:spTgt spid="26"/>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2"/>
                                        </p:tgtEl>
                                        <p:attrNameLst>
                                          <p:attrName>style.visibility</p:attrName>
                                        </p:attrNameLst>
                                      </p:cBhvr>
                                      <p:to>
                                        <p:strVal val="visible"/>
                                      </p:to>
                                    </p:set>
                                    <p:animEffect filter="wipe(left)" transition="in">
                                      <p:cBhvr>
                                        <p:cTn dur="500" id="34"/>
                                        <p:tgtEl>
                                          <p:spTgt spid="2"/>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27"/>
                                        </p:tgtEl>
                                        <p:attrNameLst>
                                          <p:attrName>style.visibility</p:attrName>
                                        </p:attrNameLst>
                                      </p:cBhvr>
                                      <p:to>
                                        <p:strVal val="visible"/>
                                      </p:to>
                                    </p:set>
                                    <p:animEffect filter="wipe(left)" transition="in">
                                      <p:cBhvr>
                                        <p:cTn dur="500" id="37"/>
                                        <p:tgtEl>
                                          <p:spTgt spid="27"/>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28"/>
                                        </p:tgtEl>
                                        <p:attrNameLst>
                                          <p:attrName>style.visibility</p:attrName>
                                        </p:attrNameLst>
                                      </p:cBhvr>
                                      <p:to>
                                        <p:strVal val="visible"/>
                                      </p:to>
                                    </p:set>
                                    <p:animEffect filter="wipe(left)" transition="in">
                                      <p:cBhvr>
                                        <p:cTn dur="500" id="40"/>
                                        <p:tgtEl>
                                          <p:spTgt spid="28"/>
                                        </p:tgtEl>
                                      </p:cBhvr>
                                    </p:animEffect>
                                  </p:childTnLst>
                                </p:cTn>
                              </p:par>
                              <p:par>
                                <p:cTn fill="hold" grpId="0" id="41" nodeType="withEffect" presetClass="entr" presetID="22" presetSubtype="8">
                                  <p:stCondLst>
                                    <p:cond delay="3300"/>
                                  </p:stCondLst>
                                  <p:childTnLst>
                                    <p:set>
                                      <p:cBhvr>
                                        <p:cTn dur="1" fill="hold" id="42">
                                          <p:stCondLst>
                                            <p:cond delay="0"/>
                                          </p:stCondLst>
                                        </p:cTn>
                                        <p:tgtEl>
                                          <p:spTgt spid="29"/>
                                        </p:tgtEl>
                                        <p:attrNameLst>
                                          <p:attrName>style.visibility</p:attrName>
                                        </p:attrNameLst>
                                      </p:cBhvr>
                                      <p:to>
                                        <p:strVal val="visible"/>
                                      </p:to>
                                    </p:set>
                                    <p:animEffect filter="wipe(left)" transition="in">
                                      <p:cBhvr>
                                        <p:cTn dur="500" id="43"/>
                                        <p:tgtEl>
                                          <p:spTgt spid="29"/>
                                        </p:tgtEl>
                                      </p:cBhvr>
                                    </p:animEffect>
                                  </p:childTnLst>
                                </p:cTn>
                              </p:par>
                              <p:par>
                                <p:cTn fill="hold" grpId="0" id="44" nodeType="withEffect" presetClass="entr" presetID="22" presetSubtype="8">
                                  <p:stCondLst>
                                    <p:cond delay="3600"/>
                                  </p:stCondLst>
                                  <p:childTnLst>
                                    <p:set>
                                      <p:cBhvr>
                                        <p:cTn dur="1" fill="hold" id="45">
                                          <p:stCondLst>
                                            <p:cond delay="0"/>
                                          </p:stCondLst>
                                        </p:cTn>
                                        <p:tgtEl>
                                          <p:spTgt spid="30"/>
                                        </p:tgtEl>
                                        <p:attrNameLst>
                                          <p:attrName>style.visibility</p:attrName>
                                        </p:attrNameLst>
                                      </p:cBhvr>
                                      <p:to>
                                        <p:strVal val="visible"/>
                                      </p:to>
                                    </p:set>
                                    <p:animEffect filter="wipe(left)" transition="in">
                                      <p:cBhvr>
                                        <p:cTn dur="500" id="46"/>
                                        <p:tgtEl>
                                          <p:spTgt spid="3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9"/>
      <p:bldP grpId="0" spid="21"/>
      <p:bldP grpId="0" spid="22"/>
      <p:bldP grpId="0" spid="23"/>
      <p:bldP grpId="0" spid="26"/>
      <p:bldP grpId="0" spid="2"/>
      <p:bldP grpId="0" spid="27"/>
      <p:bldP grpId="0" spid="28"/>
      <p:bldP grpId="0" spid="29"/>
      <p:bldP grpId="0" spid="30"/>
    </p:bldLs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9"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38"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grpSp>
        <p:nvGrpSpPr>
          <p:cNvPr id="4" name="PA_chenying0907 3"/>
          <p:cNvGrpSpPr/>
          <p:nvPr>
            <p:custDataLst>
              <p:tags r:id="rId3"/>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4" name="椭圆 31"/>
              <p:cNvSpPr/>
              <p:nvPr/>
            </p:nvSpPr>
            <p:spPr>
              <a:xfrm>
                <a:off x="6629400" y="2125663"/>
                <a:ext cx="1258888" cy="1239837"/>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5" name="椭圆 31"/>
              <p:cNvSpPr/>
              <p:nvPr/>
            </p:nvSpPr>
            <p:spPr>
              <a:xfrm>
                <a:off x="6629400" y="4433888"/>
                <a:ext cx="1258888" cy="1239837"/>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6" name="椭圆 31"/>
              <p:cNvSpPr/>
              <p:nvPr/>
            </p:nvSpPr>
            <p:spPr>
              <a:xfrm>
                <a:off x="4119563" y="4433888"/>
                <a:ext cx="1260475" cy="1239837"/>
              </a:xfrm>
              <a:custGeom>
                <a:gdLst>
                  <a:gd fmla="*/ 0 w 656493" name="connsiteX0"/>
                  <a:gd fmla="*/ 316523 h 633046" name="connsiteY0"/>
                  <a:gd fmla="*/ 328247 w 656493" name="connsiteX1"/>
                  <a:gd fmla="*/ 0 h 633046" name="connsiteY1"/>
                  <a:gd fmla="*/ 656494 w 656493" name="connsiteX2"/>
                  <a:gd fmla="*/ 316523 h 633046" name="connsiteY2"/>
                  <a:gd fmla="*/ 328247 w 656493" name="connsiteX3"/>
                  <a:gd fmla="*/ 633046 h 633046" name="connsiteY3"/>
                  <a:gd fmla="*/ 0 w 656493" name="connsiteX4"/>
                  <a:gd fmla="*/ 316523 h 633046" name="connsiteY4"/>
                  <a:gd fmla="*/ 328247 w 656494" name="connsiteX0-1"/>
                  <a:gd fmla="*/ 0 h 633046" name="connsiteY0-2"/>
                  <a:gd fmla="*/ 656494 w 656494" name="connsiteX1-3"/>
                  <a:gd fmla="*/ 316523 h 633046" name="connsiteY1-4"/>
                  <a:gd fmla="*/ 328247 w 656494" name="connsiteX2-5"/>
                  <a:gd fmla="*/ 633046 h 633046" name="connsiteY2-6"/>
                  <a:gd fmla="*/ 0 w 656494" name="connsiteX3-7"/>
                  <a:gd fmla="*/ 316523 h 633046" name="connsiteY3-8"/>
                  <a:gd fmla="*/ 419687 w 656494" name="connsiteX4-9"/>
                  <a:gd fmla="*/ 91440 h 633046" name="connsiteY4-10"/>
                  <a:gd fmla="*/ 402964 w 731211" name="connsiteX0-11"/>
                  <a:gd fmla="*/ 0 h 633046" name="connsiteY0-12"/>
                  <a:gd fmla="*/ 731211 w 731211" name="connsiteX1-13"/>
                  <a:gd fmla="*/ 316523 h 633046" name="connsiteY1-14"/>
                  <a:gd fmla="*/ 402964 w 731211" name="connsiteX2-15"/>
                  <a:gd fmla="*/ 633046 h 633046" name="connsiteY2-16"/>
                  <a:gd fmla="*/ 74717 w 731211" name="connsiteX3-17"/>
                  <a:gd fmla="*/ 316523 h 633046" name="connsiteY3-18"/>
                  <a:gd fmla="*/ 161895 w 731211" name="connsiteX4-19"/>
                  <a:gd fmla="*/ 152400 h 633046" name="connsiteY4-20"/>
                  <a:gd fmla="*/ 353700 w 681947" name="connsiteX0-21"/>
                  <a:gd fmla="*/ 0 h 633046" name="connsiteY0-22"/>
                  <a:gd fmla="*/ 681947 w 681947" name="connsiteX1-23"/>
                  <a:gd fmla="*/ 316523 h 633046" name="connsiteY1-24"/>
                  <a:gd fmla="*/ 353700 w 681947" name="connsiteX2-25"/>
                  <a:gd fmla="*/ 633046 h 633046" name="connsiteY2-26"/>
                  <a:gd fmla="*/ 25453 w 681947" name="connsiteX3-27"/>
                  <a:gd fmla="*/ 316523 h 633046" name="connsiteY3-28"/>
                  <a:gd fmla="*/ 112631 w 681947" name="connsiteX4-29"/>
                  <a:gd fmla="*/ 152400 h 633046" name="connsiteY4-30"/>
                  <a:gd fmla="*/ 341249 w 669496" name="connsiteX0-31"/>
                  <a:gd fmla="*/ 0 h 633046" name="connsiteY0-32"/>
                  <a:gd fmla="*/ 669496 w 669496" name="connsiteX1-33"/>
                  <a:gd fmla="*/ 316523 h 633046" name="connsiteY1-34"/>
                  <a:gd fmla="*/ 341249 w 669496" name="connsiteX2-35"/>
                  <a:gd fmla="*/ 633046 h 633046" name="connsiteY2-36"/>
                  <a:gd fmla="*/ 13002 w 669496" name="connsiteX3-37"/>
                  <a:gd fmla="*/ 316523 h 633046" name="connsiteY3-38"/>
                  <a:gd fmla="*/ 100180 w 669496" name="connsiteX4-39"/>
                  <a:gd fmla="*/ 152400 h 633046" name="connsiteY4-40"/>
                  <a:gd fmla="*/ 347951 w 676198" name="connsiteX0-41"/>
                  <a:gd fmla="*/ 0 h 633046" name="connsiteY0-42"/>
                  <a:gd fmla="*/ 676198 w 676198" name="connsiteX1-43"/>
                  <a:gd fmla="*/ 316523 h 633046" name="connsiteY1-44"/>
                  <a:gd fmla="*/ 347951 w 676198" name="connsiteX2-45"/>
                  <a:gd fmla="*/ 633046 h 633046" name="connsiteY2-46"/>
                  <a:gd fmla="*/ 19704 w 676198" name="connsiteX3-47"/>
                  <a:gd fmla="*/ 316523 h 633046" name="connsiteY3-48"/>
                  <a:gd fmla="*/ 79173 w 676198" name="connsiteX4-49"/>
                  <a:gd fmla="*/ 113607 h 633046" name="connsiteY4-50"/>
                  <a:gd fmla="*/ 333371 w 661618" name="connsiteX0-51"/>
                  <a:gd fmla="*/ 0 h 633046" name="connsiteY0-52"/>
                  <a:gd fmla="*/ 661618 w 661618" name="connsiteX1-53"/>
                  <a:gd fmla="*/ 316523 h 633046" name="connsiteY1-54"/>
                  <a:gd fmla="*/ 333371 w 661618" name="connsiteX2-55"/>
                  <a:gd fmla="*/ 633046 h 633046" name="connsiteY2-56"/>
                  <a:gd fmla="*/ 5124 w 661618" name="connsiteX3-57"/>
                  <a:gd fmla="*/ 316523 h 633046" name="connsiteY3-58"/>
                  <a:gd fmla="*/ 64593 w 661618" name="connsiteX4-59"/>
                  <a:gd fmla="*/ 113607 h 633046" name="connsiteY4-60"/>
                  <a:gd fmla="*/ 178200 w 661618" name="connsiteX0-61"/>
                  <a:gd fmla="*/ 0 h 583170" name="connsiteY0-62"/>
                  <a:gd fmla="*/ 661618 w 661618" name="connsiteX1-63"/>
                  <a:gd fmla="*/ 266647 h 583170" name="connsiteY1-64"/>
                  <a:gd fmla="*/ 333371 w 661618" name="connsiteX2-65"/>
                  <a:gd fmla="*/ 583170 h 583170" name="connsiteY2-66"/>
                  <a:gd fmla="*/ 5124 w 661618" name="connsiteX3-67"/>
                  <a:gd fmla="*/ 266647 h 583170" name="connsiteY3-68"/>
                  <a:gd fmla="*/ 64593 w 661618" name="connsiteX4-69"/>
                  <a:gd fmla="*/ 63731 h 583170" name="connsiteY4-70"/>
                  <a:gd fmla="*/ 178200 w 662133" name="connsiteX0-71"/>
                  <a:gd fmla="*/ 66578 h 649748" name="connsiteY0-72"/>
                  <a:gd fmla="*/ 412660 w 662133" name="connsiteX1-73"/>
                  <a:gd fmla="*/ 10947 h 649748" name="connsiteY1-74"/>
                  <a:gd fmla="*/ 661618 w 662133" name="connsiteX2-75"/>
                  <a:gd fmla="*/ 333225 h 649748" name="connsiteY2-76"/>
                  <a:gd fmla="*/ 333371 w 662133" name="connsiteX3-77"/>
                  <a:gd fmla="*/ 649748 h 649748" name="connsiteY3-78"/>
                  <a:gd fmla="*/ 5124 w 662133" name="connsiteX4-79"/>
                  <a:gd fmla="*/ 333225 h 649748" name="connsiteY4-80"/>
                  <a:gd fmla="*/ 64593 w 662133" name="connsiteX5"/>
                  <a:gd fmla="*/ 130309 h 649748" name="connsiteY5"/>
                  <a:gd fmla="*/ 178200 w 662148" name="connsiteX0-81"/>
                  <a:gd fmla="*/ 66578 h 649748" name="connsiteY0-82"/>
                  <a:gd fmla="*/ 412660 w 662148" name="connsiteX1-83"/>
                  <a:gd fmla="*/ 10947 h 649748" name="connsiteY1-84"/>
                  <a:gd fmla="*/ 661618 w 662148" name="connsiteX2-85"/>
                  <a:gd fmla="*/ 333225 h 649748" name="connsiteY2-86"/>
                  <a:gd fmla="*/ 333371 w 662148" name="connsiteX3-87"/>
                  <a:gd fmla="*/ 649748 h 649748" name="connsiteY3-88"/>
                  <a:gd fmla="*/ 5124 w 662148" name="connsiteX4-89"/>
                  <a:gd fmla="*/ 333225 h 649748" name="connsiteY4-90"/>
                  <a:gd fmla="*/ 64593 w 662148" name="connsiteX5-91"/>
                  <a:gd fmla="*/ 130309 h 649748" name="connsiteY5-92"/>
                  <a:gd fmla="*/ 178200 w 662148" name="connsiteX0-93"/>
                  <a:gd fmla="*/ 61032 h 644202" name="connsiteY0-94"/>
                  <a:gd fmla="*/ 412660 w 662148" name="connsiteX1-95"/>
                  <a:gd fmla="*/ 5401 h 644202" name="connsiteY1-96"/>
                  <a:gd fmla="*/ 661618 w 662148" name="connsiteX2-97"/>
                  <a:gd fmla="*/ 327679 h 644202" name="connsiteY2-98"/>
                  <a:gd fmla="*/ 333371 w 662148" name="connsiteX3-99"/>
                  <a:gd fmla="*/ 644202 h 644202" name="connsiteY3-100"/>
                  <a:gd fmla="*/ 5124 w 662148" name="connsiteX4-101"/>
                  <a:gd fmla="*/ 327679 h 644202" name="connsiteY4-102"/>
                  <a:gd fmla="*/ 64593 w 662148" name="connsiteX5-103"/>
                  <a:gd fmla="*/ 124763 h 644202" name="connsiteY5-104"/>
                  <a:gd fmla="*/ 178200 w 662148" name="connsiteX0-105"/>
                  <a:gd fmla="*/ 75865 h 659035" name="connsiteY0-106"/>
                  <a:gd fmla="*/ 168819 w 662148" name="connsiteX1-107"/>
                  <a:gd fmla="*/ 31317 h 659035" name="connsiteY1-108"/>
                  <a:gd fmla="*/ 412660 w 662148" name="connsiteX2-109"/>
                  <a:gd fmla="*/ 20234 h 659035" name="connsiteY2-110"/>
                  <a:gd fmla="*/ 661618 w 662148" name="connsiteX3-111"/>
                  <a:gd fmla="*/ 342512 h 659035" name="connsiteY3-112"/>
                  <a:gd fmla="*/ 333371 w 662148" name="connsiteX4-113"/>
                  <a:gd fmla="*/ 659035 h 659035" name="connsiteY4-114"/>
                  <a:gd fmla="*/ 5124 w 662148" name="connsiteX5-115"/>
                  <a:gd fmla="*/ 342512 h 659035" name="connsiteY5-116"/>
                  <a:gd fmla="*/ 64593 w 662148" name="connsiteX6"/>
                  <a:gd fmla="*/ 139596 h 659035" name="connsiteY6"/>
                  <a:gd fmla="*/ 178200 w 662148" name="connsiteX0-117"/>
                  <a:gd fmla="*/ 68901 h 652071" name="connsiteY0-118"/>
                  <a:gd fmla="*/ 130026 w 662148" name="connsiteX1-119"/>
                  <a:gd fmla="*/ 68688 h 652071" name="connsiteY1-120"/>
                  <a:gd fmla="*/ 412660 w 662148" name="connsiteX2-121"/>
                  <a:gd fmla="*/ 13270 h 652071" name="connsiteY2-122"/>
                  <a:gd fmla="*/ 661618 w 662148" name="connsiteX3-123"/>
                  <a:gd fmla="*/ 335548 h 652071" name="connsiteY3-124"/>
                  <a:gd fmla="*/ 333371 w 662148" name="connsiteX4-125"/>
                  <a:gd fmla="*/ 652071 h 652071" name="connsiteY4-126"/>
                  <a:gd fmla="*/ 5124 w 662148" name="connsiteX5-127"/>
                  <a:gd fmla="*/ 335548 h 652071" name="connsiteY5-128"/>
                  <a:gd fmla="*/ 64593 w 662148" name="connsiteX6-129"/>
                  <a:gd fmla="*/ 132632 h 652071" name="connsiteY6-130"/>
                  <a:gd fmla="*/ 178200 w 662220" name="connsiteX0-131"/>
                  <a:gd fmla="*/ 68901 h 652071" name="connsiteY0-132"/>
                  <a:gd fmla="*/ 130026 w 662220" name="connsiteX1-133"/>
                  <a:gd fmla="*/ 68688 h 652071" name="connsiteY1-134"/>
                  <a:gd fmla="*/ 412660 w 662220" name="connsiteX2-135"/>
                  <a:gd fmla="*/ 13270 h 652071" name="connsiteY2-136"/>
                  <a:gd fmla="*/ 661618 w 662220" name="connsiteX3-137"/>
                  <a:gd fmla="*/ 335548 h 652071" name="connsiteY3-138"/>
                  <a:gd fmla="*/ 333371 w 662220" name="connsiteX4-139"/>
                  <a:gd fmla="*/ 652071 h 652071" name="connsiteY4-140"/>
                  <a:gd fmla="*/ 5124 w 662220" name="connsiteX5-141"/>
                  <a:gd fmla="*/ 335548 h 652071" name="connsiteY5-142"/>
                  <a:gd fmla="*/ 64593 w 662220" name="connsiteX6-143"/>
                  <a:gd fmla="*/ 132632 h 652071" name="connsiteY6-144"/>
                  <a:gd fmla="*/ 178200 w 662220" name="connsiteX0-145"/>
                  <a:gd fmla="*/ 58449 h 641619" name="connsiteY0-146"/>
                  <a:gd fmla="*/ 130026 w 662220" name="connsiteX1-147"/>
                  <a:gd fmla="*/ 58236 h 641619" name="connsiteY1-148"/>
                  <a:gd fmla="*/ 412660 w 662220" name="connsiteX2-149"/>
                  <a:gd fmla="*/ 2818 h 641619" name="connsiteY2-150"/>
                  <a:gd fmla="*/ 661618 w 662220" name="connsiteX3-151"/>
                  <a:gd fmla="*/ 325096 h 641619" name="connsiteY3-152"/>
                  <a:gd fmla="*/ 333371 w 662220" name="connsiteX4-153"/>
                  <a:gd fmla="*/ 641619 h 641619" name="connsiteY4-154"/>
                  <a:gd fmla="*/ 5124 w 662220" name="connsiteX5-155"/>
                  <a:gd fmla="*/ 325096 h 641619" name="connsiteY5-156"/>
                  <a:gd fmla="*/ 64593 w 662220" name="connsiteX6-157"/>
                  <a:gd fmla="*/ 122180 h 641619" name="connsiteY6-158"/>
                  <a:gd fmla="*/ 178200 w 662220" name="connsiteX0-159"/>
                  <a:gd fmla="*/ 58449 h 641619" name="connsiteY0-160"/>
                  <a:gd fmla="*/ 130026 w 662220" name="connsiteX1-161"/>
                  <a:gd fmla="*/ 58236 h 641619" name="connsiteY1-162"/>
                  <a:gd fmla="*/ 412660 w 662220" name="connsiteX2-163"/>
                  <a:gd fmla="*/ 2818 h 641619" name="connsiteY2-164"/>
                  <a:gd fmla="*/ 661618 w 662220" name="connsiteX3-165"/>
                  <a:gd fmla="*/ 325096 h 641619" name="connsiteY3-166"/>
                  <a:gd fmla="*/ 333371 w 662220" name="connsiteX4-167"/>
                  <a:gd fmla="*/ 641619 h 641619" name="connsiteY4-168"/>
                  <a:gd fmla="*/ 5124 w 662220" name="connsiteX5-169"/>
                  <a:gd fmla="*/ 325096 h 641619" name="connsiteY5-170"/>
                  <a:gd fmla="*/ 64593 w 662220" name="connsiteX6-171"/>
                  <a:gd fmla="*/ 122180 h 641619" name="connsiteY6-172"/>
                  <a:gd fmla="*/ 178200 w 662220" name="connsiteX0-173"/>
                  <a:gd fmla="*/ 58449 h 641619" name="connsiteY0-174"/>
                  <a:gd fmla="*/ 130026 w 662220" name="connsiteX1-175"/>
                  <a:gd fmla="*/ 58236 h 641619" name="connsiteY1-176"/>
                  <a:gd fmla="*/ 412660 w 662220" name="connsiteX2-177"/>
                  <a:gd fmla="*/ 2818 h 641619" name="connsiteY2-178"/>
                  <a:gd fmla="*/ 661618 w 662220" name="connsiteX3-179"/>
                  <a:gd fmla="*/ 325096 h 641619" name="connsiteY3-180"/>
                  <a:gd fmla="*/ 333371 w 662220" name="connsiteX4-181"/>
                  <a:gd fmla="*/ 641619 h 641619" name="connsiteY4-182"/>
                  <a:gd fmla="*/ 5124 w 662220" name="connsiteX5-183"/>
                  <a:gd fmla="*/ 325096 h 641619" name="connsiteY5-184"/>
                  <a:gd fmla="*/ 64593 w 662220" name="connsiteX6-185"/>
                  <a:gd fmla="*/ 122180 h 641619" name="connsiteY6-186"/>
                  <a:gd fmla="*/ 178200 w 662220" name="connsiteX0-187"/>
                  <a:gd fmla="*/ 58449 h 641619" name="connsiteY0-188"/>
                  <a:gd fmla="*/ 130026 w 662220" name="connsiteX1-189"/>
                  <a:gd fmla="*/ 58236 h 641619" name="connsiteY1-190"/>
                  <a:gd fmla="*/ 412660 w 662220" name="connsiteX2-191"/>
                  <a:gd fmla="*/ 2818 h 641619" name="connsiteY2-192"/>
                  <a:gd fmla="*/ 661618 w 662220" name="connsiteX3-193"/>
                  <a:gd fmla="*/ 325096 h 641619" name="connsiteY3-194"/>
                  <a:gd fmla="*/ 333371 w 662220" name="connsiteX4-195"/>
                  <a:gd fmla="*/ 641619 h 641619" name="connsiteY4-196"/>
                  <a:gd fmla="*/ 5124 w 662220" name="connsiteX5-197"/>
                  <a:gd fmla="*/ 325096 h 641619" name="connsiteY5-198"/>
                  <a:gd fmla="*/ 64593 w 662220" name="connsiteX6-199"/>
                  <a:gd fmla="*/ 122180 h 641619" name="connsiteY6-200"/>
                  <a:gd fmla="*/ 178200 w 662220" name="connsiteX0-201"/>
                  <a:gd fmla="*/ 58449 h 641619" name="connsiteY0-202"/>
                  <a:gd fmla="*/ 130026 w 662220" name="connsiteX1-203"/>
                  <a:gd fmla="*/ 58236 h 641619" name="connsiteY1-204"/>
                  <a:gd fmla="*/ 412660 w 662220" name="connsiteX2-205"/>
                  <a:gd fmla="*/ 2818 h 641619" name="connsiteY2-206"/>
                  <a:gd fmla="*/ 661618 w 662220" name="connsiteX3-207"/>
                  <a:gd fmla="*/ 325096 h 641619" name="connsiteY3-208"/>
                  <a:gd fmla="*/ 333371 w 662220" name="connsiteX4-209"/>
                  <a:gd fmla="*/ 641619 h 641619" name="connsiteY4-210"/>
                  <a:gd fmla="*/ 5124 w 662220" name="connsiteX5-211"/>
                  <a:gd fmla="*/ 325096 h 641619" name="connsiteY5-212"/>
                  <a:gd fmla="*/ 64593 w 662220" name="connsiteX6-213"/>
                  <a:gd fmla="*/ 122180 h 641619" name="connsiteY6-214"/>
                  <a:gd fmla="*/ 176252 w 660272" name="connsiteX0-215"/>
                  <a:gd fmla="*/ 58449 h 641619" name="connsiteY0-216"/>
                  <a:gd fmla="*/ 128078 w 660272" name="connsiteX1-217"/>
                  <a:gd fmla="*/ 58236 h 641619" name="connsiteY1-218"/>
                  <a:gd fmla="*/ 410712 w 660272" name="connsiteX2-219"/>
                  <a:gd fmla="*/ 2818 h 641619" name="connsiteY2-220"/>
                  <a:gd fmla="*/ 659670 w 660272" name="connsiteX3-221"/>
                  <a:gd fmla="*/ 325096 h 641619" name="connsiteY3-222"/>
                  <a:gd fmla="*/ 331423 w 660272" name="connsiteX4-223"/>
                  <a:gd fmla="*/ 641619 h 641619" name="connsiteY4-224"/>
                  <a:gd fmla="*/ 3176 w 660272" name="connsiteX5-225"/>
                  <a:gd fmla="*/ 325096 h 641619" name="connsiteY5-226"/>
                  <a:gd fmla="*/ 62645 w 660272" name="connsiteX6-227"/>
                  <a:gd fmla="*/ 122180 h 641619" name="connsiteY6-228"/>
                  <a:gd fmla="*/ 253837 w 660272" name="connsiteX0-229"/>
                  <a:gd fmla="*/ 30740 h 641619" name="connsiteY0-230"/>
                  <a:gd fmla="*/ 128078 w 660272" name="connsiteX1-231"/>
                  <a:gd fmla="*/ 58236 h 641619" name="connsiteY1-232"/>
                  <a:gd fmla="*/ 410712 w 660272" name="connsiteX2-233"/>
                  <a:gd fmla="*/ 2818 h 641619" name="connsiteY2-234"/>
                  <a:gd fmla="*/ 659670 w 660272" name="connsiteX3-235"/>
                  <a:gd fmla="*/ 325096 h 641619" name="connsiteY3-236"/>
                  <a:gd fmla="*/ 331423 w 660272" name="connsiteX4-237"/>
                  <a:gd fmla="*/ 641619 h 641619" name="connsiteY4-238"/>
                  <a:gd fmla="*/ 3176 w 660272" name="connsiteX5-239"/>
                  <a:gd fmla="*/ 325096 h 641619" name="connsiteY5-240"/>
                  <a:gd fmla="*/ 62645 w 660272" name="connsiteX6-241"/>
                  <a:gd fmla="*/ 122180 h 641619" name="connsiteY6-242"/>
                  <a:gd fmla="*/ 253837 w 660191" name="connsiteX0-243"/>
                  <a:gd fmla="*/ 41069 h 651948" name="connsiteY0-244"/>
                  <a:gd fmla="*/ 161329 w 660191" name="connsiteX1-245"/>
                  <a:gd fmla="*/ 63023 h 651948" name="connsiteY1-246"/>
                  <a:gd fmla="*/ 410712 w 660191" name="connsiteX2-247"/>
                  <a:gd fmla="*/ 13147 h 651948" name="connsiteY2-248"/>
                  <a:gd fmla="*/ 659670 w 660191" name="connsiteX3-249"/>
                  <a:gd fmla="*/ 335425 h 651948" name="connsiteY3-250"/>
                  <a:gd fmla="*/ 331423 w 660191" name="connsiteX4-251"/>
                  <a:gd fmla="*/ 651948 h 651948" name="connsiteY4-252"/>
                  <a:gd fmla="*/ 3176 w 660191" name="connsiteX5-253"/>
                  <a:gd fmla="*/ 335425 h 651948" name="connsiteY5-254"/>
                  <a:gd fmla="*/ 62645 w 660191" name="connsiteX6-255"/>
                  <a:gd fmla="*/ 132509 h 651948" name="connsiteY6-256"/>
                  <a:gd fmla="*/ 253837 w 660897" name="connsiteX0-257"/>
                  <a:gd fmla="*/ 45475 h 656354" name="connsiteY0-258"/>
                  <a:gd fmla="*/ 161329 w 660897" name="connsiteX1-259"/>
                  <a:gd fmla="*/ 67429 h 656354" name="connsiteY1-260"/>
                  <a:gd fmla="*/ 410712 w 660897" name="connsiteX2-261"/>
                  <a:gd fmla="*/ 17553 h 656354" name="connsiteY2-262"/>
                  <a:gd fmla="*/ 659670 w 660897" name="connsiteX3-263"/>
                  <a:gd fmla="*/ 339831 h 656354" name="connsiteY3-264"/>
                  <a:gd fmla="*/ 331423 w 660897" name="connsiteX4-265"/>
                  <a:gd fmla="*/ 656354 h 656354" name="connsiteY4-266"/>
                  <a:gd fmla="*/ 3176 w 660897" name="connsiteX5-267"/>
                  <a:gd fmla="*/ 339831 h 656354" name="connsiteY5-268"/>
                  <a:gd fmla="*/ 62645 w 660897" name="connsiteX6-269"/>
                  <a:gd fmla="*/ 136915 h 656354" name="connsiteY6-270"/>
                  <a:gd fmla="*/ 253837 w 660406" name="connsiteX0-271"/>
                  <a:gd fmla="*/ 41070 h 651949" name="connsiteY0-272"/>
                  <a:gd fmla="*/ 161329 w 660406" name="connsiteX1-273"/>
                  <a:gd fmla="*/ 63024 h 651949" name="connsiteY1-274"/>
                  <a:gd fmla="*/ 410712 w 660406" name="connsiteX2-275"/>
                  <a:gd fmla="*/ 13148 h 651949" name="connsiteY2-276"/>
                  <a:gd fmla="*/ 659670 w 660406" name="connsiteX3-277"/>
                  <a:gd fmla="*/ 335426 h 651949" name="connsiteY3-278"/>
                  <a:gd fmla="*/ 331423 w 660406" name="connsiteX4-279"/>
                  <a:gd fmla="*/ 651949 h 651949" name="connsiteY4-280"/>
                  <a:gd fmla="*/ 3176 w 660406" name="connsiteX5-281"/>
                  <a:gd fmla="*/ 335426 h 651949" name="connsiteY5-282"/>
                  <a:gd fmla="*/ 62645 w 660406" name="connsiteX6-283"/>
                  <a:gd fmla="*/ 132510 h 651949" name="connsiteY6-284"/>
                  <a:gd fmla="*/ 161329 w 660406" name="connsiteX0-285"/>
                  <a:gd fmla="*/ 63024 h 651949" name="connsiteY0-286"/>
                  <a:gd fmla="*/ 410712 w 660406" name="connsiteX1-287"/>
                  <a:gd fmla="*/ 13148 h 651949" name="connsiteY1-288"/>
                  <a:gd fmla="*/ 659670 w 660406" name="connsiteX2-289"/>
                  <a:gd fmla="*/ 335426 h 651949" name="connsiteY2-290"/>
                  <a:gd fmla="*/ 331423 w 660406" name="connsiteX3-291"/>
                  <a:gd fmla="*/ 651949 h 651949" name="connsiteY3-292"/>
                  <a:gd fmla="*/ 3176 w 660406" name="connsiteX4-293"/>
                  <a:gd fmla="*/ 335426 h 651949" name="connsiteY4-294"/>
                  <a:gd fmla="*/ 62645 w 660406" name="connsiteX5-295"/>
                  <a:gd fmla="*/ 132510 h 651949" name="connsiteY5-296"/>
                  <a:gd fmla="*/ 128078 w 660207" name="connsiteX0-297"/>
                  <a:gd fmla="*/ 63024 h 651949" name="connsiteY0-298"/>
                  <a:gd fmla="*/ 410712 w 660207" name="connsiteX1-299"/>
                  <a:gd fmla="*/ 13148 h 651949" name="connsiteY1-300"/>
                  <a:gd fmla="*/ 659670 w 660207" name="connsiteX2-301"/>
                  <a:gd fmla="*/ 335426 h 651949" name="connsiteY2-302"/>
                  <a:gd fmla="*/ 331423 w 660207" name="connsiteX3-303"/>
                  <a:gd fmla="*/ 651949 h 651949" name="connsiteY3-304"/>
                  <a:gd fmla="*/ 3176 w 660207" name="connsiteX4-305"/>
                  <a:gd fmla="*/ 335426 h 651949" name="connsiteY4-306"/>
                  <a:gd fmla="*/ 62645 w 660207" name="connsiteX5-307"/>
                  <a:gd fmla="*/ 132510 h 651949" name="connsiteY5-308"/>
                  <a:gd fmla="*/ 128078 w 660438" name="connsiteX0-309"/>
                  <a:gd fmla="*/ 60888 h 649813" name="connsiteY0-310"/>
                  <a:gd fmla="*/ 410712 w 660438" name="connsiteX1-311"/>
                  <a:gd fmla="*/ 11012 h 649813" name="connsiteY1-312"/>
                  <a:gd fmla="*/ 659670 w 660438" name="connsiteX2-313"/>
                  <a:gd fmla="*/ 333290 h 649813" name="connsiteY2-314"/>
                  <a:gd fmla="*/ 331423 w 660438" name="connsiteX3-315"/>
                  <a:gd fmla="*/ 649813 h 649813" name="connsiteY3-316"/>
                  <a:gd fmla="*/ 3176 w 660438" name="connsiteX4-317"/>
                  <a:gd fmla="*/ 333290 h 649813" name="connsiteY4-318"/>
                  <a:gd fmla="*/ 62645 w 660438" name="connsiteX5-319"/>
                  <a:gd fmla="*/ 130374 h 649813" name="connsiteY5-320"/>
                  <a:gd fmla="*/ 128078 w 660438" name="connsiteX0-321"/>
                  <a:gd fmla="*/ 64927 h 653852" name="connsiteY0-322"/>
                  <a:gd fmla="*/ 410712 w 660438" name="connsiteX1-323"/>
                  <a:gd fmla="*/ 15051 h 653852" name="connsiteY1-324"/>
                  <a:gd fmla="*/ 659670 w 660438" name="connsiteX2-325"/>
                  <a:gd fmla="*/ 337329 h 653852" name="connsiteY2-326"/>
                  <a:gd fmla="*/ 331423 w 660438" name="connsiteX3-327"/>
                  <a:gd fmla="*/ 653852 h 653852" name="connsiteY3-328"/>
                  <a:gd fmla="*/ 3176 w 660438" name="connsiteX4-329"/>
                  <a:gd fmla="*/ 337329 h 653852" name="connsiteY4-330"/>
                  <a:gd fmla="*/ 62645 w 660438" name="connsiteX5-331"/>
                  <a:gd fmla="*/ 134413 h 653852" name="connsiteY5-332"/>
                  <a:gd fmla="*/ 128078 w 687378" name="connsiteX0-333"/>
                  <a:gd fmla="*/ 58090 h 647015" name="connsiteY0-334"/>
                  <a:gd fmla="*/ 571432 w 687378" name="connsiteX1-335"/>
                  <a:gd fmla="*/ 16673 h 647015" name="connsiteY1-336"/>
                  <a:gd fmla="*/ 659670 w 687378" name="connsiteX2-337"/>
                  <a:gd fmla="*/ 330492 h 647015" name="connsiteY2-338"/>
                  <a:gd fmla="*/ 331423 w 687378" name="connsiteX3-339"/>
                  <a:gd fmla="*/ 647015 h 647015" name="connsiteY3-340"/>
                  <a:gd fmla="*/ 3176 w 687378" name="connsiteX4-341"/>
                  <a:gd fmla="*/ 330492 h 647015" name="connsiteY4-342"/>
                  <a:gd fmla="*/ 62645 w 687378" name="connsiteX5-343"/>
                  <a:gd fmla="*/ 127576 h 647015" name="connsiteY5-344"/>
                  <a:gd fmla="*/ 128078 w 677145" name="connsiteX0-345"/>
                  <a:gd fmla="*/ 58090 h 663933" name="connsiteY0-346"/>
                  <a:gd fmla="*/ 571432 w 677145" name="connsiteX1-347"/>
                  <a:gd fmla="*/ 16673 h 663933" name="connsiteY1-348"/>
                  <a:gd fmla="*/ 659670 w 677145" name="connsiteX2-349"/>
                  <a:gd fmla="*/ 330492 h 663933" name="connsiteY2-350"/>
                  <a:gd fmla="*/ 559815 w 677145" name="connsiteX3-351"/>
                  <a:gd fmla="*/ 663933 h 663933" name="connsiteY3-352"/>
                  <a:gd fmla="*/ 3176 w 677145" name="connsiteX4-353"/>
                  <a:gd fmla="*/ 330492 h 663933" name="connsiteY4-354"/>
                  <a:gd fmla="*/ 62645 w 677145" name="connsiteX5-355"/>
                  <a:gd fmla="*/ 127576 h 663933" name="connsiteY5-356"/>
                  <a:gd fmla="*/ 101940 w 644966" name="connsiteX0-357"/>
                  <a:gd fmla="*/ 58090 h 685888" name="connsiteY0-358"/>
                  <a:gd fmla="*/ 545294 w 644966" name="connsiteX1-359"/>
                  <a:gd fmla="*/ 16673 h 685888" name="connsiteY1-360"/>
                  <a:gd fmla="*/ 633532 w 644966" name="connsiteX2-361"/>
                  <a:gd fmla="*/ 330492 h 685888" name="connsiteY2-362"/>
                  <a:gd fmla="*/ 533677 w 644966" name="connsiteX3-363"/>
                  <a:gd fmla="*/ 663933 h 685888" name="connsiteY3-364"/>
                  <a:gd fmla="*/ 10874 w 644966" name="connsiteX4-365"/>
                  <a:gd fmla="*/ 575801 h 685888" name="connsiteY4-366"/>
                  <a:gd fmla="*/ 36507 w 644966" name="connsiteX5-367"/>
                  <a:gd fmla="*/ 127576 h 685888" name="connsiteY5-368"/>
                  <a:gd fmla="*/ 101940 w 642626" name="connsiteX0-369"/>
                  <a:gd fmla="*/ 58090 h 654766" name="connsiteY0-370"/>
                  <a:gd fmla="*/ 545294 w 642626" name="connsiteX1-371"/>
                  <a:gd fmla="*/ 16673 h 654766" name="connsiteY1-372"/>
                  <a:gd fmla="*/ 633532 w 642626" name="connsiteX2-373"/>
                  <a:gd fmla="*/ 330492 h 654766" name="connsiteY2-374"/>
                  <a:gd fmla="*/ 567513 w 642626" name="connsiteX3-375"/>
                  <a:gd fmla="*/ 613179 h 654766" name="connsiteY3-376"/>
                  <a:gd fmla="*/ 10874 w 642626" name="connsiteX4-377"/>
                  <a:gd fmla="*/ 575801 h 654766" name="connsiteY4-378"/>
                  <a:gd fmla="*/ 36507 w 642626" name="connsiteX5-379"/>
                  <a:gd fmla="*/ 127576 h 654766" name="connsiteY5-380"/>
                  <a:gd fmla="*/ 101940 w 642626" name="connsiteX0-381"/>
                  <a:gd fmla="*/ 30477 h 627153" name="connsiteY0-382"/>
                  <a:gd fmla="*/ 545294 w 642626" name="connsiteX1-383"/>
                  <a:gd fmla="*/ 31354 h 627153" name="connsiteY1-384"/>
                  <a:gd fmla="*/ 633532 w 642626" name="connsiteX2-385"/>
                  <a:gd fmla="*/ 302879 h 627153" name="connsiteY2-386"/>
                  <a:gd fmla="*/ 567513 w 642626" name="connsiteX3-387"/>
                  <a:gd fmla="*/ 585566 h 627153" name="connsiteY3-388"/>
                  <a:gd fmla="*/ 10874 w 642626" name="connsiteX4-389"/>
                  <a:gd fmla="*/ 548188 h 627153" name="connsiteY4-390"/>
                  <a:gd fmla="*/ 36507 w 642626" name="connsiteX5-391"/>
                  <a:gd fmla="*/ 99963 h 627153" name="connsiteY5-392"/>
                  <a:gd fmla="*/ 101940 w 641803" name="connsiteX0-393"/>
                  <a:gd fmla="*/ 32533 h 629209" name="connsiteY0-394"/>
                  <a:gd fmla="*/ 545294 w 641803" name="connsiteX1-395"/>
                  <a:gd fmla="*/ 33410 h 629209" name="connsiteY1-396"/>
                  <a:gd fmla="*/ 633532 w 641803" name="connsiteX2-397"/>
                  <a:gd fmla="*/ 304935 h 629209" name="connsiteY2-398"/>
                  <a:gd fmla="*/ 567513 w 641803" name="connsiteX3-399"/>
                  <a:gd fmla="*/ 587622 h 629209" name="connsiteY3-400"/>
                  <a:gd fmla="*/ 10874 w 641803" name="connsiteX4-401"/>
                  <a:gd fmla="*/ 550244 h 629209" name="connsiteY4-402"/>
                  <a:gd fmla="*/ 36507 w 641803" name="connsiteX5-403"/>
                  <a:gd fmla="*/ 102019 h 629209" name="connsiteY5-404"/>
                  <a:gd fmla="*/ 93785 w 633648" name="connsiteX0-405"/>
                  <a:gd fmla="*/ 32533 h 629209" name="connsiteY0-406"/>
                  <a:gd fmla="*/ 537139 w 633648" name="connsiteX1-407"/>
                  <a:gd fmla="*/ 33410 h 629209" name="connsiteY1-408"/>
                  <a:gd fmla="*/ 625377 w 633648" name="connsiteX2-409"/>
                  <a:gd fmla="*/ 304935 h 629209" name="connsiteY2-410"/>
                  <a:gd fmla="*/ 559358 w 633648" name="connsiteX3-411"/>
                  <a:gd fmla="*/ 587622 h 629209" name="connsiteY3-412"/>
                  <a:gd fmla="*/ 2719 w 633648" name="connsiteX4-413"/>
                  <a:gd fmla="*/ 550244 h 629209" name="connsiteY4-414"/>
                  <a:gd fmla="*/ 28352 w 633648" name="connsiteX5-415"/>
                  <a:gd fmla="*/ 102019 h 629209" name="connsiteY5-416"/>
                  <a:gd fmla="*/ 103603 w 643466" name="connsiteX0-417"/>
                  <a:gd fmla="*/ 32533 h 629209" name="connsiteY0-418"/>
                  <a:gd fmla="*/ 546957 w 643466" name="connsiteX1-419"/>
                  <a:gd fmla="*/ 33410 h 629209" name="connsiteY1-420"/>
                  <a:gd fmla="*/ 635195 w 643466" name="connsiteX2-421"/>
                  <a:gd fmla="*/ 304935 h 629209" name="connsiteY2-422"/>
                  <a:gd fmla="*/ 569176 w 643466" name="connsiteX3-423"/>
                  <a:gd fmla="*/ 587622 h 629209" name="connsiteY3-424"/>
                  <a:gd fmla="*/ 12537 w 643466" name="connsiteX4-425"/>
                  <a:gd fmla="*/ 550244 h 629209" name="connsiteY4-426"/>
                  <a:gd fmla="*/ 4334 w 643466" name="connsiteX5-427"/>
                  <a:gd fmla="*/ 102019 h 629209" name="connsiteY5-428"/>
                  <a:gd fmla="*/ 103603 w 643466" name="connsiteX0-429"/>
                  <a:gd fmla="*/ 32533 h 613248" name="connsiteY0-430"/>
                  <a:gd fmla="*/ 546957 w 643466" name="connsiteX1-431"/>
                  <a:gd fmla="*/ 33410 h 613248" name="connsiteY1-432"/>
                  <a:gd fmla="*/ 635195 w 643466" name="connsiteX2-433"/>
                  <a:gd fmla="*/ 304935 h 613248" name="connsiteY2-434"/>
                  <a:gd fmla="*/ 569176 w 643466" name="connsiteX3-435"/>
                  <a:gd fmla="*/ 587622 h 613248" name="connsiteY3-436"/>
                  <a:gd fmla="*/ 12537 w 643466" name="connsiteX4-437"/>
                  <a:gd fmla="*/ 518643 h 613248" name="connsiteY4-438"/>
                  <a:gd fmla="*/ 4334 w 643466" name="connsiteX5-439"/>
                  <a:gd fmla="*/ 102019 h 613248" name="connsiteY5-440"/>
                  <a:gd fmla="*/ 103603 w 622280" name="connsiteX0-441"/>
                  <a:gd fmla="*/ 51723 h 632438" name="connsiteY0-442"/>
                  <a:gd fmla="*/ 546957 w 622280" name="connsiteX1-443"/>
                  <a:gd fmla="*/ 52600 h 632438" name="connsiteY1-444"/>
                  <a:gd fmla="*/ 569176 w 622280" name="connsiteX2-445"/>
                  <a:gd fmla="*/ 606812 h 632438" name="connsiteY2-446"/>
                  <a:gd fmla="*/ 12537 w 622280" name="connsiteX3-447"/>
                  <a:gd fmla="*/ 537833 h 632438" name="connsiteY3-448"/>
                  <a:gd fmla="*/ 4334 w 622280" name="connsiteX4-449"/>
                  <a:gd fmla="*/ 121209 h 632438" name="connsiteY4-450"/>
                  <a:gd fmla="*/ 103603 w 640916" name="connsiteX0-451"/>
                  <a:gd fmla="*/ 51277 h 628066" name="connsiteY0-452"/>
                  <a:gd fmla="*/ 546957 w 640916" name="connsiteX1-453"/>
                  <a:gd fmla="*/ 52154 h 628066" name="connsiteY1-454"/>
                  <a:gd fmla="*/ 595444 w 640916" name="connsiteX2-455"/>
                  <a:gd fmla="*/ 600046 h 628066" name="connsiteY2-456"/>
                  <a:gd fmla="*/ 12537 w 640916" name="connsiteX3-457"/>
                  <a:gd fmla="*/ 537387 h 628066" name="connsiteY3-458"/>
                  <a:gd fmla="*/ 4334 w 640916" name="connsiteX4-459"/>
                  <a:gd fmla="*/ 120763 h 628066" name="connsiteY4-460"/>
                  <a:gd fmla="*/ 103603 w 629940" name="connsiteX0-461"/>
                  <a:gd fmla="*/ 26437 h 603226" name="connsiteY0-462"/>
                  <a:gd fmla="*/ 546957 w 629940" name="connsiteX1-463"/>
                  <a:gd fmla="*/ 27314 h 603226" name="connsiteY1-464"/>
                  <a:gd fmla="*/ 595444 w 629940" name="connsiteX2-465"/>
                  <a:gd fmla="*/ 575206 h 603226" name="connsiteY2-466"/>
                  <a:gd fmla="*/ 12537 w 629940" name="connsiteX3-467"/>
                  <a:gd fmla="*/ 512547 h 603226" name="connsiteY3-468"/>
                  <a:gd fmla="*/ 4334 w 629940" name="connsiteX4-469"/>
                  <a:gd fmla="*/ 95923 h 603226" name="connsiteY4-470"/>
                  <a:gd fmla="*/ 103603 w 651443" name="connsiteX0-471"/>
                  <a:gd fmla="*/ 20041 h 614843" name="connsiteY0-472"/>
                  <a:gd fmla="*/ 608249 w 651443" name="connsiteX1-473"/>
                  <a:gd fmla="*/ 39879 h 614843" name="connsiteY1-474"/>
                  <a:gd fmla="*/ 595444 w 651443" name="connsiteX2-475"/>
                  <a:gd fmla="*/ 568810 h 614843" name="connsiteY2-476"/>
                  <a:gd fmla="*/ 12537 w 651443" name="connsiteX3-477"/>
                  <a:gd fmla="*/ 506151 h 614843" name="connsiteY3-478"/>
                  <a:gd fmla="*/ 4334 w 651443" name="connsiteX4-479"/>
                  <a:gd fmla="*/ 89527 h 614843" name="connsiteY4-480"/>
                  <a:gd fmla="*/ 103603 w 640788" name="connsiteX0-481"/>
                  <a:gd fmla="*/ 20041 h 614843" name="connsiteY0-482"/>
                  <a:gd fmla="*/ 581981 w 640788" name="connsiteX1-483"/>
                  <a:gd fmla="*/ 39879 h 614843" name="connsiteY1-484"/>
                  <a:gd fmla="*/ 595444 w 640788" name="connsiteX2-485"/>
                  <a:gd fmla="*/ 568810 h 614843" name="connsiteY2-486"/>
                  <a:gd fmla="*/ 12537 w 640788" name="connsiteX3-487"/>
                  <a:gd fmla="*/ 506151 h 614843" name="connsiteY3-488"/>
                  <a:gd fmla="*/ 4334 w 640788" name="connsiteX4-489"/>
                  <a:gd fmla="*/ 89527 h 614843" name="connsiteY4-490"/>
                  <a:gd fmla="*/ 103603 w 673655" name="connsiteX0-491"/>
                  <a:gd fmla="*/ 38763 h 618146" name="connsiteY0-492"/>
                  <a:gd fmla="*/ 581981 w 673655" name="connsiteX1-493"/>
                  <a:gd fmla="*/ 58601 h 618146" name="connsiteY1-494"/>
                  <a:gd fmla="*/ 621713 w 673655" name="connsiteX2-495"/>
                  <a:gd fmla="*/ 562250 h 618146" name="connsiteY2-496"/>
                  <a:gd fmla="*/ 12537 w 673655" name="connsiteX3-497"/>
                  <a:gd fmla="*/ 524873 h 618146" name="connsiteY3-498"/>
                  <a:gd fmla="*/ 4334 w 673655" name="connsiteX4-499"/>
                  <a:gd fmla="*/ 108249 h 618146" name="connsiteY4-500"/>
                  <a:gd fmla="*/ 103603 w 654750" name="connsiteX0-501"/>
                  <a:gd fmla="*/ 38763 h 605787" name="connsiteY0-502"/>
                  <a:gd fmla="*/ 581981 w 654750" name="connsiteX1-503"/>
                  <a:gd fmla="*/ 58601 h 605787" name="connsiteY1-504"/>
                  <a:gd fmla="*/ 621713 w 654750" name="connsiteX2-505"/>
                  <a:gd fmla="*/ 562250 h 605787" name="connsiteY2-506"/>
                  <a:gd fmla="*/ 12537 w 654750" name="connsiteX3-507"/>
                  <a:gd fmla="*/ 524873 h 605787" name="connsiteY3-508"/>
                  <a:gd fmla="*/ 4334 w 654750" name="connsiteX4-509"/>
                  <a:gd fmla="*/ 108249 h 605787" name="connsiteY4-510"/>
                  <a:gd fmla="*/ 103603 w 643734" name="connsiteX0-511"/>
                  <a:gd fmla="*/ 31800 h 598824" name="connsiteY0-512"/>
                  <a:gd fmla="*/ 581981 w 643734" name="connsiteX1-513"/>
                  <a:gd fmla="*/ 51638 h 598824" name="connsiteY1-514"/>
                  <a:gd fmla="*/ 621713 w 643734" name="connsiteX2-515"/>
                  <a:gd fmla="*/ 555287 h 598824" name="connsiteY2-516"/>
                  <a:gd fmla="*/ 12537 w 643734" name="connsiteX3-517"/>
                  <a:gd fmla="*/ 517910 h 598824" name="connsiteY3-518"/>
                  <a:gd fmla="*/ 4334 w 643734" name="connsiteX4-519"/>
                  <a:gd fmla="*/ 101286 h 598824" name="connsiteY4-520"/>
                  <a:gd fmla="*/ 103603 w 643734" name="connsiteX0-521"/>
                  <a:gd fmla="*/ 24551 h 591575" name="connsiteY0-522"/>
                  <a:gd fmla="*/ 581981 w 643734" name="connsiteX1-523"/>
                  <a:gd fmla="*/ 44389 h 591575" name="connsiteY1-524"/>
                  <a:gd fmla="*/ 621713 w 643734" name="connsiteX2-525"/>
                  <a:gd fmla="*/ 548038 h 591575" name="connsiteY2-526"/>
                  <a:gd fmla="*/ 12537 w 643734" name="connsiteX3-527"/>
                  <a:gd fmla="*/ 510661 h 591575" name="connsiteY3-528"/>
                  <a:gd fmla="*/ 4334 w 643734" name="connsiteX4-529"/>
                  <a:gd fmla="*/ 94037 h 591575" name="connsiteY4-530"/>
                  <a:gd fmla="*/ 103603 w 643734" name="connsiteX0-531"/>
                  <a:gd fmla="*/ 20135 h 587159" name="connsiteY0-532"/>
                  <a:gd fmla="*/ 581981 w 643734" name="connsiteX1-533"/>
                  <a:gd fmla="*/ 39973 h 587159" name="connsiteY1-534"/>
                  <a:gd fmla="*/ 621713 w 643734" name="connsiteX2-535"/>
                  <a:gd fmla="*/ 543622 h 587159" name="connsiteY2-536"/>
                  <a:gd fmla="*/ 12537 w 643734" name="connsiteX3-537"/>
                  <a:gd fmla="*/ 506245 h 587159" name="connsiteY3-538"/>
                  <a:gd fmla="*/ 4334 w 643734" name="connsiteX4-539"/>
                  <a:gd fmla="*/ 89621 h 587159" name="connsiteY4-540"/>
                  <a:gd fmla="*/ 51067 w 657504" name="connsiteX0-541"/>
                  <a:gd fmla="*/ 31623 h 592327" name="connsiteY0-542"/>
                  <a:gd fmla="*/ 581981 w 657504" name="connsiteX1-543"/>
                  <a:gd fmla="*/ 45141 h 592327" name="connsiteY1-544"/>
                  <a:gd fmla="*/ 621713 w 657504" name="connsiteX2-545"/>
                  <a:gd fmla="*/ 548790 h 592327" name="connsiteY2-546"/>
                  <a:gd fmla="*/ 12537 w 657504" name="connsiteX3-547"/>
                  <a:gd fmla="*/ 511413 h 592327" name="connsiteY3-548"/>
                  <a:gd fmla="*/ 4334 w 657504" name="connsiteX4-549"/>
                  <a:gd fmla="*/ 94789 h 592327" name="connsiteY4-550"/>
                  <a:gd fmla="*/ 51067 w 676118" name="connsiteX0-551"/>
                  <a:gd fmla="*/ 31623 h 604686" name="connsiteY0-552"/>
                  <a:gd fmla="*/ 581981 w 676118" name="connsiteX1-553"/>
                  <a:gd fmla="*/ 45141 h 604686" name="connsiteY1-554"/>
                  <a:gd fmla="*/ 621713 w 676118" name="connsiteX2-555"/>
                  <a:gd fmla="*/ 548790 h 604686" name="connsiteY2-556"/>
                  <a:gd fmla="*/ 12537 w 676118" name="connsiteX3-557"/>
                  <a:gd fmla="*/ 511413 h 604686" name="connsiteY3-558"/>
                  <a:gd fmla="*/ 4334 w 676118" name="connsiteX4-559"/>
                  <a:gd fmla="*/ 94789 h 604686" name="connsiteY4-560"/>
                  <a:gd fmla="*/ 51067 w 659741" name="connsiteX0-561"/>
                  <a:gd fmla="*/ 18182 h 591245" name="connsiteY0-562"/>
                  <a:gd fmla="*/ 581981 w 659741" name="connsiteX1-563"/>
                  <a:gd fmla="*/ 31700 h 591245" name="connsiteY1-564"/>
                  <a:gd fmla="*/ 621713 w 659741" name="connsiteX2-565"/>
                  <a:gd fmla="*/ 535349 h 591245" name="connsiteY2-566"/>
                  <a:gd fmla="*/ 12537 w 659741" name="connsiteX3-567"/>
                  <a:gd fmla="*/ 497972 h 591245" name="connsiteY3-568"/>
                  <a:gd fmla="*/ 4334 w 659741" name="connsiteX4-569"/>
                  <a:gd fmla="*/ 81348 h 591245" name="connsiteY4-570"/>
                  <a:gd fmla="*/ 51067 w 671131" name="connsiteX0-571"/>
                  <a:gd fmla="*/ 18182 h 591245" name="connsiteY0-572"/>
                  <a:gd fmla="*/ 617005 w 671131" name="connsiteX1-573"/>
                  <a:gd fmla="*/ 31700 h 591245" name="connsiteY1-574"/>
                  <a:gd fmla="*/ 621713 w 671131" name="connsiteX2-575"/>
                  <a:gd fmla="*/ 535349 h 591245" name="connsiteY2-576"/>
                  <a:gd fmla="*/ 12537 w 671131" name="connsiteX3-577"/>
                  <a:gd fmla="*/ 497972 h 591245" name="connsiteY3-578"/>
                  <a:gd fmla="*/ 4334 w 671131" name="connsiteX4-579"/>
                  <a:gd fmla="*/ 81348 h 591245" name="connsiteY4-580"/>
                  <a:gd fmla="*/ 51067 w 648099" name="connsiteX0-581"/>
                  <a:gd fmla="*/ 18182 h 578886" name="connsiteY0-582"/>
                  <a:gd fmla="*/ 617005 w 648099" name="connsiteX1-583"/>
                  <a:gd fmla="*/ 31700 h 578886" name="connsiteY1-584"/>
                  <a:gd fmla="*/ 621713 w 648099" name="connsiteX2-585"/>
                  <a:gd fmla="*/ 535349 h 578886" name="connsiteY2-586"/>
                  <a:gd fmla="*/ 12537 w 648099" name="connsiteX3-587"/>
                  <a:gd fmla="*/ 497972 h 578886" name="connsiteY3-588"/>
                  <a:gd fmla="*/ 4334 w 648099" name="connsiteX4-589"/>
                  <a:gd fmla="*/ 81348 h 578886" name="connsiteY4-590"/>
                  <a:gd fmla="*/ 51067 w 648099" name="connsiteX0-591"/>
                  <a:gd fmla="*/ 18182 h 565791" name="connsiteY0-592"/>
                  <a:gd fmla="*/ 617005 w 648099" name="connsiteX1-593"/>
                  <a:gd fmla="*/ 31700 h 565791" name="connsiteY1-594"/>
                  <a:gd fmla="*/ 621713 w 648099" name="connsiteX2-595"/>
                  <a:gd fmla="*/ 535349 h 565791" name="connsiteY2-596"/>
                  <a:gd fmla="*/ 12537 w 648099" name="connsiteX3-597"/>
                  <a:gd fmla="*/ 497972 h 565791" name="connsiteY3-598"/>
                  <a:gd fmla="*/ 4334 w 648099" name="connsiteX4-599"/>
                  <a:gd fmla="*/ 81348 h 565791" name="connsiteY4-600"/>
                </a:gdLst>
                <a:cxnLst>
                  <a:cxn ang="0">
                    <a:pos x="connsiteX0-591" y="connsiteY0-592"/>
                  </a:cxn>
                  <a:cxn ang="0">
                    <a:pos x="connsiteX1-593" y="connsiteY1-594"/>
                  </a:cxn>
                  <a:cxn ang="0">
                    <a:pos x="connsiteX2-595" y="connsiteY2-596"/>
                  </a:cxn>
                  <a:cxn ang="0">
                    <a:pos x="connsiteX3-597" y="connsiteY3-598"/>
                  </a:cxn>
                  <a:cxn ang="0">
                    <a:pos x="connsiteX4-599" y="connsiteY4-600"/>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cap="rnd" w="25400">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7" name="任意多边形 46"/>
              <p:cNvSpPr/>
              <p:nvPr/>
            </p:nvSpPr>
            <p:spPr>
              <a:xfrm rot="5400000">
                <a:off x="6844507" y="3866356"/>
                <a:ext cx="893762" cy="66675"/>
              </a:xfrm>
              <a:custGeom>
                <a:gdLst>
                  <a:gd fmla="*/ 0 w 3762531" name="connsiteX0"/>
                  <a:gd fmla="*/ 14990 h 14990" name="connsiteY0"/>
                  <a:gd fmla="*/ 59961 w 3762531" name="connsiteX1"/>
                  <a:gd fmla="*/ 14990 h 14990" name="connsiteY1"/>
                  <a:gd fmla="*/ 3762531 w 3762531" name="connsiteX2"/>
                  <a:gd fmla="*/ 0 h 14990" name="connsiteY2"/>
                  <a:gd fmla="*/ 0 w 3762531" name="connsiteX0-1"/>
                  <a:gd fmla="*/ 43546 h 43546" name="connsiteY0-2"/>
                  <a:gd fmla="*/ 59961 w 3762531" name="connsiteX1-3"/>
                  <a:gd fmla="*/ 43546 h 43546" name="connsiteY1-4"/>
                  <a:gd fmla="*/ 3762531 w 3762531" name="connsiteX2-5"/>
                  <a:gd fmla="*/ 28556 h 43546" name="connsiteY2-6"/>
                  <a:gd fmla="*/ 0 w 3762531" name="connsiteX0-7"/>
                  <a:gd fmla="*/ 14990 h 14990" name="connsiteY0-8"/>
                  <a:gd fmla="*/ 3762531 w 3762531" name="connsiteX1-9"/>
                  <a:gd fmla="*/ 0 h 14990" name="connsiteY1-10"/>
                  <a:gd fmla="*/ 0 w 3762531" name="connsiteX0-11"/>
                  <a:gd fmla="*/ 38567 h 38567" name="connsiteY0-12"/>
                  <a:gd fmla="*/ 3762531 w 3762531" name="connsiteX1-13"/>
                  <a:gd fmla="*/ 23577 h 38567" name="connsiteY1-14"/>
                  <a:gd fmla="*/ 0 w 3762531" name="connsiteX0-15"/>
                  <a:gd fmla="*/ 76223 h 76223" name="connsiteY0-16"/>
                  <a:gd fmla="*/ 3762531 w 3762531" name="connsiteX1-17"/>
                  <a:gd fmla="*/ 61233 h 76223" name="connsiteY1-18"/>
                  <a:gd fmla="*/ 0 w 3762531" name="connsiteX0-19"/>
                  <a:gd fmla="*/ 86371 h 86371" name="connsiteY0-20"/>
                  <a:gd fmla="*/ 3762531 w 3762531" name="connsiteX1-21"/>
                  <a:gd fmla="*/ 71381 h 86371" name="connsiteY1-22"/>
                </a:gdLst>
                <a:cxnLst>
                  <a:cxn ang="0">
                    <a:pos x="connsiteX0-19" y="connsiteY0-20"/>
                  </a:cxn>
                  <a:cxn ang="0">
                    <a:pos x="connsiteX1-21" y="connsiteY1-22"/>
                  </a:cxn>
                </a:cxnLst>
                <a:rect b="b" l="l" r="r" t="t"/>
                <a:pathLst>
                  <a:path h="86371" w="3762530">
                    <a:moveTo>
                      <a:pt x="0" y="86371"/>
                    </a:moveTo>
                    <a:cubicBezTo>
                      <a:pt x="1239187" y="-23557"/>
                      <a:pt x="2508354" y="-28553"/>
                      <a:pt x="3762531" y="71381"/>
                    </a:cubicBezTo>
                  </a:path>
                </a:pathLst>
              </a:custGeom>
              <a:grpFill/>
              <a:ln cap="rnd" w="25400">
                <a:solidFill>
                  <a:schemeClr val="tx1">
                    <a:lumMod val="65000"/>
                    <a:lumOff val="35000"/>
                  </a:schemeClr>
                </a:solidFill>
                <a:round/>
                <a:headEnd len="lg" type="arrow" w="med"/>
                <a:tailEnd len="lg" type="arrow" w="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8" name="任意多边形 47"/>
              <p:cNvSpPr/>
              <p:nvPr/>
            </p:nvSpPr>
            <p:spPr>
              <a:xfrm rot="16200000">
                <a:off x="4270375" y="3887788"/>
                <a:ext cx="893763" cy="65087"/>
              </a:xfrm>
              <a:custGeom>
                <a:gdLst>
                  <a:gd fmla="*/ 0 w 3762531" name="connsiteX0"/>
                  <a:gd fmla="*/ 14990 h 14990" name="connsiteY0"/>
                  <a:gd fmla="*/ 59961 w 3762531" name="connsiteX1"/>
                  <a:gd fmla="*/ 14990 h 14990" name="connsiteY1"/>
                  <a:gd fmla="*/ 3762531 w 3762531" name="connsiteX2"/>
                  <a:gd fmla="*/ 0 h 14990" name="connsiteY2"/>
                  <a:gd fmla="*/ 0 w 3762531" name="connsiteX0-1"/>
                  <a:gd fmla="*/ 43546 h 43546" name="connsiteY0-2"/>
                  <a:gd fmla="*/ 59961 w 3762531" name="connsiteX1-3"/>
                  <a:gd fmla="*/ 43546 h 43546" name="connsiteY1-4"/>
                  <a:gd fmla="*/ 3762531 w 3762531" name="connsiteX2-5"/>
                  <a:gd fmla="*/ 28556 h 43546" name="connsiteY2-6"/>
                  <a:gd fmla="*/ 0 w 3762531" name="connsiteX0-7"/>
                  <a:gd fmla="*/ 14990 h 14990" name="connsiteY0-8"/>
                  <a:gd fmla="*/ 3762531 w 3762531" name="connsiteX1-9"/>
                  <a:gd fmla="*/ 0 h 14990" name="connsiteY1-10"/>
                  <a:gd fmla="*/ 0 w 3762531" name="connsiteX0-11"/>
                  <a:gd fmla="*/ 38567 h 38567" name="connsiteY0-12"/>
                  <a:gd fmla="*/ 3762531 w 3762531" name="connsiteX1-13"/>
                  <a:gd fmla="*/ 23577 h 38567" name="connsiteY1-14"/>
                  <a:gd fmla="*/ 0 w 3762531" name="connsiteX0-15"/>
                  <a:gd fmla="*/ 76223 h 76223" name="connsiteY0-16"/>
                  <a:gd fmla="*/ 3762531 w 3762531" name="connsiteX1-17"/>
                  <a:gd fmla="*/ 61233 h 76223" name="connsiteY1-18"/>
                  <a:gd fmla="*/ 0 w 3762531" name="connsiteX0-19"/>
                  <a:gd fmla="*/ 86371 h 86371" name="connsiteY0-20"/>
                  <a:gd fmla="*/ 3762531 w 3762531" name="connsiteX1-21"/>
                  <a:gd fmla="*/ 71381 h 86371" name="connsiteY1-22"/>
                </a:gdLst>
                <a:cxnLst>
                  <a:cxn ang="0">
                    <a:pos x="connsiteX0-19" y="connsiteY0-20"/>
                  </a:cxn>
                  <a:cxn ang="0">
                    <a:pos x="connsiteX1-21" y="connsiteY1-22"/>
                  </a:cxn>
                </a:cxnLst>
                <a:rect b="b" l="l" r="r" t="t"/>
                <a:pathLst>
                  <a:path h="86371" w="3762530">
                    <a:moveTo>
                      <a:pt x="0" y="86371"/>
                    </a:moveTo>
                    <a:cubicBezTo>
                      <a:pt x="1239187" y="-23557"/>
                      <a:pt x="2508354" y="-28553"/>
                      <a:pt x="3762531" y="71381"/>
                    </a:cubicBezTo>
                  </a:path>
                </a:pathLst>
              </a:custGeom>
              <a:grpFill/>
              <a:ln cap="rnd" w="25400">
                <a:solidFill>
                  <a:schemeClr val="tx1">
                    <a:lumMod val="65000"/>
                    <a:lumOff val="35000"/>
                  </a:schemeClr>
                </a:solidFill>
                <a:round/>
                <a:headEnd len="lg" type="arrow" w="med"/>
                <a:tailEnd len="lg" type="arrow" w="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49" name="任意多边形 48"/>
              <p:cNvSpPr/>
              <p:nvPr/>
            </p:nvSpPr>
            <p:spPr>
              <a:xfrm>
                <a:off x="5557838" y="2744788"/>
                <a:ext cx="893762" cy="66675"/>
              </a:xfrm>
              <a:custGeom>
                <a:gdLst>
                  <a:gd fmla="*/ 0 w 3762531" name="connsiteX0"/>
                  <a:gd fmla="*/ 14990 h 14990" name="connsiteY0"/>
                  <a:gd fmla="*/ 59961 w 3762531" name="connsiteX1"/>
                  <a:gd fmla="*/ 14990 h 14990" name="connsiteY1"/>
                  <a:gd fmla="*/ 3762531 w 3762531" name="connsiteX2"/>
                  <a:gd fmla="*/ 0 h 14990" name="connsiteY2"/>
                  <a:gd fmla="*/ 0 w 3762531" name="connsiteX0-1"/>
                  <a:gd fmla="*/ 43546 h 43546" name="connsiteY0-2"/>
                  <a:gd fmla="*/ 59961 w 3762531" name="connsiteX1-3"/>
                  <a:gd fmla="*/ 43546 h 43546" name="connsiteY1-4"/>
                  <a:gd fmla="*/ 3762531 w 3762531" name="connsiteX2-5"/>
                  <a:gd fmla="*/ 28556 h 43546" name="connsiteY2-6"/>
                  <a:gd fmla="*/ 0 w 3762531" name="connsiteX0-7"/>
                  <a:gd fmla="*/ 14990 h 14990" name="connsiteY0-8"/>
                  <a:gd fmla="*/ 3762531 w 3762531" name="connsiteX1-9"/>
                  <a:gd fmla="*/ 0 h 14990" name="connsiteY1-10"/>
                  <a:gd fmla="*/ 0 w 3762531" name="connsiteX0-11"/>
                  <a:gd fmla="*/ 38567 h 38567" name="connsiteY0-12"/>
                  <a:gd fmla="*/ 3762531 w 3762531" name="connsiteX1-13"/>
                  <a:gd fmla="*/ 23577 h 38567" name="connsiteY1-14"/>
                  <a:gd fmla="*/ 0 w 3762531" name="connsiteX0-15"/>
                  <a:gd fmla="*/ 76223 h 76223" name="connsiteY0-16"/>
                  <a:gd fmla="*/ 3762531 w 3762531" name="connsiteX1-17"/>
                  <a:gd fmla="*/ 61233 h 76223" name="connsiteY1-18"/>
                  <a:gd fmla="*/ 0 w 3762531" name="connsiteX0-19"/>
                  <a:gd fmla="*/ 86371 h 86371" name="connsiteY0-20"/>
                  <a:gd fmla="*/ 3762531 w 3762531" name="connsiteX1-21"/>
                  <a:gd fmla="*/ 71381 h 86371" name="connsiteY1-22"/>
                </a:gdLst>
                <a:cxnLst>
                  <a:cxn ang="0">
                    <a:pos x="connsiteX0-19" y="connsiteY0-20"/>
                  </a:cxn>
                  <a:cxn ang="0">
                    <a:pos x="connsiteX1-21" y="connsiteY1-22"/>
                  </a:cxn>
                </a:cxnLst>
                <a:rect b="b" l="l" r="r" t="t"/>
                <a:pathLst>
                  <a:path h="86371" w="3762530">
                    <a:moveTo>
                      <a:pt x="0" y="86371"/>
                    </a:moveTo>
                    <a:cubicBezTo>
                      <a:pt x="1239187" y="-23557"/>
                      <a:pt x="2508354" y="-28553"/>
                      <a:pt x="3762531" y="71381"/>
                    </a:cubicBezTo>
                  </a:path>
                </a:pathLst>
              </a:custGeom>
              <a:grpFill/>
              <a:ln cap="rnd" w="25400">
                <a:solidFill>
                  <a:schemeClr val="tx1">
                    <a:lumMod val="65000"/>
                    <a:lumOff val="35000"/>
                  </a:schemeClr>
                </a:solidFill>
                <a:round/>
                <a:headEnd len="lg" type="arrow" w="med"/>
                <a:tailEnd len="lg" type="arrow" w="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50" name="任意多边形 49"/>
              <p:cNvSpPr/>
              <p:nvPr/>
            </p:nvSpPr>
            <p:spPr>
              <a:xfrm rot="10800000">
                <a:off x="5557838" y="5054600"/>
                <a:ext cx="893762" cy="65088"/>
              </a:xfrm>
              <a:custGeom>
                <a:gdLst>
                  <a:gd fmla="*/ 0 w 3762531" name="connsiteX0"/>
                  <a:gd fmla="*/ 14990 h 14990" name="connsiteY0"/>
                  <a:gd fmla="*/ 59961 w 3762531" name="connsiteX1"/>
                  <a:gd fmla="*/ 14990 h 14990" name="connsiteY1"/>
                  <a:gd fmla="*/ 3762531 w 3762531" name="connsiteX2"/>
                  <a:gd fmla="*/ 0 h 14990" name="connsiteY2"/>
                  <a:gd fmla="*/ 0 w 3762531" name="connsiteX0-1"/>
                  <a:gd fmla="*/ 43546 h 43546" name="connsiteY0-2"/>
                  <a:gd fmla="*/ 59961 w 3762531" name="connsiteX1-3"/>
                  <a:gd fmla="*/ 43546 h 43546" name="connsiteY1-4"/>
                  <a:gd fmla="*/ 3762531 w 3762531" name="connsiteX2-5"/>
                  <a:gd fmla="*/ 28556 h 43546" name="connsiteY2-6"/>
                  <a:gd fmla="*/ 0 w 3762531" name="connsiteX0-7"/>
                  <a:gd fmla="*/ 14990 h 14990" name="connsiteY0-8"/>
                  <a:gd fmla="*/ 3762531 w 3762531" name="connsiteX1-9"/>
                  <a:gd fmla="*/ 0 h 14990" name="connsiteY1-10"/>
                  <a:gd fmla="*/ 0 w 3762531" name="connsiteX0-11"/>
                  <a:gd fmla="*/ 38567 h 38567" name="connsiteY0-12"/>
                  <a:gd fmla="*/ 3762531 w 3762531" name="connsiteX1-13"/>
                  <a:gd fmla="*/ 23577 h 38567" name="connsiteY1-14"/>
                  <a:gd fmla="*/ 0 w 3762531" name="connsiteX0-15"/>
                  <a:gd fmla="*/ 76223 h 76223" name="connsiteY0-16"/>
                  <a:gd fmla="*/ 3762531 w 3762531" name="connsiteX1-17"/>
                  <a:gd fmla="*/ 61233 h 76223" name="connsiteY1-18"/>
                  <a:gd fmla="*/ 0 w 3762531" name="connsiteX0-19"/>
                  <a:gd fmla="*/ 86371 h 86371" name="connsiteY0-20"/>
                  <a:gd fmla="*/ 3762531 w 3762531" name="connsiteX1-21"/>
                  <a:gd fmla="*/ 71381 h 86371" name="connsiteY1-22"/>
                </a:gdLst>
                <a:cxnLst>
                  <a:cxn ang="0">
                    <a:pos x="connsiteX0-19" y="connsiteY0-20"/>
                  </a:cxn>
                  <a:cxn ang="0">
                    <a:pos x="connsiteX1-21" y="connsiteY1-22"/>
                  </a:cxn>
                </a:cxnLst>
                <a:rect b="b" l="l" r="r" t="t"/>
                <a:pathLst>
                  <a:path h="86371" w="3762530">
                    <a:moveTo>
                      <a:pt x="0" y="86371"/>
                    </a:moveTo>
                    <a:cubicBezTo>
                      <a:pt x="1239187" y="-23557"/>
                      <a:pt x="2508354" y="-28553"/>
                      <a:pt x="3762531" y="71381"/>
                    </a:cubicBezTo>
                  </a:path>
                </a:pathLst>
              </a:custGeom>
              <a:grpFill/>
              <a:ln cap="rnd" w="25400">
                <a:solidFill>
                  <a:schemeClr val="tx1">
                    <a:lumMod val="65000"/>
                    <a:lumOff val="35000"/>
                  </a:schemeClr>
                </a:solidFill>
                <a:round/>
                <a:headEnd len="lg" type="arrow" w="med"/>
                <a:tailEnd len="lg" type="arrow" w="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51" name="文本框 76"/>
              <p:cNvSpPr txBox="1">
                <a:spLocks noChangeArrowheads="1"/>
              </p:cNvSpPr>
              <p:nvPr/>
            </p:nvSpPr>
            <p:spPr bwMode="auto">
              <a:xfrm>
                <a:off x="4143373" y="2903538"/>
                <a:ext cx="1214437" cy="411831"/>
              </a:xfrm>
              <a:prstGeom prst="rect">
                <a:avLst/>
              </a:prstGeom>
              <a:grpFill/>
              <a:ln>
                <a:noFill/>
              </a:ln>
              <a:extLst>
                <a:ext uri="{91240B29-F687-4F45-9708-019B960494DF}">
                  <a14:hiddenLine w="9525">
                    <a:solidFill>
                      <a:srgbClr val="000000"/>
                    </a:solidFill>
                    <a:miter lim="800000"/>
                    <a:headEnd/>
                    <a:tailEnd/>
                  </a14:hiddenLine>
                </a:ext>
              </a:extLst>
            </p:spPr>
            <p:txBody>
              <a:bodyPr>
                <a:spAutoFit/>
              </a:bodyPr>
              <a:lstStyle/>
              <a:p>
                <a:pPr algn="ctr"/>
                <a:r>
                  <a:rPr altLang="en-US" lang="zh-CN" sz="1400">
                    <a:solidFill>
                      <a:srgbClr val="595959"/>
                    </a:solidFill>
                    <a:latin charset="-122" panose="020b0503020204020204" pitchFamily="34" typeface="微软雅黑"/>
                    <a:ea charset="-122" panose="020b0503020204020204" pitchFamily="34" typeface="微软雅黑"/>
                  </a:rPr>
                  <a:t>小标题</a:t>
                </a:r>
              </a:p>
            </p:txBody>
          </p:sp>
          <p:grpSp>
            <p:nvGrpSpPr>
              <p:cNvPr id="52" name="chenying0907 77"/>
              <p:cNvGrpSpPr/>
              <p:nvPr/>
            </p:nvGrpSpPr>
            <p:grpSpPr>
              <a:xfrm>
                <a:off x="4460875" y="2338388"/>
                <a:ext cx="385763" cy="611187"/>
                <a:chOff x="5844088" y="2600655"/>
                <a:chExt cx="385904" cy="611158"/>
              </a:xfrm>
              <a:grpFill/>
            </p:grpSpPr>
            <p:grpSp>
              <p:nvGrpSpPr>
                <p:cNvPr id="67" name="chenying0907 78"/>
                <p:cNvGrpSpPr/>
                <p:nvPr/>
              </p:nvGrpSpPr>
              <p:grpSpPr>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gdLst>
                      <a:gd fmla="*/ 114300 w 217195" name="connsiteX0"/>
                      <a:gd fmla="*/ 0 h 201788" name="connsiteY0"/>
                      <a:gd fmla="*/ 215900 w 217195" name="connsiteX1"/>
                      <a:gd fmla="*/ 190500 h 201788" name="connsiteY1"/>
                      <a:gd fmla="*/ 0 w 217195" name="connsiteX2"/>
                      <a:gd fmla="*/ 190500 h 201788" name="connsiteY2"/>
                      <a:gd fmla="*/ 114300 w 217195" name="connsiteX3"/>
                      <a:gd fmla="*/ 0 h 201788" name="connsiteY3"/>
                    </a:gdLst>
                    <a:cxnLst>
                      <a:cxn ang="0">
                        <a:pos x="connsiteX0" y="connsiteY0"/>
                      </a:cxn>
                      <a:cxn ang="0">
                        <a:pos x="connsiteX1" y="connsiteY1"/>
                      </a:cxn>
                      <a:cxn ang="0">
                        <a:pos x="connsiteX2" y="connsiteY2"/>
                      </a:cxn>
                      <a:cxn ang="0">
                        <a:pos x="connsiteX3" y="connsiteY3"/>
                      </a:cxn>
                    </a:cxnLst>
                    <a:rect b="b" l="l" r="r" t="t"/>
                    <a:pathLst>
                      <a:path h="201788" w="217195">
                        <a:moveTo>
                          <a:pt x="114300" y="0"/>
                        </a:moveTo>
                        <a:cubicBezTo>
                          <a:pt x="170391" y="82550"/>
                          <a:pt x="226483" y="165100"/>
                          <a:pt x="215900" y="190500"/>
                        </a:cubicBezTo>
                        <a:cubicBezTo>
                          <a:pt x="143933" y="190500"/>
                          <a:pt x="19050" y="215900"/>
                          <a:pt x="0" y="190500"/>
                        </a:cubicBezTo>
                        <a:lnTo>
                          <a:pt x="114300" y="0"/>
                        </a:lnTo>
                        <a:close/>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70" name="任意多边形 69"/>
                  <p:cNvSpPr/>
                  <p:nvPr/>
                </p:nvSpPr>
                <p:spPr>
                  <a:xfrm>
                    <a:off x="6011261" y="2721930"/>
                    <a:ext cx="242158" cy="444961"/>
                  </a:xfrm>
                  <a:custGeom>
                    <a:gdLst>
                      <a:gd fmla="*/ 12700 w 215900" name="connsiteX0"/>
                      <a:gd fmla="*/ 12700 h 444500" name="connsiteY0"/>
                      <a:gd fmla="*/ 0 w 215900" name="connsiteX1"/>
                      <a:gd fmla="*/ 444500 h 444500" name="connsiteY1"/>
                      <a:gd fmla="*/ 215900 w 215900" name="connsiteX2"/>
                      <a:gd fmla="*/ 419100 h 444500" name="connsiteY2"/>
                      <a:gd fmla="*/ 215900 w 215900" name="connsiteX3"/>
                      <a:gd fmla="*/ 0 h 444500" name="connsiteY3"/>
                      <a:gd fmla="*/ 215900 w 215900" name="connsiteX4"/>
                      <a:gd fmla="*/ 0 h 444500"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444500" w="215900">
                        <a:moveTo>
                          <a:pt x="12700" y="12700"/>
                        </a:moveTo>
                        <a:lnTo>
                          <a:pt x="0" y="444500"/>
                        </a:lnTo>
                        <a:lnTo>
                          <a:pt x="215900" y="419100"/>
                        </a:lnTo>
                        <a:lnTo>
                          <a:pt x="215900" y="0"/>
                        </a:lnTo>
                        <a:lnTo>
                          <a:pt x="215900" y="0"/>
                        </a:lnTo>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71" name="任意多边形 70"/>
                  <p:cNvSpPr/>
                  <p:nvPr/>
                </p:nvSpPr>
                <p:spPr>
                  <a:xfrm>
                    <a:off x="6100765" y="2573366"/>
                    <a:ext cx="64101" cy="60515"/>
                  </a:xfrm>
                  <a:custGeom>
                    <a:gdLst>
                      <a:gd fmla="*/ 114300 w 217195" name="connsiteX0"/>
                      <a:gd fmla="*/ 0 h 201788" name="connsiteY0"/>
                      <a:gd fmla="*/ 215900 w 217195" name="connsiteX1"/>
                      <a:gd fmla="*/ 190500 h 201788" name="connsiteY1"/>
                      <a:gd fmla="*/ 0 w 217195" name="connsiteX2"/>
                      <a:gd fmla="*/ 190500 h 201788" name="connsiteY2"/>
                      <a:gd fmla="*/ 114300 w 217195" name="connsiteX3"/>
                      <a:gd fmla="*/ 0 h 201788" name="connsiteY3"/>
                    </a:gdLst>
                    <a:cxnLst>
                      <a:cxn ang="0">
                        <a:pos x="connsiteX0" y="connsiteY0"/>
                      </a:cxn>
                      <a:cxn ang="0">
                        <a:pos x="connsiteX1" y="connsiteY1"/>
                      </a:cxn>
                      <a:cxn ang="0">
                        <a:pos x="connsiteX2" y="connsiteY2"/>
                      </a:cxn>
                      <a:cxn ang="0">
                        <a:pos x="connsiteX3" y="connsiteY3"/>
                      </a:cxn>
                    </a:cxnLst>
                    <a:rect b="b" l="l" r="r" t="t"/>
                    <a:pathLst>
                      <a:path h="201788" w="217195">
                        <a:moveTo>
                          <a:pt x="114300" y="0"/>
                        </a:moveTo>
                        <a:cubicBezTo>
                          <a:pt x="170391" y="82550"/>
                          <a:pt x="226483" y="165100"/>
                          <a:pt x="215900" y="190500"/>
                        </a:cubicBezTo>
                        <a:cubicBezTo>
                          <a:pt x="143933" y="190500"/>
                          <a:pt x="19050" y="215900"/>
                          <a:pt x="0" y="190500"/>
                        </a:cubicBezTo>
                        <a:lnTo>
                          <a:pt x="114300" y="0"/>
                        </a:lnTo>
                        <a:close/>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grpSp>
            <p:sp>
              <p:nvSpPr>
                <p:cNvPr id="68" name="任意多边形 67"/>
                <p:cNvSpPr/>
                <p:nvPr/>
              </p:nvSpPr>
              <p:spPr>
                <a:xfrm>
                  <a:off x="5844088" y="2600655"/>
                  <a:ext cx="182630" cy="195253"/>
                </a:xfrm>
                <a:custGeom>
                  <a:gdLst>
                    <a:gd fmla="*/ 43090 w 153621" name="connsiteX0"/>
                    <a:gd fmla="*/ 162601 h 162601" name="connsiteY0"/>
                    <a:gd fmla="*/ 2896 w 153621" name="connsiteX1"/>
                    <a:gd fmla="*/ 102311 h 162601" name="connsiteY1"/>
                    <a:gd fmla="*/ 113428 w 153621" name="connsiteX2"/>
                    <a:gd fmla="*/ 1828 h 162601" name="connsiteY2"/>
                    <a:gd fmla="*/ 153621 w 153621" name="connsiteX3"/>
                    <a:gd fmla="*/ 47045 h 162601" name="connsiteY3"/>
                    <a:gd fmla="*/ 41489 w 152020" name="connsiteX0-1"/>
                    <a:gd fmla="*/ 158991 h 158991" name="connsiteY0-2"/>
                    <a:gd fmla="*/ 1295 w 152020" name="connsiteX1-3"/>
                    <a:gd fmla="*/ 98701 h 158991" name="connsiteY1-4"/>
                    <a:gd fmla="*/ 82359 w 152020" name="connsiteX2-5"/>
                    <a:gd fmla="*/ 2042 h 158991" name="connsiteY2-6"/>
                    <a:gd fmla="*/ 152020 w 152020" name="connsiteX3-7"/>
                    <a:gd fmla="*/ 43435 h 158991" name="connsiteY3-8"/>
                    <a:gd fmla="*/ 41916 w 152447" name="connsiteX0-9"/>
                    <a:gd fmla="*/ 148552 h 148552" name="connsiteY0-10"/>
                    <a:gd fmla="*/ 1722 w 152447" name="connsiteX1-11"/>
                    <a:gd fmla="*/ 88262 h 148552" name="connsiteY1-12"/>
                    <a:gd fmla="*/ 91205 w 152447" name="connsiteX2-13"/>
                    <a:gd fmla="*/ 3075 h 148552" name="connsiteY2-14"/>
                    <a:gd fmla="*/ 152447 w 152447" name="connsiteX3-15"/>
                    <a:gd fmla="*/ 32996 h 148552" name="connsiteY3-16"/>
                  </a:gdLst>
                  <a:cxnLst>
                    <a:cxn ang="0">
                      <a:pos x="connsiteX0-9" y="connsiteY0-10"/>
                    </a:cxn>
                    <a:cxn ang="0">
                      <a:pos x="connsiteX1-11" y="connsiteY1-12"/>
                    </a:cxn>
                    <a:cxn ang="0">
                      <a:pos x="connsiteX2-13" y="connsiteY2-14"/>
                    </a:cxn>
                    <a:cxn ang="0">
                      <a:pos x="connsiteX3-15" y="connsiteY3-16"/>
                    </a:cxn>
                  </a:cxnLst>
                  <a:rect b="b" l="l" r="r" t="t"/>
                  <a:pathLst>
                    <a:path h="148552" w="152447">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grpSp>
          <p:sp>
            <p:nvSpPr>
              <p:cNvPr id="53" name="文本框 85"/>
              <p:cNvSpPr txBox="1">
                <a:spLocks noChangeArrowheads="1"/>
              </p:cNvSpPr>
              <p:nvPr/>
            </p:nvSpPr>
            <p:spPr bwMode="auto">
              <a:xfrm>
                <a:off x="6607175" y="2838451"/>
                <a:ext cx="1214437" cy="411831"/>
              </a:xfrm>
              <a:prstGeom prst="rect">
                <a:avLst/>
              </a:prstGeom>
              <a:grpFill/>
              <a:ln>
                <a:noFill/>
              </a:ln>
              <a:extLst>
                <a:ext uri="{91240B29-F687-4F45-9708-019B960494DF}">
                  <a14:hiddenLine w="9525">
                    <a:solidFill>
                      <a:srgbClr val="000000"/>
                    </a:solidFill>
                    <a:miter lim="800000"/>
                    <a:headEnd/>
                    <a:tailEnd/>
                  </a14:hiddenLine>
                </a:ext>
              </a:extLst>
            </p:spPr>
            <p:txBody>
              <a:bodyPr>
                <a:spAutoFit/>
              </a:bodyPr>
              <a:lstStyle/>
              <a:p>
                <a:pPr algn="ctr"/>
                <a:r>
                  <a:rPr altLang="en-US" lang="zh-CN" sz="1400">
                    <a:solidFill>
                      <a:srgbClr val="595959"/>
                    </a:solidFill>
                    <a:latin charset="-122" panose="020b0503020204020204" pitchFamily="34" typeface="微软雅黑"/>
                    <a:ea charset="-122" panose="020b0503020204020204" pitchFamily="34" typeface="微软雅黑"/>
                  </a:rPr>
                  <a:t>小标题</a:t>
                </a:r>
              </a:p>
            </p:txBody>
          </p:sp>
          <p:sp>
            <p:nvSpPr>
              <p:cNvPr id="54" name="文本框 86"/>
              <p:cNvSpPr txBox="1">
                <a:spLocks noChangeArrowheads="1"/>
              </p:cNvSpPr>
              <p:nvPr/>
            </p:nvSpPr>
            <p:spPr bwMode="auto">
              <a:xfrm>
                <a:off x="6607175" y="5181600"/>
                <a:ext cx="1214437" cy="411831"/>
              </a:xfrm>
              <a:prstGeom prst="rect">
                <a:avLst/>
              </a:prstGeom>
              <a:grpFill/>
              <a:ln>
                <a:noFill/>
              </a:ln>
              <a:extLst>
                <a:ext uri="{91240B29-F687-4F45-9708-019B960494DF}">
                  <a14:hiddenLine w="9525">
                    <a:solidFill>
                      <a:srgbClr val="000000"/>
                    </a:solidFill>
                    <a:miter lim="800000"/>
                    <a:headEnd/>
                    <a:tailEnd/>
                  </a14:hiddenLine>
                </a:ext>
              </a:extLst>
            </p:spPr>
            <p:txBody>
              <a:bodyPr>
                <a:spAutoFit/>
              </a:bodyPr>
              <a:lstStyle/>
              <a:p>
                <a:pPr algn="ctr"/>
                <a:r>
                  <a:rPr altLang="en-US" lang="zh-CN" sz="1400">
                    <a:solidFill>
                      <a:srgbClr val="595959"/>
                    </a:solidFill>
                    <a:latin charset="-122" panose="020b0503020204020204" pitchFamily="34" typeface="微软雅黑"/>
                    <a:ea charset="-122" panose="020b0503020204020204" pitchFamily="34" typeface="微软雅黑"/>
                  </a:rPr>
                  <a:t>小标题</a:t>
                </a:r>
              </a:p>
            </p:txBody>
          </p:sp>
          <p:sp>
            <p:nvSpPr>
              <p:cNvPr id="55" name="文本框 87"/>
              <p:cNvSpPr txBox="1">
                <a:spLocks noChangeArrowheads="1"/>
              </p:cNvSpPr>
              <p:nvPr/>
            </p:nvSpPr>
            <p:spPr bwMode="auto">
              <a:xfrm>
                <a:off x="4119563" y="5148262"/>
                <a:ext cx="1214437" cy="411831"/>
              </a:xfrm>
              <a:prstGeom prst="rect">
                <a:avLst/>
              </a:prstGeom>
              <a:grpFill/>
              <a:ln>
                <a:noFill/>
              </a:ln>
              <a:extLst>
                <a:ext uri="{91240B29-F687-4F45-9708-019B960494DF}">
                  <a14:hiddenLine w="9525">
                    <a:solidFill>
                      <a:srgbClr val="000000"/>
                    </a:solidFill>
                    <a:miter lim="800000"/>
                    <a:headEnd/>
                    <a:tailEnd/>
                  </a14:hiddenLine>
                </a:ext>
              </a:extLst>
            </p:spPr>
            <p:txBody>
              <a:bodyPr>
                <a:spAutoFit/>
              </a:bodyPr>
              <a:lstStyle/>
              <a:p>
                <a:pPr algn="ctr"/>
                <a:r>
                  <a:rPr altLang="en-US" lang="zh-CN" sz="1400">
                    <a:solidFill>
                      <a:srgbClr val="595959"/>
                    </a:solidFill>
                    <a:latin charset="-122" panose="020b0503020204020204" pitchFamily="34" typeface="微软雅黑"/>
                    <a:ea charset="-122" panose="020b0503020204020204" pitchFamily="34" typeface="微软雅黑"/>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gdLst>
                    <a:gd fmla="*/ 113 w 175" name="T0"/>
                    <a:gd fmla="*/ 0 h 205" name="T1"/>
                    <a:gd fmla="*/ 111 w 175" name="T2"/>
                    <a:gd fmla="*/ 2 h 205" name="T3"/>
                    <a:gd fmla="*/ 11 w 175" name="T4"/>
                    <a:gd fmla="*/ 62 h 205" name="T5"/>
                    <a:gd fmla="*/ 69 w 175" name="T6"/>
                    <a:gd fmla="*/ 200 h 205" name="T7"/>
                    <a:gd fmla="*/ 121 w 175" name="T8"/>
                    <a:gd fmla="*/ 187 h 205" name="T9"/>
                    <a:gd fmla="*/ 173 w 175" name="T10"/>
                    <a:gd fmla="*/ 157 h 205" name="T11"/>
                    <a:gd fmla="*/ 153 w 175" name="T12"/>
                    <a:gd fmla="*/ 91 h 205" name="T13"/>
                    <a:gd fmla="*/ 108 w 175" name="T14"/>
                    <a:gd fmla="*/ 9 h 205" name="T15"/>
                    <a:gd fmla="*/ 98 w 175" name="T16"/>
                    <a:gd fmla="*/ 13 h 205" name="T17"/>
                    <a:gd fmla="*/ 24 w 175" name="T18"/>
                    <a:gd fmla="*/ 45 h 205" name="T19"/>
                    <a:gd fmla="*/ 41 w 175" name="T20"/>
                    <a:gd fmla="*/ 38 h 205" name="T21"/>
                    <a:gd fmla="*/ 34 w 175" name="T22"/>
                    <a:gd fmla="*/ 42 h 205" name="T23"/>
                    <a:gd fmla="*/ 107 w 175" name="T24"/>
                    <a:gd fmla="*/ 15 h 205" name="T25"/>
                    <a:gd fmla="*/ 28 w 175" name="T26"/>
                    <a:gd fmla="*/ 48 h 205" name="T27"/>
                    <a:gd fmla="*/ 107 w 175" name="T28"/>
                    <a:gd fmla="*/ 20 h 205" name="T29"/>
                    <a:gd fmla="*/ 67 w 175" name="T30"/>
                    <a:gd fmla="*/ 41 h 205" name="T31"/>
                    <a:gd fmla="*/ 15 w 175" name="T32"/>
                    <a:gd fmla="*/ 58 h 205" name="T33"/>
                    <a:gd fmla="*/ 117 w 175" name="T34"/>
                    <a:gd fmla="*/ 38 h 205" name="T35"/>
                    <a:gd fmla="*/ 166 w 175" name="T36"/>
                    <a:gd fmla="*/ 158 h 205" name="T37"/>
                    <a:gd fmla="*/ 94 w 175" name="T38"/>
                    <a:gd fmla="*/ 192 h 205" name="T39"/>
                    <a:gd fmla="*/ 69 w 175" name="T40"/>
                    <a:gd fmla="*/ 200 h 205" name="T41"/>
                    <a:gd fmla="*/ 15 w 175" name="T42"/>
                    <a:gd fmla="*/ 62 h 205" name="T43"/>
                    <a:gd fmla="*/ 15 w 175" name="T44"/>
                    <a:gd fmla="*/ 62 h 205" name="T45"/>
                    <a:gd fmla="*/ 16 w 175" name="T46"/>
                    <a:gd fmla="*/ 62 h 205" name="T47"/>
                    <a:gd fmla="*/ 29 w 175" name="T48"/>
                    <a:gd fmla="*/ 59 h 205" name="T49"/>
                    <a:gd fmla="*/ 112 w 175" name="T50"/>
                    <a:gd fmla="*/ 27 h 205" name="T51"/>
                    <a:gd fmla="*/ 113 w 175" name="T52"/>
                    <a:gd fmla="*/ 27 h 205" name="T53"/>
                    <a:gd fmla="*/ 169 w 175" name="T54"/>
                    <a:gd fmla="*/ 153 h 205" name="T55"/>
                    <a:gd fmla="*/ 130 w 175" name="T56"/>
                    <a:gd fmla="*/ 56 h 205" name="T57"/>
                    <a:gd fmla="*/ 117 w 175" name="T58"/>
                    <a:gd fmla="*/ 22 h 205" name="T59"/>
                    <a:gd fmla="*/ 114 w 175" name="T60"/>
                    <a:gd fmla="*/ 21 h 205" name="T61"/>
                    <a:gd fmla="*/ 113 w 175" name="T62"/>
                    <a:gd fmla="*/ 7 h 205" name="T63"/>
                    <a:gd fmla="*/ 158 w 175" name="T64"/>
                    <a:gd fmla="*/ 113 h 20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05" w="17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63" name="chenying0907 24"/>
                <p:cNvSpPr/>
                <p:nvPr/>
              </p:nvSpPr>
              <p:spPr bwMode="auto">
                <a:xfrm>
                  <a:off x="4837113" y="996951"/>
                  <a:ext cx="76200" cy="150813"/>
                </a:xfrm>
                <a:custGeom>
                  <a:gdLst>
                    <a:gd fmla="*/ 4 w 26" name="T0"/>
                    <a:gd fmla="*/ 1 h 51" name="T1"/>
                    <a:gd fmla="*/ 1 w 26" name="T2"/>
                    <a:gd fmla="*/ 3 h 51" name="T3"/>
                    <a:gd fmla="*/ 18 w 26" name="T4"/>
                    <a:gd fmla="*/ 47 h 51" name="T5"/>
                    <a:gd fmla="*/ 25 w 26" name="T6"/>
                    <a:gd fmla="*/ 45 h 51" name="T7"/>
                    <a:gd fmla="*/ 4 w 26" name="T8"/>
                    <a:gd fmla="*/ 1 h 51" name="T9"/>
                  </a:gdLst>
                  <a:cxnLst>
                    <a:cxn ang="0">
                      <a:pos x="T0" y="T1"/>
                    </a:cxn>
                    <a:cxn ang="0">
                      <a:pos x="T2" y="T3"/>
                    </a:cxn>
                    <a:cxn ang="0">
                      <a:pos x="T4" y="T5"/>
                    </a:cxn>
                    <a:cxn ang="0">
                      <a:pos x="T6" y="T7"/>
                    </a:cxn>
                    <a:cxn ang="0">
                      <a:pos x="T8" y="T9"/>
                    </a:cxn>
                  </a:cxnLst>
                  <a:rect b="b" l="0" r="r" t="0"/>
                  <a:pathLst>
                    <a:path h="51" w="26">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64" name="chenying0907 25"/>
                <p:cNvSpPr/>
                <p:nvPr/>
              </p:nvSpPr>
              <p:spPr bwMode="auto">
                <a:xfrm>
                  <a:off x="4848225" y="904876"/>
                  <a:ext cx="284163" cy="249238"/>
                </a:xfrm>
                <a:custGeom>
                  <a:gdLst>
                    <a:gd fmla="*/ 76 w 96" name="T0"/>
                    <a:gd fmla="*/ 4 h 84" name="T1"/>
                    <a:gd fmla="*/ 75 w 96" name="T2"/>
                    <a:gd fmla="*/ 4 h 84" name="T3"/>
                    <a:gd fmla="*/ 72 w 96" name="T4"/>
                    <a:gd fmla="*/ 1 h 84" name="T5"/>
                    <a:gd fmla="*/ 2 w 96" name="T6"/>
                    <a:gd fmla="*/ 32 h 84" name="T7"/>
                    <a:gd fmla="*/ 3 w 96" name="T8"/>
                    <a:gd fmla="*/ 34 h 84" name="T9"/>
                    <a:gd fmla="*/ 73 w 96" name="T10"/>
                    <a:gd fmla="*/ 6 h 84" name="T11"/>
                    <a:gd fmla="*/ 89 w 96" name="T12"/>
                    <a:gd fmla="*/ 48 h 84" name="T13"/>
                    <a:gd fmla="*/ 89 w 96" name="T14"/>
                    <a:gd fmla="*/ 48 h 84" name="T15"/>
                    <a:gd fmla="*/ 21 w 96" name="T16"/>
                    <a:gd fmla="*/ 78 h 84" name="T17"/>
                    <a:gd fmla="*/ 23 w 96" name="T18"/>
                    <a:gd fmla="*/ 83 h 84" name="T19"/>
                    <a:gd fmla="*/ 92 w 96" name="T20"/>
                    <a:gd fmla="*/ 53 h 84" name="T21"/>
                    <a:gd fmla="*/ 93 w 96" name="T22"/>
                    <a:gd fmla="*/ 52 h 84" name="T23"/>
                    <a:gd fmla="*/ 95 w 96" name="T24"/>
                    <a:gd fmla="*/ 49 h 84" name="T25"/>
                    <a:gd fmla="*/ 76 w 96" name="T26"/>
                    <a:gd fmla="*/ 4 h 8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4" w="96">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65" name="chenying0907 26"/>
                <p:cNvSpPr/>
                <p:nvPr/>
              </p:nvSpPr>
              <p:spPr bwMode="auto">
                <a:xfrm>
                  <a:off x="4891088" y="962026"/>
                  <a:ext cx="169863" cy="79375"/>
                </a:xfrm>
                <a:custGeom>
                  <a:gdLst>
                    <a:gd fmla="*/ 53 w 58" name="T0"/>
                    <a:gd fmla="*/ 1 h 27" name="T1"/>
                    <a:gd fmla="*/ 2 w 58" name="T2"/>
                    <a:gd fmla="*/ 22 h 27" name="T3"/>
                    <a:gd fmla="*/ 4 w 58" name="T4"/>
                    <a:gd fmla="*/ 26 h 27" name="T5"/>
                    <a:gd fmla="*/ 55 w 58" name="T6"/>
                    <a:gd fmla="*/ 7 h 27" name="T7"/>
                    <a:gd fmla="*/ 53 w 58" name="T8"/>
                    <a:gd fmla="*/ 1 h 27" name="T9"/>
                  </a:gdLst>
                  <a:cxnLst>
                    <a:cxn ang="0">
                      <a:pos x="T0" y="T1"/>
                    </a:cxn>
                    <a:cxn ang="0">
                      <a:pos x="T2" y="T3"/>
                    </a:cxn>
                    <a:cxn ang="0">
                      <a:pos x="T4" y="T5"/>
                    </a:cxn>
                    <a:cxn ang="0">
                      <a:pos x="T6" y="T7"/>
                    </a:cxn>
                    <a:cxn ang="0">
                      <a:pos x="T8" y="T9"/>
                    </a:cxn>
                  </a:cxnLst>
                  <a:rect b="b" l="0" r="r" t="0"/>
                  <a:pathLst>
                    <a:path h="27" w="5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66" name="chenying0907 27"/>
                <p:cNvSpPr/>
                <p:nvPr/>
              </p:nvSpPr>
              <p:spPr bwMode="auto">
                <a:xfrm>
                  <a:off x="4922838" y="1009651"/>
                  <a:ext cx="150813" cy="73025"/>
                </a:xfrm>
                <a:custGeom>
                  <a:gdLst>
                    <a:gd fmla="*/ 44 w 51" name="T0"/>
                    <a:gd fmla="*/ 1 h 25" name="T1"/>
                    <a:gd fmla="*/ 2 w 51" name="T2"/>
                    <a:gd fmla="*/ 21 h 25" name="T3"/>
                    <a:gd fmla="*/ 3 w 51" name="T4"/>
                    <a:gd fmla="*/ 24 h 25" name="T5"/>
                    <a:gd fmla="*/ 47 w 51" name="T6"/>
                    <a:gd fmla="*/ 8 h 25" name="T7"/>
                    <a:gd fmla="*/ 44 w 51" name="T8"/>
                    <a:gd fmla="*/ 1 h 25" name="T9"/>
                  </a:gdLst>
                  <a:cxnLst>
                    <a:cxn ang="0">
                      <a:pos x="T0" y="T1"/>
                    </a:cxn>
                    <a:cxn ang="0">
                      <a:pos x="T2" y="T3"/>
                    </a:cxn>
                    <a:cxn ang="0">
                      <a:pos x="T4" y="T5"/>
                    </a:cxn>
                    <a:cxn ang="0">
                      <a:pos x="T6" y="T7"/>
                    </a:cxn>
                    <a:cxn ang="0">
                      <a:pos x="T8" y="T9"/>
                    </a:cxn>
                  </a:cxnLst>
                  <a:rect b="b" l="0" r="r" t="0"/>
                  <a:pathLst>
                    <a:path h="25" w="51">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grpSp>
          <p:sp>
            <p:nvSpPr>
              <p:cNvPr id="57" name="chenying0907 41"/>
              <p:cNvSpPr>
                <a:spLocks noChangeArrowheads="1" noEditPoints="1"/>
              </p:cNvSpPr>
              <p:nvPr/>
            </p:nvSpPr>
            <p:spPr bwMode="auto">
              <a:xfrm>
                <a:off x="4532313" y="4627563"/>
                <a:ext cx="434975" cy="554037"/>
              </a:xfrm>
              <a:custGeom>
                <a:gdLst>
                  <a:gd fmla="*/ 91 w 107" name="T0"/>
                  <a:gd fmla="*/ 25 h 136" name="T1"/>
                  <a:gd fmla="*/ 52 w 107" name="T2"/>
                  <a:gd fmla="*/ 38 h 136" name="T3"/>
                  <a:gd fmla="*/ 54 w 107" name="T4"/>
                  <a:gd fmla="*/ 24 h 136" name="T5"/>
                  <a:gd fmla="*/ 55 w 107" name="T6"/>
                  <a:gd fmla="*/ 10 h 136" name="T7"/>
                  <a:gd fmla="*/ 46 w 107" name="T8"/>
                  <a:gd fmla="*/ 0 h 136" name="T9"/>
                  <a:gd fmla="*/ 40 w 107" name="T10"/>
                  <a:gd fmla="*/ 40 h 136" name="T11"/>
                  <a:gd fmla="*/ 13 w 107" name="T12"/>
                  <a:gd fmla="*/ 40 h 136" name="T13"/>
                  <a:gd fmla="*/ 3 w 107" name="T14"/>
                  <a:gd fmla="*/ 78 h 136" name="T15"/>
                  <a:gd fmla="*/ 27 w 107" name="T16"/>
                  <a:gd fmla="*/ 127 h 136" name="T17"/>
                  <a:gd fmla="*/ 54 w 107" name="T18"/>
                  <a:gd fmla="*/ 114 h 136" name="T19"/>
                  <a:gd fmla="*/ 87 w 107" name="T20"/>
                  <a:gd fmla="*/ 123 h 136" name="T21"/>
                  <a:gd fmla="*/ 104 w 107" name="T22"/>
                  <a:gd fmla="*/ 66 h 136" name="T23"/>
                  <a:gd fmla="*/ 91 w 107" name="T24"/>
                  <a:gd fmla="*/ 25 h 136" name="T25"/>
                  <a:gd fmla="*/ 50 w 107" name="T26"/>
                  <a:gd fmla="*/ 17 h 136" name="T27"/>
                  <a:gd fmla="*/ 49 w 107" name="T28"/>
                  <a:gd fmla="*/ 13 h 136" name="T29"/>
                  <a:gd fmla="*/ 48 w 107" name="T30"/>
                  <a:gd fmla="*/ 12 h 136" name="T31"/>
                  <a:gd fmla="*/ 48 w 107" name="T32"/>
                  <a:gd fmla="*/ 11 h 136" name="T33"/>
                  <a:gd fmla="*/ 50 w 107" name="T34"/>
                  <a:gd fmla="*/ 17 h 136" name="T35"/>
                  <a:gd fmla="*/ 96 w 107" name="T36"/>
                  <a:gd fmla="*/ 81 h 136" name="T37"/>
                  <a:gd fmla="*/ 85 w 107" name="T38"/>
                  <a:gd fmla="*/ 116 h 136" name="T39"/>
                  <a:gd fmla="*/ 56 w 107" name="T40"/>
                  <a:gd fmla="*/ 111 h 136" name="T41"/>
                  <a:gd fmla="*/ 53 w 107" name="T42"/>
                  <a:gd fmla="*/ 108 h 136" name="T43"/>
                  <a:gd fmla="*/ 48 w 107" name="T44"/>
                  <a:gd fmla="*/ 112 h 136" name="T45"/>
                  <a:gd fmla="*/ 36 w 107" name="T46"/>
                  <a:gd fmla="*/ 120 h 136" name="T47"/>
                  <a:gd fmla="*/ 20 w 107" name="T48"/>
                  <a:gd fmla="*/ 107 h 136" name="T49"/>
                  <a:gd fmla="*/ 12 w 107" name="T50"/>
                  <a:gd fmla="*/ 88 h 136" name="T51"/>
                  <a:gd fmla="*/ 10 w 107" name="T52"/>
                  <a:gd fmla="*/ 52 h 136" name="T53"/>
                  <a:gd fmla="*/ 43 w 107" name="T54"/>
                  <a:gd fmla="*/ 46 h 136" name="T55"/>
                  <a:gd fmla="*/ 43 w 107" name="T56"/>
                  <a:gd fmla="*/ 47 h 136" name="T57"/>
                  <a:gd fmla="*/ 52 w 107" name="T58"/>
                  <a:gd fmla="*/ 52 h 136" name="T59"/>
                  <a:gd fmla="*/ 53 w 107" name="T60"/>
                  <a:gd fmla="*/ 50 h 136" name="T61"/>
                  <a:gd fmla="*/ 48 w 107" name="T62"/>
                  <a:gd fmla="*/ 45 h 136" name="T63"/>
                  <a:gd fmla="*/ 48 w 107" name="T64"/>
                  <a:gd fmla="*/ 45 h 136" name="T65"/>
                  <a:gd fmla="*/ 51 w 107" name="T66"/>
                  <a:gd fmla="*/ 45 h 136" name="T67"/>
                  <a:gd fmla="*/ 94 w 107" name="T68"/>
                  <a:gd fmla="*/ 32 h 136" name="T69"/>
                  <a:gd fmla="*/ 96 w 107" name="T70"/>
                  <a:gd fmla="*/ 81 h 136"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36" w="107">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ln>
            </p:spPr>
            <p:txBody>
              <a:bodyPr/>
              <a:lstStyle/>
              <a:p>
                <a:endParaRPr altLang="en-US" lang="zh-CN" sz="1400">
                  <a:solidFill>
                    <a:srgbClr val="595959"/>
                  </a:solidFill>
                  <a:latin charset="-122" panose="020b0503020204020204" pitchFamily="34" typeface="微软雅黑"/>
                  <a:ea charset="-122" panose="020b0503020204020204" pitchFamily="34" typeface="微软雅黑"/>
                </a:endParaRPr>
              </a:p>
            </p:txBody>
          </p:sp>
          <p:grpSp>
            <p:nvGrpSpPr>
              <p:cNvPr id="58" name="chenying0907 94"/>
              <p:cNvGrpSpPr/>
              <p:nvPr/>
            </p:nvGrpSpPr>
            <p:grpSpPr>
              <a:xfrm>
                <a:off x="6996113" y="4640263"/>
                <a:ext cx="557212" cy="498475"/>
                <a:chOff x="4577745" y="4336117"/>
                <a:chExt cx="557229" cy="497597"/>
              </a:xfrm>
              <a:grpFill/>
            </p:grpSpPr>
            <p:sp>
              <p:nvSpPr>
                <p:cNvPr id="60" name="任意多边形 59"/>
                <p:cNvSpPr/>
                <p:nvPr/>
              </p:nvSpPr>
              <p:spPr>
                <a:xfrm>
                  <a:off x="4577745" y="4393166"/>
                  <a:ext cx="557229" cy="440548"/>
                </a:xfrm>
                <a:custGeom>
                  <a:gdLst>
                    <a:gd fmla="*/ 14510 w 533941" name="connsiteX0"/>
                    <a:gd fmla="*/ 334613 h 439545" name="connsiteY0"/>
                    <a:gd fmla="*/ 33171 w 533941" name="connsiteX1"/>
                    <a:gd fmla="*/ 415479 h 439545" name="connsiteY1"/>
                    <a:gd fmla="*/ 219783 w 533941" name="connsiteX2"/>
                    <a:gd fmla="*/ 415479 h 439545" name="connsiteY2"/>
                    <a:gd fmla="*/ 505922 w 533941" name="connsiteX3"/>
                    <a:gd fmla="*/ 135560 h 439545" name="connsiteY3"/>
                    <a:gd fmla="*/ 487261 w 533941" name="connsiteX4"/>
                    <a:gd fmla="*/ 4932 h 439545" name="connsiteY4"/>
                    <a:gd fmla="*/ 188681 w 533941" name="connsiteX5"/>
                    <a:gd fmla="*/ 297291 h 439545" name="connsiteY5"/>
                    <a:gd fmla="*/ 14510 w 533941" name="connsiteX6"/>
                    <a:gd fmla="*/ 334613 h 439545" name="connsiteY6"/>
                    <a:gd fmla="*/ 11897 w 542181" name="connsiteX0-1"/>
                    <a:gd fmla="*/ 307480 h 440817" name="connsiteY0-2"/>
                    <a:gd fmla="*/ 41411 w 542181" name="connsiteX1-3"/>
                    <a:gd fmla="*/ 415479 h 440817" name="connsiteY1-4"/>
                    <a:gd fmla="*/ 228023 w 542181" name="connsiteX2-5"/>
                    <a:gd fmla="*/ 415479 h 440817" name="connsiteY2-6"/>
                    <a:gd fmla="*/ 514162 w 542181" name="connsiteX3-7"/>
                    <a:gd fmla="*/ 135560 h 440817" name="connsiteY3-8"/>
                    <a:gd fmla="*/ 495501 w 542181" name="connsiteX4-9"/>
                    <a:gd fmla="*/ 4932 h 440817" name="connsiteY4-10"/>
                    <a:gd fmla="*/ 196921 w 542181" name="connsiteX5-11"/>
                    <a:gd fmla="*/ 297291 h 440817" name="connsiteY5-12"/>
                    <a:gd fmla="*/ 11897 w 542181" name="connsiteX6-13"/>
                    <a:gd fmla="*/ 307480 h 440817" name="connsiteY6-14"/>
                    <a:gd fmla="*/ 26945 w 557229" name="connsiteX0-15"/>
                    <a:gd fmla="*/ 307480 h 440817" name="connsiteY0-16"/>
                    <a:gd fmla="*/ 23898 w 557229" name="connsiteX1-17"/>
                    <a:gd fmla="*/ 415479 h 440817" name="connsiteY1-18"/>
                    <a:gd fmla="*/ 243071 w 557229" name="connsiteX2-19"/>
                    <a:gd fmla="*/ 415479 h 440817" name="connsiteY2-20"/>
                    <a:gd fmla="*/ 529210 w 557229" name="connsiteX3-21"/>
                    <a:gd fmla="*/ 135560 h 440817" name="connsiteY3-22"/>
                    <a:gd fmla="*/ 510549 w 557229" name="connsiteX4-23"/>
                    <a:gd fmla="*/ 4932 h 440817" name="connsiteY4-24"/>
                    <a:gd fmla="*/ 211969 w 557229" name="connsiteX5-25"/>
                    <a:gd fmla="*/ 297291 h 440817" name="connsiteY5-26"/>
                    <a:gd fmla="*/ 26945 w 557229" name="connsiteX6-27"/>
                    <a:gd fmla="*/ 307480 h 440817" name="connsiteY6-28"/>
                  </a:gd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b="b" l="l" r="r" t="t"/>
                  <a:pathLst>
                    <a:path h="440817" w="557229">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61" name="任意多边形 60"/>
                <p:cNvSpPr/>
                <p:nvPr/>
              </p:nvSpPr>
              <p:spPr>
                <a:xfrm>
                  <a:off x="4611083" y="4336117"/>
                  <a:ext cx="514366" cy="483334"/>
                </a:xfrm>
                <a:custGeom>
                  <a:gdLst>
                    <a:gd fmla="*/ 198035 w 502835" name="connsiteX0"/>
                    <a:gd fmla="*/ 493056 h 493056" name="connsiteY0"/>
                    <a:gd fmla="*/ 123390 w 502835" name="connsiteX1"/>
                    <a:gd fmla="*/ 368648 h 493056" name="connsiteY1"/>
                    <a:gd fmla="*/ 5203 w 502835" name="connsiteX2"/>
                    <a:gd fmla="*/ 393529 h 493056" name="connsiteY2"/>
                    <a:gd fmla="*/ 310003 w 502835" name="connsiteX3"/>
                    <a:gd fmla="*/ 32746 h 493056" name="connsiteY3"/>
                    <a:gd fmla="*/ 502835 w 502835" name="connsiteX4"/>
                    <a:gd fmla="*/ 38966 h 493056" name="connsiteY4"/>
                    <a:gd fmla="*/ 205934 w 510734" name="connsiteX0-1"/>
                    <a:gd fmla="*/ 491889 h 491889" name="connsiteY0-2"/>
                    <a:gd fmla="*/ 131289 w 510734" name="connsiteX1-3"/>
                    <a:gd fmla="*/ 367481 h 491889" name="connsiteY1-4"/>
                    <a:gd fmla="*/ 4962 w 510734" name="connsiteX2-5"/>
                    <a:gd fmla="*/ 376082 h 491889" name="connsiteY2-6"/>
                    <a:gd fmla="*/ 317902 w 510734" name="connsiteX3-7"/>
                    <a:gd fmla="*/ 31579 h 491889" name="connsiteY3-8"/>
                    <a:gd fmla="*/ 510734 w 510734" name="connsiteX4-9"/>
                    <a:gd fmla="*/ 37799 h 491889" name="connsiteY4-10"/>
                    <a:gd fmla="*/ 205532 w 510332" name="connsiteX0-11"/>
                    <a:gd fmla="*/ 491889 h 491889" name="connsiteY0-12"/>
                    <a:gd fmla="*/ 136314 w 510332" name="connsiteX1-13"/>
                    <a:gd fmla="*/ 383761 h 491889" name="connsiteY1-14"/>
                    <a:gd fmla="*/ 4560 w 510332" name="connsiteX2-15"/>
                    <a:gd fmla="*/ 376082 h 491889" name="connsiteY2-16"/>
                    <a:gd fmla="*/ 317500 w 510332" name="connsiteX3-17"/>
                    <a:gd fmla="*/ 31579 h 491889" name="connsiteY3-18"/>
                    <a:gd fmla="*/ 510332 w 510332" name="connsiteX4-19"/>
                    <a:gd fmla="*/ 37799 h 491889" name="connsiteY4-20"/>
                    <a:gd fmla="*/ 159192 w 510119" name="connsiteX0-21"/>
                    <a:gd fmla="*/ 489175 h 489175" name="connsiteY0-22"/>
                    <a:gd fmla="*/ 136101 w 510119" name="connsiteX1-23"/>
                    <a:gd fmla="*/ 383761 h 489175" name="connsiteY1-24"/>
                    <a:gd fmla="*/ 4347 w 510119" name="connsiteX2-25"/>
                    <a:gd fmla="*/ 376082 h 489175" name="connsiteY2-26"/>
                    <a:gd fmla="*/ 317287 w 510119" name="connsiteX3-27"/>
                    <a:gd fmla="*/ 31579 h 489175" name="connsiteY3-28"/>
                    <a:gd fmla="*/ 510119 w 510119" name="connsiteX4-29"/>
                    <a:gd fmla="*/ 37799 h 489175" name="connsiteY4-30"/>
                    <a:gd fmla="*/ 159192 w 510119" name="connsiteX0-31"/>
                    <a:gd fmla="*/ 489175 h 489175" name="connsiteY0-32"/>
                    <a:gd fmla="*/ 136101 w 510119" name="connsiteX1-33"/>
                    <a:gd fmla="*/ 383761 h 489175" name="connsiteY1-34"/>
                    <a:gd fmla="*/ 4347 w 510119" name="connsiteX2-35"/>
                    <a:gd fmla="*/ 376082 h 489175" name="connsiteY2-36"/>
                    <a:gd fmla="*/ 317287 w 510119" name="connsiteX3-37"/>
                    <a:gd fmla="*/ 31579 h 489175" name="connsiteY3-38"/>
                    <a:gd fmla="*/ 510119 w 510119" name="connsiteX4-39"/>
                    <a:gd fmla="*/ 37799 h 489175" name="connsiteY4-40"/>
                    <a:gd fmla="*/ 151016 w 510083" name="connsiteX0-41"/>
                    <a:gd fmla="*/ 483748 h 483748" name="connsiteY0-42"/>
                    <a:gd fmla="*/ 136065 w 510083" name="connsiteX1-43"/>
                    <a:gd fmla="*/ 383761 h 483748" name="connsiteY1-44"/>
                    <a:gd fmla="*/ 4311 w 510083" name="connsiteX2-45"/>
                    <a:gd fmla="*/ 376082 h 483748" name="connsiteY2-46"/>
                    <a:gd fmla="*/ 317251 w 510083" name="connsiteX3-47"/>
                    <a:gd fmla="*/ 31579 h 483748" name="connsiteY3-48"/>
                    <a:gd fmla="*/ 510083 w 510083" name="connsiteX4-49"/>
                    <a:gd fmla="*/ 37799 h 483748" name="connsiteY4-50"/>
                    <a:gd fmla="*/ 150514 w 509581" name="connsiteX0-51"/>
                    <a:gd fmla="*/ 483748 h 483748" name="connsiteY0-52"/>
                    <a:gd fmla="*/ 135563 w 509581" name="connsiteX1-53"/>
                    <a:gd fmla="*/ 383761 h 483748" name="connsiteY1-54"/>
                    <a:gd fmla="*/ 3809 w 509581" name="connsiteX2-55"/>
                    <a:gd fmla="*/ 376082 h 483748" name="connsiteY2-56"/>
                    <a:gd fmla="*/ 316749 w 509581" name="connsiteX3-57"/>
                    <a:gd fmla="*/ 31579 h 483748" name="connsiteY3-58"/>
                    <a:gd fmla="*/ 509581 w 509581" name="connsiteX4-59"/>
                    <a:gd fmla="*/ 37799 h 483748" name="connsiteY4-60"/>
                    <a:gd fmla="*/ 146758 w 505825" name="connsiteX0-61"/>
                    <a:gd fmla="*/ 483748 h 483748" name="connsiteY0-62"/>
                    <a:gd fmla="*/ 131807 w 505825" name="connsiteX1-63"/>
                    <a:gd fmla="*/ 383761 h 483748" name="connsiteY1-64"/>
                    <a:gd fmla="*/ 53 w 505825" name="connsiteX2-65"/>
                    <a:gd fmla="*/ 376082 h 483748" name="connsiteY2-66"/>
                    <a:gd fmla="*/ 312993 w 505825" name="connsiteX3-67"/>
                    <a:gd fmla="*/ 31579 h 483748" name="connsiteY3-68"/>
                    <a:gd fmla="*/ 505825 w 505825" name="connsiteX4-69"/>
                    <a:gd fmla="*/ 37799 h 483748" name="connsiteY4-70"/>
                    <a:gd fmla="*/ 154904 w 513971" name="connsiteX0-71"/>
                    <a:gd fmla="*/ 482779 h 482779" name="connsiteY0-72"/>
                    <a:gd fmla="*/ 139953 w 513971" name="connsiteX1-73"/>
                    <a:gd fmla="*/ 382792 h 482779" name="connsiteY1-74"/>
                    <a:gd fmla="*/ 59 w 513971" name="connsiteX2-75"/>
                    <a:gd fmla="*/ 361546 h 482779" name="connsiteY2-76"/>
                    <a:gd fmla="*/ 321139 w 513971" name="connsiteX3-77"/>
                    <a:gd fmla="*/ 30610 h 482779" name="connsiteY3-78"/>
                    <a:gd fmla="*/ 513971 w 513971" name="connsiteX4-79"/>
                    <a:gd fmla="*/ 36830 h 482779" name="connsiteY4-80"/>
                    <a:gd fmla="*/ 154895 w 513962" name="connsiteX0-81"/>
                    <a:gd fmla="*/ 482779 h 482779" name="connsiteY0-82"/>
                    <a:gd fmla="*/ 139944 w 513962" name="connsiteX1-83"/>
                    <a:gd fmla="*/ 382792 h 482779" name="connsiteY1-84"/>
                    <a:gd fmla="*/ 50 w 513962" name="connsiteX2-85"/>
                    <a:gd fmla="*/ 361546 h 482779" name="connsiteY2-86"/>
                    <a:gd fmla="*/ 321130 w 513962" name="connsiteX3-87"/>
                    <a:gd fmla="*/ 30610 h 482779" name="connsiteY3-88"/>
                    <a:gd fmla="*/ 513962 w 513962" name="connsiteX4-89"/>
                    <a:gd fmla="*/ 36830 h 482779" name="connsiteY4-90"/>
                  </a:gdLst>
                  <a:cxnLst>
                    <a:cxn ang="0">
                      <a:pos x="connsiteX0-81" y="connsiteY0-82"/>
                    </a:cxn>
                    <a:cxn ang="0">
                      <a:pos x="connsiteX1-83" y="connsiteY1-84"/>
                    </a:cxn>
                    <a:cxn ang="0">
                      <a:pos x="connsiteX2-85" y="connsiteY2-86"/>
                    </a:cxn>
                    <a:cxn ang="0">
                      <a:pos x="connsiteX3-87" y="connsiteY3-88"/>
                    </a:cxn>
                    <a:cxn ang="0">
                      <a:pos x="connsiteX4-89" y="connsiteY4-90"/>
                    </a:cxn>
                  </a:cxnLst>
                  <a:rect b="b" l="l" r="r" t="t"/>
                  <a:pathLst>
                    <a:path h="482778" w="513962">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cap="rnd" w="25400">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grpSp>
        </p:grpSp>
        <p:pic>
          <p:nvPicPr>
            <p:cNvPr id="72" name="图片 71"/>
            <p:cNvPicPr>
              <a:picLocks noChangeAspect="1"/>
            </p:cNvPicPr>
            <p:nvPr/>
          </p:nvPicPr>
          <p:blipFill>
            <a:blip r:embed="rId4">
              <a:extLst>
                <a:ext uri="{28A0092B-C50C-407E-A947-70E740481C1C}">
                  <a14:useLocalDpi val="0"/>
                </a:ext>
              </a:extLst>
            </a:blip>
            <a:srcRect b="19974" l="81007" t="40606"/>
            <a:stretch>
              <a:fillRect/>
            </a:stretch>
          </p:blipFill>
          <p:spPr>
            <a:xfrm>
              <a:off x="3740982" y="2125001"/>
              <a:ext cx="1189840" cy="1584176"/>
            </a:xfrm>
            <a:prstGeom prst="rect">
              <a:avLst/>
            </a:prstGeom>
          </p:spPr>
        </p:pic>
      </p:grpSp>
      <p:sp>
        <p:nvSpPr>
          <p:cNvPr id="73" name="PA_矩形 72"/>
          <p:cNvSpPr/>
          <p:nvPr>
            <p:custDataLst>
              <p:tags r:id="rId5"/>
            </p:custDataLst>
          </p:nvPr>
        </p:nvSpPr>
        <p:spPr>
          <a:xfrm>
            <a:off x="6095200" y="1710690"/>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74" name="PA_矩形 73"/>
          <p:cNvSpPr/>
          <p:nvPr>
            <p:custDataLst>
              <p:tags r:id="rId6"/>
            </p:custDataLst>
          </p:nvPr>
        </p:nvSpPr>
        <p:spPr>
          <a:xfrm>
            <a:off x="6095200" y="3389748"/>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75" name="PA_矩形 74"/>
          <p:cNvSpPr/>
          <p:nvPr>
            <p:custDataLst>
              <p:tags r:id="rId7"/>
            </p:custDataLst>
          </p:nvPr>
        </p:nvSpPr>
        <p:spPr>
          <a:xfrm>
            <a:off x="988020" y="3403340"/>
            <a:ext cx="1861176" cy="777240"/>
          </a:xfrm>
          <a:prstGeom prst="rect">
            <a:avLst/>
          </a:prstGeom>
        </p:spPr>
        <p:txBody>
          <a:bodyPr wrap="square">
            <a:spAutoFit/>
          </a:bodyPr>
          <a:lstStyle/>
          <a:p>
            <a:pPr algn="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76" name="PA_矩形 75"/>
          <p:cNvSpPr/>
          <p:nvPr>
            <p:custDataLst>
              <p:tags r:id="rId8"/>
            </p:custDataLst>
          </p:nvPr>
        </p:nvSpPr>
        <p:spPr>
          <a:xfrm>
            <a:off x="951772" y="1726124"/>
            <a:ext cx="1861176" cy="777240"/>
          </a:xfrm>
          <a:prstGeom prst="rect">
            <a:avLst/>
          </a:prstGeom>
        </p:spPr>
        <p:txBody>
          <a:bodyPr wrap="square">
            <a:spAutoFit/>
          </a:bodyPr>
          <a:lstStyle/>
          <a:p>
            <a:pPr algn="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Tree>
    <p:extLst>
      <p:ext uri="{BB962C8B-B14F-4D97-AF65-F5344CB8AC3E}">
        <p14:creationId val="3087016114"/>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27"/>
                                        </p:tgtEl>
                                        <p:attrNameLst>
                                          <p:attrName>style.visibility</p:attrName>
                                        </p:attrNameLst>
                                      </p:cBhvr>
                                      <p:to>
                                        <p:strVal val="visible"/>
                                      </p:to>
                                    </p:set>
                                    <p:anim calcmode="lin" valueType="num">
                                      <p:cBhvr>
                                        <p:cTn dur="500" fill="hold" id="7"/>
                                        <p:tgtEl>
                                          <p:spTgt spid="27"/>
                                        </p:tgtEl>
                                        <p:attrNameLst>
                                          <p:attrName>ppt_w</p:attrName>
                                        </p:attrNameLst>
                                      </p:cBhvr>
                                      <p:tavLst>
                                        <p:tav tm="0">
                                          <p:val>
                                            <p:fltVal val="0"/>
                                          </p:val>
                                        </p:tav>
                                        <p:tav tm="100000">
                                          <p:val>
                                            <p:strVal val="#ppt_w"/>
                                          </p:val>
                                        </p:tav>
                                      </p:tavLst>
                                    </p:anim>
                                    <p:anim calcmode="lin" valueType="num">
                                      <p:cBhvr>
                                        <p:cTn dur="500" fill="hold" id="8"/>
                                        <p:tgtEl>
                                          <p:spTgt spid="27"/>
                                        </p:tgtEl>
                                        <p:attrNameLst>
                                          <p:attrName>ppt_h</p:attrName>
                                        </p:attrNameLst>
                                      </p:cBhvr>
                                      <p:tavLst>
                                        <p:tav tm="0">
                                          <p:val>
                                            <p:fltVal val="0"/>
                                          </p:val>
                                        </p:tav>
                                        <p:tav tm="100000">
                                          <p:val>
                                            <p:strVal val="#ppt_h"/>
                                          </p:val>
                                        </p:tav>
                                      </p:tavLst>
                                    </p:anim>
                                    <p:animEffect filter="fade" transition="in">
                                      <p:cBhvr>
                                        <p:cTn dur="500" id="9"/>
                                        <p:tgtEl>
                                          <p:spTgt spid="27"/>
                                        </p:tgtEl>
                                      </p:cBhvr>
                                    </p:animEffect>
                                  </p:childTnLst>
                                </p:cTn>
                              </p:par>
                              <p:par>
                                <p:cTn fill="hold" id="10" nodeType="withEffect" presetClass="entr" presetID="53" presetSubtype="0">
                                  <p:stCondLst>
                                    <p:cond delay="300"/>
                                  </p:stCondLst>
                                  <p:childTnLst>
                                    <p:set>
                                      <p:cBhvr>
                                        <p:cTn dur="1" fill="hold" id="11">
                                          <p:stCondLst>
                                            <p:cond delay="0"/>
                                          </p:stCondLst>
                                        </p:cTn>
                                        <p:tgtEl>
                                          <p:spTgt spid="4"/>
                                        </p:tgtEl>
                                        <p:attrNameLst>
                                          <p:attrName>style.visibility</p:attrName>
                                        </p:attrNameLst>
                                      </p:cBhvr>
                                      <p:to>
                                        <p:strVal val="visible"/>
                                      </p:to>
                                    </p:set>
                                    <p:anim calcmode="lin" valueType="num">
                                      <p:cBhvr>
                                        <p:cTn dur="500" fill="hold" id="12"/>
                                        <p:tgtEl>
                                          <p:spTgt spid="4"/>
                                        </p:tgtEl>
                                        <p:attrNameLst>
                                          <p:attrName>ppt_w</p:attrName>
                                        </p:attrNameLst>
                                      </p:cBhvr>
                                      <p:tavLst>
                                        <p:tav tm="0">
                                          <p:val>
                                            <p:fltVal val="0"/>
                                          </p:val>
                                        </p:tav>
                                        <p:tav tm="100000">
                                          <p:val>
                                            <p:strVal val="#ppt_w"/>
                                          </p:val>
                                        </p:tav>
                                      </p:tavLst>
                                    </p:anim>
                                    <p:anim calcmode="lin" valueType="num">
                                      <p:cBhvr>
                                        <p:cTn dur="500" fill="hold" id="13"/>
                                        <p:tgtEl>
                                          <p:spTgt spid="4"/>
                                        </p:tgtEl>
                                        <p:attrNameLst>
                                          <p:attrName>ppt_h</p:attrName>
                                        </p:attrNameLst>
                                      </p:cBhvr>
                                      <p:tavLst>
                                        <p:tav tm="0">
                                          <p:val>
                                            <p:fltVal val="0"/>
                                          </p:val>
                                        </p:tav>
                                        <p:tav tm="100000">
                                          <p:val>
                                            <p:strVal val="#ppt_h"/>
                                          </p:val>
                                        </p:tav>
                                      </p:tavLst>
                                    </p:anim>
                                    <p:animEffect filter="fade" transition="in">
                                      <p:cBhvr>
                                        <p:cTn dur="500" id="14"/>
                                        <p:tgtEl>
                                          <p:spTgt spid="4"/>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73"/>
                                        </p:tgtEl>
                                        <p:attrNameLst>
                                          <p:attrName>style.visibility</p:attrName>
                                        </p:attrNameLst>
                                      </p:cBhvr>
                                      <p:to>
                                        <p:strVal val="visible"/>
                                      </p:to>
                                    </p:set>
                                    <p:anim calcmode="lin" valueType="num">
                                      <p:cBhvr>
                                        <p:cTn dur="500" fill="hold" id="17"/>
                                        <p:tgtEl>
                                          <p:spTgt spid="73"/>
                                        </p:tgtEl>
                                        <p:attrNameLst>
                                          <p:attrName>ppt_w</p:attrName>
                                        </p:attrNameLst>
                                      </p:cBhvr>
                                      <p:tavLst>
                                        <p:tav tm="0">
                                          <p:val>
                                            <p:fltVal val="0"/>
                                          </p:val>
                                        </p:tav>
                                        <p:tav tm="100000">
                                          <p:val>
                                            <p:strVal val="#ppt_w"/>
                                          </p:val>
                                        </p:tav>
                                      </p:tavLst>
                                    </p:anim>
                                    <p:anim calcmode="lin" valueType="num">
                                      <p:cBhvr>
                                        <p:cTn dur="500" fill="hold" id="18"/>
                                        <p:tgtEl>
                                          <p:spTgt spid="73"/>
                                        </p:tgtEl>
                                        <p:attrNameLst>
                                          <p:attrName>ppt_h</p:attrName>
                                        </p:attrNameLst>
                                      </p:cBhvr>
                                      <p:tavLst>
                                        <p:tav tm="0">
                                          <p:val>
                                            <p:fltVal val="0"/>
                                          </p:val>
                                        </p:tav>
                                        <p:tav tm="100000">
                                          <p:val>
                                            <p:strVal val="#ppt_h"/>
                                          </p:val>
                                        </p:tav>
                                      </p:tavLst>
                                    </p:anim>
                                    <p:animEffect filter="fade" transition="in">
                                      <p:cBhvr>
                                        <p:cTn dur="500" id="19"/>
                                        <p:tgtEl>
                                          <p:spTgt spid="73"/>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74"/>
                                        </p:tgtEl>
                                        <p:attrNameLst>
                                          <p:attrName>style.visibility</p:attrName>
                                        </p:attrNameLst>
                                      </p:cBhvr>
                                      <p:to>
                                        <p:strVal val="visible"/>
                                      </p:to>
                                    </p:set>
                                    <p:animEffect filter="wipe(left)" transition="in">
                                      <p:cBhvr>
                                        <p:cTn dur="500" id="22"/>
                                        <p:tgtEl>
                                          <p:spTgt spid="74"/>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75"/>
                                        </p:tgtEl>
                                        <p:attrNameLst>
                                          <p:attrName>style.visibility</p:attrName>
                                        </p:attrNameLst>
                                      </p:cBhvr>
                                      <p:to>
                                        <p:strVal val="visible"/>
                                      </p:to>
                                    </p:set>
                                    <p:animEffect filter="wipe(left)" transition="in">
                                      <p:cBhvr>
                                        <p:cTn dur="500" id="25"/>
                                        <p:tgtEl>
                                          <p:spTgt spid="75"/>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76"/>
                                        </p:tgtEl>
                                        <p:attrNameLst>
                                          <p:attrName>style.visibility</p:attrName>
                                        </p:attrNameLst>
                                      </p:cBhvr>
                                      <p:to>
                                        <p:strVal val="visible"/>
                                      </p:to>
                                    </p:set>
                                    <p:animEffect filter="wipe(left)" transition="in">
                                      <p:cBhvr>
                                        <p:cTn dur="500" id="28"/>
                                        <p:tgtEl>
                                          <p:spTgt spid="7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73"/>
      <p:bldP grpId="0" spid="74"/>
      <p:bldP grpId="0" spid="75"/>
      <p:bldP grpId="0" spid="76"/>
    </p:bldLs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8" name="PA_chenying0907 17"/>
          <p:cNvGrpSpPr/>
          <p:nvPr>
            <p:custDataLst>
              <p:tags r:id="rId2"/>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gdLst>
                <a:gd fmla="*/ 1317 w 334691" name="connsiteX0"/>
                <a:gd fmla="*/ 509201 h 5174270" name="connsiteY0"/>
                <a:gd fmla="*/ 126931 w 334691" name="connsiteX1"/>
                <a:gd fmla="*/ 4775919 h 5174270" name="connsiteY1"/>
                <a:gd fmla="*/ 332787 w 334691" name="connsiteX2"/>
                <a:gd fmla="*/ 4578281 h 5174270" name="connsiteY2"/>
                <a:gd fmla="*/ 229917 w 334691" name="connsiteX3"/>
                <a:gd fmla="*/ 532061 h 5174270" name="connsiteY3"/>
                <a:gd fmla="*/ 1317 w 334691" name="connsiteX4"/>
                <a:gd fmla="*/ 509201 h 5174270"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74270" w="334691">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4" name="任意多边形 23"/>
            <p:cNvSpPr/>
            <p:nvPr/>
          </p:nvSpPr>
          <p:spPr>
            <a:xfrm>
              <a:off x="2431698" y="430383"/>
              <a:ext cx="182209" cy="4101339"/>
            </a:xfrm>
            <a:custGeom>
              <a:gdLst>
                <a:gd fmla="*/ 1179 w 357095" name="connsiteX0"/>
                <a:gd fmla="*/ 503978 h 5163391" name="connsiteY0"/>
                <a:gd fmla="*/ 149769 w 357095" name="connsiteX1"/>
                <a:gd fmla="*/ 4755938 h 5163391" name="connsiteY1"/>
                <a:gd fmla="*/ 355623 w 357095" name="connsiteX2"/>
                <a:gd fmla="*/ 4514024 h 5163391" name="connsiteY2"/>
                <a:gd fmla="*/ 229779 w 357095" name="connsiteX3"/>
                <a:gd fmla="*/ 526838 h 5163391" name="connsiteY3"/>
                <a:gd fmla="*/ 1179 w 357095" name="connsiteX4"/>
                <a:gd fmla="*/ 503978 h 516339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63391" w="357095">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5" name="任意多边形 24"/>
            <p:cNvSpPr/>
            <p:nvPr/>
          </p:nvSpPr>
          <p:spPr>
            <a:xfrm rot="5400000">
              <a:off x="1878188" y="3424699"/>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6" name="任意多边形 25"/>
            <p:cNvSpPr/>
            <p:nvPr/>
          </p:nvSpPr>
          <p:spPr>
            <a:xfrm rot="5400000">
              <a:off x="1878188" y="2688946"/>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7" name="任意多边形 26"/>
            <p:cNvSpPr/>
            <p:nvPr/>
          </p:nvSpPr>
          <p:spPr>
            <a:xfrm rot="5400000">
              <a:off x="1878188" y="1920060"/>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8" name="任意多边形 27"/>
            <p:cNvSpPr/>
            <p:nvPr/>
          </p:nvSpPr>
          <p:spPr>
            <a:xfrm rot="5400000">
              <a:off x="1868064" y="1200642"/>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29" name="任意多边形 28"/>
            <p:cNvSpPr/>
            <p:nvPr/>
          </p:nvSpPr>
          <p:spPr>
            <a:xfrm rot="5400000">
              <a:off x="1868065" y="476207"/>
              <a:ext cx="133440" cy="1314995"/>
            </a:xfrm>
            <a:custGeom>
              <a:gdLst>
                <a:gd fmla="*/ 1142 w 334516" name="connsiteX0"/>
                <a:gd fmla="*/ 508256 h 5195141" name="connsiteY0"/>
                <a:gd fmla="*/ 149732 w 334516" name="connsiteX1"/>
                <a:gd fmla="*/ 4760216 h 5195141" name="connsiteY1"/>
                <a:gd fmla="*/ 332612 w 334516" name="connsiteX2"/>
                <a:gd fmla="*/ 4577336 h 5195141" name="connsiteY2"/>
                <a:gd fmla="*/ 229742 w 334516" name="connsiteX3"/>
                <a:gd fmla="*/ 531116 h 5195141" name="connsiteY3"/>
                <a:gd fmla="*/ 1142 w 334516" name="connsiteX4"/>
                <a:gd fmla="*/ 508256 h 5195141" name="connsiteY4"/>
              </a:gdLst>
              <a:cxnLst>
                <a:cxn ang="0">
                  <a:pos x="connsiteX0" y="connsiteY0"/>
                </a:cxn>
                <a:cxn ang="0">
                  <a:pos x="connsiteX1" y="connsiteY1"/>
                </a:cxn>
                <a:cxn ang="0">
                  <a:pos x="connsiteX2" y="connsiteY2"/>
                </a:cxn>
                <a:cxn ang="0">
                  <a:pos x="connsiteX3" y="connsiteY3"/>
                </a:cxn>
                <a:cxn ang="0">
                  <a:pos x="connsiteX4" y="connsiteY4"/>
                </a:cxn>
              </a:cxnLst>
              <a:rect b="b" l="l" r="r" t="t"/>
              <a:pathLst>
                <a:path h="5195141" w="334516">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cap="rnd" w="25400">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grpSp>
      <p:grpSp>
        <p:nvGrpSpPr>
          <p:cNvPr id="19" name="PA_chenying0907 18"/>
          <p:cNvGrpSpPr/>
          <p:nvPr>
            <p:custDataLst>
              <p:tags r:id="rId3"/>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2"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3"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33" name="PA_文本框 32"/>
          <p:cNvSpPr txBox="1"/>
          <p:nvPr>
            <p:custDataLst>
              <p:tags r:id="rId4"/>
            </p:custDataLst>
          </p:nvPr>
        </p:nvSpPr>
        <p:spPr>
          <a:xfrm>
            <a:off x="2168230" y="4002618"/>
            <a:ext cx="1022350" cy="365760"/>
          </a:xfrm>
          <a:prstGeom prst="rect">
            <a:avLst/>
          </a:prstGeom>
          <a:noFill/>
        </p:spPr>
        <p:txBody>
          <a:bodyPr>
            <a:spAutoFit/>
          </a:bodyPr>
          <a:lstStyle/>
          <a:p>
            <a:pPr algn="ctr"/>
            <a:r>
              <a:rPr altLang="en-US" b="1" lang="zh-CN">
                <a:latin charset="-122" panose="020b0503020204020204" pitchFamily="34" typeface="微软雅黑"/>
                <a:ea charset="-122" panose="020b0503020204020204" pitchFamily="34" typeface="微软雅黑"/>
              </a:rPr>
              <a:t>探索</a:t>
            </a:r>
          </a:p>
        </p:txBody>
      </p:sp>
      <p:sp>
        <p:nvSpPr>
          <p:cNvPr id="34" name="PA_文本框 33"/>
          <p:cNvSpPr txBox="1"/>
          <p:nvPr>
            <p:custDataLst>
              <p:tags r:id="rId5"/>
            </p:custDataLst>
          </p:nvPr>
        </p:nvSpPr>
        <p:spPr>
          <a:xfrm>
            <a:off x="2226000" y="3365361"/>
            <a:ext cx="1022350" cy="365760"/>
          </a:xfrm>
          <a:prstGeom prst="rect">
            <a:avLst/>
          </a:prstGeom>
          <a:noFill/>
        </p:spPr>
        <p:txBody>
          <a:bodyPr>
            <a:spAutoFit/>
          </a:bodyPr>
          <a:lstStyle/>
          <a:p>
            <a:pPr algn="ctr"/>
            <a:r>
              <a:rPr altLang="en-US" b="1" lang="zh-CN">
                <a:latin charset="-122" panose="020b0503020204020204" pitchFamily="34" typeface="微软雅黑"/>
                <a:ea charset="-122" panose="020b0503020204020204" pitchFamily="34" typeface="微软雅黑"/>
              </a:rPr>
              <a:t>起步</a:t>
            </a:r>
          </a:p>
        </p:txBody>
      </p:sp>
      <p:sp>
        <p:nvSpPr>
          <p:cNvPr id="35" name="PA_文本框 34"/>
          <p:cNvSpPr txBox="1"/>
          <p:nvPr>
            <p:custDataLst>
              <p:tags r:id="rId6"/>
            </p:custDataLst>
          </p:nvPr>
        </p:nvSpPr>
        <p:spPr>
          <a:xfrm>
            <a:off x="2207217" y="2774929"/>
            <a:ext cx="1022350" cy="365760"/>
          </a:xfrm>
          <a:prstGeom prst="rect">
            <a:avLst/>
          </a:prstGeom>
          <a:noFill/>
        </p:spPr>
        <p:txBody>
          <a:bodyPr>
            <a:spAutoFit/>
          </a:bodyPr>
          <a:lstStyle/>
          <a:p>
            <a:pPr algn="ctr"/>
            <a:r>
              <a:rPr altLang="en-US" b="1" lang="zh-CN">
                <a:latin charset="-122" panose="020b0503020204020204" pitchFamily="34" typeface="微软雅黑"/>
                <a:ea charset="-122" panose="020b0503020204020204" pitchFamily="34" typeface="微软雅黑"/>
              </a:rPr>
              <a:t>定位</a:t>
            </a:r>
          </a:p>
        </p:txBody>
      </p:sp>
      <p:sp>
        <p:nvSpPr>
          <p:cNvPr id="36" name="PA_文本框 35"/>
          <p:cNvSpPr txBox="1"/>
          <p:nvPr>
            <p:custDataLst>
              <p:tags r:id="rId7"/>
            </p:custDataLst>
          </p:nvPr>
        </p:nvSpPr>
        <p:spPr>
          <a:xfrm>
            <a:off x="2182685" y="2063448"/>
            <a:ext cx="1022350" cy="365760"/>
          </a:xfrm>
          <a:prstGeom prst="rect">
            <a:avLst/>
          </a:prstGeom>
          <a:noFill/>
        </p:spPr>
        <p:txBody>
          <a:bodyPr>
            <a:spAutoFit/>
          </a:bodyPr>
          <a:lstStyle/>
          <a:p>
            <a:pPr algn="ctr"/>
            <a:r>
              <a:rPr altLang="en-US" b="1" lang="zh-CN">
                <a:latin charset="-122" panose="020b0503020204020204" pitchFamily="34" typeface="微软雅黑"/>
                <a:ea charset="-122" panose="020b0503020204020204" pitchFamily="34" typeface="微软雅黑"/>
              </a:rPr>
              <a:t>积淀</a:t>
            </a:r>
          </a:p>
        </p:txBody>
      </p:sp>
      <p:sp>
        <p:nvSpPr>
          <p:cNvPr id="37" name="PA_文本框 36"/>
          <p:cNvSpPr txBox="1"/>
          <p:nvPr>
            <p:custDataLst>
              <p:tags r:id="rId8"/>
            </p:custDataLst>
          </p:nvPr>
        </p:nvSpPr>
        <p:spPr>
          <a:xfrm>
            <a:off x="2156398" y="1531220"/>
            <a:ext cx="1022350" cy="365760"/>
          </a:xfrm>
          <a:prstGeom prst="rect">
            <a:avLst/>
          </a:prstGeom>
          <a:noFill/>
        </p:spPr>
        <p:txBody>
          <a:bodyPr>
            <a:spAutoFit/>
          </a:bodyPr>
          <a:lstStyle/>
          <a:p>
            <a:pPr algn="ctr"/>
            <a:r>
              <a:rPr altLang="en-US" b="1" lang="zh-CN">
                <a:latin charset="-122" panose="020b0503020204020204" pitchFamily="34" typeface="微软雅黑"/>
                <a:ea charset="-122" panose="020b0503020204020204" pitchFamily="34" typeface="微软雅黑"/>
              </a:rPr>
              <a:t>爆发</a:t>
            </a:r>
          </a:p>
        </p:txBody>
      </p:sp>
      <p:sp>
        <p:nvSpPr>
          <p:cNvPr id="2" name="PA_右箭头 1"/>
          <p:cNvSpPr/>
          <p:nvPr>
            <p:custDataLst>
              <p:tags r:id="rId9"/>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8" name="PA_右箭头 37"/>
          <p:cNvSpPr/>
          <p:nvPr>
            <p:custDataLst>
              <p:tags r:id="rId10"/>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9" name="PA_右箭头 38"/>
          <p:cNvSpPr/>
          <p:nvPr>
            <p:custDataLst>
              <p:tags r:id="rId11"/>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0" name="PA_右箭头 39"/>
          <p:cNvSpPr/>
          <p:nvPr>
            <p:custDataLst>
              <p:tags r:id="rId12"/>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1" name="PA_右箭头 40"/>
          <p:cNvSpPr/>
          <p:nvPr>
            <p:custDataLst>
              <p:tags r:id="rId13"/>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2" name="PA_矩形 41"/>
          <p:cNvSpPr/>
          <p:nvPr>
            <p:custDataLst>
              <p:tags r:id="rId14"/>
            </p:custDataLst>
          </p:nvPr>
        </p:nvSpPr>
        <p:spPr>
          <a:xfrm>
            <a:off x="4671832" y="1411718"/>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3" name="PA_矩形 42"/>
          <p:cNvSpPr/>
          <p:nvPr>
            <p:custDataLst>
              <p:tags r:id="rId15"/>
            </p:custDataLst>
          </p:nvPr>
        </p:nvSpPr>
        <p:spPr>
          <a:xfrm>
            <a:off x="4671832" y="1996201"/>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4" name="PA_矩形 43"/>
          <p:cNvSpPr/>
          <p:nvPr>
            <p:custDataLst>
              <p:tags r:id="rId16"/>
            </p:custDataLst>
          </p:nvPr>
        </p:nvSpPr>
        <p:spPr>
          <a:xfrm>
            <a:off x="4691552" y="2631071"/>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5" name="PA_矩形 44"/>
          <p:cNvSpPr/>
          <p:nvPr>
            <p:custDataLst>
              <p:tags r:id="rId17"/>
            </p:custDataLst>
          </p:nvPr>
        </p:nvSpPr>
        <p:spPr>
          <a:xfrm>
            <a:off x="4691552" y="3235497"/>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6" name="PA_矩形 45"/>
          <p:cNvSpPr/>
          <p:nvPr>
            <p:custDataLst>
              <p:tags r:id="rId18"/>
            </p:custDataLst>
          </p:nvPr>
        </p:nvSpPr>
        <p:spPr>
          <a:xfrm>
            <a:off x="4691552" y="3885854"/>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Tree>
    <p:extLst>
      <p:ext uri="{BB962C8B-B14F-4D97-AF65-F5344CB8AC3E}">
        <p14:creationId val="3087016114"/>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19"/>
                                        </p:tgtEl>
                                        <p:attrNameLst>
                                          <p:attrName>style.visibility</p:attrName>
                                        </p:attrNameLst>
                                      </p:cBhvr>
                                      <p:to>
                                        <p:strVal val="visible"/>
                                      </p:to>
                                    </p:set>
                                    <p:anim calcmode="lin" valueType="num">
                                      <p:cBhvr>
                                        <p:cTn dur="500" fill="hold" id="7"/>
                                        <p:tgtEl>
                                          <p:spTgt spid="19"/>
                                        </p:tgtEl>
                                        <p:attrNameLst>
                                          <p:attrName>ppt_w</p:attrName>
                                        </p:attrNameLst>
                                      </p:cBhvr>
                                      <p:tavLst>
                                        <p:tav tm="0">
                                          <p:val>
                                            <p:fltVal val="0"/>
                                          </p:val>
                                        </p:tav>
                                        <p:tav tm="100000">
                                          <p:val>
                                            <p:strVal val="#ppt_w"/>
                                          </p:val>
                                        </p:tav>
                                      </p:tavLst>
                                    </p:anim>
                                    <p:anim calcmode="lin" valueType="num">
                                      <p:cBhvr>
                                        <p:cTn dur="500" fill="hold" id="8"/>
                                        <p:tgtEl>
                                          <p:spTgt spid="19"/>
                                        </p:tgtEl>
                                        <p:attrNameLst>
                                          <p:attrName>ppt_h</p:attrName>
                                        </p:attrNameLst>
                                      </p:cBhvr>
                                      <p:tavLst>
                                        <p:tav tm="0">
                                          <p:val>
                                            <p:fltVal val="0"/>
                                          </p:val>
                                        </p:tav>
                                        <p:tav tm="100000">
                                          <p:val>
                                            <p:strVal val="#ppt_h"/>
                                          </p:val>
                                        </p:tav>
                                      </p:tavLst>
                                    </p:anim>
                                    <p:animEffect filter="fade" transition="in">
                                      <p:cBhvr>
                                        <p:cTn dur="500" id="9"/>
                                        <p:tgtEl>
                                          <p:spTgt spid="19"/>
                                        </p:tgtEl>
                                      </p:cBhvr>
                                    </p:animEffect>
                                  </p:childTnLst>
                                </p:cTn>
                              </p:par>
                              <p:par>
                                <p:cTn fill="hold" grpId="0" id="10" nodeType="withEffect" presetClass="entr" presetID="22" presetSubtype="8">
                                  <p:stCondLst>
                                    <p:cond delay="200"/>
                                  </p:stCondLst>
                                  <p:childTnLst>
                                    <p:set>
                                      <p:cBhvr>
                                        <p:cTn dur="1" fill="hold" id="11">
                                          <p:stCondLst>
                                            <p:cond delay="0"/>
                                          </p:stCondLst>
                                        </p:cTn>
                                        <p:tgtEl>
                                          <p:spTgt spid="42"/>
                                        </p:tgtEl>
                                        <p:attrNameLst>
                                          <p:attrName>style.visibility</p:attrName>
                                        </p:attrNameLst>
                                      </p:cBhvr>
                                      <p:to>
                                        <p:strVal val="visible"/>
                                      </p:to>
                                    </p:set>
                                    <p:animEffect filter="wipe(left)" transition="in">
                                      <p:cBhvr>
                                        <p:cTn dur="500" id="12"/>
                                        <p:tgtEl>
                                          <p:spTgt spid="42"/>
                                        </p:tgtEl>
                                      </p:cBhvr>
                                    </p:animEffect>
                                  </p:childTnLst>
                                </p:cTn>
                              </p:par>
                              <p:par>
                                <p:cTn fill="hold" id="13" nodeType="withEffect" presetClass="entr" presetID="53" presetSubtype="0">
                                  <p:stCondLst>
                                    <p:cond delay="600"/>
                                  </p:stCondLst>
                                  <p:childTnLst>
                                    <p:set>
                                      <p:cBhvr>
                                        <p:cTn dur="1" fill="hold" id="14">
                                          <p:stCondLst>
                                            <p:cond delay="0"/>
                                          </p:stCondLst>
                                        </p:cTn>
                                        <p:tgtEl>
                                          <p:spTgt spid="18"/>
                                        </p:tgtEl>
                                        <p:attrNameLst>
                                          <p:attrName>style.visibility</p:attrName>
                                        </p:attrNameLst>
                                      </p:cBhvr>
                                      <p:to>
                                        <p:strVal val="visible"/>
                                      </p:to>
                                    </p:set>
                                    <p:anim calcmode="lin" valueType="num">
                                      <p:cBhvr>
                                        <p:cTn dur="500" fill="hold" id="15"/>
                                        <p:tgtEl>
                                          <p:spTgt spid="18"/>
                                        </p:tgtEl>
                                        <p:attrNameLst>
                                          <p:attrName>ppt_w</p:attrName>
                                        </p:attrNameLst>
                                      </p:cBhvr>
                                      <p:tavLst>
                                        <p:tav tm="0">
                                          <p:val>
                                            <p:fltVal val="0"/>
                                          </p:val>
                                        </p:tav>
                                        <p:tav tm="100000">
                                          <p:val>
                                            <p:strVal val="#ppt_w"/>
                                          </p:val>
                                        </p:tav>
                                      </p:tavLst>
                                    </p:anim>
                                    <p:anim calcmode="lin" valueType="num">
                                      <p:cBhvr>
                                        <p:cTn dur="500" fill="hold" id="16"/>
                                        <p:tgtEl>
                                          <p:spTgt spid="18"/>
                                        </p:tgtEl>
                                        <p:attrNameLst>
                                          <p:attrName>ppt_h</p:attrName>
                                        </p:attrNameLst>
                                      </p:cBhvr>
                                      <p:tavLst>
                                        <p:tav tm="0">
                                          <p:val>
                                            <p:fltVal val="0"/>
                                          </p:val>
                                        </p:tav>
                                        <p:tav tm="100000">
                                          <p:val>
                                            <p:strVal val="#ppt_h"/>
                                          </p:val>
                                        </p:tav>
                                      </p:tavLst>
                                    </p:anim>
                                    <p:animEffect filter="fade" transition="in">
                                      <p:cBhvr>
                                        <p:cTn dur="500" id="17"/>
                                        <p:tgtEl>
                                          <p:spTgt spid="18"/>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33"/>
                                        </p:tgtEl>
                                        <p:attrNameLst>
                                          <p:attrName>style.visibility</p:attrName>
                                        </p:attrNameLst>
                                      </p:cBhvr>
                                      <p:to>
                                        <p:strVal val="visible"/>
                                      </p:to>
                                    </p:set>
                                    <p:anim calcmode="lin" valueType="num">
                                      <p:cBhvr>
                                        <p:cTn dur="500" fill="hold" id="20"/>
                                        <p:tgtEl>
                                          <p:spTgt spid="33"/>
                                        </p:tgtEl>
                                        <p:attrNameLst>
                                          <p:attrName>ppt_w</p:attrName>
                                        </p:attrNameLst>
                                      </p:cBhvr>
                                      <p:tavLst>
                                        <p:tav tm="0">
                                          <p:val>
                                            <p:fltVal val="0"/>
                                          </p:val>
                                        </p:tav>
                                        <p:tav tm="100000">
                                          <p:val>
                                            <p:strVal val="#ppt_w"/>
                                          </p:val>
                                        </p:tav>
                                      </p:tavLst>
                                    </p:anim>
                                    <p:anim calcmode="lin" valueType="num">
                                      <p:cBhvr>
                                        <p:cTn dur="500" fill="hold" id="21"/>
                                        <p:tgtEl>
                                          <p:spTgt spid="33"/>
                                        </p:tgtEl>
                                        <p:attrNameLst>
                                          <p:attrName>ppt_h</p:attrName>
                                        </p:attrNameLst>
                                      </p:cBhvr>
                                      <p:tavLst>
                                        <p:tav tm="0">
                                          <p:val>
                                            <p:fltVal val="0"/>
                                          </p:val>
                                        </p:tav>
                                        <p:tav tm="100000">
                                          <p:val>
                                            <p:strVal val="#ppt_h"/>
                                          </p:val>
                                        </p:tav>
                                      </p:tavLst>
                                    </p:anim>
                                    <p:animEffect filter="fade" transition="in">
                                      <p:cBhvr>
                                        <p:cTn dur="500" id="22"/>
                                        <p:tgtEl>
                                          <p:spTgt spid="33"/>
                                        </p:tgtEl>
                                      </p:cBhvr>
                                    </p:animEffect>
                                  </p:childTnLst>
                                </p:cTn>
                              </p:par>
                              <p:par>
                                <p:cTn fill="hold" grpId="0" id="23" nodeType="withEffect" presetClass="entr" presetID="22" presetSubtype="8">
                                  <p:stCondLst>
                                    <p:cond delay="1200"/>
                                  </p:stCondLst>
                                  <p:childTnLst>
                                    <p:set>
                                      <p:cBhvr>
                                        <p:cTn dur="1" fill="hold" id="24">
                                          <p:stCondLst>
                                            <p:cond delay="0"/>
                                          </p:stCondLst>
                                        </p:cTn>
                                        <p:tgtEl>
                                          <p:spTgt spid="34"/>
                                        </p:tgtEl>
                                        <p:attrNameLst>
                                          <p:attrName>style.visibility</p:attrName>
                                        </p:attrNameLst>
                                      </p:cBhvr>
                                      <p:to>
                                        <p:strVal val="visible"/>
                                      </p:to>
                                    </p:set>
                                    <p:animEffect filter="wipe(left)" transition="in">
                                      <p:cBhvr>
                                        <p:cTn dur="500" id="25"/>
                                        <p:tgtEl>
                                          <p:spTgt spid="34"/>
                                        </p:tgtEl>
                                      </p:cBhvr>
                                    </p:animEffect>
                                  </p:childTnLst>
                                </p:cTn>
                              </p:par>
                              <p:par>
                                <p:cTn fill="hold" grpId="0" id="26" nodeType="withEffect" presetClass="entr" presetID="22" presetSubtype="8">
                                  <p:stCondLst>
                                    <p:cond delay="1500"/>
                                  </p:stCondLst>
                                  <p:childTnLst>
                                    <p:set>
                                      <p:cBhvr>
                                        <p:cTn dur="1" fill="hold" id="27">
                                          <p:stCondLst>
                                            <p:cond delay="0"/>
                                          </p:stCondLst>
                                        </p:cTn>
                                        <p:tgtEl>
                                          <p:spTgt spid="35"/>
                                        </p:tgtEl>
                                        <p:attrNameLst>
                                          <p:attrName>style.visibility</p:attrName>
                                        </p:attrNameLst>
                                      </p:cBhvr>
                                      <p:to>
                                        <p:strVal val="visible"/>
                                      </p:to>
                                    </p:set>
                                    <p:animEffect filter="wipe(left)" transition="in">
                                      <p:cBhvr>
                                        <p:cTn dur="500" id="28"/>
                                        <p:tgtEl>
                                          <p:spTgt spid="35"/>
                                        </p:tgtEl>
                                      </p:cBhvr>
                                    </p:animEffect>
                                  </p:childTnLst>
                                </p:cTn>
                              </p:par>
                              <p:par>
                                <p:cTn fill="hold" grpId="0" id="29" nodeType="withEffect" presetClass="entr" presetID="22" presetSubtype="8">
                                  <p:stCondLst>
                                    <p:cond delay="1800"/>
                                  </p:stCondLst>
                                  <p:childTnLst>
                                    <p:set>
                                      <p:cBhvr>
                                        <p:cTn dur="1" fill="hold" id="30">
                                          <p:stCondLst>
                                            <p:cond delay="0"/>
                                          </p:stCondLst>
                                        </p:cTn>
                                        <p:tgtEl>
                                          <p:spTgt spid="36"/>
                                        </p:tgtEl>
                                        <p:attrNameLst>
                                          <p:attrName>style.visibility</p:attrName>
                                        </p:attrNameLst>
                                      </p:cBhvr>
                                      <p:to>
                                        <p:strVal val="visible"/>
                                      </p:to>
                                    </p:set>
                                    <p:animEffect filter="wipe(left)" transition="in">
                                      <p:cBhvr>
                                        <p:cTn dur="500" id="31"/>
                                        <p:tgtEl>
                                          <p:spTgt spid="36"/>
                                        </p:tgtEl>
                                      </p:cBhvr>
                                    </p:animEffect>
                                  </p:childTnLst>
                                </p:cTn>
                              </p:par>
                              <p:par>
                                <p:cTn fill="hold" grpId="0" id="32" nodeType="withEffect" presetClass="entr" presetID="22" presetSubtype="8">
                                  <p:stCondLst>
                                    <p:cond delay="2100"/>
                                  </p:stCondLst>
                                  <p:childTnLst>
                                    <p:set>
                                      <p:cBhvr>
                                        <p:cTn dur="1" fill="hold" id="33">
                                          <p:stCondLst>
                                            <p:cond delay="0"/>
                                          </p:stCondLst>
                                        </p:cTn>
                                        <p:tgtEl>
                                          <p:spTgt spid="37"/>
                                        </p:tgtEl>
                                        <p:attrNameLst>
                                          <p:attrName>style.visibility</p:attrName>
                                        </p:attrNameLst>
                                      </p:cBhvr>
                                      <p:to>
                                        <p:strVal val="visible"/>
                                      </p:to>
                                    </p:set>
                                    <p:animEffect filter="wipe(left)" transition="in">
                                      <p:cBhvr>
                                        <p:cTn dur="500" id="34"/>
                                        <p:tgtEl>
                                          <p:spTgt spid="37"/>
                                        </p:tgtEl>
                                      </p:cBhvr>
                                    </p:animEffect>
                                  </p:childTnLst>
                                </p:cTn>
                              </p:par>
                              <p:par>
                                <p:cTn fill="hold" grpId="0" id="35" nodeType="withEffect" presetClass="entr" presetID="22" presetSubtype="8">
                                  <p:stCondLst>
                                    <p:cond delay="2400"/>
                                  </p:stCondLst>
                                  <p:childTnLst>
                                    <p:set>
                                      <p:cBhvr>
                                        <p:cTn dur="1" fill="hold" id="36">
                                          <p:stCondLst>
                                            <p:cond delay="0"/>
                                          </p:stCondLst>
                                        </p:cTn>
                                        <p:tgtEl>
                                          <p:spTgt spid="2"/>
                                        </p:tgtEl>
                                        <p:attrNameLst>
                                          <p:attrName>style.visibility</p:attrName>
                                        </p:attrNameLst>
                                      </p:cBhvr>
                                      <p:to>
                                        <p:strVal val="visible"/>
                                      </p:to>
                                    </p:set>
                                    <p:animEffect filter="wipe(left)" transition="in">
                                      <p:cBhvr>
                                        <p:cTn dur="500" id="37"/>
                                        <p:tgtEl>
                                          <p:spTgt spid="2"/>
                                        </p:tgtEl>
                                      </p:cBhvr>
                                    </p:animEffect>
                                  </p:childTnLst>
                                </p:cTn>
                              </p:par>
                              <p:par>
                                <p:cTn fill="hold" grpId="0" id="38" nodeType="withEffect" presetClass="entr" presetID="22" presetSubtype="8">
                                  <p:stCondLst>
                                    <p:cond delay="2700"/>
                                  </p:stCondLst>
                                  <p:childTnLst>
                                    <p:set>
                                      <p:cBhvr>
                                        <p:cTn dur="1" fill="hold" id="39">
                                          <p:stCondLst>
                                            <p:cond delay="0"/>
                                          </p:stCondLst>
                                        </p:cTn>
                                        <p:tgtEl>
                                          <p:spTgt spid="38"/>
                                        </p:tgtEl>
                                        <p:attrNameLst>
                                          <p:attrName>style.visibility</p:attrName>
                                        </p:attrNameLst>
                                      </p:cBhvr>
                                      <p:to>
                                        <p:strVal val="visible"/>
                                      </p:to>
                                    </p:set>
                                    <p:animEffect filter="wipe(left)" transition="in">
                                      <p:cBhvr>
                                        <p:cTn dur="500" id="40"/>
                                        <p:tgtEl>
                                          <p:spTgt spid="38"/>
                                        </p:tgtEl>
                                      </p:cBhvr>
                                    </p:animEffect>
                                  </p:childTnLst>
                                </p:cTn>
                              </p:par>
                              <p:par>
                                <p:cTn fill="hold" grpId="0" id="41" nodeType="withEffect" presetClass="entr" presetID="22" presetSubtype="8">
                                  <p:stCondLst>
                                    <p:cond delay="3000"/>
                                  </p:stCondLst>
                                  <p:childTnLst>
                                    <p:set>
                                      <p:cBhvr>
                                        <p:cTn dur="1" fill="hold" id="42">
                                          <p:stCondLst>
                                            <p:cond delay="0"/>
                                          </p:stCondLst>
                                        </p:cTn>
                                        <p:tgtEl>
                                          <p:spTgt spid="39"/>
                                        </p:tgtEl>
                                        <p:attrNameLst>
                                          <p:attrName>style.visibility</p:attrName>
                                        </p:attrNameLst>
                                      </p:cBhvr>
                                      <p:to>
                                        <p:strVal val="visible"/>
                                      </p:to>
                                    </p:set>
                                    <p:animEffect filter="wipe(left)" transition="in">
                                      <p:cBhvr>
                                        <p:cTn dur="500" id="43"/>
                                        <p:tgtEl>
                                          <p:spTgt spid="39"/>
                                        </p:tgtEl>
                                      </p:cBhvr>
                                    </p:animEffect>
                                  </p:childTnLst>
                                </p:cTn>
                              </p:par>
                              <p:par>
                                <p:cTn fill="hold" grpId="0" id="44" nodeType="withEffect" presetClass="entr" presetID="22" presetSubtype="8">
                                  <p:stCondLst>
                                    <p:cond delay="3300"/>
                                  </p:stCondLst>
                                  <p:childTnLst>
                                    <p:set>
                                      <p:cBhvr>
                                        <p:cTn dur="1" fill="hold" id="45">
                                          <p:stCondLst>
                                            <p:cond delay="0"/>
                                          </p:stCondLst>
                                        </p:cTn>
                                        <p:tgtEl>
                                          <p:spTgt spid="40"/>
                                        </p:tgtEl>
                                        <p:attrNameLst>
                                          <p:attrName>style.visibility</p:attrName>
                                        </p:attrNameLst>
                                      </p:cBhvr>
                                      <p:to>
                                        <p:strVal val="visible"/>
                                      </p:to>
                                    </p:set>
                                    <p:animEffect filter="wipe(left)" transition="in">
                                      <p:cBhvr>
                                        <p:cTn dur="500" id="46"/>
                                        <p:tgtEl>
                                          <p:spTgt spid="40"/>
                                        </p:tgtEl>
                                      </p:cBhvr>
                                    </p:animEffect>
                                  </p:childTnLst>
                                </p:cTn>
                              </p:par>
                              <p:par>
                                <p:cTn fill="hold" grpId="0" id="47" nodeType="withEffect" presetClass="entr" presetID="22" presetSubtype="8">
                                  <p:stCondLst>
                                    <p:cond delay="3600"/>
                                  </p:stCondLst>
                                  <p:childTnLst>
                                    <p:set>
                                      <p:cBhvr>
                                        <p:cTn dur="1" fill="hold" id="48">
                                          <p:stCondLst>
                                            <p:cond delay="0"/>
                                          </p:stCondLst>
                                        </p:cTn>
                                        <p:tgtEl>
                                          <p:spTgt spid="41"/>
                                        </p:tgtEl>
                                        <p:attrNameLst>
                                          <p:attrName>style.visibility</p:attrName>
                                        </p:attrNameLst>
                                      </p:cBhvr>
                                      <p:to>
                                        <p:strVal val="visible"/>
                                      </p:to>
                                    </p:set>
                                    <p:animEffect filter="wipe(left)" transition="in">
                                      <p:cBhvr>
                                        <p:cTn dur="500" id="49"/>
                                        <p:tgtEl>
                                          <p:spTgt spid="41"/>
                                        </p:tgtEl>
                                      </p:cBhvr>
                                    </p:animEffect>
                                  </p:childTnLst>
                                </p:cTn>
                              </p:par>
                              <p:par>
                                <p:cTn fill="hold" grpId="0" id="50" nodeType="withEffect" presetClass="entr" presetID="53" presetSubtype="0">
                                  <p:stCondLst>
                                    <p:cond delay="300"/>
                                  </p:stCondLst>
                                  <p:childTnLst>
                                    <p:set>
                                      <p:cBhvr>
                                        <p:cTn dur="1" fill="hold" id="51">
                                          <p:stCondLst>
                                            <p:cond delay="0"/>
                                          </p:stCondLst>
                                        </p:cTn>
                                        <p:tgtEl>
                                          <p:spTgt spid="44"/>
                                        </p:tgtEl>
                                        <p:attrNameLst>
                                          <p:attrName>style.visibility</p:attrName>
                                        </p:attrNameLst>
                                      </p:cBhvr>
                                      <p:to>
                                        <p:strVal val="visible"/>
                                      </p:to>
                                    </p:set>
                                    <p:anim calcmode="lin" valueType="num">
                                      <p:cBhvr>
                                        <p:cTn dur="500" fill="hold" id="52"/>
                                        <p:tgtEl>
                                          <p:spTgt spid="44"/>
                                        </p:tgtEl>
                                        <p:attrNameLst>
                                          <p:attrName>ppt_w</p:attrName>
                                        </p:attrNameLst>
                                      </p:cBhvr>
                                      <p:tavLst>
                                        <p:tav tm="0">
                                          <p:val>
                                            <p:fltVal val="0"/>
                                          </p:val>
                                        </p:tav>
                                        <p:tav tm="100000">
                                          <p:val>
                                            <p:strVal val="#ppt_w"/>
                                          </p:val>
                                        </p:tav>
                                      </p:tavLst>
                                    </p:anim>
                                    <p:anim calcmode="lin" valueType="num">
                                      <p:cBhvr>
                                        <p:cTn dur="500" fill="hold" id="53"/>
                                        <p:tgtEl>
                                          <p:spTgt spid="44"/>
                                        </p:tgtEl>
                                        <p:attrNameLst>
                                          <p:attrName>ppt_h</p:attrName>
                                        </p:attrNameLst>
                                      </p:cBhvr>
                                      <p:tavLst>
                                        <p:tav tm="0">
                                          <p:val>
                                            <p:fltVal val="0"/>
                                          </p:val>
                                        </p:tav>
                                        <p:tav tm="100000">
                                          <p:val>
                                            <p:strVal val="#ppt_h"/>
                                          </p:val>
                                        </p:tav>
                                      </p:tavLst>
                                    </p:anim>
                                    <p:animEffect filter="fade" transition="in">
                                      <p:cBhvr>
                                        <p:cTn dur="500" id="54"/>
                                        <p:tgtEl>
                                          <p:spTgt spid="44"/>
                                        </p:tgtEl>
                                      </p:cBhvr>
                                    </p:animEffect>
                                  </p:childTnLst>
                                </p:cTn>
                              </p:par>
                              <p:par>
                                <p:cTn fill="hold" grpId="0" id="55" nodeType="withEffect" presetClass="entr" presetID="53" presetSubtype="0">
                                  <p:stCondLst>
                                    <p:cond delay="600"/>
                                  </p:stCondLst>
                                  <p:childTnLst>
                                    <p:set>
                                      <p:cBhvr>
                                        <p:cTn dur="1" fill="hold" id="56">
                                          <p:stCondLst>
                                            <p:cond delay="0"/>
                                          </p:stCondLst>
                                        </p:cTn>
                                        <p:tgtEl>
                                          <p:spTgt spid="43"/>
                                        </p:tgtEl>
                                        <p:attrNameLst>
                                          <p:attrName>style.visibility</p:attrName>
                                        </p:attrNameLst>
                                      </p:cBhvr>
                                      <p:to>
                                        <p:strVal val="visible"/>
                                      </p:to>
                                    </p:set>
                                    <p:anim calcmode="lin" valueType="num">
                                      <p:cBhvr>
                                        <p:cTn dur="500" fill="hold" id="57"/>
                                        <p:tgtEl>
                                          <p:spTgt spid="43"/>
                                        </p:tgtEl>
                                        <p:attrNameLst>
                                          <p:attrName>ppt_w</p:attrName>
                                        </p:attrNameLst>
                                      </p:cBhvr>
                                      <p:tavLst>
                                        <p:tav tm="0">
                                          <p:val>
                                            <p:fltVal val="0"/>
                                          </p:val>
                                        </p:tav>
                                        <p:tav tm="100000">
                                          <p:val>
                                            <p:strVal val="#ppt_w"/>
                                          </p:val>
                                        </p:tav>
                                      </p:tavLst>
                                    </p:anim>
                                    <p:anim calcmode="lin" valueType="num">
                                      <p:cBhvr>
                                        <p:cTn dur="500" fill="hold" id="58"/>
                                        <p:tgtEl>
                                          <p:spTgt spid="43"/>
                                        </p:tgtEl>
                                        <p:attrNameLst>
                                          <p:attrName>ppt_h</p:attrName>
                                        </p:attrNameLst>
                                      </p:cBhvr>
                                      <p:tavLst>
                                        <p:tav tm="0">
                                          <p:val>
                                            <p:fltVal val="0"/>
                                          </p:val>
                                        </p:tav>
                                        <p:tav tm="100000">
                                          <p:val>
                                            <p:strVal val="#ppt_h"/>
                                          </p:val>
                                        </p:tav>
                                      </p:tavLst>
                                    </p:anim>
                                    <p:animEffect filter="fade" transition="in">
                                      <p:cBhvr>
                                        <p:cTn dur="500" id="59"/>
                                        <p:tgtEl>
                                          <p:spTgt spid="43"/>
                                        </p:tgtEl>
                                      </p:cBhvr>
                                    </p:animEffect>
                                  </p:childTnLst>
                                </p:cTn>
                              </p:par>
                              <p:par>
                                <p:cTn fill="hold" grpId="0" id="60" nodeType="withEffect" presetClass="entr" presetID="53" presetSubtype="0">
                                  <p:stCondLst>
                                    <p:cond delay="900"/>
                                  </p:stCondLst>
                                  <p:childTnLst>
                                    <p:set>
                                      <p:cBhvr>
                                        <p:cTn dur="1" fill="hold" id="61">
                                          <p:stCondLst>
                                            <p:cond delay="0"/>
                                          </p:stCondLst>
                                        </p:cTn>
                                        <p:tgtEl>
                                          <p:spTgt spid="45"/>
                                        </p:tgtEl>
                                        <p:attrNameLst>
                                          <p:attrName>style.visibility</p:attrName>
                                        </p:attrNameLst>
                                      </p:cBhvr>
                                      <p:to>
                                        <p:strVal val="visible"/>
                                      </p:to>
                                    </p:set>
                                    <p:anim calcmode="lin" valueType="num">
                                      <p:cBhvr>
                                        <p:cTn dur="500" fill="hold" id="62"/>
                                        <p:tgtEl>
                                          <p:spTgt spid="45"/>
                                        </p:tgtEl>
                                        <p:attrNameLst>
                                          <p:attrName>ppt_w</p:attrName>
                                        </p:attrNameLst>
                                      </p:cBhvr>
                                      <p:tavLst>
                                        <p:tav tm="0">
                                          <p:val>
                                            <p:fltVal val="0"/>
                                          </p:val>
                                        </p:tav>
                                        <p:tav tm="100000">
                                          <p:val>
                                            <p:strVal val="#ppt_w"/>
                                          </p:val>
                                        </p:tav>
                                      </p:tavLst>
                                    </p:anim>
                                    <p:anim calcmode="lin" valueType="num">
                                      <p:cBhvr>
                                        <p:cTn dur="500" fill="hold" id="63"/>
                                        <p:tgtEl>
                                          <p:spTgt spid="45"/>
                                        </p:tgtEl>
                                        <p:attrNameLst>
                                          <p:attrName>ppt_h</p:attrName>
                                        </p:attrNameLst>
                                      </p:cBhvr>
                                      <p:tavLst>
                                        <p:tav tm="0">
                                          <p:val>
                                            <p:fltVal val="0"/>
                                          </p:val>
                                        </p:tav>
                                        <p:tav tm="100000">
                                          <p:val>
                                            <p:strVal val="#ppt_h"/>
                                          </p:val>
                                        </p:tav>
                                      </p:tavLst>
                                    </p:anim>
                                    <p:animEffect filter="fade" transition="in">
                                      <p:cBhvr>
                                        <p:cTn dur="500" id="64"/>
                                        <p:tgtEl>
                                          <p:spTgt spid="45"/>
                                        </p:tgtEl>
                                      </p:cBhvr>
                                    </p:animEffect>
                                  </p:childTnLst>
                                </p:cTn>
                              </p:par>
                              <p:par>
                                <p:cTn fill="hold" grpId="0" id="65" nodeType="withEffect" presetClass="entr" presetID="22" presetSubtype="8">
                                  <p:stCondLst>
                                    <p:cond delay="1200"/>
                                  </p:stCondLst>
                                  <p:childTnLst>
                                    <p:set>
                                      <p:cBhvr>
                                        <p:cTn dur="1" fill="hold" id="66">
                                          <p:stCondLst>
                                            <p:cond delay="0"/>
                                          </p:stCondLst>
                                        </p:cTn>
                                        <p:tgtEl>
                                          <p:spTgt spid="46"/>
                                        </p:tgtEl>
                                        <p:attrNameLst>
                                          <p:attrName>style.visibility</p:attrName>
                                        </p:attrNameLst>
                                      </p:cBhvr>
                                      <p:to>
                                        <p:strVal val="visible"/>
                                      </p:to>
                                    </p:set>
                                    <p:animEffect filter="wipe(left)" transition="in">
                                      <p:cBhvr>
                                        <p:cTn dur="500" id="67"/>
                                        <p:tgtEl>
                                          <p:spTgt spid="4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3"/>
      <p:bldP grpId="0" spid="34"/>
      <p:bldP grpId="0" spid="35"/>
      <p:bldP grpId="0" spid="36"/>
      <p:bldP grpId="0" spid="37"/>
      <p:bldP grpId="0" spid="2"/>
      <p:bldP grpId="0" spid="38"/>
      <p:bldP grpId="0" spid="39"/>
      <p:bldP grpId="0" spid="40"/>
      <p:bldP grpId="0" spid="41"/>
      <p:bldP grpId="0" spid="42"/>
      <p:bldP grpId="0" spid="43"/>
      <p:bldP grpId="0" spid="44"/>
      <p:bldP grpId="0" spid="45"/>
      <p:bldP grpId="0" spid="46"/>
    </p:bldLs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5" name="PA_任意多边形 140"/>
          <p:cNvSpPr>
            <a:spLocks noEditPoints="1"/>
          </p:cNvSpPr>
          <p:nvPr>
            <p:custDataLst>
              <p:tags r:id="rId2"/>
            </p:custDataLst>
          </p:nvPr>
        </p:nvSpPr>
        <p:spPr bwMode="auto">
          <a:xfrm rot="16862230">
            <a:off x="5752958" y="2011333"/>
            <a:ext cx="2900868" cy="968522"/>
          </a:xfrm>
          <a:custGeom>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b="b" l="0" r="r" t="0"/>
            <a:pathLst>
              <a:path h="840" w="1858">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 name="PA_任意多边形 128"/>
          <p:cNvSpPr>
            <a:spLocks noEditPoints="1"/>
          </p:cNvSpPr>
          <p:nvPr>
            <p:custDataLst>
              <p:tags r:id="rId3"/>
            </p:custDataLst>
          </p:nvPr>
        </p:nvSpPr>
        <p:spPr bwMode="auto">
          <a:xfrm rot="16872956">
            <a:off x="1499565" y="2839055"/>
            <a:ext cx="1298987" cy="6156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 name="PA_任意多边形 128"/>
          <p:cNvSpPr>
            <a:spLocks noEditPoints="1"/>
          </p:cNvSpPr>
          <p:nvPr>
            <p:custDataLst>
              <p:tags r:id="rId4"/>
            </p:custDataLst>
          </p:nvPr>
        </p:nvSpPr>
        <p:spPr bwMode="auto">
          <a:xfrm rot="16872956">
            <a:off x="3212593" y="2839055"/>
            <a:ext cx="1298987" cy="6156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 name="PA_任意多边形 128"/>
          <p:cNvSpPr>
            <a:spLocks noEditPoints="1"/>
          </p:cNvSpPr>
          <p:nvPr>
            <p:custDataLst>
              <p:tags r:id="rId5"/>
            </p:custDataLst>
          </p:nvPr>
        </p:nvSpPr>
        <p:spPr bwMode="auto">
          <a:xfrm rot="16872956">
            <a:off x="5015783" y="2923099"/>
            <a:ext cx="1298987" cy="615608"/>
          </a:xfrm>
          <a:custGeom>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b="b" l="0" r="r" t="0"/>
            <a:pathLst>
              <a:path h="1098" w="2921">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 name="PA_任意多边形 100"/>
          <p:cNvSpPr>
            <a:spLocks noEditPoints="1"/>
          </p:cNvSpPr>
          <p:nvPr>
            <p:custDataLst>
              <p:tags r:id="rId6"/>
            </p:custDataLst>
          </p:nvPr>
        </p:nvSpPr>
        <p:spPr bwMode="auto">
          <a:xfrm flipH="1" flipV="1">
            <a:off x="3062343" y="2936546"/>
            <a:ext cx="181598" cy="213533"/>
          </a:xfrm>
          <a:custGeom>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b="b" l="0" r="r" t="0"/>
            <a:pathLst>
              <a:path h="245" w="258">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 name="PA_任意多边形 100"/>
          <p:cNvSpPr>
            <a:spLocks noEditPoints="1"/>
          </p:cNvSpPr>
          <p:nvPr>
            <p:custDataLst>
              <p:tags r:id="rId7"/>
            </p:custDataLst>
          </p:nvPr>
        </p:nvSpPr>
        <p:spPr bwMode="auto">
          <a:xfrm flipH="1" flipV="1">
            <a:off x="4775372" y="2936546"/>
            <a:ext cx="181598" cy="213533"/>
          </a:xfrm>
          <a:custGeom>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b="b" l="0" r="r" t="0"/>
            <a:pathLst>
              <a:path h="245" w="258">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 name="PA_文本框 13"/>
          <p:cNvSpPr txBox="1"/>
          <p:nvPr>
            <p:custDataLst>
              <p:tags r:id="rId8"/>
            </p:custDataLst>
          </p:nvPr>
        </p:nvSpPr>
        <p:spPr>
          <a:xfrm>
            <a:off x="1444592" y="1801828"/>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15" name="PA_文本框 14"/>
          <p:cNvSpPr txBox="1"/>
          <p:nvPr>
            <p:custDataLst>
              <p:tags r:id="rId9"/>
            </p:custDataLst>
          </p:nvPr>
        </p:nvSpPr>
        <p:spPr>
          <a:xfrm>
            <a:off x="3233156" y="1801828"/>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16" name="PA_文本框 15"/>
          <p:cNvSpPr txBox="1"/>
          <p:nvPr>
            <p:custDataLst>
              <p:tags r:id="rId10"/>
            </p:custDataLst>
          </p:nvPr>
        </p:nvSpPr>
        <p:spPr>
          <a:xfrm>
            <a:off x="4984658" y="1801828"/>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grpSp>
        <p:nvGrpSpPr>
          <p:cNvPr id="23" name="PA_chenying0907 22"/>
          <p:cNvGrpSpPr/>
          <p:nvPr>
            <p:custDataLst>
              <p:tags r:id="rId11"/>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5"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6"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7" name="PA_矩形 26"/>
          <p:cNvSpPr/>
          <p:nvPr>
            <p:custDataLst>
              <p:tags r:id="rId12"/>
            </p:custDataLst>
          </p:nvPr>
        </p:nvSpPr>
        <p:spPr>
          <a:xfrm>
            <a:off x="1367905" y="4103482"/>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28" name="PA_矩形 27"/>
          <p:cNvSpPr/>
          <p:nvPr>
            <p:custDataLst>
              <p:tags r:id="rId13"/>
            </p:custDataLst>
          </p:nvPr>
        </p:nvSpPr>
        <p:spPr>
          <a:xfrm>
            <a:off x="4752677" y="4083918"/>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Tree>
    <p:extLst>
      <p:ext uri="{BB962C8B-B14F-4D97-AF65-F5344CB8AC3E}">
        <p14:creationId val="239689682"/>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3"/>
                                        </p:tgtEl>
                                        <p:attrNameLst>
                                          <p:attrName>style.visibility</p:attrName>
                                        </p:attrNameLst>
                                      </p:cBhvr>
                                      <p:to>
                                        <p:strVal val="visible"/>
                                      </p:to>
                                    </p:set>
                                    <p:animEffect filter="wipe(left)" transition="in">
                                      <p:cBhvr>
                                        <p:cTn dur="500" id="7"/>
                                        <p:tgtEl>
                                          <p:spTgt spid="23"/>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6"/>
                                        </p:tgtEl>
                                        <p:attrNameLst>
                                          <p:attrName>style.visibility</p:attrName>
                                        </p:attrNameLst>
                                      </p:cBhvr>
                                      <p:to>
                                        <p:strVal val="visible"/>
                                      </p:to>
                                    </p:set>
                                    <p:anim calcmode="lin" valueType="num">
                                      <p:cBhvr>
                                        <p:cTn dur="500" fill="hold" id="10"/>
                                        <p:tgtEl>
                                          <p:spTgt spid="6"/>
                                        </p:tgtEl>
                                        <p:attrNameLst>
                                          <p:attrName>ppt_w</p:attrName>
                                        </p:attrNameLst>
                                      </p:cBhvr>
                                      <p:tavLst>
                                        <p:tav tm="0">
                                          <p:val>
                                            <p:fltVal val="0"/>
                                          </p:val>
                                        </p:tav>
                                        <p:tav tm="100000">
                                          <p:val>
                                            <p:strVal val="#ppt_w"/>
                                          </p:val>
                                        </p:tav>
                                      </p:tavLst>
                                    </p:anim>
                                    <p:anim calcmode="lin" valueType="num">
                                      <p:cBhvr>
                                        <p:cTn dur="500" fill="hold" id="11"/>
                                        <p:tgtEl>
                                          <p:spTgt spid="6"/>
                                        </p:tgtEl>
                                        <p:attrNameLst>
                                          <p:attrName>ppt_h</p:attrName>
                                        </p:attrNameLst>
                                      </p:cBhvr>
                                      <p:tavLst>
                                        <p:tav tm="0">
                                          <p:val>
                                            <p:fltVal val="0"/>
                                          </p:val>
                                        </p:tav>
                                        <p:tav tm="100000">
                                          <p:val>
                                            <p:strVal val="#ppt_h"/>
                                          </p:val>
                                        </p:tav>
                                      </p:tavLst>
                                    </p:anim>
                                    <p:animEffect filter="fade" transition="in">
                                      <p:cBhvr>
                                        <p:cTn dur="500" id="12"/>
                                        <p:tgtEl>
                                          <p:spTgt spid="6"/>
                                        </p:tgtEl>
                                      </p:cBhvr>
                                    </p:animEffect>
                                  </p:childTnLst>
                                </p:cTn>
                              </p:par>
                              <p:par>
                                <p:cTn fill="hold" grpId="0" id="13" nodeType="withEffect" presetClass="entr" presetID="53" presetSubtype="0">
                                  <p:stCondLst>
                                    <p:cond delay="600"/>
                                  </p:stCondLst>
                                  <p:childTnLst>
                                    <p:set>
                                      <p:cBhvr>
                                        <p:cTn dur="1" fill="hold" id="14">
                                          <p:stCondLst>
                                            <p:cond delay="0"/>
                                          </p:stCondLst>
                                        </p:cTn>
                                        <p:tgtEl>
                                          <p:spTgt spid="5"/>
                                        </p:tgtEl>
                                        <p:attrNameLst>
                                          <p:attrName>style.visibility</p:attrName>
                                        </p:attrNameLst>
                                      </p:cBhvr>
                                      <p:to>
                                        <p:strVal val="visible"/>
                                      </p:to>
                                    </p:set>
                                    <p:anim calcmode="lin" valueType="num">
                                      <p:cBhvr>
                                        <p:cTn dur="500" fill="hold" id="15"/>
                                        <p:tgtEl>
                                          <p:spTgt spid="5"/>
                                        </p:tgtEl>
                                        <p:attrNameLst>
                                          <p:attrName>ppt_w</p:attrName>
                                        </p:attrNameLst>
                                      </p:cBhvr>
                                      <p:tavLst>
                                        <p:tav tm="0">
                                          <p:val>
                                            <p:fltVal val="0"/>
                                          </p:val>
                                        </p:tav>
                                        <p:tav tm="100000">
                                          <p:val>
                                            <p:strVal val="#ppt_w"/>
                                          </p:val>
                                        </p:tav>
                                      </p:tavLst>
                                    </p:anim>
                                    <p:anim calcmode="lin" valueType="num">
                                      <p:cBhvr>
                                        <p:cTn dur="500" fill="hold" id="16"/>
                                        <p:tgtEl>
                                          <p:spTgt spid="5"/>
                                        </p:tgtEl>
                                        <p:attrNameLst>
                                          <p:attrName>ppt_h</p:attrName>
                                        </p:attrNameLst>
                                      </p:cBhvr>
                                      <p:tavLst>
                                        <p:tav tm="0">
                                          <p:val>
                                            <p:fltVal val="0"/>
                                          </p:val>
                                        </p:tav>
                                        <p:tav tm="100000">
                                          <p:val>
                                            <p:strVal val="#ppt_h"/>
                                          </p:val>
                                        </p:tav>
                                      </p:tavLst>
                                    </p:anim>
                                    <p:animEffect filter="fade" transition="in">
                                      <p:cBhvr>
                                        <p:cTn dur="500" id="17"/>
                                        <p:tgtEl>
                                          <p:spTgt spid="5"/>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7"/>
                                        </p:tgtEl>
                                        <p:attrNameLst>
                                          <p:attrName>style.visibility</p:attrName>
                                        </p:attrNameLst>
                                      </p:cBhvr>
                                      <p:to>
                                        <p:strVal val="visible"/>
                                      </p:to>
                                    </p:set>
                                    <p:anim calcmode="lin" valueType="num">
                                      <p:cBhvr>
                                        <p:cTn dur="500" fill="hold" id="20"/>
                                        <p:tgtEl>
                                          <p:spTgt spid="7"/>
                                        </p:tgtEl>
                                        <p:attrNameLst>
                                          <p:attrName>ppt_w</p:attrName>
                                        </p:attrNameLst>
                                      </p:cBhvr>
                                      <p:tavLst>
                                        <p:tav tm="0">
                                          <p:val>
                                            <p:fltVal val="0"/>
                                          </p:val>
                                        </p:tav>
                                        <p:tav tm="100000">
                                          <p:val>
                                            <p:strVal val="#ppt_w"/>
                                          </p:val>
                                        </p:tav>
                                      </p:tavLst>
                                    </p:anim>
                                    <p:anim calcmode="lin" valueType="num">
                                      <p:cBhvr>
                                        <p:cTn dur="500" fill="hold" id="21"/>
                                        <p:tgtEl>
                                          <p:spTgt spid="7"/>
                                        </p:tgtEl>
                                        <p:attrNameLst>
                                          <p:attrName>ppt_h</p:attrName>
                                        </p:attrNameLst>
                                      </p:cBhvr>
                                      <p:tavLst>
                                        <p:tav tm="0">
                                          <p:val>
                                            <p:fltVal val="0"/>
                                          </p:val>
                                        </p:tav>
                                        <p:tav tm="100000">
                                          <p:val>
                                            <p:strVal val="#ppt_h"/>
                                          </p:val>
                                        </p:tav>
                                      </p:tavLst>
                                    </p:anim>
                                    <p:animEffect filter="fade" transition="in">
                                      <p:cBhvr>
                                        <p:cTn dur="500" id="22"/>
                                        <p:tgtEl>
                                          <p:spTgt spid="7"/>
                                        </p:tgtEl>
                                      </p:cBhvr>
                                    </p:animEffect>
                                  </p:childTnLst>
                                </p:cTn>
                              </p:par>
                              <p:par>
                                <p:cTn fill="hold" grpId="0" id="23" nodeType="withEffect" presetClass="entr" presetID="22" presetSubtype="8">
                                  <p:stCondLst>
                                    <p:cond delay="1200"/>
                                  </p:stCondLst>
                                  <p:childTnLst>
                                    <p:set>
                                      <p:cBhvr>
                                        <p:cTn dur="1" fill="hold" id="24">
                                          <p:stCondLst>
                                            <p:cond delay="0"/>
                                          </p:stCondLst>
                                        </p:cTn>
                                        <p:tgtEl>
                                          <p:spTgt spid="8"/>
                                        </p:tgtEl>
                                        <p:attrNameLst>
                                          <p:attrName>style.visibility</p:attrName>
                                        </p:attrNameLst>
                                      </p:cBhvr>
                                      <p:to>
                                        <p:strVal val="visible"/>
                                      </p:to>
                                    </p:set>
                                    <p:animEffect filter="wipe(left)" transition="in">
                                      <p:cBhvr>
                                        <p:cTn dur="500" id="25"/>
                                        <p:tgtEl>
                                          <p:spTgt spid="8"/>
                                        </p:tgtEl>
                                      </p:cBhvr>
                                    </p:animEffect>
                                  </p:childTnLst>
                                </p:cTn>
                              </p:par>
                              <p:par>
                                <p:cTn fill="hold" grpId="0" id="26" nodeType="withEffect" presetClass="entr" presetID="22" presetSubtype="8">
                                  <p:stCondLst>
                                    <p:cond delay="1500"/>
                                  </p:stCondLst>
                                  <p:childTnLst>
                                    <p:set>
                                      <p:cBhvr>
                                        <p:cTn dur="1" fill="hold" id="27">
                                          <p:stCondLst>
                                            <p:cond delay="0"/>
                                          </p:stCondLst>
                                        </p:cTn>
                                        <p:tgtEl>
                                          <p:spTgt spid="9"/>
                                        </p:tgtEl>
                                        <p:attrNameLst>
                                          <p:attrName>style.visibility</p:attrName>
                                        </p:attrNameLst>
                                      </p:cBhvr>
                                      <p:to>
                                        <p:strVal val="visible"/>
                                      </p:to>
                                    </p:set>
                                    <p:animEffect filter="wipe(left)" transition="in">
                                      <p:cBhvr>
                                        <p:cTn dur="500" id="28"/>
                                        <p:tgtEl>
                                          <p:spTgt spid="9"/>
                                        </p:tgtEl>
                                      </p:cBhvr>
                                    </p:animEffect>
                                  </p:childTnLst>
                                </p:cTn>
                              </p:par>
                              <p:par>
                                <p:cTn fill="hold" grpId="0" id="29" nodeType="withEffect" presetClass="entr" presetID="22" presetSubtype="8">
                                  <p:stCondLst>
                                    <p:cond delay="1800"/>
                                  </p:stCondLst>
                                  <p:childTnLst>
                                    <p:set>
                                      <p:cBhvr>
                                        <p:cTn dur="1" fill="hold" id="30">
                                          <p:stCondLst>
                                            <p:cond delay="0"/>
                                          </p:stCondLst>
                                        </p:cTn>
                                        <p:tgtEl>
                                          <p:spTgt spid="10"/>
                                        </p:tgtEl>
                                        <p:attrNameLst>
                                          <p:attrName>style.visibility</p:attrName>
                                        </p:attrNameLst>
                                      </p:cBhvr>
                                      <p:to>
                                        <p:strVal val="visible"/>
                                      </p:to>
                                    </p:set>
                                    <p:animEffect filter="wipe(left)" transition="in">
                                      <p:cBhvr>
                                        <p:cTn dur="500" id="31"/>
                                        <p:tgtEl>
                                          <p:spTgt spid="10"/>
                                        </p:tgtEl>
                                      </p:cBhvr>
                                    </p:animEffect>
                                  </p:childTnLst>
                                </p:cTn>
                              </p:par>
                              <p:par>
                                <p:cTn fill="hold" grpId="0" id="32" nodeType="withEffect" presetClass="entr" presetID="22" presetSubtype="8">
                                  <p:stCondLst>
                                    <p:cond delay="2100"/>
                                  </p:stCondLst>
                                  <p:childTnLst>
                                    <p:set>
                                      <p:cBhvr>
                                        <p:cTn dur="1" fill="hold" id="33">
                                          <p:stCondLst>
                                            <p:cond delay="0"/>
                                          </p:stCondLst>
                                        </p:cTn>
                                        <p:tgtEl>
                                          <p:spTgt spid="14"/>
                                        </p:tgtEl>
                                        <p:attrNameLst>
                                          <p:attrName>style.visibility</p:attrName>
                                        </p:attrNameLst>
                                      </p:cBhvr>
                                      <p:to>
                                        <p:strVal val="visible"/>
                                      </p:to>
                                    </p:set>
                                    <p:animEffect filter="wipe(left)" transition="in">
                                      <p:cBhvr>
                                        <p:cTn dur="500" id="34"/>
                                        <p:tgtEl>
                                          <p:spTgt spid="14"/>
                                        </p:tgtEl>
                                      </p:cBhvr>
                                    </p:animEffect>
                                  </p:childTnLst>
                                </p:cTn>
                              </p:par>
                              <p:par>
                                <p:cTn fill="hold" grpId="0" id="35" nodeType="withEffect" presetClass="entr" presetID="22" presetSubtype="8">
                                  <p:stCondLst>
                                    <p:cond delay="2400"/>
                                  </p:stCondLst>
                                  <p:childTnLst>
                                    <p:set>
                                      <p:cBhvr>
                                        <p:cTn dur="1" fill="hold" id="36">
                                          <p:stCondLst>
                                            <p:cond delay="0"/>
                                          </p:stCondLst>
                                        </p:cTn>
                                        <p:tgtEl>
                                          <p:spTgt spid="15"/>
                                        </p:tgtEl>
                                        <p:attrNameLst>
                                          <p:attrName>style.visibility</p:attrName>
                                        </p:attrNameLst>
                                      </p:cBhvr>
                                      <p:to>
                                        <p:strVal val="visible"/>
                                      </p:to>
                                    </p:set>
                                    <p:animEffect filter="wipe(left)" transition="in">
                                      <p:cBhvr>
                                        <p:cTn dur="500" id="37"/>
                                        <p:tgtEl>
                                          <p:spTgt spid="15"/>
                                        </p:tgtEl>
                                      </p:cBhvr>
                                    </p:animEffect>
                                  </p:childTnLst>
                                </p:cTn>
                              </p:par>
                              <p:par>
                                <p:cTn fill="hold" grpId="0" id="38" nodeType="withEffect" presetClass="entr" presetID="22" presetSubtype="8">
                                  <p:stCondLst>
                                    <p:cond delay="2700"/>
                                  </p:stCondLst>
                                  <p:childTnLst>
                                    <p:set>
                                      <p:cBhvr>
                                        <p:cTn dur="1" fill="hold" id="39">
                                          <p:stCondLst>
                                            <p:cond delay="0"/>
                                          </p:stCondLst>
                                        </p:cTn>
                                        <p:tgtEl>
                                          <p:spTgt spid="16"/>
                                        </p:tgtEl>
                                        <p:attrNameLst>
                                          <p:attrName>style.visibility</p:attrName>
                                        </p:attrNameLst>
                                      </p:cBhvr>
                                      <p:to>
                                        <p:strVal val="visible"/>
                                      </p:to>
                                    </p:set>
                                    <p:animEffect filter="wipe(left)" transition="in">
                                      <p:cBhvr>
                                        <p:cTn dur="500" id="40"/>
                                        <p:tgtEl>
                                          <p:spTgt spid="16"/>
                                        </p:tgtEl>
                                      </p:cBhvr>
                                    </p:animEffect>
                                  </p:childTnLst>
                                </p:cTn>
                              </p:par>
                              <p:par>
                                <p:cTn fill="hold" grpId="0" id="41" nodeType="withEffect" presetClass="entr" presetID="22" presetSubtype="8">
                                  <p:stCondLst>
                                    <p:cond delay="3300"/>
                                  </p:stCondLst>
                                  <p:childTnLst>
                                    <p:set>
                                      <p:cBhvr>
                                        <p:cTn dur="1" fill="hold" id="42">
                                          <p:stCondLst>
                                            <p:cond delay="0"/>
                                          </p:stCondLst>
                                        </p:cTn>
                                        <p:tgtEl>
                                          <p:spTgt spid="27"/>
                                        </p:tgtEl>
                                        <p:attrNameLst>
                                          <p:attrName>style.visibility</p:attrName>
                                        </p:attrNameLst>
                                      </p:cBhvr>
                                      <p:to>
                                        <p:strVal val="visible"/>
                                      </p:to>
                                    </p:set>
                                    <p:animEffect filter="wipe(left)" transition="in">
                                      <p:cBhvr>
                                        <p:cTn dur="500" id="43"/>
                                        <p:tgtEl>
                                          <p:spTgt spid="27"/>
                                        </p:tgtEl>
                                      </p:cBhvr>
                                    </p:animEffect>
                                  </p:childTnLst>
                                </p:cTn>
                              </p:par>
                              <p:par>
                                <p:cTn fill="hold" grpId="0" id="44" nodeType="withEffect" presetClass="entr" presetID="22" presetSubtype="8">
                                  <p:stCondLst>
                                    <p:cond delay="3600"/>
                                  </p:stCondLst>
                                  <p:childTnLst>
                                    <p:set>
                                      <p:cBhvr>
                                        <p:cTn dur="1" fill="hold" id="45">
                                          <p:stCondLst>
                                            <p:cond delay="0"/>
                                          </p:stCondLst>
                                        </p:cTn>
                                        <p:tgtEl>
                                          <p:spTgt spid="28"/>
                                        </p:tgtEl>
                                        <p:attrNameLst>
                                          <p:attrName>style.visibility</p:attrName>
                                        </p:attrNameLst>
                                      </p:cBhvr>
                                      <p:to>
                                        <p:strVal val="visible"/>
                                      </p:to>
                                    </p:set>
                                    <p:animEffect filter="wipe(left)" transition="in">
                                      <p:cBhvr>
                                        <p:cTn dur="500" id="46"/>
                                        <p:tgtEl>
                                          <p:spTgt spid="2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5"/>
      <p:bldP grpId="0" spid="6"/>
      <p:bldP grpId="0" spid="7"/>
      <p:bldP grpId="0" spid="8"/>
      <p:bldP grpId="0" spid="9"/>
      <p:bldP grpId="0" spid="10"/>
      <p:bldP grpId="0" spid="14"/>
      <p:bldP grpId="0" spid="15"/>
      <p:bldP grpId="0" spid="16"/>
      <p:bldP grpId="0" spid="27"/>
      <p:bldP grpId="0" spid="28"/>
    </p:bldLs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4" name="PA_任意多边形 5"/>
          <p:cNvSpPr>
            <a:spLocks noChangeArrowheads="1" noEditPoints="1"/>
          </p:cNvSpPr>
          <p:nvPr>
            <p:custDataLst>
              <p:tags r:id="rId2"/>
            </p:custDataLst>
          </p:nvPr>
        </p:nvSpPr>
        <p:spPr bwMode="auto">
          <a:xfrm>
            <a:off x="1331640" y="1088489"/>
            <a:ext cx="6416058" cy="3110538"/>
          </a:xfrm>
          <a:custGeom>
            <a:gdLst>
              <a:gd fmla="*/ 342 w 2787" name="T0"/>
              <a:gd fmla="*/ 280 h 1349" name="T1"/>
              <a:gd fmla="*/ 170 w 2787" name="T2"/>
              <a:gd fmla="*/ 344 h 1349" name="T3"/>
              <a:gd fmla="*/ 143 w 2787" name="T4"/>
              <a:gd fmla="*/ 698 h 1349" name="T5"/>
              <a:gd fmla="*/ 214 w 2787" name="T6"/>
              <a:gd fmla="*/ 912 h 1349" name="T7"/>
              <a:gd fmla="*/ 230 w 2787" name="T8"/>
              <a:gd fmla="*/ 1199 h 1349" name="T9"/>
              <a:gd fmla="*/ 506 w 2787" name="T10"/>
              <a:gd fmla="*/ 1115 h 1349" name="T11"/>
              <a:gd fmla="*/ 727 w 2787" name="T12"/>
              <a:gd fmla="*/ 1124 h 1349" name="T13"/>
              <a:gd fmla="*/ 944 w 2787" name="T14"/>
              <a:gd fmla="*/ 1141 h 1349" name="T15"/>
              <a:gd fmla="*/ 1129 w 2787" name="T16"/>
              <a:gd fmla="*/ 1226 h 1349" name="T17"/>
              <a:gd fmla="*/ 1335 w 2787" name="T18"/>
              <a:gd fmla="*/ 1185 h 1349" name="T19"/>
              <a:gd fmla="*/ 1521 w 2787" name="T20"/>
              <a:gd fmla="*/ 1247 h 1349" name="T21"/>
              <a:gd fmla="*/ 1690 w 2787" name="T22"/>
              <a:gd fmla="*/ 1203 h 1349" name="T23"/>
              <a:gd fmla="*/ 1912 w 2787" name="T24"/>
              <a:gd fmla="*/ 1176 h 1349" name="T25"/>
              <a:gd fmla="*/ 2077 w 2787" name="T26"/>
              <a:gd fmla="*/ 1212 h 1349" name="T27"/>
              <a:gd fmla="*/ 2177 w 2787" name="T28"/>
              <a:gd fmla="*/ 1253 h 1349" name="T29"/>
              <a:gd fmla="*/ 2397 w 2787" name="T30"/>
              <a:gd fmla="*/ 1269 h 1349" name="T31"/>
              <a:gd fmla="*/ 2570 w 2787" name="T32"/>
              <a:gd fmla="*/ 1313 h 1349" name="T33"/>
              <a:gd fmla="*/ 2721 w 2787" name="T34"/>
              <a:gd fmla="*/ 1127 h 1349" name="T35"/>
              <a:gd fmla="*/ 2731 w 2787" name="T36"/>
              <a:gd fmla="*/ 940 h 1349" name="T37"/>
              <a:gd fmla="*/ 2713 w 2787" name="T38"/>
              <a:gd fmla="*/ 775 h 1349" name="T39"/>
              <a:gd fmla="*/ 2754 w 2787" name="T40"/>
              <a:gd fmla="*/ 619 h 1349" name="T41"/>
              <a:gd fmla="*/ 2679 w 2787" name="T42"/>
              <a:gd fmla="*/ 606 h 1349" name="T43"/>
              <a:gd fmla="*/ 2628 w 2787" name="T44"/>
              <a:gd fmla="*/ 456 h 1349" name="T45"/>
              <a:gd fmla="*/ 2656 w 2787" name="T46"/>
              <a:gd fmla="*/ 409 h 1349" name="T47"/>
              <a:gd fmla="*/ 2663 w 2787" name="T48"/>
              <a:gd fmla="*/ 320 h 1349" name="T49"/>
              <a:gd fmla="*/ 2553 w 2787" name="T50"/>
              <a:gd fmla="*/ 287 h 1349" name="T51"/>
              <a:gd fmla="*/ 2432 w 2787" name="T52"/>
              <a:gd fmla="*/ 203 h 1349" name="T53"/>
              <a:gd fmla="*/ 2270 w 2787" name="T54"/>
              <a:gd fmla="*/ 177 h 1349" name="T55"/>
              <a:gd fmla="*/ 2019 w 2787" name="T56"/>
              <a:gd fmla="*/ 176 h 1349" name="T57"/>
              <a:gd fmla="*/ 1872 w 2787" name="T58"/>
              <a:gd fmla="*/ 84 h 1349" name="T59"/>
              <a:gd fmla="*/ 1773 w 2787" name="T60"/>
              <a:gd fmla="*/ 58 h 1349" name="T61"/>
              <a:gd fmla="*/ 1403 w 2787" name="T62"/>
              <a:gd fmla="*/ 190 h 1349" name="T63"/>
              <a:gd fmla="*/ 1482 w 2787" name="T64"/>
              <a:gd fmla="*/ 56 h 1349" name="T65"/>
              <a:gd fmla="*/ 922 w 2787" name="T66"/>
              <a:gd fmla="*/ 148 h 1349" name="T67"/>
              <a:gd fmla="*/ 311 w 2787" name="T68"/>
              <a:gd fmla="*/ 791 h 1349" name="T69"/>
              <a:gd fmla="*/ 784 w 2787" name="T70"/>
              <a:gd fmla="*/ 160 h 1349" name="T71"/>
              <a:gd fmla="*/ 404 w 2787" name="T72"/>
              <a:gd fmla="*/ 437 h 1349" name="T73"/>
              <a:gd fmla="*/ 758 w 2787" name="T74"/>
              <a:gd fmla="*/ 62 h 1349" name="T75"/>
              <a:gd fmla="*/ 1093 w 2787" name="T76"/>
              <a:gd fmla="*/ 148 h 1349" name="T77"/>
              <a:gd fmla="*/ 1230 w 2787" name="T78"/>
              <a:gd fmla="*/ 120 h 1349" name="T79"/>
              <a:gd fmla="*/ 494 w 2787" name="T80"/>
              <a:gd fmla="*/ 771 h 1349" name="T81"/>
              <a:gd fmla="*/ 665 w 2787" name="T82"/>
              <a:gd fmla="*/ 689 h 1349" name="T83"/>
              <a:gd fmla="*/ 633 w 2787" name="T84"/>
              <a:gd fmla="*/ 1098 h 1349" name="T85"/>
              <a:gd fmla="*/ 1051 w 2787" name="T86"/>
              <a:gd fmla="*/ 834 h 1349" name="T87"/>
              <a:gd fmla="*/ 1129 w 2787" name="T88"/>
              <a:gd fmla="*/ 605 h 1349" name="T89"/>
              <a:gd fmla="*/ 1207 w 2787" name="T90"/>
              <a:gd fmla="*/ 805 h 1349" name="T91"/>
              <a:gd fmla="*/ 1880 w 2787" name="T92"/>
              <a:gd fmla="*/ 220 h 1349" name="T93"/>
              <a:gd fmla="*/ 1469 w 2787" name="T94"/>
              <a:gd fmla="*/ 729 h 1349" name="T95"/>
              <a:gd fmla="*/ 1829 w 2787" name="T96"/>
              <a:gd fmla="*/ 257 h 1349" name="T97"/>
              <a:gd fmla="*/ 1600 w 2787" name="T98"/>
              <a:gd fmla="*/ 706 h 1349" name="T99"/>
              <a:gd fmla="*/ 2342 w 2787" name="T100"/>
              <a:gd fmla="*/ 327 h 1349" name="T101"/>
              <a:gd fmla="*/ 2264 w 2787" name="T102"/>
              <a:gd fmla="*/ 375 h 1349" name="T103"/>
              <a:gd fmla="*/ 1893 w 2787" name="T104"/>
              <a:gd fmla="*/ 989 h 134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49" w="2787">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altLang="en-US" lang="zh-CN"/>
          </a:p>
        </p:txBody>
      </p:sp>
      <p:sp>
        <p:nvSpPr>
          <p:cNvPr id="15" name="PA_文本框 7"/>
          <p:cNvSpPr txBox="1">
            <a:spLocks noChangeArrowheads="1"/>
          </p:cNvSpPr>
          <p:nvPr>
            <p:custDataLst>
              <p:tags r:id="rId3"/>
            </p:custDataLst>
          </p:nvPr>
        </p:nvSpPr>
        <p:spPr bwMode="auto">
          <a:xfrm>
            <a:off x="2915816" y="2480915"/>
            <a:ext cx="3430046" cy="518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lang="zh-CN" sz="2800">
                <a:latin charset="-122" panose="020b0503020204020204" pitchFamily="34" typeface="微软雅黑"/>
                <a:ea charset="-122" panose="020b0503020204020204" pitchFamily="34" typeface="微软雅黑"/>
              </a:rPr>
              <a:t>请在此添加您的标题</a:t>
            </a:r>
          </a:p>
        </p:txBody>
      </p:sp>
      <p:sp>
        <p:nvSpPr>
          <p:cNvPr id="16" name="PA_文本框 5"/>
          <p:cNvSpPr txBox="1"/>
          <p:nvPr>
            <p:custDataLst>
              <p:tags r:id="rId4"/>
            </p:custDataLst>
          </p:nvPr>
        </p:nvSpPr>
        <p:spPr>
          <a:xfrm>
            <a:off x="3131840" y="1812761"/>
            <a:ext cx="3286442" cy="822960"/>
          </a:xfrm>
          <a:prstGeom prst="rect">
            <a:avLst/>
          </a:prstGeom>
          <a:noFill/>
        </p:spPr>
        <p:txBody>
          <a:bodyPr rtlCol="0" wrap="none">
            <a:spAutoFit/>
          </a:bodyPr>
          <a:lstStyle/>
          <a:p>
            <a:r>
              <a:rPr altLang="zh-CN" lang="en-US" smtClean="0" sz="4800">
                <a:latin charset="-128" pitchFamily="2" typeface="落落补 汤圆"/>
                <a:ea charset="-128" pitchFamily="2" typeface="落落补 汤圆"/>
                <a:cs charset="-128" pitchFamily="2" typeface="落落补 汤圆"/>
              </a:rPr>
              <a:t>THE THREE</a:t>
            </a:r>
          </a:p>
        </p:txBody>
      </p:sp>
      <p:sp>
        <p:nvSpPr>
          <p:cNvPr id="17" name="PA_文本框 5"/>
          <p:cNvSpPr txBox="1"/>
          <p:nvPr>
            <p:custDataLst>
              <p:tags r:id="rId5"/>
            </p:custDataLst>
          </p:nvPr>
        </p:nvSpPr>
        <p:spPr>
          <a:xfrm>
            <a:off x="3126849" y="3000937"/>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2019</a:t>
            </a:r>
          </a:p>
        </p:txBody>
      </p:sp>
    </p:spTree>
    <p:extLst>
      <p:ext uri="{BB962C8B-B14F-4D97-AF65-F5344CB8AC3E}">
        <p14:creationId val="3045177089"/>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300"/>
                                  </p:stCondLst>
                                  <p:childTnLst>
                                    <p:set>
                                      <p:cBhvr>
                                        <p:cTn dur="1" fill="hold" id="6">
                                          <p:stCondLst>
                                            <p:cond delay="0"/>
                                          </p:stCondLst>
                                        </p:cTn>
                                        <p:tgtEl>
                                          <p:spTgt spid="15"/>
                                        </p:tgtEl>
                                        <p:attrNameLst>
                                          <p:attrName>style.visibility</p:attrName>
                                        </p:attrNameLst>
                                      </p:cBhvr>
                                      <p:to>
                                        <p:strVal val="visible"/>
                                      </p:to>
                                    </p:set>
                                    <p:anim calcmode="lin" valueType="num">
                                      <p:cBhvr>
                                        <p:cTn dur="500" fill="hold" id="7"/>
                                        <p:tgtEl>
                                          <p:spTgt spid="15"/>
                                        </p:tgtEl>
                                        <p:attrNameLst>
                                          <p:attrName>ppt_w</p:attrName>
                                        </p:attrNameLst>
                                      </p:cBhvr>
                                      <p:tavLst>
                                        <p:tav tm="0">
                                          <p:val>
                                            <p:fltVal val="0"/>
                                          </p:val>
                                        </p:tav>
                                        <p:tav tm="100000">
                                          <p:val>
                                            <p:strVal val="#ppt_w"/>
                                          </p:val>
                                        </p:tav>
                                      </p:tavLst>
                                    </p:anim>
                                    <p:anim calcmode="lin" valueType="num">
                                      <p:cBhvr>
                                        <p:cTn dur="500" fill="hold" id="8"/>
                                        <p:tgtEl>
                                          <p:spTgt spid="15"/>
                                        </p:tgtEl>
                                        <p:attrNameLst>
                                          <p:attrName>ppt_h</p:attrName>
                                        </p:attrNameLst>
                                      </p:cBhvr>
                                      <p:tavLst>
                                        <p:tav tm="0">
                                          <p:val>
                                            <p:fltVal val="0"/>
                                          </p:val>
                                        </p:tav>
                                        <p:tav tm="100000">
                                          <p:val>
                                            <p:strVal val="#ppt_h"/>
                                          </p:val>
                                        </p:tav>
                                      </p:tavLst>
                                    </p:anim>
                                    <p:animEffect filter="fade" transition="in">
                                      <p:cBhvr>
                                        <p:cTn dur="500" id="9"/>
                                        <p:tgtEl>
                                          <p:spTgt spid="15"/>
                                        </p:tgtEl>
                                      </p:cBhvr>
                                    </p:animEffect>
                                  </p:childTnLst>
                                </p:cTn>
                              </p:par>
                              <p:par>
                                <p:cTn fill="hold" grpId="0" id="10" nodeType="withEffect" presetClass="entr" presetID="53" presetSubtype="0">
                                  <p:stCondLst>
                                    <p:cond delay="600"/>
                                  </p:stCondLst>
                                  <p:childTnLst>
                                    <p:set>
                                      <p:cBhvr>
                                        <p:cTn dur="1" fill="hold" id="11">
                                          <p:stCondLst>
                                            <p:cond delay="0"/>
                                          </p:stCondLst>
                                        </p:cTn>
                                        <p:tgtEl>
                                          <p:spTgt spid="14"/>
                                        </p:tgtEl>
                                        <p:attrNameLst>
                                          <p:attrName>style.visibility</p:attrName>
                                        </p:attrNameLst>
                                      </p:cBhvr>
                                      <p:to>
                                        <p:strVal val="visible"/>
                                      </p:to>
                                    </p:set>
                                    <p:anim calcmode="lin" valueType="num">
                                      <p:cBhvr>
                                        <p:cTn dur="500" fill="hold" id="12"/>
                                        <p:tgtEl>
                                          <p:spTgt spid="14"/>
                                        </p:tgtEl>
                                        <p:attrNameLst>
                                          <p:attrName>ppt_w</p:attrName>
                                        </p:attrNameLst>
                                      </p:cBhvr>
                                      <p:tavLst>
                                        <p:tav tm="0">
                                          <p:val>
                                            <p:fltVal val="0"/>
                                          </p:val>
                                        </p:tav>
                                        <p:tav tm="100000">
                                          <p:val>
                                            <p:strVal val="#ppt_w"/>
                                          </p:val>
                                        </p:tav>
                                      </p:tavLst>
                                    </p:anim>
                                    <p:anim calcmode="lin" valueType="num">
                                      <p:cBhvr>
                                        <p:cTn dur="500" fill="hold" id="13"/>
                                        <p:tgtEl>
                                          <p:spTgt spid="14"/>
                                        </p:tgtEl>
                                        <p:attrNameLst>
                                          <p:attrName>ppt_h</p:attrName>
                                        </p:attrNameLst>
                                      </p:cBhvr>
                                      <p:tavLst>
                                        <p:tav tm="0">
                                          <p:val>
                                            <p:fltVal val="0"/>
                                          </p:val>
                                        </p:tav>
                                        <p:tav tm="100000">
                                          <p:val>
                                            <p:strVal val="#ppt_h"/>
                                          </p:val>
                                        </p:tav>
                                      </p:tavLst>
                                    </p:anim>
                                    <p:animEffect filter="fade" transition="in">
                                      <p:cBhvr>
                                        <p:cTn dur="500" id="14"/>
                                        <p:tgtEl>
                                          <p:spTgt spid="14"/>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16"/>
                                        </p:tgtEl>
                                        <p:attrNameLst>
                                          <p:attrName>style.visibility</p:attrName>
                                        </p:attrNameLst>
                                      </p:cBhvr>
                                      <p:to>
                                        <p:strVal val="visible"/>
                                      </p:to>
                                    </p:set>
                                    <p:anim calcmode="lin" valueType="num">
                                      <p:cBhvr>
                                        <p:cTn dur="500" fill="hold" id="17"/>
                                        <p:tgtEl>
                                          <p:spTgt spid="16"/>
                                        </p:tgtEl>
                                        <p:attrNameLst>
                                          <p:attrName>ppt_w</p:attrName>
                                        </p:attrNameLst>
                                      </p:cBhvr>
                                      <p:tavLst>
                                        <p:tav tm="0">
                                          <p:val>
                                            <p:fltVal val="0"/>
                                          </p:val>
                                        </p:tav>
                                        <p:tav tm="100000">
                                          <p:val>
                                            <p:strVal val="#ppt_w"/>
                                          </p:val>
                                        </p:tav>
                                      </p:tavLst>
                                    </p:anim>
                                    <p:anim calcmode="lin" valueType="num">
                                      <p:cBhvr>
                                        <p:cTn dur="500" fill="hold" id="18"/>
                                        <p:tgtEl>
                                          <p:spTgt spid="16"/>
                                        </p:tgtEl>
                                        <p:attrNameLst>
                                          <p:attrName>ppt_h</p:attrName>
                                        </p:attrNameLst>
                                      </p:cBhvr>
                                      <p:tavLst>
                                        <p:tav tm="0">
                                          <p:val>
                                            <p:fltVal val="0"/>
                                          </p:val>
                                        </p:tav>
                                        <p:tav tm="100000">
                                          <p:val>
                                            <p:strVal val="#ppt_h"/>
                                          </p:val>
                                        </p:tav>
                                      </p:tavLst>
                                    </p:anim>
                                    <p:animEffect filter="fade" transition="in">
                                      <p:cBhvr>
                                        <p:cTn dur="500" id="19"/>
                                        <p:tgtEl>
                                          <p:spTgt spid="16"/>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17"/>
                                        </p:tgtEl>
                                        <p:attrNameLst>
                                          <p:attrName>style.visibility</p:attrName>
                                        </p:attrNameLst>
                                      </p:cBhvr>
                                      <p:to>
                                        <p:strVal val="visible"/>
                                      </p:to>
                                    </p:set>
                                    <p:animEffect filter="wipe(left)" transition="in">
                                      <p:cBhvr>
                                        <p:cTn dur="500" id="22"/>
                                        <p:tgtEl>
                                          <p:spTgt spid="1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4"/>
      <p:bldP grpId="0" spid="15"/>
      <p:bldP grpId="0" spid="16"/>
      <p:bldP grpId="0" spid="17"/>
    </p:bldLs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 name="PA_chenying0907 20"/>
          <p:cNvGrpSpPr/>
          <p:nvPr>
            <p:custDataLst>
              <p:tags r:id="rId3"/>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3"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4"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grpSp>
        <p:nvGrpSpPr>
          <p:cNvPr id="25" name="PA_chenying0907 24"/>
          <p:cNvGrpSpPr/>
          <p:nvPr>
            <p:custDataLst>
              <p:tags r:id="rId4"/>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gdLst>
                  <a:gd fmla="*/ 221 w 552" name="T0"/>
                  <a:gd fmla="*/ 173 h 412" name="T1"/>
                  <a:gd fmla="*/ 122 w 552" name="T2"/>
                  <a:gd fmla="*/ 165 h 412" name="T3"/>
                  <a:gd fmla="*/ 61 w 552" name="T4"/>
                  <a:gd fmla="*/ 206 h 412" name="T5"/>
                  <a:gd fmla="*/ 20 w 552" name="T6"/>
                  <a:gd fmla="*/ 308 h 412" name="T7"/>
                  <a:gd fmla="*/ 3 w 552" name="T8"/>
                  <a:gd fmla="*/ 364 h 412" name="T9"/>
                  <a:gd fmla="*/ 31 w 552" name="T10"/>
                  <a:gd fmla="*/ 376 h 412" name="T11"/>
                  <a:gd fmla="*/ 60 w 552" name="T12"/>
                  <a:gd fmla="*/ 394 h 412" name="T13"/>
                  <a:gd fmla="*/ 95 w 552" name="T14"/>
                  <a:gd fmla="*/ 412 h 412" name="T15"/>
                  <a:gd fmla="*/ 215 w 552" name="T16"/>
                  <a:gd fmla="*/ 357 h 412" name="T17"/>
                  <a:gd fmla="*/ 231 w 552" name="T18"/>
                  <a:gd fmla="*/ 370 h 412" name="T19"/>
                  <a:gd fmla="*/ 251 w 552" name="T20"/>
                  <a:gd fmla="*/ 382 h 412" name="T21"/>
                  <a:gd fmla="*/ 401 w 552" name="T22"/>
                  <a:gd fmla="*/ 333 h 412" name="T23"/>
                  <a:gd fmla="*/ 417 w 552" name="T24"/>
                  <a:gd fmla="*/ 342 h 412" name="T25"/>
                  <a:gd fmla="*/ 549 w 552" name="T26"/>
                  <a:gd fmla="*/ 310 h 412" name="T27"/>
                  <a:gd fmla="*/ 444 w 552" name="T28"/>
                  <a:gd fmla="*/ 126 h 412" name="T29"/>
                  <a:gd fmla="*/ 408 w 552" name="T30"/>
                  <a:gd fmla="*/ 195 h 412" name="T31"/>
                  <a:gd fmla="*/ 348 w 552" name="T32"/>
                  <a:gd fmla="*/ 198 h 412" name="T33"/>
                  <a:gd fmla="*/ 267 w 552" name="T34"/>
                  <a:gd fmla="*/ 7 h 412" name="T35"/>
                  <a:gd fmla="*/ 192 w 552" name="T36"/>
                  <a:gd fmla="*/ 313 h 412" name="T37"/>
                  <a:gd fmla="*/ 270 w 552" name="T38"/>
                  <a:gd fmla="*/ 129 h 412" name="T39"/>
                  <a:gd fmla="*/ 210 w 552" name="T40"/>
                  <a:gd fmla="*/ 236 h 412" name="T41"/>
                  <a:gd fmla="*/ 269 w 552" name="T42"/>
                  <a:gd fmla="*/ 94 h 412" name="T43"/>
                  <a:gd fmla="*/ 240 w 552" name="T44"/>
                  <a:gd fmla="*/ 132 h 412" name="T45"/>
                  <a:gd fmla="*/ 188 w 552" name="T46"/>
                  <a:gd fmla="*/ 301 h 412" name="T47"/>
                  <a:gd fmla="*/ 191 w 552" name="T48"/>
                  <a:gd fmla="*/ 309 h 412" name="T49"/>
                  <a:gd fmla="*/ 21 w 552" name="T50"/>
                  <a:gd fmla="*/ 333 h 412" name="T51"/>
                  <a:gd fmla="*/ 9 w 552" name="T52"/>
                  <a:gd fmla="*/ 358 h 412" name="T53"/>
                  <a:gd fmla="*/ 59 w 552" name="T54"/>
                  <a:gd fmla="*/ 229 h 412" name="T55"/>
                  <a:gd fmla="*/ 93 w 552" name="T56"/>
                  <a:gd fmla="*/ 158 h 412" name="T57"/>
                  <a:gd fmla="*/ 94 w 552" name="T58"/>
                  <a:gd fmla="*/ 179 h 412" name="T59"/>
                  <a:gd fmla="*/ 36 w 552" name="T60"/>
                  <a:gd fmla="*/ 292 h 412" name="T61"/>
                  <a:gd fmla="*/ 24 w 552" name="T62"/>
                  <a:gd fmla="*/ 323 h 412" name="T63"/>
                  <a:gd fmla="*/ 33 w 552" name="T64"/>
                  <a:gd fmla="*/ 370 h 412" name="T65"/>
                  <a:gd fmla="*/ 51 w 552" name="T66"/>
                  <a:gd fmla="*/ 375 h 412" name="T67"/>
                  <a:gd fmla="*/ 62 w 552" name="T68"/>
                  <a:gd fmla="*/ 388 h 412" name="T69"/>
                  <a:gd fmla="*/ 78 w 552" name="T70"/>
                  <a:gd fmla="*/ 398 h 412" name="T71"/>
                  <a:gd fmla="*/ 81 w 552" name="T72"/>
                  <a:gd fmla="*/ 400 h 412" name="T73"/>
                  <a:gd fmla="*/ 102 w 552" name="T74"/>
                  <a:gd fmla="*/ 288 h 412" name="T75"/>
                  <a:gd fmla="*/ 100 w 552" name="T76"/>
                  <a:gd fmla="*/ 216 h 412" name="T77"/>
                  <a:gd fmla="*/ 193 w 552" name="T78"/>
                  <a:gd fmla="*/ 339 h 412" name="T79"/>
                  <a:gd fmla="*/ 200 w 552" name="T80"/>
                  <a:gd fmla="*/ 348 h 412" name="T81"/>
                  <a:gd fmla="*/ 203 w 552" name="T82"/>
                  <a:gd fmla="*/ 336 h 412" name="T83"/>
                  <a:gd fmla="*/ 269 w 552" name="T84"/>
                  <a:gd fmla="*/ 310 h 412" name="T85"/>
                  <a:gd fmla="*/ 239 w 552" name="T86"/>
                  <a:gd fmla="*/ 365 h 412" name="T87"/>
                  <a:gd fmla="*/ 257 w 552" name="T88"/>
                  <a:gd fmla="*/ 376 h 412" name="T89"/>
                  <a:gd fmla="*/ 398 w 552" name="T90"/>
                  <a:gd fmla="*/ 325 h 412" name="T91"/>
                  <a:gd fmla="*/ 438 w 552" name="T92"/>
                  <a:gd fmla="*/ 288 h 412" name="T93"/>
                  <a:gd fmla="*/ 439 w 552" name="T94"/>
                  <a:gd fmla="*/ 208 h 412" name="T95"/>
                  <a:gd fmla="*/ 383 w 552" name="T96"/>
                  <a:gd fmla="*/ 290 h 412" name="T97"/>
                  <a:gd fmla="*/ 420 w 552" name="T98"/>
                  <a:gd fmla="*/ 336 h 412" name="T99"/>
                  <a:gd fmla="*/ 423 w 552" name="T100"/>
                  <a:gd fmla="*/ 337 h 412" name="T101"/>
                  <a:gd fmla="*/ 445 w 552" name="T102"/>
                  <a:gd fmla="*/ 282 h 412" name="T103"/>
                  <a:gd fmla="*/ 446 w 552" name="T104"/>
                  <a:gd fmla="*/ 172 h 412" name="T105"/>
                  <a:gd fmla="*/ 438 w 552" name="T106"/>
                  <a:gd fmla="*/ 173 h 412" name="T107"/>
                  <a:gd fmla="*/ 404 w 552" name="T108"/>
                  <a:gd fmla="*/ 220 h 412" name="T109"/>
                  <a:gd fmla="*/ 381 w 552" name="T110"/>
                  <a:gd fmla="*/ 287 h 412" name="T111"/>
                  <a:gd fmla="*/ 385 w 552" name="T112"/>
                  <a:gd fmla="*/ 318 h 412" name="T113"/>
                  <a:gd fmla="*/ 276 w 552" name="T114"/>
                  <a:gd fmla="*/ 379 h 412" name="T115"/>
                  <a:gd fmla="*/ 269 w 552" name="T116"/>
                  <a:gd fmla="*/ 65 h 412" name="T1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b="b" l="0" r="r" t="0"/>
                <a:pathLst>
                  <a:path h="412" w="55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31" name="chenying0907 6"/>
              <p:cNvSpPr>
                <a:spLocks noEditPoints="1"/>
              </p:cNvSpPr>
              <p:nvPr/>
            </p:nvSpPr>
            <p:spPr bwMode="auto">
              <a:xfrm>
                <a:off x="1456" y="1860"/>
                <a:ext cx="634" cy="506"/>
              </a:xfrm>
              <a:custGeom>
                <a:gdLst>
                  <a:gd fmla="*/ 0 w 163" name="T0"/>
                  <a:gd fmla="*/ 7 h 130" name="T1"/>
                  <a:gd fmla="*/ 0 w 163" name="T2"/>
                  <a:gd fmla="*/ 30 h 130" name="T3"/>
                  <a:gd fmla="*/ 2 w 163" name="T4"/>
                  <a:gd fmla="*/ 128 h 130" name="T5"/>
                  <a:gd fmla="*/ 3 w 163" name="T6"/>
                  <a:gd fmla="*/ 130 h 130" name="T7"/>
                  <a:gd fmla="*/ 5 w 163" name="T8"/>
                  <a:gd fmla="*/ 130 h 130" name="T9"/>
                  <a:gd fmla="*/ 15 w 163" name="T10"/>
                  <a:gd fmla="*/ 123 h 130" name="T11"/>
                  <a:gd fmla="*/ 24 w 163" name="T12"/>
                  <a:gd fmla="*/ 108 h 130" name="T13"/>
                  <a:gd fmla="*/ 34 w 163" name="T14"/>
                  <a:gd fmla="*/ 96 h 130" name="T15"/>
                  <a:gd fmla="*/ 33 w 163" name="T16"/>
                  <a:gd fmla="*/ 93 h 130" name="T17"/>
                  <a:gd fmla="*/ 34 w 163" name="T18"/>
                  <a:gd fmla="*/ 96 h 130" name="T19"/>
                  <a:gd fmla="*/ 49 w 163" name="T20"/>
                  <a:gd fmla="*/ 92 h 130" name="T21"/>
                  <a:gd fmla="*/ 57 w 163" name="T22"/>
                  <a:gd fmla="*/ 93 h 130" name="T23"/>
                  <a:gd fmla="*/ 91 w 163" name="T24"/>
                  <a:gd fmla="*/ 94 h 130" name="T25"/>
                  <a:gd fmla="*/ 157 w 163" name="T26"/>
                  <a:gd fmla="*/ 90 h 130" name="T27"/>
                  <a:gd fmla="*/ 159 w 163" name="T28"/>
                  <a:gd fmla="*/ 88 h 130" name="T29"/>
                  <a:gd fmla="*/ 163 w 163" name="T30"/>
                  <a:gd fmla="*/ 49 h 130" name="T31"/>
                  <a:gd fmla="*/ 157 w 163" name="T32"/>
                  <a:gd fmla="*/ 2 h 130" name="T33"/>
                  <a:gd fmla="*/ 154 w 163" name="T34"/>
                  <a:gd fmla="*/ 0 h 130" name="T35"/>
                  <a:gd fmla="*/ 2 w 163" name="T36"/>
                  <a:gd fmla="*/ 5 h 130" name="T37"/>
                  <a:gd fmla="*/ 0 w 163" name="T38"/>
                  <a:gd fmla="*/ 7 h 130" name="T39"/>
                  <a:gd fmla="*/ 158 w 163" name="T40"/>
                  <a:gd fmla="*/ 49 h 130" name="T41"/>
                  <a:gd fmla="*/ 154 w 163" name="T42"/>
                  <a:gd fmla="*/ 85 h 130" name="T43"/>
                  <a:gd fmla="*/ 91 w 163" name="T44"/>
                  <a:gd fmla="*/ 89 h 130" name="T45"/>
                  <a:gd fmla="*/ 58 w 163" name="T46"/>
                  <a:gd fmla="*/ 88 h 130" name="T47"/>
                  <a:gd fmla="*/ 49 w 163" name="T48"/>
                  <a:gd fmla="*/ 87 h 130" name="T49"/>
                  <a:gd fmla="*/ 32 w 163" name="T50"/>
                  <a:gd fmla="*/ 91 h 130" name="T51"/>
                  <a:gd fmla="*/ 17 w 163" name="T52"/>
                  <a:gd fmla="*/ 110 h 130" name="T53"/>
                  <a:gd fmla="*/ 11 w 163" name="T54"/>
                  <a:gd fmla="*/ 120 h 130" name="T55"/>
                  <a:gd fmla="*/ 7 w 163" name="T56"/>
                  <a:gd fmla="*/ 123 h 130" name="T57"/>
                  <a:gd fmla="*/ 5 w 163" name="T58"/>
                  <a:gd fmla="*/ 30 h 130" name="T59"/>
                  <a:gd fmla="*/ 5 w 163" name="T60"/>
                  <a:gd fmla="*/ 10 h 130" name="T61"/>
                  <a:gd fmla="*/ 152 w 163" name="T62"/>
                  <a:gd fmla="*/ 6 h 130" name="T63"/>
                  <a:gd fmla="*/ 158 w 163" name="T64"/>
                  <a:gd fmla="*/ 49 h 13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0" w="163">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32" name="chenying0907 7"/>
              <p:cNvSpPr>
                <a:spLocks noEditPoints="1"/>
              </p:cNvSpPr>
              <p:nvPr/>
            </p:nvSpPr>
            <p:spPr bwMode="auto">
              <a:xfrm>
                <a:off x="2180" y="1545"/>
                <a:ext cx="634" cy="506"/>
              </a:xfrm>
              <a:custGeom>
                <a:gdLst>
                  <a:gd fmla="*/ 2 w 163" name="T0"/>
                  <a:gd fmla="*/ 130 h 130" name="T1"/>
                  <a:gd fmla="*/ 5 w 163" name="T2"/>
                  <a:gd fmla="*/ 130 h 130" name="T3"/>
                  <a:gd fmla="*/ 14 w 163" name="T4"/>
                  <a:gd fmla="*/ 123 h 130" name="T5"/>
                  <a:gd fmla="*/ 24 w 163" name="T6"/>
                  <a:gd fmla="*/ 108 h 130" name="T7"/>
                  <a:gd fmla="*/ 34 w 163" name="T8"/>
                  <a:gd fmla="*/ 96 h 130" name="T9"/>
                  <a:gd fmla="*/ 33 w 163" name="T10"/>
                  <a:gd fmla="*/ 93 h 130" name="T11"/>
                  <a:gd fmla="*/ 34 w 163" name="T12"/>
                  <a:gd fmla="*/ 96 h 130" name="T13"/>
                  <a:gd fmla="*/ 49 w 163" name="T14"/>
                  <a:gd fmla="*/ 92 h 130" name="T15"/>
                  <a:gd fmla="*/ 57 w 163" name="T16"/>
                  <a:gd fmla="*/ 93 h 130" name="T17"/>
                  <a:gd fmla="*/ 91 w 163" name="T18"/>
                  <a:gd fmla="*/ 94 h 130" name="T19"/>
                  <a:gd fmla="*/ 157 w 163" name="T20"/>
                  <a:gd fmla="*/ 90 h 130" name="T21"/>
                  <a:gd fmla="*/ 159 w 163" name="T22"/>
                  <a:gd fmla="*/ 88 h 130" name="T23"/>
                  <a:gd fmla="*/ 163 w 163" name="T24"/>
                  <a:gd fmla="*/ 49 h 130" name="T25"/>
                  <a:gd fmla="*/ 157 w 163" name="T26"/>
                  <a:gd fmla="*/ 2 h 130" name="T27"/>
                  <a:gd fmla="*/ 154 w 163" name="T28"/>
                  <a:gd fmla="*/ 0 h 130" name="T29"/>
                  <a:gd fmla="*/ 2 w 163" name="T30"/>
                  <a:gd fmla="*/ 5 h 130" name="T31"/>
                  <a:gd fmla="*/ 0 w 163" name="T32"/>
                  <a:gd fmla="*/ 7 h 130" name="T33"/>
                  <a:gd fmla="*/ 0 w 163" name="T34"/>
                  <a:gd fmla="*/ 30 h 130" name="T35"/>
                  <a:gd fmla="*/ 1 w 163" name="T36"/>
                  <a:gd fmla="*/ 128 h 130" name="T37"/>
                  <a:gd fmla="*/ 2 w 163" name="T38"/>
                  <a:gd fmla="*/ 130 h 130" name="T39"/>
                  <a:gd fmla="*/ 158 w 163" name="T40"/>
                  <a:gd fmla="*/ 49 h 130" name="T41"/>
                  <a:gd fmla="*/ 154 w 163" name="T42"/>
                  <a:gd fmla="*/ 85 h 130" name="T43"/>
                  <a:gd fmla="*/ 91 w 163" name="T44"/>
                  <a:gd fmla="*/ 89 h 130" name="T45"/>
                  <a:gd fmla="*/ 57 w 163" name="T46"/>
                  <a:gd fmla="*/ 88 h 130" name="T47"/>
                  <a:gd fmla="*/ 49 w 163" name="T48"/>
                  <a:gd fmla="*/ 87 h 130" name="T49"/>
                  <a:gd fmla="*/ 31 w 163" name="T50"/>
                  <a:gd fmla="*/ 91 h 130" name="T51"/>
                  <a:gd fmla="*/ 16 w 163" name="T52"/>
                  <a:gd fmla="*/ 110 h 130" name="T53"/>
                  <a:gd fmla="*/ 11 w 163" name="T54"/>
                  <a:gd fmla="*/ 120 h 130" name="T55"/>
                  <a:gd fmla="*/ 6 w 163" name="T56"/>
                  <a:gd fmla="*/ 123 h 130" name="T57"/>
                  <a:gd fmla="*/ 5 w 163" name="T58"/>
                  <a:gd fmla="*/ 30 h 130" name="T59"/>
                  <a:gd fmla="*/ 5 w 163" name="T60"/>
                  <a:gd fmla="*/ 10 h 130" name="T61"/>
                  <a:gd fmla="*/ 152 w 163" name="T62"/>
                  <a:gd fmla="*/ 6 h 130" name="T63"/>
                  <a:gd fmla="*/ 158 w 163" name="T64"/>
                  <a:gd fmla="*/ 49 h 13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0" w="163">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sp>
            <p:nvSpPr>
              <p:cNvPr id="33" name="chenying0907 8"/>
              <p:cNvSpPr>
                <a:spLocks noEditPoints="1"/>
              </p:cNvSpPr>
              <p:nvPr/>
            </p:nvSpPr>
            <p:spPr bwMode="auto">
              <a:xfrm>
                <a:off x="2822" y="2031"/>
                <a:ext cx="634" cy="506"/>
              </a:xfrm>
              <a:custGeom>
                <a:gdLst>
                  <a:gd fmla="*/ 3 w 163" name="T0"/>
                  <a:gd fmla="*/ 130 h 130" name="T1"/>
                  <a:gd fmla="*/ 5 w 163" name="T2"/>
                  <a:gd fmla="*/ 130 h 130" name="T3"/>
                  <a:gd fmla="*/ 15 w 163" name="T4"/>
                  <a:gd fmla="*/ 123 h 130" name="T5"/>
                  <a:gd fmla="*/ 24 w 163" name="T6"/>
                  <a:gd fmla="*/ 108 h 130" name="T7"/>
                  <a:gd fmla="*/ 34 w 163" name="T8"/>
                  <a:gd fmla="*/ 96 h 130" name="T9"/>
                  <a:gd fmla="*/ 33 w 163" name="T10"/>
                  <a:gd fmla="*/ 93 h 130" name="T11"/>
                  <a:gd fmla="*/ 34 w 163" name="T12"/>
                  <a:gd fmla="*/ 96 h 130" name="T13"/>
                  <a:gd fmla="*/ 49 w 163" name="T14"/>
                  <a:gd fmla="*/ 92 h 130" name="T15"/>
                  <a:gd fmla="*/ 57 w 163" name="T16"/>
                  <a:gd fmla="*/ 93 h 130" name="T17"/>
                  <a:gd fmla="*/ 91 w 163" name="T18"/>
                  <a:gd fmla="*/ 94 h 130" name="T19"/>
                  <a:gd fmla="*/ 157 w 163" name="T20"/>
                  <a:gd fmla="*/ 90 h 130" name="T21"/>
                  <a:gd fmla="*/ 159 w 163" name="T22"/>
                  <a:gd fmla="*/ 88 h 130" name="T23"/>
                  <a:gd fmla="*/ 163 w 163" name="T24"/>
                  <a:gd fmla="*/ 49 h 130" name="T25"/>
                  <a:gd fmla="*/ 157 w 163" name="T26"/>
                  <a:gd fmla="*/ 2 h 130" name="T27"/>
                  <a:gd fmla="*/ 154 w 163" name="T28"/>
                  <a:gd fmla="*/ 0 h 130" name="T29"/>
                  <a:gd fmla="*/ 3 w 163" name="T30"/>
                  <a:gd fmla="*/ 4 h 130" name="T31"/>
                  <a:gd fmla="*/ 0 w 163" name="T32"/>
                  <a:gd fmla="*/ 7 h 130" name="T33"/>
                  <a:gd fmla="*/ 0 w 163" name="T34"/>
                  <a:gd fmla="*/ 30 h 130" name="T35"/>
                  <a:gd fmla="*/ 2 w 163" name="T36"/>
                  <a:gd fmla="*/ 128 h 130" name="T37"/>
                  <a:gd fmla="*/ 3 w 163" name="T38"/>
                  <a:gd fmla="*/ 130 h 130" name="T39"/>
                  <a:gd fmla="*/ 158 w 163" name="T40"/>
                  <a:gd fmla="*/ 49 h 130" name="T41"/>
                  <a:gd fmla="*/ 155 w 163" name="T42"/>
                  <a:gd fmla="*/ 85 h 130" name="T43"/>
                  <a:gd fmla="*/ 91 w 163" name="T44"/>
                  <a:gd fmla="*/ 89 h 130" name="T45"/>
                  <a:gd fmla="*/ 58 w 163" name="T46"/>
                  <a:gd fmla="*/ 88 h 130" name="T47"/>
                  <a:gd fmla="*/ 49 w 163" name="T48"/>
                  <a:gd fmla="*/ 87 h 130" name="T49"/>
                  <a:gd fmla="*/ 32 w 163" name="T50"/>
                  <a:gd fmla="*/ 91 h 130" name="T51"/>
                  <a:gd fmla="*/ 17 w 163" name="T52"/>
                  <a:gd fmla="*/ 110 h 130" name="T53"/>
                  <a:gd fmla="*/ 11 w 163" name="T54"/>
                  <a:gd fmla="*/ 119 h 130" name="T55"/>
                  <a:gd fmla="*/ 7 w 163" name="T56"/>
                  <a:gd fmla="*/ 123 h 130" name="T57"/>
                  <a:gd fmla="*/ 5 w 163" name="T58"/>
                  <a:gd fmla="*/ 30 h 130" name="T59"/>
                  <a:gd fmla="*/ 5 w 163" name="T60"/>
                  <a:gd fmla="*/ 9 h 130" name="T61"/>
                  <a:gd fmla="*/ 153 w 163" name="T62"/>
                  <a:gd fmla="*/ 5 h 130" name="T63"/>
                  <a:gd fmla="*/ 158 w 163" name="T64"/>
                  <a:gd fmla="*/ 49 h 130"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130" w="163">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w="9525">
                    <a:solidFill>
                      <a:srgbClr val="000000"/>
                    </a:solidFill>
                    <a:round/>
                  </a14:hiddenLine>
                </a:ext>
              </a:extLst>
            </p:spPr>
            <p:txBody>
              <a:bodyPr/>
              <a:lstStyle/>
              <a:p>
                <a:pPr fontAlgn="auto"/>
                <a:endParaRPr altLang="en-US" lang="zh-CN" noProof="1" sz="1400">
                  <a:solidFill>
                    <a:schemeClr val="tx1">
                      <a:lumMod val="65000"/>
                      <a:lumOff val="35000"/>
                    </a:schemeClr>
                  </a:solidFill>
                  <a:latin charset="-122" panose="020b0503020204020204" pitchFamily="34" typeface="微软雅黑"/>
                  <a:ea charset="-122" panose="020b0503020204020204" pitchFamily="34" typeface="微软雅黑"/>
                </a:endParaRPr>
              </a:p>
            </p:txBody>
          </p:sp>
        </p:grpSp>
        <p:sp>
          <p:nvSpPr>
            <p:cNvPr id="27" name="文本框 77"/>
            <p:cNvSpPr txBox="1">
              <a:spLocks noChangeArrowheads="1"/>
            </p:cNvSpPr>
            <p:nvPr/>
          </p:nvSpPr>
          <p:spPr bwMode="auto">
            <a:xfrm>
              <a:off x="3313242" y="2070100"/>
              <a:ext cx="1219200" cy="33705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b="1" lang="zh-CN" sz="1400">
                  <a:solidFill>
                    <a:srgbClr val="595959"/>
                  </a:solidFill>
                  <a:latin charset="-122" panose="020b0503020204020204" pitchFamily="34" typeface="微软雅黑"/>
                  <a:ea charset="-122" panose="020b0503020204020204" pitchFamily="34" typeface="微软雅黑"/>
                </a:rPr>
                <a:t>第一名</a:t>
              </a:r>
            </a:p>
          </p:txBody>
        </p:sp>
        <p:sp>
          <p:nvSpPr>
            <p:cNvPr id="28" name="文本框 78"/>
            <p:cNvSpPr txBox="1">
              <a:spLocks noChangeArrowheads="1"/>
            </p:cNvSpPr>
            <p:nvPr/>
          </p:nvSpPr>
          <p:spPr bwMode="auto">
            <a:xfrm>
              <a:off x="2106837" y="2560637"/>
              <a:ext cx="1219200" cy="33705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b="1" lang="zh-CN" sz="1400">
                  <a:solidFill>
                    <a:srgbClr val="595959"/>
                  </a:solidFill>
                  <a:latin charset="-122" panose="020b0503020204020204" pitchFamily="34" typeface="微软雅黑"/>
                  <a:ea charset="-122" panose="020b0503020204020204" pitchFamily="34" typeface="微软雅黑"/>
                </a:rPr>
                <a:t>第二名</a:t>
              </a:r>
            </a:p>
          </p:txBody>
        </p:sp>
        <p:sp>
          <p:nvSpPr>
            <p:cNvPr id="29" name="文本框 79"/>
            <p:cNvSpPr txBox="1">
              <a:spLocks noChangeArrowheads="1"/>
            </p:cNvSpPr>
            <p:nvPr/>
          </p:nvSpPr>
          <p:spPr bwMode="auto">
            <a:xfrm>
              <a:off x="4278365" y="2830513"/>
              <a:ext cx="1219200" cy="33705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b="1" lang="zh-CN" sz="1400">
                  <a:solidFill>
                    <a:srgbClr val="595959"/>
                  </a:solidFill>
                  <a:latin charset="-122" panose="020b0503020204020204" pitchFamily="34" typeface="微软雅黑"/>
                  <a:ea charset="-122" panose="020b0503020204020204" pitchFamily="34" typeface="微软雅黑"/>
                </a:rPr>
                <a:t>第三名</a:t>
              </a:r>
            </a:p>
          </p:txBody>
        </p:sp>
      </p:grpSp>
      <p:sp>
        <p:nvSpPr>
          <p:cNvPr id="35" name="PA_矩形 34"/>
          <p:cNvSpPr/>
          <p:nvPr>
            <p:custDataLst>
              <p:tags r:id="rId5"/>
            </p:custDataLst>
          </p:nvPr>
        </p:nvSpPr>
        <p:spPr>
          <a:xfrm>
            <a:off x="4892329" y="1864538"/>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38" name="PA_文本框 271"/>
          <p:cNvSpPr txBox="1"/>
          <p:nvPr>
            <p:custDataLst>
              <p:tags r:id="rId6"/>
            </p:custDataLst>
          </p:nvPr>
        </p:nvSpPr>
        <p:spPr>
          <a:xfrm>
            <a:off x="4892329" y="1554440"/>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2019</a:t>
            </a:r>
          </a:p>
        </p:txBody>
      </p:sp>
      <p:sp>
        <p:nvSpPr>
          <p:cNvPr id="39" name="PA_矩形 38"/>
          <p:cNvSpPr/>
          <p:nvPr>
            <p:custDataLst>
              <p:tags r:id="rId7"/>
            </p:custDataLst>
          </p:nvPr>
        </p:nvSpPr>
        <p:spPr>
          <a:xfrm>
            <a:off x="4892329" y="2878811"/>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0" name="PA_文本框 271"/>
          <p:cNvSpPr txBox="1"/>
          <p:nvPr>
            <p:custDataLst>
              <p:tags r:id="rId8"/>
            </p:custDataLst>
          </p:nvPr>
        </p:nvSpPr>
        <p:spPr>
          <a:xfrm>
            <a:off x="4892329" y="2568713"/>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2019</a:t>
            </a:r>
          </a:p>
        </p:txBody>
      </p:sp>
      <p:sp>
        <p:nvSpPr>
          <p:cNvPr id="41" name="PA_矩形 40"/>
          <p:cNvSpPr/>
          <p:nvPr>
            <p:custDataLst>
              <p:tags r:id="rId9"/>
            </p:custDataLst>
          </p:nvPr>
        </p:nvSpPr>
        <p:spPr>
          <a:xfrm>
            <a:off x="4892329" y="3868339"/>
            <a:ext cx="3048800" cy="5486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42" name="PA_文本框 271"/>
          <p:cNvSpPr txBox="1"/>
          <p:nvPr>
            <p:custDataLst>
              <p:tags r:id="rId10"/>
            </p:custDataLst>
          </p:nvPr>
        </p:nvSpPr>
        <p:spPr>
          <a:xfrm>
            <a:off x="4892329" y="3558240"/>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2019</a:t>
            </a:r>
          </a:p>
        </p:txBody>
      </p:sp>
    </p:spTree>
    <p:extLst>
      <p:ext uri="{BB962C8B-B14F-4D97-AF65-F5344CB8AC3E}">
        <p14:creationId val="3398115229"/>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21"/>
                                        </p:tgtEl>
                                        <p:attrNameLst>
                                          <p:attrName>style.visibility</p:attrName>
                                        </p:attrNameLst>
                                      </p:cBhvr>
                                      <p:to>
                                        <p:strVal val="visible"/>
                                      </p:to>
                                    </p:set>
                                    <p:anim calcmode="lin" valueType="num">
                                      <p:cBhvr>
                                        <p:cTn dur="500" fill="hold" id="7"/>
                                        <p:tgtEl>
                                          <p:spTgt spid="21"/>
                                        </p:tgtEl>
                                        <p:attrNameLst>
                                          <p:attrName>ppt_w</p:attrName>
                                        </p:attrNameLst>
                                      </p:cBhvr>
                                      <p:tavLst>
                                        <p:tav tm="0">
                                          <p:val>
                                            <p:fltVal val="0"/>
                                          </p:val>
                                        </p:tav>
                                        <p:tav tm="100000">
                                          <p:val>
                                            <p:strVal val="#ppt_w"/>
                                          </p:val>
                                        </p:tav>
                                      </p:tavLst>
                                    </p:anim>
                                    <p:anim calcmode="lin" valueType="num">
                                      <p:cBhvr>
                                        <p:cTn dur="500" fill="hold" id="8"/>
                                        <p:tgtEl>
                                          <p:spTgt spid="21"/>
                                        </p:tgtEl>
                                        <p:attrNameLst>
                                          <p:attrName>ppt_h</p:attrName>
                                        </p:attrNameLst>
                                      </p:cBhvr>
                                      <p:tavLst>
                                        <p:tav tm="0">
                                          <p:val>
                                            <p:fltVal val="0"/>
                                          </p:val>
                                        </p:tav>
                                        <p:tav tm="100000">
                                          <p:val>
                                            <p:strVal val="#ppt_h"/>
                                          </p:val>
                                        </p:tav>
                                      </p:tavLst>
                                    </p:anim>
                                    <p:animEffect filter="fade" transition="in">
                                      <p:cBhvr>
                                        <p:cTn dur="500" id="9"/>
                                        <p:tgtEl>
                                          <p:spTgt spid="21"/>
                                        </p:tgtEl>
                                      </p:cBhvr>
                                    </p:animEffect>
                                  </p:childTnLst>
                                </p:cTn>
                              </p:par>
                              <p:par>
                                <p:cTn fill="hold" id="10" nodeType="withEffect" presetClass="entr" presetID="53" presetSubtype="0">
                                  <p:stCondLst>
                                    <p:cond delay="300"/>
                                  </p:stCondLst>
                                  <p:childTnLst>
                                    <p:set>
                                      <p:cBhvr>
                                        <p:cTn dur="1" fill="hold" id="11">
                                          <p:stCondLst>
                                            <p:cond delay="0"/>
                                          </p:stCondLst>
                                        </p:cTn>
                                        <p:tgtEl>
                                          <p:spTgt spid="25"/>
                                        </p:tgtEl>
                                        <p:attrNameLst>
                                          <p:attrName>style.visibility</p:attrName>
                                        </p:attrNameLst>
                                      </p:cBhvr>
                                      <p:to>
                                        <p:strVal val="visible"/>
                                      </p:to>
                                    </p:set>
                                    <p:anim calcmode="lin" valueType="num">
                                      <p:cBhvr>
                                        <p:cTn dur="500" fill="hold" id="12"/>
                                        <p:tgtEl>
                                          <p:spTgt spid="25"/>
                                        </p:tgtEl>
                                        <p:attrNameLst>
                                          <p:attrName>ppt_w</p:attrName>
                                        </p:attrNameLst>
                                      </p:cBhvr>
                                      <p:tavLst>
                                        <p:tav tm="0">
                                          <p:val>
                                            <p:fltVal val="0"/>
                                          </p:val>
                                        </p:tav>
                                        <p:tav tm="100000">
                                          <p:val>
                                            <p:strVal val="#ppt_w"/>
                                          </p:val>
                                        </p:tav>
                                      </p:tavLst>
                                    </p:anim>
                                    <p:anim calcmode="lin" valueType="num">
                                      <p:cBhvr>
                                        <p:cTn dur="500" fill="hold" id="13"/>
                                        <p:tgtEl>
                                          <p:spTgt spid="25"/>
                                        </p:tgtEl>
                                        <p:attrNameLst>
                                          <p:attrName>ppt_h</p:attrName>
                                        </p:attrNameLst>
                                      </p:cBhvr>
                                      <p:tavLst>
                                        <p:tav tm="0">
                                          <p:val>
                                            <p:fltVal val="0"/>
                                          </p:val>
                                        </p:tav>
                                        <p:tav tm="100000">
                                          <p:val>
                                            <p:strVal val="#ppt_h"/>
                                          </p:val>
                                        </p:tav>
                                      </p:tavLst>
                                    </p:anim>
                                    <p:animEffect filter="fade" transition="in">
                                      <p:cBhvr>
                                        <p:cTn dur="500" id="14"/>
                                        <p:tgtEl>
                                          <p:spTgt spid="25"/>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35"/>
                                        </p:tgtEl>
                                        <p:attrNameLst>
                                          <p:attrName>style.visibility</p:attrName>
                                        </p:attrNameLst>
                                      </p:cBhvr>
                                      <p:to>
                                        <p:strVal val="visible"/>
                                      </p:to>
                                    </p:set>
                                    <p:anim calcmode="lin" valueType="num">
                                      <p:cBhvr>
                                        <p:cTn dur="500" fill="hold" id="17"/>
                                        <p:tgtEl>
                                          <p:spTgt spid="35"/>
                                        </p:tgtEl>
                                        <p:attrNameLst>
                                          <p:attrName>ppt_w</p:attrName>
                                        </p:attrNameLst>
                                      </p:cBhvr>
                                      <p:tavLst>
                                        <p:tav tm="0">
                                          <p:val>
                                            <p:fltVal val="0"/>
                                          </p:val>
                                        </p:tav>
                                        <p:tav tm="100000">
                                          <p:val>
                                            <p:strVal val="#ppt_w"/>
                                          </p:val>
                                        </p:tav>
                                      </p:tavLst>
                                    </p:anim>
                                    <p:anim calcmode="lin" valueType="num">
                                      <p:cBhvr>
                                        <p:cTn dur="500" fill="hold" id="18"/>
                                        <p:tgtEl>
                                          <p:spTgt spid="35"/>
                                        </p:tgtEl>
                                        <p:attrNameLst>
                                          <p:attrName>ppt_h</p:attrName>
                                        </p:attrNameLst>
                                      </p:cBhvr>
                                      <p:tavLst>
                                        <p:tav tm="0">
                                          <p:val>
                                            <p:fltVal val="0"/>
                                          </p:val>
                                        </p:tav>
                                        <p:tav tm="100000">
                                          <p:val>
                                            <p:strVal val="#ppt_h"/>
                                          </p:val>
                                        </p:tav>
                                      </p:tavLst>
                                    </p:anim>
                                    <p:animEffect filter="fade" transition="in">
                                      <p:cBhvr>
                                        <p:cTn dur="500" id="19"/>
                                        <p:tgtEl>
                                          <p:spTgt spid="35"/>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38"/>
                                        </p:tgtEl>
                                        <p:attrNameLst>
                                          <p:attrName>style.visibility</p:attrName>
                                        </p:attrNameLst>
                                      </p:cBhvr>
                                      <p:to>
                                        <p:strVal val="visible"/>
                                      </p:to>
                                    </p:set>
                                    <p:animEffect filter="wipe(left)" transition="in">
                                      <p:cBhvr>
                                        <p:cTn dur="500" id="22"/>
                                        <p:tgtEl>
                                          <p:spTgt spid="38"/>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39"/>
                                        </p:tgtEl>
                                        <p:attrNameLst>
                                          <p:attrName>style.visibility</p:attrName>
                                        </p:attrNameLst>
                                      </p:cBhvr>
                                      <p:to>
                                        <p:strVal val="visible"/>
                                      </p:to>
                                    </p:set>
                                    <p:animEffect filter="wipe(left)" transition="in">
                                      <p:cBhvr>
                                        <p:cTn dur="500" id="25"/>
                                        <p:tgtEl>
                                          <p:spTgt spid="39"/>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40"/>
                                        </p:tgtEl>
                                        <p:attrNameLst>
                                          <p:attrName>style.visibility</p:attrName>
                                        </p:attrNameLst>
                                      </p:cBhvr>
                                      <p:to>
                                        <p:strVal val="visible"/>
                                      </p:to>
                                    </p:set>
                                    <p:animEffect filter="wipe(left)" transition="in">
                                      <p:cBhvr>
                                        <p:cTn dur="500" id="28"/>
                                        <p:tgtEl>
                                          <p:spTgt spid="40"/>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41"/>
                                        </p:tgtEl>
                                        <p:attrNameLst>
                                          <p:attrName>style.visibility</p:attrName>
                                        </p:attrNameLst>
                                      </p:cBhvr>
                                      <p:to>
                                        <p:strVal val="visible"/>
                                      </p:to>
                                    </p:set>
                                    <p:animEffect filter="wipe(left)" transition="in">
                                      <p:cBhvr>
                                        <p:cTn dur="500" id="31"/>
                                        <p:tgtEl>
                                          <p:spTgt spid="41"/>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42"/>
                                        </p:tgtEl>
                                        <p:attrNameLst>
                                          <p:attrName>style.visibility</p:attrName>
                                        </p:attrNameLst>
                                      </p:cBhvr>
                                      <p:to>
                                        <p:strVal val="visible"/>
                                      </p:to>
                                    </p:set>
                                    <p:animEffect filter="wipe(left)" transition="in">
                                      <p:cBhvr>
                                        <p:cTn dur="500" id="34"/>
                                        <p:tgtEl>
                                          <p:spTgt spid="4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35"/>
      <p:bldP grpId="0" spid="38"/>
      <p:bldP grpId="0" spid="39"/>
      <p:bldP grpId="0" spid="40"/>
      <p:bldP grpId="0" spid="41"/>
      <p:bldP grpId="0" spid="42"/>
    </p:bldLs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1" name="PA_椭圆 31"/>
          <p:cNvSpPr/>
          <p:nvPr>
            <p:custDataLst>
              <p:tags r:id="rId2"/>
            </p:custDataLst>
          </p:nvPr>
        </p:nvSpPr>
        <p:spPr>
          <a:xfrm>
            <a:off x="5652120" y="1923678"/>
            <a:ext cx="2282709" cy="1296144"/>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3" name="PA_椭圆 31"/>
          <p:cNvSpPr/>
          <p:nvPr>
            <p:custDataLst>
              <p:tags r:id="rId3"/>
            </p:custDataLst>
          </p:nvPr>
        </p:nvSpPr>
        <p:spPr>
          <a:xfrm>
            <a:off x="921139" y="1948628"/>
            <a:ext cx="2282709" cy="1296144"/>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pic>
        <p:nvPicPr>
          <p:cNvPr descr="C:\Users\Administrator\Desktop\10H58PICnRt_1024.png" id="25" name="PA_图片 2"/>
          <p:cNvPicPr>
            <a:picLocks noChangeArrowheads="1" noChangeAspect="1"/>
          </p:cNvPicPr>
          <p:nvPr>
            <p:custDataLst>
              <p:tags r:id="rId5"/>
            </p:custDataLst>
          </p:nvPr>
        </p:nvPicPr>
        <p:blipFill>
          <a:blip r:embed="rId4">
            <a:extLst>
              <a:ext uri="{28A0092B-C50C-407E-A947-70E740481C1C}">
                <a14:useLocalDpi val="0"/>
              </a:ext>
            </a:extLst>
          </a:blip>
          <a:stretch>
            <a:fillRect/>
          </a:stretch>
        </p:blipFill>
        <p:spPr bwMode="auto">
          <a:xfrm>
            <a:off x="2595930" y="1059582"/>
            <a:ext cx="3600400" cy="3447383"/>
          </a:xfrm>
          <a:prstGeom prst="rect">
            <a:avLst/>
          </a:prstGeom>
          <a:noFill/>
          <a:extLst>
            <a:ext uri="{909E8E84-426E-40DD-AFC4-6F175D3DCCD1}">
              <a14:hiddenFill>
                <a:solidFill>
                  <a:srgbClr val="FFFFFF"/>
                </a:solidFill>
              </a14:hiddenFill>
            </a:ext>
          </a:extLst>
        </p:spPr>
      </p:pic>
      <p:grpSp>
        <p:nvGrpSpPr>
          <p:cNvPr id="14" name="PA_chenying0907 13"/>
          <p:cNvGrpSpPr/>
          <p:nvPr>
            <p:custDataLst>
              <p:tags r:id="rId6"/>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6"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7"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8" name="PA_矩形 27"/>
          <p:cNvSpPr/>
          <p:nvPr>
            <p:custDataLst>
              <p:tags r:id="rId7"/>
            </p:custDataLst>
          </p:nvPr>
        </p:nvSpPr>
        <p:spPr>
          <a:xfrm>
            <a:off x="1180119" y="2463675"/>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9" name="PA_文本框 232"/>
          <p:cNvSpPr txBox="1"/>
          <p:nvPr>
            <p:custDataLst>
              <p:tags r:id="rId8"/>
            </p:custDataLst>
          </p:nvPr>
        </p:nvSpPr>
        <p:spPr>
          <a:xfrm>
            <a:off x="1267959" y="2135918"/>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30" name="PA_矩形 29"/>
          <p:cNvSpPr/>
          <p:nvPr>
            <p:custDataLst>
              <p:tags r:id="rId9"/>
            </p:custDataLst>
          </p:nvPr>
        </p:nvSpPr>
        <p:spPr>
          <a:xfrm>
            <a:off x="6012160" y="2442296"/>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31" name="PA_文本框 232"/>
          <p:cNvSpPr txBox="1"/>
          <p:nvPr>
            <p:custDataLst>
              <p:tags r:id="rId10"/>
            </p:custDataLst>
          </p:nvPr>
        </p:nvSpPr>
        <p:spPr>
          <a:xfrm>
            <a:off x="6100000" y="2114539"/>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35" name="PA_椭圆 31"/>
          <p:cNvSpPr/>
          <p:nvPr>
            <p:custDataLst>
              <p:tags r:id="rId11"/>
            </p:custDataLst>
          </p:nvPr>
        </p:nvSpPr>
        <p:spPr>
          <a:xfrm>
            <a:off x="3362035" y="3576078"/>
            <a:ext cx="2282709" cy="1296144"/>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6" name="PA_矩形 35"/>
          <p:cNvSpPr/>
          <p:nvPr>
            <p:custDataLst>
              <p:tags r:id="rId12"/>
            </p:custDataLst>
          </p:nvPr>
        </p:nvSpPr>
        <p:spPr>
          <a:xfrm>
            <a:off x="3722075" y="4094697"/>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37" name="PA_文本框 232"/>
          <p:cNvSpPr txBox="1"/>
          <p:nvPr>
            <p:custDataLst>
              <p:tags r:id="rId13"/>
            </p:custDataLst>
          </p:nvPr>
        </p:nvSpPr>
        <p:spPr>
          <a:xfrm>
            <a:off x="3809915" y="3766939"/>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Tree>
    <p:extLst>
      <p:ext uri="{BB962C8B-B14F-4D97-AF65-F5344CB8AC3E}">
        <p14:creationId val="2724811315"/>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14"/>
                                        </p:tgtEl>
                                        <p:attrNameLst>
                                          <p:attrName>style.visibility</p:attrName>
                                        </p:attrNameLst>
                                      </p:cBhvr>
                                      <p:to>
                                        <p:strVal val="visible"/>
                                      </p:to>
                                    </p:set>
                                    <p:animEffect filter="wipe(left)" transition="in">
                                      <p:cBhvr>
                                        <p:cTn dur="500" id="7"/>
                                        <p:tgtEl>
                                          <p:spTgt spid="14"/>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23"/>
                                        </p:tgtEl>
                                        <p:attrNameLst>
                                          <p:attrName>style.visibility</p:attrName>
                                        </p:attrNameLst>
                                      </p:cBhvr>
                                      <p:to>
                                        <p:strVal val="visible"/>
                                      </p:to>
                                    </p:set>
                                    <p:anim calcmode="lin" valueType="num">
                                      <p:cBhvr>
                                        <p:cTn dur="500" fill="hold" id="10"/>
                                        <p:tgtEl>
                                          <p:spTgt spid="23"/>
                                        </p:tgtEl>
                                        <p:attrNameLst>
                                          <p:attrName>ppt_w</p:attrName>
                                        </p:attrNameLst>
                                      </p:cBhvr>
                                      <p:tavLst>
                                        <p:tav tm="0">
                                          <p:val>
                                            <p:fltVal val="0"/>
                                          </p:val>
                                        </p:tav>
                                        <p:tav tm="100000">
                                          <p:val>
                                            <p:strVal val="#ppt_w"/>
                                          </p:val>
                                        </p:tav>
                                      </p:tavLst>
                                    </p:anim>
                                    <p:anim calcmode="lin" valueType="num">
                                      <p:cBhvr>
                                        <p:cTn dur="500" fill="hold" id="11"/>
                                        <p:tgtEl>
                                          <p:spTgt spid="23"/>
                                        </p:tgtEl>
                                        <p:attrNameLst>
                                          <p:attrName>ppt_h</p:attrName>
                                        </p:attrNameLst>
                                      </p:cBhvr>
                                      <p:tavLst>
                                        <p:tav tm="0">
                                          <p:val>
                                            <p:fltVal val="0"/>
                                          </p:val>
                                        </p:tav>
                                        <p:tav tm="100000">
                                          <p:val>
                                            <p:strVal val="#ppt_h"/>
                                          </p:val>
                                        </p:tav>
                                      </p:tavLst>
                                    </p:anim>
                                    <p:animEffect filter="fade" transition="in">
                                      <p:cBhvr>
                                        <p:cTn dur="500" id="12"/>
                                        <p:tgtEl>
                                          <p:spTgt spid="23"/>
                                        </p:tgtEl>
                                      </p:cBhvr>
                                    </p:animEffect>
                                  </p:childTnLst>
                                </p:cTn>
                              </p:par>
                              <p:par>
                                <p:cTn fill="hold" grpId="0" id="13" nodeType="withEffect" presetClass="entr" presetID="53" presetSubtype="0">
                                  <p:stCondLst>
                                    <p:cond delay="600"/>
                                  </p:stCondLst>
                                  <p:childTnLst>
                                    <p:set>
                                      <p:cBhvr>
                                        <p:cTn dur="1" fill="hold" id="14">
                                          <p:stCondLst>
                                            <p:cond delay="0"/>
                                          </p:stCondLst>
                                        </p:cTn>
                                        <p:tgtEl>
                                          <p:spTgt spid="21"/>
                                        </p:tgtEl>
                                        <p:attrNameLst>
                                          <p:attrName>style.visibility</p:attrName>
                                        </p:attrNameLst>
                                      </p:cBhvr>
                                      <p:to>
                                        <p:strVal val="visible"/>
                                      </p:to>
                                    </p:set>
                                    <p:anim calcmode="lin" valueType="num">
                                      <p:cBhvr>
                                        <p:cTn dur="500" fill="hold" id="15"/>
                                        <p:tgtEl>
                                          <p:spTgt spid="21"/>
                                        </p:tgtEl>
                                        <p:attrNameLst>
                                          <p:attrName>ppt_w</p:attrName>
                                        </p:attrNameLst>
                                      </p:cBhvr>
                                      <p:tavLst>
                                        <p:tav tm="0">
                                          <p:val>
                                            <p:fltVal val="0"/>
                                          </p:val>
                                        </p:tav>
                                        <p:tav tm="100000">
                                          <p:val>
                                            <p:strVal val="#ppt_w"/>
                                          </p:val>
                                        </p:tav>
                                      </p:tavLst>
                                    </p:anim>
                                    <p:anim calcmode="lin" valueType="num">
                                      <p:cBhvr>
                                        <p:cTn dur="500" fill="hold" id="16"/>
                                        <p:tgtEl>
                                          <p:spTgt spid="21"/>
                                        </p:tgtEl>
                                        <p:attrNameLst>
                                          <p:attrName>ppt_h</p:attrName>
                                        </p:attrNameLst>
                                      </p:cBhvr>
                                      <p:tavLst>
                                        <p:tav tm="0">
                                          <p:val>
                                            <p:fltVal val="0"/>
                                          </p:val>
                                        </p:tav>
                                        <p:tav tm="100000">
                                          <p:val>
                                            <p:strVal val="#ppt_h"/>
                                          </p:val>
                                        </p:tav>
                                      </p:tavLst>
                                    </p:anim>
                                    <p:animEffect filter="fade" transition="in">
                                      <p:cBhvr>
                                        <p:cTn dur="500" id="17"/>
                                        <p:tgtEl>
                                          <p:spTgt spid="21"/>
                                        </p:tgtEl>
                                      </p:cBhvr>
                                    </p:animEffect>
                                  </p:childTnLst>
                                </p:cTn>
                              </p:par>
                              <p:par>
                                <p:cTn fill="hold" id="18" nodeType="withEffect" presetClass="entr" presetID="53" presetSubtype="0">
                                  <p:stCondLst>
                                    <p:cond delay="900"/>
                                  </p:stCondLst>
                                  <p:childTnLst>
                                    <p:set>
                                      <p:cBhvr>
                                        <p:cTn dur="1" fill="hold" id="19">
                                          <p:stCondLst>
                                            <p:cond delay="0"/>
                                          </p:stCondLst>
                                        </p:cTn>
                                        <p:tgtEl>
                                          <p:spTgt spid="25"/>
                                        </p:tgtEl>
                                        <p:attrNameLst>
                                          <p:attrName>style.visibility</p:attrName>
                                        </p:attrNameLst>
                                      </p:cBhvr>
                                      <p:to>
                                        <p:strVal val="visible"/>
                                      </p:to>
                                    </p:set>
                                    <p:anim calcmode="lin" valueType="num">
                                      <p:cBhvr>
                                        <p:cTn dur="500" fill="hold" id="20"/>
                                        <p:tgtEl>
                                          <p:spTgt spid="25"/>
                                        </p:tgtEl>
                                        <p:attrNameLst>
                                          <p:attrName>ppt_w</p:attrName>
                                        </p:attrNameLst>
                                      </p:cBhvr>
                                      <p:tavLst>
                                        <p:tav tm="0">
                                          <p:val>
                                            <p:fltVal val="0"/>
                                          </p:val>
                                        </p:tav>
                                        <p:tav tm="100000">
                                          <p:val>
                                            <p:strVal val="#ppt_w"/>
                                          </p:val>
                                        </p:tav>
                                      </p:tavLst>
                                    </p:anim>
                                    <p:anim calcmode="lin" valueType="num">
                                      <p:cBhvr>
                                        <p:cTn dur="500" fill="hold" id="21"/>
                                        <p:tgtEl>
                                          <p:spTgt spid="25"/>
                                        </p:tgtEl>
                                        <p:attrNameLst>
                                          <p:attrName>ppt_h</p:attrName>
                                        </p:attrNameLst>
                                      </p:cBhvr>
                                      <p:tavLst>
                                        <p:tav tm="0">
                                          <p:val>
                                            <p:fltVal val="0"/>
                                          </p:val>
                                        </p:tav>
                                        <p:tav tm="100000">
                                          <p:val>
                                            <p:strVal val="#ppt_h"/>
                                          </p:val>
                                        </p:tav>
                                      </p:tavLst>
                                    </p:anim>
                                    <p:animEffect filter="fade" transition="in">
                                      <p:cBhvr>
                                        <p:cTn dur="500" id="22"/>
                                        <p:tgtEl>
                                          <p:spTgt spid="25"/>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28"/>
                                        </p:tgtEl>
                                        <p:attrNameLst>
                                          <p:attrName>style.visibility</p:attrName>
                                        </p:attrNameLst>
                                      </p:cBhvr>
                                      <p:to>
                                        <p:strVal val="visible"/>
                                      </p:to>
                                    </p:set>
                                    <p:animEffect filter="wipe(left)" transition="in">
                                      <p:cBhvr>
                                        <p:cTn dur="500" id="25"/>
                                        <p:tgtEl>
                                          <p:spTgt spid="28"/>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29"/>
                                        </p:tgtEl>
                                        <p:attrNameLst>
                                          <p:attrName>style.visibility</p:attrName>
                                        </p:attrNameLst>
                                      </p:cBhvr>
                                      <p:to>
                                        <p:strVal val="visible"/>
                                      </p:to>
                                    </p:set>
                                    <p:animEffect filter="wipe(left)" transition="in">
                                      <p:cBhvr>
                                        <p:cTn dur="500" id="28"/>
                                        <p:tgtEl>
                                          <p:spTgt spid="29"/>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30"/>
                                        </p:tgtEl>
                                        <p:attrNameLst>
                                          <p:attrName>style.visibility</p:attrName>
                                        </p:attrNameLst>
                                      </p:cBhvr>
                                      <p:to>
                                        <p:strVal val="visible"/>
                                      </p:to>
                                    </p:set>
                                    <p:animEffect filter="wipe(left)" transition="in">
                                      <p:cBhvr>
                                        <p:cTn dur="500" id="31"/>
                                        <p:tgtEl>
                                          <p:spTgt spid="30"/>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31"/>
                                        </p:tgtEl>
                                        <p:attrNameLst>
                                          <p:attrName>style.visibility</p:attrName>
                                        </p:attrNameLst>
                                      </p:cBhvr>
                                      <p:to>
                                        <p:strVal val="visible"/>
                                      </p:to>
                                    </p:set>
                                    <p:animEffect filter="wipe(left)" transition="in">
                                      <p:cBhvr>
                                        <p:cTn dur="500" id="34"/>
                                        <p:tgtEl>
                                          <p:spTgt spid="31"/>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35"/>
                                        </p:tgtEl>
                                        <p:attrNameLst>
                                          <p:attrName>style.visibility</p:attrName>
                                        </p:attrNameLst>
                                      </p:cBhvr>
                                      <p:to>
                                        <p:strVal val="visible"/>
                                      </p:to>
                                    </p:set>
                                    <p:animEffect filter="wipe(left)" transition="in">
                                      <p:cBhvr>
                                        <p:cTn dur="500" id="37"/>
                                        <p:tgtEl>
                                          <p:spTgt spid="35"/>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36"/>
                                        </p:tgtEl>
                                        <p:attrNameLst>
                                          <p:attrName>style.visibility</p:attrName>
                                        </p:attrNameLst>
                                      </p:cBhvr>
                                      <p:to>
                                        <p:strVal val="visible"/>
                                      </p:to>
                                    </p:set>
                                    <p:animEffect filter="wipe(left)" transition="in">
                                      <p:cBhvr>
                                        <p:cTn dur="500" id="40"/>
                                        <p:tgtEl>
                                          <p:spTgt spid="36"/>
                                        </p:tgtEl>
                                      </p:cBhvr>
                                    </p:animEffect>
                                  </p:childTnLst>
                                </p:cTn>
                              </p:par>
                              <p:par>
                                <p:cTn fill="hold" grpId="0" id="41" nodeType="withEffect" presetClass="entr" presetID="22" presetSubtype="8">
                                  <p:stCondLst>
                                    <p:cond delay="3300"/>
                                  </p:stCondLst>
                                  <p:childTnLst>
                                    <p:set>
                                      <p:cBhvr>
                                        <p:cTn dur="1" fill="hold" id="42">
                                          <p:stCondLst>
                                            <p:cond delay="0"/>
                                          </p:stCondLst>
                                        </p:cTn>
                                        <p:tgtEl>
                                          <p:spTgt spid="37"/>
                                        </p:tgtEl>
                                        <p:attrNameLst>
                                          <p:attrName>style.visibility</p:attrName>
                                        </p:attrNameLst>
                                      </p:cBhvr>
                                      <p:to>
                                        <p:strVal val="visible"/>
                                      </p:to>
                                    </p:set>
                                    <p:animEffect filter="wipe(left)" transition="in">
                                      <p:cBhvr>
                                        <p:cTn dur="500" id="43"/>
                                        <p:tgtEl>
                                          <p:spTgt spid="3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1"/>
      <p:bldP grpId="0" spid="23"/>
      <p:bldP grpId="0" spid="28"/>
      <p:bldP grpId="0" spid="29"/>
      <p:bldP grpId="0" spid="30"/>
      <p:bldP grpId="0" spid="31"/>
      <p:bldP grpId="0" spid="35"/>
      <p:bldP grpId="0" spid="36"/>
      <p:bldP grpId="0" spid="37"/>
    </p:bldLst>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3" name="PA_chenying0907 12"/>
          <p:cNvGrpSpPr/>
          <p:nvPr>
            <p:custDataLst>
              <p:tags r:id="rId2"/>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5"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1"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grpSp>
        <p:nvGrpSpPr>
          <p:cNvPr id="6" name="PA_chenying0907 5"/>
          <p:cNvGrpSpPr/>
          <p:nvPr>
            <p:custDataLst>
              <p:tags r:id="rId3"/>
            </p:custDataLst>
          </p:nvPr>
        </p:nvGrpSpPr>
        <p:grpSpPr>
          <a:xfrm>
            <a:off x="1378093" y="1347614"/>
            <a:ext cx="2749216" cy="3194894"/>
            <a:chOff x="8724903" y="3030540"/>
            <a:chExt cx="574675" cy="868363"/>
          </a:xfrm>
          <a:solidFill>
            <a:schemeClr val="tx1"/>
          </a:solidFill>
        </p:grpSpPr>
        <p:sp>
          <p:nvSpPr>
            <p:cNvPr id="7" name="chenying0907 15"/>
            <p:cNvSpPr/>
            <p:nvPr/>
          </p:nvSpPr>
          <p:spPr bwMode="auto">
            <a:xfrm>
              <a:off x="8943980" y="3236915"/>
              <a:ext cx="3175" cy="4763"/>
            </a:xfrm>
            <a:custGeom>
              <a:gdLst>
                <a:gd fmla="*/ 1 w 1" name="T0"/>
                <a:gd fmla="*/ 0 h 1" name="T1"/>
                <a:gd fmla="*/ 1 w 1" name="T2"/>
                <a:gd fmla="*/ 0 h 1" name="T3"/>
                <a:gd fmla="*/ 0 w 1" name="T4"/>
                <a:gd fmla="*/ 1 h 1" name="T5"/>
                <a:gd fmla="*/ 1 w 1" name="T6"/>
                <a:gd fmla="*/ 0 h 1" name="T7"/>
              </a:gdLst>
              <a:cxnLst>
                <a:cxn ang="0">
                  <a:pos x="T0" y="T1"/>
                </a:cxn>
                <a:cxn ang="0">
                  <a:pos x="T2" y="T3"/>
                </a:cxn>
                <a:cxn ang="0">
                  <a:pos x="T4" y="T5"/>
                </a:cxn>
                <a:cxn ang="0">
                  <a:pos x="T6" y="T7"/>
                </a:cxn>
              </a:cxnLst>
              <a:rect b="b" l="0" r="r" t="0"/>
              <a:pathLst>
                <a:path h="1" w="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sp>
          <p:nvSpPr>
            <p:cNvPr id="8" name="chenying0907 16"/>
            <p:cNvSpPr>
              <a:spLocks noEditPoints="1"/>
            </p:cNvSpPr>
            <p:nvPr/>
          </p:nvSpPr>
          <p:spPr bwMode="auto">
            <a:xfrm>
              <a:off x="8724903" y="3030540"/>
              <a:ext cx="574675" cy="868363"/>
            </a:xfrm>
            <a:custGeom>
              <a:gdLst>
                <a:gd fmla="*/ 8 w 153" name="T0"/>
                <a:gd fmla="*/ 136 h 231" name="T1"/>
                <a:gd fmla="*/ 78 w 153" name="T2"/>
                <a:gd fmla="*/ 52 h 231" name="T3"/>
                <a:gd fmla="*/ 72 w 153" name="T4"/>
                <a:gd fmla="*/ 58 h 231" name="T5"/>
                <a:gd fmla="*/ 57 w 153" name="T6"/>
                <a:gd fmla="*/ 210 h 231" name="T7"/>
                <a:gd fmla="*/ 146 w 153" name="T8"/>
                <a:gd fmla="*/ 14 h 231" name="T9"/>
                <a:gd fmla="*/ 37 w 153" name="T10"/>
                <a:gd fmla="*/ 56 h 231" name="T11"/>
                <a:gd fmla="*/ 67 w 153" name="T12"/>
                <a:gd fmla="*/ 56 h 231" name="T13"/>
                <a:gd fmla="*/ 83 w 153" name="T14"/>
                <a:gd fmla="*/ 56 h 231" name="T15"/>
                <a:gd fmla="*/ 113 w 153" name="T16"/>
                <a:gd fmla="*/ 59 h 231" name="T17"/>
                <a:gd fmla="*/ 41 w 153" name="T18"/>
                <a:gd fmla="*/ 64 h 231" name="T19"/>
                <a:gd fmla="*/ 36 w 153" name="T20"/>
                <a:gd fmla="*/ 63 h 231" name="T21"/>
                <a:gd fmla="*/ 39 w 153" name="T22"/>
                <a:gd fmla="*/ 65 h 231" name="T23"/>
                <a:gd fmla="*/ 49 w 153" name="T24"/>
                <a:gd fmla="*/ 66 h 231" name="T25"/>
                <a:gd fmla="*/ 45 w 153" name="T26"/>
                <a:gd fmla="*/ 71 h 231" name="T27"/>
                <a:gd fmla="*/ 21 w 153" name="T28"/>
                <a:gd fmla="*/ 79 h 231" name="T29"/>
                <a:gd fmla="*/ 53 w 153" name="T30"/>
                <a:gd fmla="*/ 73 h 231" name="T31"/>
                <a:gd fmla="*/ 39 w 153" name="T32"/>
                <a:gd fmla="*/ 74 h 231" name="T33"/>
                <a:gd fmla="*/ 59 w 153" name="T34"/>
                <a:gd fmla="*/ 77 h 231" name="T35"/>
                <a:gd fmla="*/ 33 w 153" name="T36"/>
                <a:gd fmla="*/ 78 h 231" name="T37"/>
                <a:gd fmla="*/ 46 w 153" name="T38"/>
                <a:gd fmla="*/ 79 h 231" name="T39"/>
                <a:gd fmla="*/ 65 w 153" name="T40"/>
                <a:gd fmla="*/ 81 h 231" name="T41"/>
                <a:gd fmla="*/ 29 w 153" name="T42"/>
                <a:gd fmla="*/ 86 h 231" name="T43"/>
                <a:gd fmla="*/ 31 w 153" name="T44"/>
                <a:gd fmla="*/ 84 h 231" name="T45"/>
                <a:gd fmla="*/ 55 w 153" name="T46"/>
                <a:gd fmla="*/ 86 h 231" name="T47"/>
                <a:gd fmla="*/ 51 w 153" name="T48"/>
                <a:gd fmla="*/ 90 h 231" name="T49"/>
                <a:gd fmla="*/ 63 w 153" name="T50"/>
                <a:gd fmla="*/ 93 h 231" name="T51"/>
                <a:gd fmla="*/ 66 w 153" name="T52"/>
                <a:gd fmla="*/ 95 h 231" name="T53"/>
                <a:gd fmla="*/ 37 w 153" name="T54"/>
                <a:gd fmla="*/ 98 h 231" name="T55"/>
                <a:gd fmla="*/ 40 w 153" name="T56"/>
                <a:gd fmla="*/ 101 h 231" name="T57"/>
                <a:gd fmla="*/ 41 w 153" name="T58"/>
                <a:gd fmla="*/ 104 h 231" name="T59"/>
                <a:gd fmla="*/ 34 w 153" name="T60"/>
                <a:gd fmla="*/ 105 h 231" name="T61"/>
                <a:gd fmla="*/ 34 w 153" name="T62"/>
                <a:gd fmla="*/ 106 h 231" name="T63"/>
                <a:gd fmla="*/ 43 w 153" name="T64"/>
                <a:gd fmla="*/ 108 h 231" name="T65"/>
                <a:gd fmla="*/ 39 w 153" name="T66"/>
                <a:gd fmla="*/ 113 h 231" name="T67"/>
                <a:gd fmla="*/ 43 w 153" name="T68"/>
                <a:gd fmla="*/ 114 h 231" name="T69"/>
                <a:gd fmla="*/ 63 w 153" name="T70"/>
                <a:gd fmla="*/ 115 h 231" name="T71"/>
                <a:gd fmla="*/ 47 w 153" name="T72"/>
                <a:gd fmla="*/ 118 h 231" name="T73"/>
                <a:gd fmla="*/ 59 w 153" name="T74"/>
                <a:gd fmla="*/ 122 h 231" name="T75"/>
                <a:gd fmla="*/ 47 w 153" name="T76"/>
                <a:gd fmla="*/ 123 h 231" name="T77"/>
                <a:gd fmla="*/ 54 w 153" name="T78"/>
                <a:gd fmla="*/ 126 h 231" name="T79"/>
                <a:gd fmla="*/ 43 w 153" name="T80"/>
                <a:gd fmla="*/ 128 h 231" name="T81"/>
                <a:gd fmla="*/ 58 w 153" name="T82"/>
                <a:gd fmla="*/ 128 h 231" name="T83"/>
                <a:gd fmla="*/ 59 w 153" name="T84"/>
                <a:gd fmla="*/ 134 h 231" name="T85"/>
                <a:gd fmla="*/ 50 w 153" name="T86"/>
                <a:gd fmla="*/ 135 h 231" name="T87"/>
                <a:gd fmla="*/ 53 w 153" name="T88"/>
                <a:gd fmla="*/ 140 h 231" name="T89"/>
                <a:gd fmla="*/ 42 w 153" name="T90"/>
                <a:gd fmla="*/ 144 h 231" name="T91"/>
                <a:gd fmla="*/ 6 w 153" name="T92"/>
                <a:gd fmla="*/ 149 h 231" name="T93"/>
                <a:gd fmla="*/ 64 w 153" name="T94"/>
                <a:gd fmla="*/ 170 h 231" name="T95"/>
                <a:gd fmla="*/ 34 w 153" name="T96"/>
                <a:gd fmla="*/ 157 h 231" name="T97"/>
                <a:gd fmla="*/ 63 w 153" name="T98"/>
                <a:gd fmla="*/ 162 h 231" name="T99"/>
                <a:gd fmla="*/ 31 w 153" name="T100"/>
                <a:gd fmla="*/ 179 h 231" name="T101"/>
                <a:gd fmla="*/ 56 w 153" name="T102"/>
                <a:gd fmla="*/ 174 h 231" name="T103"/>
                <a:gd fmla="*/ 61 w 153" name="T104"/>
                <a:gd fmla="*/ 177 h 231" name="T105"/>
                <a:gd fmla="*/ 31 w 153" name="T106"/>
                <a:gd fmla="*/ 195 h 231" name="T107"/>
                <a:gd fmla="*/ 60 w 153" name="T108"/>
                <a:gd fmla="*/ 187 h 231" name="T109"/>
                <a:gd fmla="*/ 65 w 153" name="T110"/>
                <a:gd fmla="*/ 195 h 231" name="T111"/>
                <a:gd fmla="*/ 57 w 153" name="T112"/>
                <a:gd fmla="*/ 199 h 231" name="T113"/>
                <a:gd fmla="*/ 63 w 153" name="T114"/>
                <a:gd fmla="*/ 206 h 231" name="T115"/>
                <a:gd fmla="*/ 66 w 153" name="T116"/>
                <a:gd fmla="*/ 213 h 231" name="T117"/>
                <a:gd fmla="*/ 35 w 153" name="T118"/>
                <a:gd fmla="*/ 217 h 231" name="T119"/>
                <a:gd fmla="*/ 62 w 153" name="T120"/>
                <a:gd fmla="*/ 220 h 231" name="T121"/>
                <a:gd fmla="*/ 27 w 153" name="T122"/>
                <a:gd fmla="*/ 226 h 231"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231" w="153">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sp>
          <p:nvSpPr>
            <p:cNvPr id="9" name="chenying0907 17"/>
            <p:cNvSpPr>
              <a:spLocks noEditPoints="1"/>
            </p:cNvSpPr>
            <p:nvPr/>
          </p:nvSpPr>
          <p:spPr bwMode="auto">
            <a:xfrm>
              <a:off x="8842375" y="3035301"/>
              <a:ext cx="134938" cy="184150"/>
            </a:xfrm>
            <a:custGeom>
              <a:gdLst>
                <a:gd fmla="*/ 24 w 36" name="T0"/>
                <a:gd fmla="*/ 47 h 49" name="T1"/>
                <a:gd fmla="*/ 10 w 36" name="T2"/>
                <a:gd fmla="*/ 2 h 49" name="T3"/>
                <a:gd fmla="*/ 14 w 36" name="T4"/>
                <a:gd fmla="*/ 3 h 49" name="T5"/>
                <a:gd fmla="*/ 14 w 36" name="T6"/>
                <a:gd fmla="*/ 4 h 49" name="T7"/>
                <a:gd fmla="*/ 19 w 36" name="T8"/>
                <a:gd fmla="*/ 6 h 49" name="T9"/>
                <a:gd fmla="*/ 24 w 36" name="T10"/>
                <a:gd fmla="*/ 8 h 49" name="T11"/>
                <a:gd fmla="*/ 17 w 36" name="T12"/>
                <a:gd fmla="*/ 8 h 49" name="T13"/>
                <a:gd fmla="*/ 31 w 36" name="T14"/>
                <a:gd fmla="*/ 12 h 49" name="T15"/>
                <a:gd fmla="*/ 17 w 36" name="T16"/>
                <a:gd fmla="*/ 10 h 49" name="T17"/>
                <a:gd fmla="*/ 22 w 36" name="T18"/>
                <a:gd fmla="*/ 10 h 49" name="T19"/>
                <a:gd fmla="*/ 13 w 36" name="T20"/>
                <a:gd fmla="*/ 13 h 49" name="T21"/>
                <a:gd fmla="*/ 23 w 36" name="T22"/>
                <a:gd fmla="*/ 12 h 49" name="T23"/>
                <a:gd fmla="*/ 21 w 36" name="T24"/>
                <a:gd fmla="*/ 12 h 49" name="T25"/>
                <a:gd fmla="*/ 17 w 36" name="T26"/>
                <a:gd fmla="*/ 12 h 49" name="T27"/>
                <a:gd fmla="*/ 28 w 36" name="T28"/>
                <a:gd fmla="*/ 14 h 49" name="T29"/>
                <a:gd fmla="*/ 5 w 36" name="T30"/>
                <a:gd fmla="*/ 15 h 49" name="T31"/>
                <a:gd fmla="*/ 18 w 36" name="T32"/>
                <a:gd fmla="*/ 15 h 49" name="T33"/>
                <a:gd fmla="*/ 15 w 36" name="T34"/>
                <a:gd fmla="*/ 17 h 49" name="T35"/>
                <a:gd fmla="*/ 13 w 36" name="T36"/>
                <a:gd fmla="*/ 15 h 49" name="T37"/>
                <a:gd fmla="*/ 26 w 36" name="T38"/>
                <a:gd fmla="*/ 16 h 49" name="T39"/>
                <a:gd fmla="*/ 20 w 36" name="T40"/>
                <a:gd fmla="*/ 17 h 49" name="T41"/>
                <a:gd fmla="*/ 29 w 36" name="T42"/>
                <a:gd fmla="*/ 19 h 49" name="T43"/>
                <a:gd fmla="*/ 17 w 36" name="T44"/>
                <a:gd fmla="*/ 18 h 49" name="T45"/>
                <a:gd fmla="*/ 20 w 36" name="T46"/>
                <a:gd fmla="*/ 20 h 49" name="T47"/>
                <a:gd fmla="*/ 27 w 36" name="T48"/>
                <a:gd fmla="*/ 20 h 49" name="T49"/>
                <a:gd fmla="*/ 12 w 36" name="T50"/>
                <a:gd fmla="*/ 21 h 49" name="T51"/>
                <a:gd fmla="*/ 30 w 36" name="T52"/>
                <a:gd fmla="*/ 20 h 49" name="T53"/>
                <a:gd fmla="*/ 26 w 36" name="T54"/>
                <a:gd fmla="*/ 22 h 49" name="T55"/>
                <a:gd fmla="*/ 1 w 36" name="T56"/>
                <a:gd fmla="*/ 26 h 49" name="T57"/>
                <a:gd fmla="*/ 3 w 36" name="T58"/>
                <a:gd fmla="*/ 22 h 49" name="T59"/>
                <a:gd fmla="*/ 6 w 36" name="T60"/>
                <a:gd fmla="*/ 25 h 49" name="T61"/>
                <a:gd fmla="*/ 10 w 36" name="T62"/>
                <a:gd fmla="*/ 23 h 49" name="T63"/>
                <a:gd fmla="*/ 18 w 36" name="T64"/>
                <a:gd fmla="*/ 27 h 49" name="T65"/>
                <a:gd fmla="*/ 11 w 36" name="T66"/>
                <a:gd fmla="*/ 26 h 49" name="T67"/>
                <a:gd fmla="*/ 16 w 36" name="T68"/>
                <a:gd fmla="*/ 25 h 49" name="T69"/>
                <a:gd fmla="*/ 34 w 36" name="T70"/>
                <a:gd fmla="*/ 27 h 49" name="T71"/>
                <a:gd fmla="*/ 19 w 36" name="T72"/>
                <a:gd fmla="*/ 27 h 49" name="T73"/>
                <a:gd fmla="*/ 26 w 36" name="T74"/>
                <a:gd fmla="*/ 29 h 49" name="T75"/>
                <a:gd fmla="*/ 6 w 36" name="T76"/>
                <a:gd fmla="*/ 27 h 49" name="T77"/>
                <a:gd fmla="*/ 11 w 36" name="T78"/>
                <a:gd fmla="*/ 28 h 49" name="T79"/>
                <a:gd fmla="*/ 17 w 36" name="T80"/>
                <a:gd fmla="*/ 30 h 49" name="T81"/>
                <a:gd fmla="*/ 20 w 36" name="T82"/>
                <a:gd fmla="*/ 32 h 49" name="T83"/>
                <a:gd fmla="*/ 24 w 36" name="T84"/>
                <a:gd fmla="*/ 29 h 49" name="T85"/>
                <a:gd fmla="*/ 5 w 36" name="T86"/>
                <a:gd fmla="*/ 30 h 49" name="T87"/>
                <a:gd fmla="*/ 18 w 36" name="T88"/>
                <a:gd fmla="*/ 33 h 49" name="T89"/>
                <a:gd fmla="*/ 17 w 36" name="T90"/>
                <a:gd fmla="*/ 32 h 49" name="T91"/>
                <a:gd fmla="*/ 23 w 36" name="T92"/>
                <a:gd fmla="*/ 32 h 49" name="T93"/>
                <a:gd fmla="*/ 19 w 36" name="T94"/>
                <a:gd fmla="*/ 35 h 49" name="T95"/>
                <a:gd fmla="*/ 16 w 36" name="T96"/>
                <a:gd fmla="*/ 33 h 49" name="T97"/>
                <a:gd fmla="*/ 13 w 36" name="T98"/>
                <a:gd fmla="*/ 36 h 49" name="T99"/>
                <a:gd fmla="*/ 23 w 36" name="T100"/>
                <a:gd fmla="*/ 37 h 49" name="T101"/>
                <a:gd fmla="*/ 18 w 36" name="T102"/>
                <a:gd fmla="*/ 35 h 49" name="T103"/>
                <a:gd fmla="*/ 8 w 36" name="T104"/>
                <a:gd fmla="*/ 38 h 49" name="T105"/>
                <a:gd fmla="*/ 28 w 36" name="T106"/>
                <a:gd fmla="*/ 39 h 49" name="T107"/>
                <a:gd fmla="*/ 19 w 36" name="T108"/>
                <a:gd fmla="*/ 40 h 49" name="T109"/>
                <a:gd fmla="*/ 25 w 36" name="T110"/>
                <a:gd fmla="*/ 42 h 49" name="T111"/>
                <a:gd fmla="*/ 10 w 36" name="T112"/>
                <a:gd fmla="*/ 40 h 49" name="T113"/>
                <a:gd fmla="*/ 17 w 36" name="T114"/>
                <a:gd fmla="*/ 43 h 49" name="T115"/>
                <a:gd fmla="*/ 14 w 36" name="T116"/>
                <a:gd fmla="*/ 45 h 49" name="T117"/>
                <a:gd fmla="*/ 22 w 36" name="T118"/>
                <a:gd fmla="*/ 46 h 49"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49" w="36">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sz="2000">
                <a:solidFill>
                  <a:srgbClr val="005790"/>
                </a:solidFill>
                <a:latin charset="-122" panose="02000000000000000000" pitchFamily="2" typeface="方正静蕾简体"/>
                <a:ea charset="-122" panose="02000000000000000000" pitchFamily="2" typeface="方正静蕾简体"/>
              </a:endParaRPr>
            </a:p>
          </p:txBody>
        </p:sp>
      </p:grpSp>
      <p:sp>
        <p:nvSpPr>
          <p:cNvPr id="17" name="PA_矩形 16"/>
          <p:cNvSpPr/>
          <p:nvPr>
            <p:custDataLst>
              <p:tags r:id="rId4"/>
            </p:custDataLst>
          </p:nvPr>
        </p:nvSpPr>
        <p:spPr>
          <a:xfrm>
            <a:off x="3635896" y="2141204"/>
            <a:ext cx="4006110" cy="2225040"/>
          </a:xfrm>
          <a:prstGeom prst="rect">
            <a:avLst/>
          </a:prstGeom>
        </p:spPr>
        <p:txBody>
          <a:bodyPr wrap="square">
            <a:spAutoFit/>
          </a:bodyPr>
          <a:lstStyle/>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 </a:t>
            </a:r>
          </a:p>
          <a:p>
            <a:pPr>
              <a:lnSpc>
                <a:spcPct val="200000"/>
              </a:lnSpc>
            </a:pPr>
            <a:endParaRPr altLang="en-US" lang="zh-CN" sz="1000">
              <a:solidFill>
                <a:schemeClr val="tx1">
                  <a:lumMod val="75000"/>
                  <a:lumOff val="25000"/>
                </a:schemeClr>
              </a:solidFill>
              <a:latin charset="-122" panose="020b0503020204020204" pitchFamily="34" typeface="微软雅黑"/>
              <a:ea charset="-122" panose="020b0503020204020204" pitchFamily="34" typeface="微软雅黑"/>
            </a:endParaRPr>
          </a:p>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a:t>
            </a:r>
          </a:p>
        </p:txBody>
      </p:sp>
      <p:sp>
        <p:nvSpPr>
          <p:cNvPr id="18" name="PA_文本框 271"/>
          <p:cNvSpPr txBox="1"/>
          <p:nvPr>
            <p:custDataLst>
              <p:tags r:id="rId5"/>
            </p:custDataLst>
          </p:nvPr>
        </p:nvSpPr>
        <p:spPr>
          <a:xfrm>
            <a:off x="3966335" y="1632990"/>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Tree>
    <p:extLst>
      <p:ext uri="{BB962C8B-B14F-4D97-AF65-F5344CB8AC3E}">
        <p14:creationId val="1254758175"/>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13"/>
                                        </p:tgtEl>
                                        <p:attrNameLst>
                                          <p:attrName>style.visibility</p:attrName>
                                        </p:attrNameLst>
                                      </p:cBhvr>
                                      <p:to>
                                        <p:strVal val="visible"/>
                                      </p:to>
                                    </p:set>
                                    <p:anim calcmode="lin" valueType="num">
                                      <p:cBhvr>
                                        <p:cTn dur="500" fill="hold" id="7"/>
                                        <p:tgtEl>
                                          <p:spTgt spid="13"/>
                                        </p:tgtEl>
                                        <p:attrNameLst>
                                          <p:attrName>ppt_w</p:attrName>
                                        </p:attrNameLst>
                                      </p:cBhvr>
                                      <p:tavLst>
                                        <p:tav tm="0">
                                          <p:val>
                                            <p:fltVal val="0"/>
                                          </p:val>
                                        </p:tav>
                                        <p:tav tm="100000">
                                          <p:val>
                                            <p:strVal val="#ppt_w"/>
                                          </p:val>
                                        </p:tav>
                                      </p:tavLst>
                                    </p:anim>
                                    <p:anim calcmode="lin" valueType="num">
                                      <p:cBhvr>
                                        <p:cTn dur="500" fill="hold" id="8"/>
                                        <p:tgtEl>
                                          <p:spTgt spid="13"/>
                                        </p:tgtEl>
                                        <p:attrNameLst>
                                          <p:attrName>ppt_h</p:attrName>
                                        </p:attrNameLst>
                                      </p:cBhvr>
                                      <p:tavLst>
                                        <p:tav tm="0">
                                          <p:val>
                                            <p:fltVal val="0"/>
                                          </p:val>
                                        </p:tav>
                                        <p:tav tm="100000">
                                          <p:val>
                                            <p:strVal val="#ppt_h"/>
                                          </p:val>
                                        </p:tav>
                                      </p:tavLst>
                                    </p:anim>
                                    <p:animEffect filter="fade" transition="in">
                                      <p:cBhvr>
                                        <p:cTn dur="500" id="9"/>
                                        <p:tgtEl>
                                          <p:spTgt spid="13"/>
                                        </p:tgtEl>
                                      </p:cBhvr>
                                    </p:animEffect>
                                  </p:childTnLst>
                                </p:cTn>
                              </p:par>
                              <p:par>
                                <p:cTn fill="hold" id="10" nodeType="withEffect" presetClass="entr" presetID="53" presetSubtype="0">
                                  <p:stCondLst>
                                    <p:cond delay="300"/>
                                  </p:stCondLst>
                                  <p:childTnLst>
                                    <p:set>
                                      <p:cBhvr>
                                        <p:cTn dur="1" fill="hold" id="11">
                                          <p:stCondLst>
                                            <p:cond delay="0"/>
                                          </p:stCondLst>
                                        </p:cTn>
                                        <p:tgtEl>
                                          <p:spTgt spid="6"/>
                                        </p:tgtEl>
                                        <p:attrNameLst>
                                          <p:attrName>style.visibility</p:attrName>
                                        </p:attrNameLst>
                                      </p:cBhvr>
                                      <p:to>
                                        <p:strVal val="visible"/>
                                      </p:to>
                                    </p:set>
                                    <p:anim calcmode="lin" valueType="num">
                                      <p:cBhvr>
                                        <p:cTn dur="500" fill="hold" id="12"/>
                                        <p:tgtEl>
                                          <p:spTgt spid="6"/>
                                        </p:tgtEl>
                                        <p:attrNameLst>
                                          <p:attrName>ppt_w</p:attrName>
                                        </p:attrNameLst>
                                      </p:cBhvr>
                                      <p:tavLst>
                                        <p:tav tm="0">
                                          <p:val>
                                            <p:fltVal val="0"/>
                                          </p:val>
                                        </p:tav>
                                        <p:tav tm="100000">
                                          <p:val>
                                            <p:strVal val="#ppt_w"/>
                                          </p:val>
                                        </p:tav>
                                      </p:tavLst>
                                    </p:anim>
                                    <p:anim calcmode="lin" valueType="num">
                                      <p:cBhvr>
                                        <p:cTn dur="500" fill="hold" id="13"/>
                                        <p:tgtEl>
                                          <p:spTgt spid="6"/>
                                        </p:tgtEl>
                                        <p:attrNameLst>
                                          <p:attrName>ppt_h</p:attrName>
                                        </p:attrNameLst>
                                      </p:cBhvr>
                                      <p:tavLst>
                                        <p:tav tm="0">
                                          <p:val>
                                            <p:fltVal val="0"/>
                                          </p:val>
                                        </p:tav>
                                        <p:tav tm="100000">
                                          <p:val>
                                            <p:strVal val="#ppt_h"/>
                                          </p:val>
                                        </p:tav>
                                      </p:tavLst>
                                    </p:anim>
                                    <p:animEffect filter="fade" transition="in">
                                      <p:cBhvr>
                                        <p:cTn dur="500" id="14"/>
                                        <p:tgtEl>
                                          <p:spTgt spid="6"/>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17"/>
                                        </p:tgtEl>
                                        <p:attrNameLst>
                                          <p:attrName>style.visibility</p:attrName>
                                        </p:attrNameLst>
                                      </p:cBhvr>
                                      <p:to>
                                        <p:strVal val="visible"/>
                                      </p:to>
                                    </p:set>
                                    <p:anim calcmode="lin" valueType="num">
                                      <p:cBhvr>
                                        <p:cTn dur="500" fill="hold" id="17"/>
                                        <p:tgtEl>
                                          <p:spTgt spid="17"/>
                                        </p:tgtEl>
                                        <p:attrNameLst>
                                          <p:attrName>ppt_w</p:attrName>
                                        </p:attrNameLst>
                                      </p:cBhvr>
                                      <p:tavLst>
                                        <p:tav tm="0">
                                          <p:val>
                                            <p:fltVal val="0"/>
                                          </p:val>
                                        </p:tav>
                                        <p:tav tm="100000">
                                          <p:val>
                                            <p:strVal val="#ppt_w"/>
                                          </p:val>
                                        </p:tav>
                                      </p:tavLst>
                                    </p:anim>
                                    <p:anim calcmode="lin" valueType="num">
                                      <p:cBhvr>
                                        <p:cTn dur="500" fill="hold" id="18"/>
                                        <p:tgtEl>
                                          <p:spTgt spid="17"/>
                                        </p:tgtEl>
                                        <p:attrNameLst>
                                          <p:attrName>ppt_h</p:attrName>
                                        </p:attrNameLst>
                                      </p:cBhvr>
                                      <p:tavLst>
                                        <p:tav tm="0">
                                          <p:val>
                                            <p:fltVal val="0"/>
                                          </p:val>
                                        </p:tav>
                                        <p:tav tm="100000">
                                          <p:val>
                                            <p:strVal val="#ppt_h"/>
                                          </p:val>
                                        </p:tav>
                                      </p:tavLst>
                                    </p:anim>
                                    <p:animEffect filter="fade" transition="in">
                                      <p:cBhvr>
                                        <p:cTn dur="500" id="19"/>
                                        <p:tgtEl>
                                          <p:spTgt spid="17"/>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18"/>
                                        </p:tgtEl>
                                        <p:attrNameLst>
                                          <p:attrName>style.visibility</p:attrName>
                                        </p:attrNameLst>
                                      </p:cBhvr>
                                      <p:to>
                                        <p:strVal val="visible"/>
                                      </p:to>
                                    </p:set>
                                    <p:animEffect filter="wipe(left)" transition="in">
                                      <p:cBhvr>
                                        <p:cTn dur="500" id="22"/>
                                        <p:tgtEl>
                                          <p:spTgt spid="1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7"/>
      <p:bldP grpId="0" spid="18"/>
    </p:bldLs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0" name="PA_任意多边形 140"/>
          <p:cNvSpPr>
            <a:spLocks noEditPoints="1"/>
          </p:cNvSpPr>
          <p:nvPr>
            <p:custDataLst>
              <p:tags r:id="rId2"/>
            </p:custDataLst>
          </p:nvPr>
        </p:nvSpPr>
        <p:spPr bwMode="auto">
          <a:xfrm rot="16862230">
            <a:off x="3024795" y="2443381"/>
            <a:ext cx="2900868" cy="968522"/>
          </a:xfrm>
          <a:custGeom>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b="b" l="0" r="r" t="0"/>
            <a:pathLst>
              <a:path h="840" w="1858">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nvGrpSpPr>
          <p:cNvPr id="27" name="PA_chenying0907 26"/>
          <p:cNvGrpSpPr/>
          <p:nvPr>
            <p:custDataLst>
              <p:tags r:id="rId3"/>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9"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30"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grpSp>
        <p:nvGrpSpPr>
          <p:cNvPr id="6" name="PA_chenying0907 5"/>
          <p:cNvGrpSpPr/>
          <p:nvPr>
            <p:custDataLst>
              <p:tags r:id="rId4"/>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gdLst>
                <a:gd fmla="*/ 22225 w 3025775" name="connsiteX0"/>
                <a:gd fmla="*/ 34925 h 809625" name="connsiteY0"/>
                <a:gd fmla="*/ 0 w 3025775" name="connsiteX1"/>
                <a:gd fmla="*/ 581025 h 809625" name="connsiteY1"/>
                <a:gd fmla="*/ 3175 w 3025775" name="connsiteX2"/>
                <a:gd fmla="*/ 762000 h 809625" name="connsiteY2"/>
                <a:gd fmla="*/ 63500 w 3025775" name="connsiteX3"/>
                <a:gd fmla="*/ 809625 h 809625" name="connsiteY3"/>
                <a:gd fmla="*/ 2936875 w 3025775" name="connsiteX4"/>
                <a:gd fmla="*/ 752475 h 809625" name="connsiteY4"/>
                <a:gd fmla="*/ 3022600 w 3025775" name="connsiteX5"/>
                <a:gd fmla="*/ 717550 h 809625" name="connsiteY5"/>
                <a:gd fmla="*/ 3025775 w 3025775" name="connsiteX6"/>
                <a:gd fmla="*/ 660400 h 809625" name="connsiteY6"/>
                <a:gd fmla="*/ 3003550 w 3025775" name="connsiteX7"/>
                <a:gd fmla="*/ 50800 h 809625" name="connsiteY7"/>
                <a:gd fmla="*/ 2946400 w 3025775" name="connsiteX8"/>
                <a:gd fmla="*/ 9525 h 809625" name="connsiteY8"/>
                <a:gd fmla="*/ 2419350 w 3025775" name="connsiteX9"/>
                <a:gd fmla="*/ 0 h 809625" name="connsiteY9"/>
                <a:gd fmla="*/ 22225 w 3025775" name="connsiteX10"/>
                <a:gd fmla="*/ 34925 h 809625" name="connsiteY10"/>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b="b" l="l" r="r" t="t"/>
              <a:pathLst>
                <a:path h="809625" w="302577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gdLst>
                  <a:gd fmla="*/ 1235 w 1305" name="T0"/>
                  <a:gd fmla="*/ 116 h 339" name="T1"/>
                  <a:gd fmla="*/ 1299 w 1305" name="T2"/>
                  <a:gd fmla="*/ 11 h 339" name="T3"/>
                  <a:gd fmla="*/ 868 w 1305" name="T4"/>
                  <a:gd fmla="*/ 14 h 339" name="T5"/>
                  <a:gd fmla="*/ 862 w 1305" name="T6"/>
                  <a:gd fmla="*/ 70 h 339" name="T7"/>
                  <a:gd fmla="*/ 408 w 1305" name="T8"/>
                  <a:gd fmla="*/ 31 h 339" name="T9"/>
                  <a:gd fmla="*/ 1 w 1305" name="T10"/>
                  <a:gd fmla="*/ 36 h 339" name="T11"/>
                  <a:gd fmla="*/ 20 w 1305" name="T12"/>
                  <a:gd fmla="*/ 231 h 339" name="T13"/>
                  <a:gd fmla="*/ 174 w 1305" name="T14"/>
                  <a:gd fmla="*/ 250 h 339" name="T15"/>
                  <a:gd fmla="*/ 61 w 1305" name="T16"/>
                  <a:gd fmla="*/ 177 h 339" name="T17"/>
                  <a:gd fmla="*/ 45 w 1305" name="T18"/>
                  <a:gd fmla="*/ 90 h 339" name="T19"/>
                  <a:gd fmla="*/ 44 w 1305" name="T20"/>
                  <a:gd fmla="*/ 40 h 339" name="T21"/>
                  <a:gd fmla="*/ 14 w 1305" name="T22"/>
                  <a:gd fmla="*/ 37 h 339" name="T23"/>
                  <a:gd fmla="*/ 189 w 1305" name="T24"/>
                  <a:gd fmla="*/ 89 h 339" name="T25"/>
                  <a:gd fmla="*/ 199 w 1305" name="T26"/>
                  <a:gd fmla="*/ 335 h 339" name="T27"/>
                  <a:gd fmla="*/ 778 w 1305" name="T28"/>
                  <a:gd fmla="*/ 327 h 339" name="T29"/>
                  <a:gd fmla="*/ 1061 w 1305" name="T30"/>
                  <a:gd fmla="*/ 273 h 339" name="T31"/>
                  <a:gd fmla="*/ 1076 w 1305" name="T32"/>
                  <a:gd fmla="*/ 231 h 339" name="T33"/>
                  <a:gd fmla="*/ 1299 w 1305" name="T34"/>
                  <a:gd fmla="*/ 209 h 339" name="T35"/>
                  <a:gd fmla="*/ 909 w 1305" name="T36"/>
                  <a:gd fmla="*/ 71 h 339" name="T37"/>
                  <a:gd fmla="*/ 925 w 1305" name="T38"/>
                  <a:gd fmla="*/ 71 h 339" name="T39"/>
                  <a:gd fmla="*/ 886 w 1305" name="T40"/>
                  <a:gd fmla="*/ 30 h 339" name="T41"/>
                  <a:gd fmla="*/ 870 w 1305" name="T42"/>
                  <a:gd fmla="*/ 25 h 339" name="T43"/>
                  <a:gd fmla="*/ 869 w 1305" name="T44"/>
                  <a:gd fmla="*/ 70 h 339" name="T45"/>
                  <a:gd fmla="*/ 399 w 1305" name="T46"/>
                  <a:gd fmla="*/ 56 h 339" name="T47"/>
                  <a:gd fmla="*/ 382 w 1305" name="T48"/>
                  <a:gd fmla="*/ 47 h 339" name="T49"/>
                  <a:gd fmla="*/ 382 w 1305" name="T50"/>
                  <a:gd fmla="*/ 47 h 339" name="T51"/>
                  <a:gd fmla="*/ 349 w 1305" name="T52"/>
                  <a:gd fmla="*/ 70 h 339" name="T53"/>
                  <a:gd fmla="*/ 325 w 1305" name="T54"/>
                  <a:gd fmla="*/ 63 h 339" name="T55"/>
                  <a:gd fmla="*/ 325 w 1305" name="T56"/>
                  <a:gd fmla="*/ 76 h 339" name="T57"/>
                  <a:gd fmla="*/ 318 w 1305" name="T58"/>
                  <a:gd fmla="*/ 76 h 339" name="T59"/>
                  <a:gd fmla="*/ 298 w 1305" name="T60"/>
                  <a:gd fmla="*/ 70 h 339" name="T61"/>
                  <a:gd fmla="*/ 1049 w 1305" name="T62"/>
                  <a:gd fmla="*/ 289 h 339" name="T63"/>
                  <a:gd fmla="*/ 1042 w 1305" name="T64"/>
                  <a:gd fmla="*/ 297 h 339" name="T65"/>
                  <a:gd fmla="*/ 762 w 1305" name="T66"/>
                  <a:gd fmla="*/ 315 h 339" name="T67"/>
                  <a:gd fmla="*/ 192 w 1305" name="T68"/>
                  <a:gd fmla="*/ 310 h 339" name="T69"/>
                  <a:gd fmla="*/ 213 w 1305" name="T70"/>
                  <a:gd fmla="*/ 302 h 339" name="T71"/>
                  <a:gd fmla="*/ 192 w 1305" name="T72"/>
                  <a:gd fmla="*/ 236 h 339" name="T73"/>
                  <a:gd fmla="*/ 223 w 1305" name="T74"/>
                  <a:gd fmla="*/ 111 h 339" name="T75"/>
                  <a:gd fmla="*/ 196 w 1305" name="T76"/>
                  <a:gd fmla="*/ 104 h 339" name="T77"/>
                  <a:gd fmla="*/ 1036 w 1305" name="T78"/>
                  <a:gd fmla="*/ 88 h 339" name="T79"/>
                  <a:gd fmla="*/ 1043 w 1305" name="T80"/>
                  <a:gd fmla="*/ 99 h 339" name="T81"/>
                  <a:gd fmla="*/ 1049 w 1305" name="T82"/>
                  <a:gd fmla="*/ 289 h 339" name="T83"/>
                  <a:gd fmla="*/ 947 w 1305" name="T84"/>
                  <a:gd fmla="*/ 72 h 339" name="T85"/>
                  <a:gd fmla="*/ 952 w 1305" name="T86"/>
                  <a:gd fmla="*/ 62 h 339" name="T87"/>
                  <a:gd fmla="*/ 968 w 1305" name="T88"/>
                  <a:gd fmla="*/ 72 h 339" name="T89"/>
                  <a:gd fmla="*/ 1004 w 1305" name="T90"/>
                  <a:gd fmla="*/ 73 h 339" name="T91"/>
                  <a:gd fmla="*/ 1176 w 1305" name="T92"/>
                  <a:gd fmla="*/ 209 h 339" name="T93"/>
                  <a:gd fmla="*/ 1059 w 1305" name="T94"/>
                  <a:gd fmla="*/ 210 h 339" name="T95"/>
                  <a:gd fmla="*/ 1071 w 1305" name="T96"/>
                  <a:gd fmla="*/ 206 h 339" name="T97"/>
                  <a:gd fmla="*/ 1044 w 1305" name="T98"/>
                  <a:gd fmla="*/ 78 h 339" name="T99"/>
                  <a:gd fmla="*/ 972 w 1305" name="T100"/>
                  <a:gd fmla="*/ 44 h 339" name="T101"/>
                  <a:gd fmla="*/ 949 w 1305" name="T102"/>
                  <a:gd fmla="*/ 41 h 339" name="T103"/>
                  <a:gd fmla="*/ 1232 w 1305" name="T104"/>
                  <a:gd fmla="*/ 99 h 339" name="T105"/>
                  <a:gd fmla="*/ 1269 w 1305" name="T106"/>
                  <a:gd fmla="*/ 185 h 339" name="T107"/>
                  <a:gd fmla="*/ 1280 w 1305" name="T108"/>
                  <a:gd fmla="*/ 189 h 339" name="T10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b="b" l="0" r="r" t="0"/>
                <a:pathLst>
                  <a:path h="339" w="1305">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0" name="chenying0907 93"/>
              <p:cNvSpPr/>
              <p:nvPr/>
            </p:nvSpPr>
            <p:spPr bwMode="auto">
              <a:xfrm>
                <a:off x="4583754" y="3442044"/>
                <a:ext cx="84343" cy="38883"/>
              </a:xfrm>
              <a:custGeom>
                <a:gdLst>
                  <a:gd fmla="*/ 21 w 27" name="T0"/>
                  <a:gd fmla="*/ 1 h 11" name="T1"/>
                  <a:gd fmla="*/ 3 w 27" name="T2"/>
                  <a:gd fmla="*/ 0 h 11" name="T3"/>
                  <a:gd fmla="*/ 2 w 27" name="T4"/>
                  <a:gd fmla="*/ 5 h 11" name="T5"/>
                  <a:gd fmla="*/ 20 w 27" name="T6"/>
                  <a:gd fmla="*/ 9 h 11" name="T7"/>
                  <a:gd fmla="*/ 21 w 27" name="T8"/>
                  <a:gd fmla="*/ 1 h 11" name="T9"/>
                </a:gdLst>
                <a:cxnLst>
                  <a:cxn ang="0">
                    <a:pos x="T0" y="T1"/>
                  </a:cxn>
                  <a:cxn ang="0">
                    <a:pos x="T2" y="T3"/>
                  </a:cxn>
                  <a:cxn ang="0">
                    <a:pos x="T4" y="T5"/>
                  </a:cxn>
                  <a:cxn ang="0">
                    <a:pos x="T6" y="T7"/>
                  </a:cxn>
                  <a:cxn ang="0">
                    <a:pos x="T8" y="T9"/>
                  </a:cxn>
                </a:cxnLst>
                <a:rect b="b" l="0" r="r" t="0"/>
                <a:pathLst>
                  <a:path h="11" w="27">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chenying0907 94"/>
              <p:cNvSpPr/>
              <p:nvPr/>
            </p:nvSpPr>
            <p:spPr bwMode="auto">
              <a:xfrm>
                <a:off x="4712611" y="3439451"/>
                <a:ext cx="117143" cy="33698"/>
              </a:xfrm>
              <a:custGeom>
                <a:gdLst>
                  <a:gd fmla="*/ 32 w 37" name="T0"/>
                  <a:gd fmla="*/ 2 h 10" name="T1"/>
                  <a:gd fmla="*/ 4 w 37" name="T2"/>
                  <a:gd fmla="*/ 0 h 10" name="T3"/>
                  <a:gd fmla="*/ 4 w 37" name="T4"/>
                  <a:gd fmla="*/ 6 h 10" name="T5"/>
                  <a:gd fmla="*/ 31 w 37" name="T6"/>
                  <a:gd fmla="*/ 10 h 10" name="T7"/>
                  <a:gd fmla="*/ 32 w 37" name="T8"/>
                  <a:gd fmla="*/ 2 h 10" name="T9"/>
                </a:gdLst>
                <a:cxnLst>
                  <a:cxn ang="0">
                    <a:pos x="T0" y="T1"/>
                  </a:cxn>
                  <a:cxn ang="0">
                    <a:pos x="T2" y="T3"/>
                  </a:cxn>
                  <a:cxn ang="0">
                    <a:pos x="T4" y="T5"/>
                  </a:cxn>
                  <a:cxn ang="0">
                    <a:pos x="T6" y="T7"/>
                  </a:cxn>
                  <a:cxn ang="0">
                    <a:pos x="T8" y="T9"/>
                  </a:cxn>
                </a:cxnLst>
                <a:rect b="b" l="0" r="r" t="0"/>
                <a:pathLst>
                  <a:path h="10" w="37">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chenying0907 95"/>
              <p:cNvSpPr/>
              <p:nvPr/>
            </p:nvSpPr>
            <p:spPr bwMode="auto">
              <a:xfrm>
                <a:off x="4888327" y="3439451"/>
                <a:ext cx="96058" cy="38883"/>
              </a:xfrm>
              <a:custGeom>
                <a:gdLst>
                  <a:gd fmla="*/ 28 w 30" name="T0"/>
                  <a:gd fmla="*/ 3 h 11" name="T1"/>
                  <a:gd fmla="*/ 17 w 30" name="T2"/>
                  <a:gd fmla="*/ 1 h 11" name="T3"/>
                  <a:gd fmla="*/ 4 w 30" name="T4"/>
                  <a:gd fmla="*/ 3 h 11" name="T5"/>
                  <a:gd fmla="*/ 4 w 30" name="T6"/>
                  <a:gd fmla="*/ 9 h 11" name="T7"/>
                  <a:gd fmla="*/ 17 w 30" name="T8"/>
                  <a:gd fmla="*/ 10 h 11" name="T9"/>
                  <a:gd fmla="*/ 28 w 30" name="T10"/>
                  <a:gd fmla="*/ 9 h 11" name="T11"/>
                  <a:gd fmla="*/ 28 w 30"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chenying0907 96"/>
              <p:cNvSpPr/>
              <p:nvPr/>
            </p:nvSpPr>
            <p:spPr bwMode="auto">
              <a:xfrm>
                <a:off x="5169471" y="3734953"/>
                <a:ext cx="124173" cy="49251"/>
              </a:xfrm>
              <a:custGeom>
                <a:gdLst>
                  <a:gd fmla="*/ 36 w 39" name="T0"/>
                  <a:gd fmla="*/ 2 h 14" name="T1"/>
                  <a:gd fmla="*/ 22 w 39" name="T2"/>
                  <a:gd fmla="*/ 1 h 14" name="T3"/>
                  <a:gd fmla="*/ 6 w 39" name="T4"/>
                  <a:gd fmla="*/ 2 h 14" name="T5"/>
                  <a:gd fmla="*/ 5 w 39" name="T6"/>
                  <a:gd fmla="*/ 11 h 14" name="T7"/>
                  <a:gd fmla="*/ 37 w 39" name="T8"/>
                  <a:gd fmla="*/ 7 h 14" name="T9"/>
                  <a:gd fmla="*/ 36 w 39" name="T10"/>
                  <a:gd fmla="*/ 2 h 14" name="T11"/>
                </a:gdLst>
                <a:cxnLst>
                  <a:cxn ang="0">
                    <a:pos x="T0" y="T1"/>
                  </a:cxn>
                  <a:cxn ang="0">
                    <a:pos x="T2" y="T3"/>
                  </a:cxn>
                  <a:cxn ang="0">
                    <a:pos x="T4" y="T5"/>
                  </a:cxn>
                  <a:cxn ang="0">
                    <a:pos x="T6" y="T7"/>
                  </a:cxn>
                  <a:cxn ang="0">
                    <a:pos x="T8" y="T9"/>
                  </a:cxn>
                  <a:cxn ang="0">
                    <a:pos x="T10" y="T11"/>
                  </a:cxn>
                </a:cxnLst>
                <a:rect b="b" l="0" r="r" t="0"/>
                <a:pathLst>
                  <a:path h="14" w="39">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chenying0907 97"/>
              <p:cNvSpPr/>
              <p:nvPr/>
            </p:nvSpPr>
            <p:spPr bwMode="auto">
              <a:xfrm>
                <a:off x="5373299" y="3721993"/>
                <a:ext cx="119487" cy="49251"/>
              </a:xfrm>
              <a:custGeom>
                <a:gdLst>
                  <a:gd fmla="*/ 34 w 38" name="T0"/>
                  <a:gd fmla="*/ 3 h 14" name="T1"/>
                  <a:gd fmla="*/ 4 w 38" name="T2"/>
                  <a:gd fmla="*/ 4 h 14" name="T3"/>
                  <a:gd fmla="*/ 4 w 38" name="T4"/>
                  <a:gd fmla="*/ 11 h 14" name="T5"/>
                  <a:gd fmla="*/ 34 w 38" name="T6"/>
                  <a:gd fmla="*/ 11 h 14" name="T7"/>
                  <a:gd fmla="*/ 34 w 38" name="T8"/>
                  <a:gd fmla="*/ 3 h 14" name="T9"/>
                </a:gdLst>
                <a:cxnLst>
                  <a:cxn ang="0">
                    <a:pos x="T0" y="T1"/>
                  </a:cxn>
                  <a:cxn ang="0">
                    <a:pos x="T2" y="T3"/>
                  </a:cxn>
                  <a:cxn ang="0">
                    <a:pos x="T4" y="T5"/>
                  </a:cxn>
                  <a:cxn ang="0">
                    <a:pos x="T6" y="T7"/>
                  </a:cxn>
                  <a:cxn ang="0">
                    <a:pos x="T8" y="T9"/>
                  </a:cxn>
                </a:cxnLst>
                <a:rect b="b" l="0" r="r" t="0"/>
                <a:pathLst>
                  <a:path h="14" w="38">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chenying0907 98"/>
              <p:cNvSpPr/>
              <p:nvPr/>
            </p:nvSpPr>
            <p:spPr bwMode="auto">
              <a:xfrm>
                <a:off x="5567758" y="3724584"/>
                <a:ext cx="107772" cy="38883"/>
              </a:xfrm>
              <a:custGeom>
                <a:gdLst>
                  <a:gd fmla="*/ 30 w 34" name="T0"/>
                  <a:gd fmla="*/ 1 h 11" name="T1"/>
                  <a:gd fmla="*/ 16 w 34" name="T2"/>
                  <a:gd fmla="*/ 2 h 11" name="T3"/>
                  <a:gd fmla="*/ 2 w 34" name="T4"/>
                  <a:gd fmla="*/ 4 h 11" name="T5"/>
                  <a:gd fmla="*/ 1 w 34" name="T6"/>
                  <a:gd fmla="*/ 8 h 11" name="T7"/>
                  <a:gd fmla="*/ 17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chenying0907 99"/>
              <p:cNvSpPr/>
              <p:nvPr/>
            </p:nvSpPr>
            <p:spPr bwMode="auto">
              <a:xfrm>
                <a:off x="5720043" y="3729769"/>
                <a:ext cx="107772" cy="33698"/>
              </a:xfrm>
              <a:custGeom>
                <a:gdLst>
                  <a:gd fmla="*/ 28 w 34" name="T0"/>
                  <a:gd fmla="*/ 0 h 10" name="T1"/>
                  <a:gd fmla="*/ 3 w 34" name="T2"/>
                  <a:gd fmla="*/ 3 h 10" name="T3"/>
                  <a:gd fmla="*/ 3 w 34" name="T4"/>
                  <a:gd fmla="*/ 8 h 10" name="T5"/>
                  <a:gd fmla="*/ 28 w 34" name="T6"/>
                  <a:gd fmla="*/ 10 h 10" name="T7"/>
                  <a:gd fmla="*/ 28 w 34" name="T8"/>
                  <a:gd fmla="*/ 0 h 10" name="T9"/>
                </a:gdLst>
                <a:cxnLst>
                  <a:cxn ang="0">
                    <a:pos x="T0" y="T1"/>
                  </a:cxn>
                  <a:cxn ang="0">
                    <a:pos x="T2" y="T3"/>
                  </a:cxn>
                  <a:cxn ang="0">
                    <a:pos x="T4" y="T5"/>
                  </a:cxn>
                  <a:cxn ang="0">
                    <a:pos x="T6" y="T7"/>
                  </a:cxn>
                  <a:cxn ang="0">
                    <a:pos x="T8" y="T9"/>
                  </a:cxn>
                </a:cxnLst>
                <a:rect b="b" l="0" r="r" t="0"/>
                <a:pathLst>
                  <a:path h="10" w="34">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chenying0907 100"/>
              <p:cNvSpPr/>
              <p:nvPr/>
            </p:nvSpPr>
            <p:spPr bwMode="auto">
              <a:xfrm>
                <a:off x="5893415" y="3719400"/>
                <a:ext cx="110115" cy="44067"/>
              </a:xfrm>
              <a:custGeom>
                <a:gdLst>
                  <a:gd fmla="*/ 32 w 35" name="T0"/>
                  <a:gd fmla="*/ 1 h 13" name="T1"/>
                  <a:gd fmla="*/ 19 w 35" name="T2"/>
                  <a:gd fmla="*/ 2 h 13" name="T3"/>
                  <a:gd fmla="*/ 4 w 35" name="T4"/>
                  <a:gd fmla="*/ 3 h 13" name="T5"/>
                  <a:gd fmla="*/ 3 w 35" name="T6"/>
                  <a:gd fmla="*/ 8 h 13" name="T7"/>
                  <a:gd fmla="*/ 33 w 35" name="T8"/>
                  <a:gd fmla="*/ 7 h 13" name="T9"/>
                  <a:gd fmla="*/ 32 w 35" name="T10"/>
                  <a:gd fmla="*/ 1 h 13" name="T11"/>
                </a:gdLst>
                <a:cxnLst>
                  <a:cxn ang="0">
                    <a:pos x="T0" y="T1"/>
                  </a:cxn>
                  <a:cxn ang="0">
                    <a:pos x="T2" y="T3"/>
                  </a:cxn>
                  <a:cxn ang="0">
                    <a:pos x="T4" y="T5"/>
                  </a:cxn>
                  <a:cxn ang="0">
                    <a:pos x="T6" y="T7"/>
                  </a:cxn>
                  <a:cxn ang="0">
                    <a:pos x="T8" y="T9"/>
                  </a:cxn>
                  <a:cxn ang="0">
                    <a:pos x="T10" y="T11"/>
                  </a:cxn>
                </a:cxnLst>
                <a:rect b="b" l="0" r="r" t="0"/>
                <a:pathLst>
                  <a:path h="13" w="35">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chenying0907 101"/>
              <p:cNvSpPr/>
              <p:nvPr/>
            </p:nvSpPr>
            <p:spPr bwMode="auto">
              <a:xfrm>
                <a:off x="6073817" y="3721993"/>
                <a:ext cx="121829" cy="51843"/>
              </a:xfrm>
              <a:custGeom>
                <a:gdLst>
                  <a:gd fmla="*/ 32 w 39" name="T0"/>
                  <a:gd fmla="*/ 0 h 15" name="T1"/>
                  <a:gd fmla="*/ 5 w 39" name="T2"/>
                  <a:gd fmla="*/ 2 h 15" name="T3"/>
                  <a:gd fmla="*/ 3 w 39" name="T4"/>
                  <a:gd fmla="*/ 7 h 15" name="T5"/>
                  <a:gd fmla="*/ 35 w 39" name="T6"/>
                  <a:gd fmla="*/ 7 h 15" name="T7"/>
                  <a:gd fmla="*/ 32 w 39" name="T8"/>
                  <a:gd fmla="*/ 0 h 15" name="T9"/>
                </a:gdLst>
                <a:cxnLst>
                  <a:cxn ang="0">
                    <a:pos x="T0" y="T1"/>
                  </a:cxn>
                  <a:cxn ang="0">
                    <a:pos x="T2" y="T3"/>
                  </a:cxn>
                  <a:cxn ang="0">
                    <a:pos x="T4" y="T5"/>
                  </a:cxn>
                  <a:cxn ang="0">
                    <a:pos x="T6" y="T7"/>
                  </a:cxn>
                  <a:cxn ang="0">
                    <a:pos x="T8" y="T9"/>
                  </a:cxn>
                </a:cxnLst>
                <a:rect b="b" l="0" r="r" t="0"/>
                <a:pathLst>
                  <a:path h="15" w="39">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chenying0907 102"/>
              <p:cNvSpPr/>
              <p:nvPr/>
            </p:nvSpPr>
            <p:spPr bwMode="auto">
              <a:xfrm>
                <a:off x="6261246" y="3711625"/>
                <a:ext cx="126515" cy="44067"/>
              </a:xfrm>
              <a:custGeom>
                <a:gdLst>
                  <a:gd fmla="*/ 34 w 40" name="T0"/>
                  <a:gd fmla="*/ 1 h 13" name="T1"/>
                  <a:gd fmla="*/ 19 w 40" name="T2"/>
                  <a:gd fmla="*/ 1 h 13" name="T3"/>
                  <a:gd fmla="*/ 5 w 40" name="T4"/>
                  <a:gd fmla="*/ 1 h 13" name="T5"/>
                  <a:gd fmla="*/ 4 w 40" name="T6"/>
                  <a:gd fmla="*/ 7 h 13" name="T7"/>
                  <a:gd fmla="*/ 35 w 40" name="T8"/>
                  <a:gd fmla="*/ 10 h 13" name="T9"/>
                  <a:gd fmla="*/ 34 w 40" name="T10"/>
                  <a:gd fmla="*/ 1 h 13" name="T11"/>
                </a:gdLst>
                <a:cxnLst>
                  <a:cxn ang="0">
                    <a:pos x="T0" y="T1"/>
                  </a:cxn>
                  <a:cxn ang="0">
                    <a:pos x="T2" y="T3"/>
                  </a:cxn>
                  <a:cxn ang="0">
                    <a:pos x="T4" y="T5"/>
                  </a:cxn>
                  <a:cxn ang="0">
                    <a:pos x="T6" y="T7"/>
                  </a:cxn>
                  <a:cxn ang="0">
                    <a:pos x="T8" y="T9"/>
                  </a:cxn>
                  <a:cxn ang="0">
                    <a:pos x="T10" y="T11"/>
                  </a:cxn>
                </a:cxnLst>
                <a:rect b="b" l="0" r="r" t="0"/>
                <a:pathLst>
                  <a:path h="13" w="40">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chenying0907 103"/>
              <p:cNvSpPr/>
              <p:nvPr/>
            </p:nvSpPr>
            <p:spPr bwMode="auto">
              <a:xfrm>
                <a:off x="6448675" y="3706440"/>
                <a:ext cx="126515" cy="46658"/>
              </a:xfrm>
              <a:custGeom>
                <a:gdLst>
                  <a:gd fmla="*/ 36 w 40" name="T0"/>
                  <a:gd fmla="*/ 3 h 13" name="T1"/>
                  <a:gd fmla="*/ 4 w 40" name="T2"/>
                  <a:gd fmla="*/ 4 h 13" name="T3"/>
                  <a:gd fmla="*/ 4 w 40" name="T4"/>
                  <a:gd fmla="*/ 10 h 13" name="T5"/>
                  <a:gd fmla="*/ 36 w 40" name="T6"/>
                  <a:gd fmla="*/ 11 h 13" name="T7"/>
                  <a:gd fmla="*/ 36 w 40" name="T8"/>
                  <a:gd fmla="*/ 3 h 13" name="T9"/>
                </a:gdLst>
                <a:cxnLst>
                  <a:cxn ang="0">
                    <a:pos x="T0" y="T1"/>
                  </a:cxn>
                  <a:cxn ang="0">
                    <a:pos x="T2" y="T3"/>
                  </a:cxn>
                  <a:cxn ang="0">
                    <a:pos x="T4" y="T5"/>
                  </a:cxn>
                  <a:cxn ang="0">
                    <a:pos x="T6" y="T7"/>
                  </a:cxn>
                  <a:cxn ang="0">
                    <a:pos x="T8" y="T9"/>
                  </a:cxn>
                </a:cxnLst>
                <a:rect b="b" l="0" r="r" t="0"/>
                <a:pathLst>
                  <a:path h="13" w="40">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chenying0907 104"/>
              <p:cNvSpPr/>
              <p:nvPr/>
            </p:nvSpPr>
            <p:spPr bwMode="auto">
              <a:xfrm>
                <a:off x="6643132" y="3711625"/>
                <a:ext cx="121829" cy="38883"/>
              </a:xfrm>
              <a:custGeom>
                <a:gdLst>
                  <a:gd fmla="*/ 34 w 38" name="T0"/>
                  <a:gd fmla="*/ 2 h 11" name="T1"/>
                  <a:gd fmla="*/ 20 w 38" name="T2"/>
                  <a:gd fmla="*/ 1 h 11" name="T3"/>
                  <a:gd fmla="*/ 4 w 38" name="T4"/>
                  <a:gd fmla="*/ 2 h 11" name="T5"/>
                  <a:gd fmla="*/ 4 w 38" name="T6"/>
                  <a:gd fmla="*/ 9 h 11" name="T7"/>
                  <a:gd fmla="*/ 20 w 38" name="T8"/>
                  <a:gd fmla="*/ 10 h 11" name="T9"/>
                  <a:gd fmla="*/ 34 w 38" name="T10"/>
                  <a:gd fmla="*/ 10 h 11" name="T11"/>
                  <a:gd fmla="*/ 34 w 38"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8">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chenying0907 105"/>
              <p:cNvSpPr/>
              <p:nvPr/>
            </p:nvSpPr>
            <p:spPr bwMode="auto">
              <a:xfrm>
                <a:off x="6828219" y="3711625"/>
                <a:ext cx="93715" cy="44067"/>
              </a:xfrm>
              <a:custGeom>
                <a:gdLst>
                  <a:gd fmla="*/ 27 w 30" name="T0"/>
                  <a:gd fmla="*/ 3 h 13" name="T1"/>
                  <a:gd fmla="*/ 17 w 30" name="T2"/>
                  <a:gd fmla="*/ 2 h 13" name="T3"/>
                  <a:gd fmla="*/ 5 w 30" name="T4"/>
                  <a:gd fmla="*/ 1 h 13" name="T5"/>
                  <a:gd fmla="*/ 3 w 30" name="T6"/>
                  <a:gd fmla="*/ 7 h 13" name="T7"/>
                  <a:gd fmla="*/ 28 w 30" name="T8"/>
                  <a:gd fmla="*/ 8 h 13" name="T9"/>
                  <a:gd fmla="*/ 27 w 30" name="T10"/>
                  <a:gd fmla="*/ 3 h 13" name="T11"/>
                </a:gdLst>
                <a:cxnLst>
                  <a:cxn ang="0">
                    <a:pos x="T0" y="T1"/>
                  </a:cxn>
                  <a:cxn ang="0">
                    <a:pos x="T2" y="T3"/>
                  </a:cxn>
                  <a:cxn ang="0">
                    <a:pos x="T4" y="T5"/>
                  </a:cxn>
                  <a:cxn ang="0">
                    <a:pos x="T6" y="T7"/>
                  </a:cxn>
                  <a:cxn ang="0">
                    <a:pos x="T8" y="T9"/>
                  </a:cxn>
                  <a:cxn ang="0">
                    <a:pos x="T10" y="T11"/>
                  </a:cxn>
                </a:cxnLst>
                <a:rect b="b" l="0" r="r" t="0"/>
                <a:pathLst>
                  <a:path h="13" w="30">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chenying0907 106"/>
              <p:cNvSpPr/>
              <p:nvPr/>
            </p:nvSpPr>
            <p:spPr bwMode="auto">
              <a:xfrm>
                <a:off x="6978163" y="3696072"/>
                <a:ext cx="114801" cy="38883"/>
              </a:xfrm>
              <a:custGeom>
                <a:gdLst>
                  <a:gd fmla="*/ 32 w 36" name="T0"/>
                  <a:gd fmla="*/ 2 h 11" name="T1"/>
                  <a:gd fmla="*/ 19 w 36" name="T2"/>
                  <a:gd fmla="*/ 2 h 11" name="T3"/>
                  <a:gd fmla="*/ 4 w 36" name="T4"/>
                  <a:gd fmla="*/ 5 h 11" name="T5"/>
                  <a:gd fmla="*/ 5 w 36" name="T6"/>
                  <a:gd fmla="*/ 11 h 11" name="T7"/>
                  <a:gd fmla="*/ 20 w 36" name="T8"/>
                  <a:gd fmla="*/ 11 h 11" name="T9"/>
                  <a:gd fmla="*/ 33 w 36" name="T10"/>
                  <a:gd fmla="*/ 8 h 11" name="T11"/>
                  <a:gd fmla="*/ 32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chenying0907 107"/>
              <p:cNvSpPr/>
              <p:nvPr/>
            </p:nvSpPr>
            <p:spPr bwMode="auto">
              <a:xfrm>
                <a:off x="7167934" y="3696072"/>
                <a:ext cx="105430" cy="46658"/>
              </a:xfrm>
              <a:custGeom>
                <a:gdLst>
                  <a:gd fmla="*/ 32 w 33" name="T0"/>
                  <a:gd fmla="*/ 6 h 13" name="T1"/>
                  <a:gd fmla="*/ 4 w 33" name="T2"/>
                  <a:gd fmla="*/ 6 h 13" name="T3"/>
                  <a:gd fmla="*/ 6 w 33" name="T4"/>
                  <a:gd fmla="*/ 12 h 13" name="T5"/>
                  <a:gd fmla="*/ 20 w 33" name="T6"/>
                  <a:gd fmla="*/ 11 h 13" name="T7"/>
                  <a:gd fmla="*/ 31 w 33" name="T8"/>
                  <a:gd fmla="*/ 10 h 13" name="T9"/>
                  <a:gd fmla="*/ 32 w 33" name="T10"/>
                  <a:gd fmla="*/ 6 h 13" name="T11"/>
                </a:gdLst>
                <a:cxnLst>
                  <a:cxn ang="0">
                    <a:pos x="T0" y="T1"/>
                  </a:cxn>
                  <a:cxn ang="0">
                    <a:pos x="T2" y="T3"/>
                  </a:cxn>
                  <a:cxn ang="0">
                    <a:pos x="T4" y="T5"/>
                  </a:cxn>
                  <a:cxn ang="0">
                    <a:pos x="T6" y="T7"/>
                  </a:cxn>
                  <a:cxn ang="0">
                    <a:pos x="T8" y="T9"/>
                  </a:cxn>
                  <a:cxn ang="0">
                    <a:pos x="T10" y="T11"/>
                  </a:cxn>
                </a:cxnLst>
                <a:rect b="b" l="0" r="r" t="0"/>
                <a:pathLst>
                  <a:path h="13" w="3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chenying0907 108"/>
              <p:cNvSpPr/>
              <p:nvPr/>
            </p:nvSpPr>
            <p:spPr bwMode="auto">
              <a:xfrm>
                <a:off x="7341306" y="3696072"/>
                <a:ext cx="107772" cy="38883"/>
              </a:xfrm>
              <a:custGeom>
                <a:gdLst>
                  <a:gd fmla="*/ 32 w 34" name="T0"/>
                  <a:gd fmla="*/ 3 h 11" name="T1"/>
                  <a:gd fmla="*/ 19 w 34" name="T2"/>
                  <a:gd fmla="*/ 1 h 11" name="T3"/>
                  <a:gd fmla="*/ 3 w 34" name="T4"/>
                  <a:gd fmla="*/ 2 h 11" name="T5"/>
                  <a:gd fmla="*/ 3 w 34" name="T6"/>
                  <a:gd fmla="*/ 8 h 11" name="T7"/>
                  <a:gd fmla="*/ 19 w 34" name="T8"/>
                  <a:gd fmla="*/ 10 h 11" name="T9"/>
                  <a:gd fmla="*/ 32 w 34" name="T10"/>
                  <a:gd fmla="*/ 7 h 11" name="T11"/>
                  <a:gd fmla="*/ 32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chenying0907 109"/>
              <p:cNvSpPr/>
              <p:nvPr/>
            </p:nvSpPr>
            <p:spPr bwMode="auto">
              <a:xfrm>
                <a:off x="7519364" y="3683110"/>
                <a:ext cx="119487" cy="51843"/>
              </a:xfrm>
              <a:custGeom>
                <a:gdLst>
                  <a:gd fmla="*/ 32 w 38" name="T0"/>
                  <a:gd fmla="*/ 1 h 15" name="T1"/>
                  <a:gd fmla="*/ 19 w 38" name="T2"/>
                  <a:gd fmla="*/ 3 h 15" name="T3"/>
                  <a:gd fmla="*/ 6 w 38" name="T4"/>
                  <a:gd fmla="*/ 2 h 15" name="T5"/>
                  <a:gd fmla="*/ 4 w 38" name="T6"/>
                  <a:gd fmla="*/ 8 h 15" name="T7"/>
                  <a:gd fmla="*/ 35 w 38" name="T8"/>
                  <a:gd fmla="*/ 8 h 15" name="T9"/>
                  <a:gd fmla="*/ 32 w 38" name="T10"/>
                  <a:gd fmla="*/ 1 h 15" name="T11"/>
                </a:gdLst>
                <a:cxnLst>
                  <a:cxn ang="0">
                    <a:pos x="T0" y="T1"/>
                  </a:cxn>
                  <a:cxn ang="0">
                    <a:pos x="T2" y="T3"/>
                  </a:cxn>
                  <a:cxn ang="0">
                    <a:pos x="T4" y="T5"/>
                  </a:cxn>
                  <a:cxn ang="0">
                    <a:pos x="T6" y="T7"/>
                  </a:cxn>
                  <a:cxn ang="0">
                    <a:pos x="T8" y="T9"/>
                  </a:cxn>
                  <a:cxn ang="0">
                    <a:pos x="T10" y="T11"/>
                  </a:cxn>
                </a:cxnLst>
                <a:rect b="b" l="0" r="r" t="0"/>
                <a:pathLst>
                  <a:path h="15" w="38">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chenying0907 110"/>
              <p:cNvSpPr/>
              <p:nvPr/>
            </p:nvSpPr>
            <p:spPr bwMode="auto">
              <a:xfrm>
                <a:off x="7891880" y="3382424"/>
                <a:ext cx="103086" cy="31106"/>
              </a:xfrm>
              <a:custGeom>
                <a:gdLst>
                  <a:gd fmla="*/ 30 w 33" name="T0"/>
                  <a:gd fmla="*/ 1 h 9" name="T1"/>
                  <a:gd fmla="*/ 17 w 33" name="T2"/>
                  <a:gd fmla="*/ 1 h 9" name="T3"/>
                  <a:gd fmla="*/ 2 w 33" name="T4"/>
                  <a:gd fmla="*/ 4 h 9" name="T5"/>
                  <a:gd fmla="*/ 3 w 33" name="T6"/>
                  <a:gd fmla="*/ 9 h 9" name="T7"/>
                  <a:gd fmla="*/ 18 w 33" name="T8"/>
                  <a:gd fmla="*/ 9 h 9" name="T9"/>
                  <a:gd fmla="*/ 31 w 33" name="T10"/>
                  <a:gd fmla="*/ 6 h 9" name="T11"/>
                  <a:gd fmla="*/ 30 w 33"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3">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chenying0907 111"/>
              <p:cNvSpPr/>
              <p:nvPr/>
            </p:nvSpPr>
            <p:spPr bwMode="auto">
              <a:xfrm>
                <a:off x="8055881" y="3353911"/>
                <a:ext cx="100744" cy="38883"/>
              </a:xfrm>
              <a:custGeom>
                <a:gdLst>
                  <a:gd fmla="*/ 30 w 32" name="T0"/>
                  <a:gd fmla="*/ 2 h 11" name="T1"/>
                  <a:gd fmla="*/ 18 w 32" name="T2"/>
                  <a:gd fmla="*/ 2 h 11" name="T3"/>
                  <a:gd fmla="*/ 4 w 32" name="T4"/>
                  <a:gd fmla="*/ 5 h 11" name="T5"/>
                  <a:gd fmla="*/ 4 w 32" name="T6"/>
                  <a:gd fmla="*/ 11 h 11" name="T7"/>
                  <a:gd fmla="*/ 19 w 32" name="T8"/>
                  <a:gd fmla="*/ 10 h 11" name="T9"/>
                  <a:gd fmla="*/ 31 w 32" name="T10"/>
                  <a:gd fmla="*/ 7 h 11" name="T11"/>
                  <a:gd fmla="*/ 30 w 32"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2">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chenying0907 112"/>
              <p:cNvSpPr/>
              <p:nvPr/>
            </p:nvSpPr>
            <p:spPr bwMode="auto">
              <a:xfrm>
                <a:off x="8210510" y="3330581"/>
                <a:ext cx="131200" cy="38883"/>
              </a:xfrm>
              <a:custGeom>
                <a:gdLst>
                  <a:gd fmla="*/ 39 w 42" name="T0"/>
                  <a:gd fmla="*/ 1 h 11" name="T1"/>
                  <a:gd fmla="*/ 22 w 42" name="T2"/>
                  <a:gd fmla="*/ 2 h 11" name="T3"/>
                  <a:gd fmla="*/ 3 w 42" name="T4"/>
                  <a:gd fmla="*/ 5 h 11" name="T5"/>
                  <a:gd fmla="*/ 4 w 42" name="T6"/>
                  <a:gd fmla="*/ 11 h 11" name="T7"/>
                  <a:gd fmla="*/ 24 w 42" name="T8"/>
                  <a:gd fmla="*/ 10 h 11" name="T9"/>
                  <a:gd fmla="*/ 40 w 42" name="T10"/>
                  <a:gd fmla="*/ 7 h 11" name="T11"/>
                  <a:gd fmla="*/ 39 w 42"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42">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chenying0907 113"/>
              <p:cNvSpPr/>
              <p:nvPr/>
            </p:nvSpPr>
            <p:spPr bwMode="auto">
              <a:xfrm>
                <a:off x="4621240" y="2827709"/>
                <a:ext cx="89029" cy="33698"/>
              </a:xfrm>
              <a:custGeom>
                <a:gdLst>
                  <a:gd fmla="*/ 27 w 28" name="T0"/>
                  <a:gd fmla="*/ 3 h 10" name="T1"/>
                  <a:gd fmla="*/ 17 w 28" name="T2"/>
                  <a:gd fmla="*/ 1 h 10" name="T3"/>
                  <a:gd fmla="*/ 4 w 28" name="T4"/>
                  <a:gd fmla="*/ 2 h 10" name="T5"/>
                  <a:gd fmla="*/ 4 w 28" name="T6"/>
                  <a:gd fmla="*/ 8 h 10" name="T7"/>
                  <a:gd fmla="*/ 17 w 28" name="T8"/>
                  <a:gd fmla="*/ 9 h 10" name="T9"/>
                  <a:gd fmla="*/ 27 w 28" name="T10"/>
                  <a:gd fmla="*/ 7 h 10" name="T11"/>
                  <a:gd fmla="*/ 27 w 28" name="T12"/>
                  <a:gd fmla="*/ 3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chenying0907 114"/>
              <p:cNvSpPr/>
              <p:nvPr/>
            </p:nvSpPr>
            <p:spPr bwMode="auto">
              <a:xfrm>
                <a:off x="4775869" y="2835486"/>
                <a:ext cx="103086" cy="33698"/>
              </a:xfrm>
              <a:custGeom>
                <a:gdLst>
                  <a:gd fmla="*/ 31 w 33" name="T0"/>
                  <a:gd fmla="*/ 2 h 10" name="T1"/>
                  <a:gd fmla="*/ 19 w 33" name="T2"/>
                  <a:gd fmla="*/ 1 h 10" name="T3"/>
                  <a:gd fmla="*/ 4 w 33" name="T4"/>
                  <a:gd fmla="*/ 2 h 10" name="T5"/>
                  <a:gd fmla="*/ 4 w 33" name="T6"/>
                  <a:gd fmla="*/ 9 h 10" name="T7"/>
                  <a:gd fmla="*/ 19 w 33" name="T8"/>
                  <a:gd fmla="*/ 10 h 10" name="T9"/>
                  <a:gd fmla="*/ 31 w 33" name="T10"/>
                  <a:gd fmla="*/ 8 h 10" name="T11"/>
                  <a:gd fmla="*/ 31 w 33"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3">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chenying0907 115"/>
              <p:cNvSpPr/>
              <p:nvPr/>
            </p:nvSpPr>
            <p:spPr bwMode="auto">
              <a:xfrm>
                <a:off x="4937526" y="2835486"/>
                <a:ext cx="110115" cy="41474"/>
              </a:xfrm>
              <a:custGeom>
                <a:gdLst>
                  <a:gd fmla="*/ 32 w 35" name="T0"/>
                  <a:gd fmla="*/ 1 h 12" name="T1"/>
                  <a:gd fmla="*/ 19 w 35" name="T2"/>
                  <a:gd fmla="*/ 2 h 12" name="T3"/>
                  <a:gd fmla="*/ 5 w 35" name="T4"/>
                  <a:gd fmla="*/ 2 h 12" name="T5"/>
                  <a:gd fmla="*/ 4 w 35" name="T6"/>
                  <a:gd fmla="*/ 8 h 12" name="T7"/>
                  <a:gd fmla="*/ 33 w 35" name="T8"/>
                  <a:gd fmla="*/ 7 h 12" name="T9"/>
                  <a:gd fmla="*/ 32 w 35" name="T10"/>
                  <a:gd fmla="*/ 1 h 12" name="T11"/>
                </a:gdLst>
                <a:cxnLst>
                  <a:cxn ang="0">
                    <a:pos x="T0" y="T1"/>
                  </a:cxn>
                  <a:cxn ang="0">
                    <a:pos x="T2" y="T3"/>
                  </a:cxn>
                  <a:cxn ang="0">
                    <a:pos x="T4" y="T5"/>
                  </a:cxn>
                  <a:cxn ang="0">
                    <a:pos x="T6" y="T7"/>
                  </a:cxn>
                  <a:cxn ang="0">
                    <a:pos x="T8" y="T9"/>
                  </a:cxn>
                  <a:cxn ang="0">
                    <a:pos x="T10" y="T11"/>
                  </a:cxn>
                </a:cxnLst>
                <a:rect b="b" l="0" r="r" t="0"/>
                <a:pathLst>
                  <a:path h="12" w="35">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chenying0907 116"/>
              <p:cNvSpPr/>
              <p:nvPr/>
            </p:nvSpPr>
            <p:spPr bwMode="auto">
              <a:xfrm>
                <a:off x="5101527" y="2825118"/>
                <a:ext cx="100744" cy="41474"/>
              </a:xfrm>
              <a:custGeom>
                <a:gdLst>
                  <a:gd fmla="*/ 29 w 32" name="T0"/>
                  <a:gd fmla="*/ 1 h 12" name="T1"/>
                  <a:gd fmla="*/ 18 w 32" name="T2"/>
                  <a:gd fmla="*/ 2 h 12" name="T3"/>
                  <a:gd fmla="*/ 4 w 32" name="T4"/>
                  <a:gd fmla="*/ 3 h 12" name="T5"/>
                  <a:gd fmla="*/ 3 w 32" name="T6"/>
                  <a:gd fmla="*/ 9 h 12" name="T7"/>
                  <a:gd fmla="*/ 31 w 32" name="T8"/>
                  <a:gd fmla="*/ 6 h 12" name="T9"/>
                  <a:gd fmla="*/ 29 w 32" name="T10"/>
                  <a:gd fmla="*/ 1 h 12" name="T11"/>
                </a:gdLst>
                <a:cxnLst>
                  <a:cxn ang="0">
                    <a:pos x="T0" y="T1"/>
                  </a:cxn>
                  <a:cxn ang="0">
                    <a:pos x="T2" y="T3"/>
                  </a:cxn>
                  <a:cxn ang="0">
                    <a:pos x="T4" y="T5"/>
                  </a:cxn>
                  <a:cxn ang="0">
                    <a:pos x="T6" y="T7"/>
                  </a:cxn>
                  <a:cxn ang="0">
                    <a:pos x="T8" y="T9"/>
                  </a:cxn>
                  <a:cxn ang="0">
                    <a:pos x="T10" y="T11"/>
                  </a:cxn>
                </a:cxnLst>
                <a:rect b="b" l="0" r="r" t="0"/>
                <a:pathLst>
                  <a:path h="12" w="3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chenying0907 117"/>
              <p:cNvSpPr/>
              <p:nvPr/>
            </p:nvSpPr>
            <p:spPr bwMode="auto">
              <a:xfrm>
                <a:off x="5237413" y="2817341"/>
                <a:ext cx="105430" cy="38883"/>
              </a:xfrm>
              <a:custGeom>
                <a:gdLst>
                  <a:gd fmla="*/ 31 w 34" name="T0"/>
                  <a:gd fmla="*/ 1 h 11" name="T1"/>
                  <a:gd fmla="*/ 19 w 34" name="T2"/>
                  <a:gd fmla="*/ 2 h 11" name="T3"/>
                  <a:gd fmla="*/ 5 w 34" name="T4"/>
                  <a:gd fmla="*/ 2 h 11" name="T5"/>
                  <a:gd fmla="*/ 4 w 34" name="T6"/>
                  <a:gd fmla="*/ 9 h 11" name="T7"/>
                  <a:gd fmla="*/ 19 w 34" name="T8"/>
                  <a:gd fmla="*/ 10 h 11" name="T9"/>
                  <a:gd fmla="*/ 32 w 34" name="T10"/>
                  <a:gd fmla="*/ 7 h 11" name="T11"/>
                  <a:gd fmla="*/ 31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chenying0907 118"/>
              <p:cNvSpPr/>
              <p:nvPr/>
            </p:nvSpPr>
            <p:spPr bwMode="auto">
              <a:xfrm>
                <a:off x="5403757" y="2819934"/>
                <a:ext cx="89029" cy="36290"/>
              </a:xfrm>
              <a:custGeom>
                <a:gdLst>
                  <a:gd fmla="*/ 25 w 28" name="T0"/>
                  <a:gd fmla="*/ 2 h 10" name="T1"/>
                  <a:gd fmla="*/ 14 w 28" name="T2"/>
                  <a:gd fmla="*/ 1 h 10" name="T3"/>
                  <a:gd fmla="*/ 3 w 28" name="T4"/>
                  <a:gd fmla="*/ 2 h 10" name="T5"/>
                  <a:gd fmla="*/ 3 w 28" name="T6"/>
                  <a:gd fmla="*/ 8 h 10" name="T7"/>
                  <a:gd fmla="*/ 14 w 28" name="T8"/>
                  <a:gd fmla="*/ 9 h 10" name="T9"/>
                  <a:gd fmla="*/ 25 w 28" name="T10"/>
                  <a:gd fmla="*/ 8 h 10" name="T11"/>
                  <a:gd fmla="*/ 25 w 28"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28">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chenying0907 119"/>
              <p:cNvSpPr/>
              <p:nvPr/>
            </p:nvSpPr>
            <p:spPr bwMode="auto">
              <a:xfrm>
                <a:off x="7559194" y="2825118"/>
                <a:ext cx="91372" cy="25921"/>
              </a:xfrm>
              <a:custGeom>
                <a:gdLst>
                  <a:gd fmla="*/ 27 w 29" name="T0"/>
                  <a:gd fmla="*/ 1 h 8" name="T1"/>
                  <a:gd fmla="*/ 16 w 29" name="T2"/>
                  <a:gd fmla="*/ 0 h 8" name="T3"/>
                  <a:gd fmla="*/ 3 w 29" name="T4"/>
                  <a:gd fmla="*/ 1 h 8" name="T5"/>
                  <a:gd fmla="*/ 3 w 29" name="T6"/>
                  <a:gd fmla="*/ 7 h 8" name="T7"/>
                  <a:gd fmla="*/ 16 w 29" name="T8"/>
                  <a:gd fmla="*/ 7 h 8" name="T9"/>
                  <a:gd fmla="*/ 27 w 29" name="T10"/>
                  <a:gd fmla="*/ 6 h 8" name="T11"/>
                  <a:gd fmla="*/ 27 w 29" name="T12"/>
                  <a:gd fmla="*/ 1 h 8" name="T13"/>
                </a:gdLst>
                <a:cxnLst>
                  <a:cxn ang="0">
                    <a:pos x="T0" y="T1"/>
                  </a:cxn>
                  <a:cxn ang="0">
                    <a:pos x="T2" y="T3"/>
                  </a:cxn>
                  <a:cxn ang="0">
                    <a:pos x="T4" y="T5"/>
                  </a:cxn>
                  <a:cxn ang="0">
                    <a:pos x="T6" y="T7"/>
                  </a:cxn>
                  <a:cxn ang="0">
                    <a:pos x="T8" y="T9"/>
                  </a:cxn>
                  <a:cxn ang="0">
                    <a:pos x="T10" y="T11"/>
                  </a:cxn>
                  <a:cxn ang="0">
                    <a:pos x="T12" y="T13"/>
                  </a:cxn>
                </a:cxnLst>
                <a:rect b="b" l="0" r="r" t="0"/>
                <a:pathLst>
                  <a:path h="8" w="2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chenying0907 120"/>
              <p:cNvSpPr/>
              <p:nvPr/>
            </p:nvSpPr>
            <p:spPr bwMode="auto">
              <a:xfrm>
                <a:off x="7711479" y="2819934"/>
                <a:ext cx="110115" cy="36290"/>
              </a:xfrm>
              <a:custGeom>
                <a:gdLst>
                  <a:gd fmla="*/ 32 w 35" name="T0"/>
                  <a:gd fmla="*/ 1 h 10" name="T1"/>
                  <a:gd fmla="*/ 19 w 35" name="T2"/>
                  <a:gd fmla="*/ 1 h 10" name="T3"/>
                  <a:gd fmla="*/ 4 w 35" name="T4"/>
                  <a:gd fmla="*/ 2 h 10" name="T5"/>
                  <a:gd fmla="*/ 4 w 35" name="T6"/>
                  <a:gd fmla="*/ 8 h 10" name="T7"/>
                  <a:gd fmla="*/ 19 w 35" name="T8"/>
                  <a:gd fmla="*/ 9 h 10" name="T9"/>
                  <a:gd fmla="*/ 32 w 35" name="T10"/>
                  <a:gd fmla="*/ 8 h 10" name="T11"/>
                  <a:gd fmla="*/ 32 w 35"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5">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chenying0907 121"/>
              <p:cNvSpPr/>
              <p:nvPr/>
            </p:nvSpPr>
            <p:spPr bwMode="auto">
              <a:xfrm>
                <a:off x="7875480" y="2814749"/>
                <a:ext cx="100744" cy="31106"/>
              </a:xfrm>
              <a:custGeom>
                <a:gdLst>
                  <a:gd fmla="*/ 29 w 32" name="T0"/>
                  <a:gd fmla="*/ 1 h 9" name="T1"/>
                  <a:gd fmla="*/ 17 w 32" name="T2"/>
                  <a:gd fmla="*/ 1 h 9" name="T3"/>
                  <a:gd fmla="*/ 3 w 32" name="T4"/>
                  <a:gd fmla="*/ 2 h 9" name="T5"/>
                  <a:gd fmla="*/ 3 w 32" name="T6"/>
                  <a:gd fmla="*/ 8 h 9" name="T7"/>
                  <a:gd fmla="*/ 17 w 32" name="T8"/>
                  <a:gd fmla="*/ 8 h 9" name="T9"/>
                  <a:gd fmla="*/ 29 w 32" name="T10"/>
                  <a:gd fmla="*/ 8 h 9" name="T11"/>
                  <a:gd fmla="*/ 29 w 32"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32">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chenying0907 122"/>
              <p:cNvSpPr/>
              <p:nvPr/>
            </p:nvSpPr>
            <p:spPr bwMode="auto">
              <a:xfrm>
                <a:off x="8046510" y="2796604"/>
                <a:ext cx="105430" cy="38883"/>
              </a:xfrm>
              <a:custGeom>
                <a:gdLst>
                  <a:gd fmla="*/ 30 w 34" name="T0"/>
                  <a:gd fmla="*/ 1 h 11" name="T1"/>
                  <a:gd fmla="*/ 19 w 34" name="T2"/>
                  <a:gd fmla="*/ 3 h 11" name="T3"/>
                  <a:gd fmla="*/ 6 w 34" name="T4"/>
                  <a:gd fmla="*/ 2 h 11" name="T5"/>
                  <a:gd fmla="*/ 4 w 34" name="T6"/>
                  <a:gd fmla="*/ 9 h 11" name="T7"/>
                  <a:gd fmla="*/ 19 w 34" name="T8"/>
                  <a:gd fmla="*/ 11 h 11" name="T9"/>
                  <a:gd fmla="*/ 32 w 34" name="T10"/>
                  <a:gd fmla="*/ 7 h 11" name="T11"/>
                  <a:gd fmla="*/ 30 w 34" name="T12"/>
                  <a:gd fmla="*/ 1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chenying0907 123"/>
              <p:cNvSpPr/>
              <p:nvPr/>
            </p:nvSpPr>
            <p:spPr bwMode="auto">
              <a:xfrm>
                <a:off x="8210510" y="2778460"/>
                <a:ext cx="110115" cy="38883"/>
              </a:xfrm>
              <a:custGeom>
                <a:gdLst>
                  <a:gd fmla="*/ 32 w 35" name="T0"/>
                  <a:gd fmla="*/ 2 h 11" name="T1"/>
                  <a:gd fmla="*/ 19 w 35" name="T2"/>
                  <a:gd fmla="*/ 3 h 11" name="T3"/>
                  <a:gd fmla="*/ 3 w 35" name="T4"/>
                  <a:gd fmla="*/ 5 h 11" name="T5"/>
                  <a:gd fmla="*/ 4 w 35" name="T6"/>
                  <a:gd fmla="*/ 11 h 11" name="T7"/>
                  <a:gd fmla="*/ 20 w 35" name="T8"/>
                  <a:gd fmla="*/ 11 h 11" name="T9"/>
                  <a:gd fmla="*/ 33 w 35" name="T10"/>
                  <a:gd fmla="*/ 8 h 11" name="T11"/>
                  <a:gd fmla="*/ 32 w 35"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5">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chenying0907 124"/>
              <p:cNvSpPr/>
              <p:nvPr/>
            </p:nvSpPr>
            <p:spPr bwMode="auto">
              <a:xfrm>
                <a:off x="8365139" y="2768091"/>
                <a:ext cx="86687" cy="31106"/>
              </a:xfrm>
              <a:custGeom>
                <a:gdLst>
                  <a:gd fmla="*/ 26 w 28" name="T0"/>
                  <a:gd fmla="*/ 1 h 9" name="T1"/>
                  <a:gd fmla="*/ 16 w 28" name="T2"/>
                  <a:gd fmla="*/ 1 h 9" name="T3"/>
                  <a:gd fmla="*/ 4 w 28" name="T4"/>
                  <a:gd fmla="*/ 1 h 9" name="T5"/>
                  <a:gd fmla="*/ 4 w 28" name="T6"/>
                  <a:gd fmla="*/ 7 h 9" name="T7"/>
                  <a:gd fmla="*/ 16 w 28" name="T8"/>
                  <a:gd fmla="*/ 8 h 9" name="T9"/>
                  <a:gd fmla="*/ 26 w 28" name="T10"/>
                  <a:gd fmla="*/ 7 h 9" name="T11"/>
                  <a:gd fmla="*/ 26 w 28" name="T12"/>
                  <a:gd fmla="*/ 1 h 9" name="T13"/>
                </a:gdLst>
                <a:cxnLst>
                  <a:cxn ang="0">
                    <a:pos x="T0" y="T1"/>
                  </a:cxn>
                  <a:cxn ang="0">
                    <a:pos x="T2" y="T3"/>
                  </a:cxn>
                  <a:cxn ang="0">
                    <a:pos x="T4" y="T5"/>
                  </a:cxn>
                  <a:cxn ang="0">
                    <a:pos x="T6" y="T7"/>
                  </a:cxn>
                  <a:cxn ang="0">
                    <a:pos x="T8" y="T9"/>
                  </a:cxn>
                  <a:cxn ang="0">
                    <a:pos x="T10" y="T11"/>
                  </a:cxn>
                  <a:cxn ang="0">
                    <a:pos x="T12" y="T13"/>
                  </a:cxn>
                </a:cxnLst>
                <a:rect b="b" l="0" r="r" t="0"/>
                <a:pathLst>
                  <a:path h="9" w="28">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chenying0907 125"/>
              <p:cNvSpPr/>
              <p:nvPr/>
            </p:nvSpPr>
            <p:spPr bwMode="auto">
              <a:xfrm>
                <a:off x="5209299" y="3055816"/>
                <a:ext cx="93715" cy="33698"/>
              </a:xfrm>
              <a:custGeom>
                <a:gdLst>
                  <a:gd fmla="*/ 26 w 30" name="T0"/>
                  <a:gd fmla="*/ 1 h 10" name="T1"/>
                  <a:gd fmla="*/ 13 w 30" name="T2"/>
                  <a:gd fmla="*/ 1 h 10" name="T3"/>
                  <a:gd fmla="*/ 2 w 30" name="T4"/>
                  <a:gd fmla="*/ 2 h 10" name="T5"/>
                  <a:gd fmla="*/ 1 w 30" name="T6"/>
                  <a:gd fmla="*/ 5 h 10" name="T7"/>
                  <a:gd fmla="*/ 13 w 30" name="T8"/>
                  <a:gd fmla="*/ 9 h 10" name="T9"/>
                  <a:gd fmla="*/ 27 w 30" name="T10"/>
                  <a:gd fmla="*/ 7 h 10" name="T11"/>
                  <a:gd fmla="*/ 26 w 30"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3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chenying0907 126"/>
              <p:cNvSpPr/>
              <p:nvPr/>
            </p:nvSpPr>
            <p:spPr bwMode="auto">
              <a:xfrm>
                <a:off x="5375643" y="3040263"/>
                <a:ext cx="117143" cy="41474"/>
              </a:xfrm>
              <a:custGeom>
                <a:gdLst>
                  <a:gd fmla="*/ 33 w 37" name="T0"/>
                  <a:gd fmla="*/ 3 h 12" name="T1"/>
                  <a:gd fmla="*/ 3 w 37" name="T2"/>
                  <a:gd fmla="*/ 6 h 12" name="T3"/>
                  <a:gd fmla="*/ 4 w 37" name="T4"/>
                  <a:gd fmla="*/ 11 h 12" name="T5"/>
                  <a:gd fmla="*/ 19 w 37" name="T6"/>
                  <a:gd fmla="*/ 10 h 12" name="T7"/>
                  <a:gd fmla="*/ 33 w 37" name="T8"/>
                  <a:gd fmla="*/ 9 h 12" name="T9"/>
                  <a:gd fmla="*/ 33 w 37" name="T10"/>
                  <a:gd fmla="*/ 3 h 12" name="T11"/>
                </a:gdLst>
                <a:cxnLst>
                  <a:cxn ang="0">
                    <a:pos x="T0" y="T1"/>
                  </a:cxn>
                  <a:cxn ang="0">
                    <a:pos x="T2" y="T3"/>
                  </a:cxn>
                  <a:cxn ang="0">
                    <a:pos x="T4" y="T5"/>
                  </a:cxn>
                  <a:cxn ang="0">
                    <a:pos x="T6" y="T7"/>
                  </a:cxn>
                  <a:cxn ang="0">
                    <a:pos x="T8" y="T9"/>
                  </a:cxn>
                  <a:cxn ang="0">
                    <a:pos x="T10" y="T11"/>
                  </a:cxn>
                </a:cxnLst>
                <a:rect b="b" l="0" r="r" t="0"/>
                <a:pathLst>
                  <a:path h="12" w="37">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chenying0907 127"/>
              <p:cNvSpPr/>
              <p:nvPr/>
            </p:nvSpPr>
            <p:spPr bwMode="auto">
              <a:xfrm>
                <a:off x="5579471" y="3027304"/>
                <a:ext cx="117143" cy="41474"/>
              </a:xfrm>
              <a:custGeom>
                <a:gdLst>
                  <a:gd fmla="*/ 34 w 37" name="T0"/>
                  <a:gd fmla="*/ 3 h 12" name="T1"/>
                  <a:gd fmla="*/ 15 w 37" name="T2"/>
                  <a:gd fmla="*/ 1 h 12" name="T3"/>
                  <a:gd fmla="*/ 1 w 37" name="T4"/>
                  <a:gd fmla="*/ 4 h 12" name="T5"/>
                  <a:gd fmla="*/ 0 w 37" name="T6"/>
                  <a:gd fmla="*/ 8 h 12" name="T7"/>
                  <a:gd fmla="*/ 4 w 37" name="T8"/>
                  <a:gd fmla="*/ 10 h 12" name="T9"/>
                  <a:gd fmla="*/ 4 w 37" name="T10"/>
                  <a:gd fmla="*/ 10 h 12" name="T11"/>
                  <a:gd fmla="*/ 15 w 37" name="T12"/>
                  <a:gd fmla="*/ 10 h 12" name="T13"/>
                  <a:gd fmla="*/ 33 w 37" name="T14"/>
                  <a:gd fmla="*/ 10 h 12" name="T15"/>
                  <a:gd fmla="*/ 34 w 37" name="T16"/>
                  <a:gd fmla="*/ 3 h 1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2" w="37">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chenying0907 128"/>
              <p:cNvSpPr/>
              <p:nvPr/>
            </p:nvSpPr>
            <p:spPr bwMode="auto">
              <a:xfrm>
                <a:off x="5757529" y="3027304"/>
                <a:ext cx="107772" cy="38883"/>
              </a:xfrm>
              <a:custGeom>
                <a:gdLst>
                  <a:gd fmla="*/ 31 w 34" name="T0"/>
                  <a:gd fmla="*/ 3 h 11" name="T1"/>
                  <a:gd fmla="*/ 19 w 34" name="T2"/>
                  <a:gd fmla="*/ 1 h 11" name="T3"/>
                  <a:gd fmla="*/ 5 w 34" name="T4"/>
                  <a:gd fmla="*/ 0 h 11" name="T5"/>
                  <a:gd fmla="*/ 4 w 34" name="T6"/>
                  <a:gd fmla="*/ 6 h 11" name="T7"/>
                  <a:gd fmla="*/ 18 w 34" name="T8"/>
                  <a:gd fmla="*/ 9 h 11" name="T9"/>
                  <a:gd fmla="*/ 30 w 34" name="T10"/>
                  <a:gd fmla="*/ 9 h 11" name="T11"/>
                  <a:gd fmla="*/ 31 w 34" name="T12"/>
                  <a:gd fmla="*/ 3 h 11" name="T13"/>
                </a:gdLst>
                <a:cxnLst>
                  <a:cxn ang="0">
                    <a:pos x="T0" y="T1"/>
                  </a:cxn>
                  <a:cxn ang="0">
                    <a:pos x="T2" y="T3"/>
                  </a:cxn>
                  <a:cxn ang="0">
                    <a:pos x="T4" y="T5"/>
                  </a:cxn>
                  <a:cxn ang="0">
                    <a:pos x="T6" y="T7"/>
                  </a:cxn>
                  <a:cxn ang="0">
                    <a:pos x="T8" y="T9"/>
                  </a:cxn>
                  <a:cxn ang="0">
                    <a:pos x="T10" y="T11"/>
                  </a:cxn>
                  <a:cxn ang="0">
                    <a:pos x="T12" y="T13"/>
                  </a:cxn>
                </a:cxnLst>
                <a:rect b="b" l="0" r="r" t="0"/>
                <a:pathLst>
                  <a:path h="11" w="34">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chenying0907 129"/>
              <p:cNvSpPr/>
              <p:nvPr/>
            </p:nvSpPr>
            <p:spPr bwMode="auto">
              <a:xfrm>
                <a:off x="5937930" y="3011751"/>
                <a:ext cx="93715" cy="38883"/>
              </a:xfrm>
              <a:custGeom>
                <a:gdLst>
                  <a:gd fmla="*/ 27 w 30" name="T0"/>
                  <a:gd fmla="*/ 2 h 11" name="T1"/>
                  <a:gd fmla="*/ 13 w 30" name="T2"/>
                  <a:gd fmla="*/ 2 h 11" name="T3"/>
                  <a:gd fmla="*/ 0 w 30" name="T4"/>
                  <a:gd fmla="*/ 4 h 11" name="T5"/>
                  <a:gd fmla="*/ 0 w 30" name="T6"/>
                  <a:gd fmla="*/ 7 h 11" name="T7"/>
                  <a:gd fmla="*/ 13 w 30" name="T8"/>
                  <a:gd fmla="*/ 9 h 11" name="T9"/>
                  <a:gd fmla="*/ 27 w 30" name="T10"/>
                  <a:gd fmla="*/ 8 h 11" name="T11"/>
                  <a:gd fmla="*/ 27 w 30"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0">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chenying0907 130"/>
              <p:cNvSpPr/>
              <p:nvPr/>
            </p:nvSpPr>
            <p:spPr bwMode="auto">
              <a:xfrm>
                <a:off x="6120674" y="3006567"/>
                <a:ext cx="93715" cy="38883"/>
              </a:xfrm>
              <a:custGeom>
                <a:gdLst>
                  <a:gd fmla="*/ 27 w 30" name="T0"/>
                  <a:gd fmla="*/ 1 h 11" name="T1"/>
                  <a:gd fmla="*/ 12 w 30" name="T2"/>
                  <a:gd fmla="*/ 1 h 11" name="T3"/>
                  <a:gd fmla="*/ 6 w 30" name="T4"/>
                  <a:gd fmla="*/ 2 h 11" name="T5"/>
                  <a:gd fmla="*/ 1 w 30" name="T6"/>
                  <a:gd fmla="*/ 4 h 11" name="T7"/>
                  <a:gd fmla="*/ 1 w 30" name="T8"/>
                  <a:gd fmla="*/ 6 h 11" name="T9"/>
                  <a:gd fmla="*/ 6 w 30" name="T10"/>
                  <a:gd fmla="*/ 8 h 11" name="T11"/>
                  <a:gd fmla="*/ 12 w 30" name="T12"/>
                  <a:gd fmla="*/ 9 h 11" name="T13"/>
                  <a:gd fmla="*/ 27 w 30" name="T14"/>
                  <a:gd fmla="*/ 9 h 11" name="T15"/>
                  <a:gd fmla="*/ 27 w 30" name="T16"/>
                  <a:gd fmla="*/ 1 h 1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 w="30">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chenying0907 131"/>
              <p:cNvSpPr/>
              <p:nvPr/>
            </p:nvSpPr>
            <p:spPr bwMode="auto">
              <a:xfrm>
                <a:off x="6277645" y="2991014"/>
                <a:ext cx="126515" cy="38883"/>
              </a:xfrm>
              <a:custGeom>
                <a:gdLst>
                  <a:gd fmla="*/ 37 w 40" name="T0"/>
                  <a:gd fmla="*/ 4 h 11" name="T1"/>
                  <a:gd fmla="*/ 21 w 40" name="T2"/>
                  <a:gd fmla="*/ 0 h 11" name="T3"/>
                  <a:gd fmla="*/ 4 w 40" name="T4"/>
                  <a:gd fmla="*/ 2 h 11" name="T5"/>
                  <a:gd fmla="*/ 4 w 40" name="T6"/>
                  <a:gd fmla="*/ 8 h 11" name="T7"/>
                  <a:gd fmla="*/ 21 w 40" name="T8"/>
                  <a:gd fmla="*/ 9 h 11" name="T9"/>
                  <a:gd fmla="*/ 37 w 40" name="T10"/>
                  <a:gd fmla="*/ 10 h 11" name="T11"/>
                  <a:gd fmla="*/ 37 w 40" name="T12"/>
                  <a:gd fmla="*/ 4 h 11" name="T13"/>
                </a:gdLst>
                <a:cxnLst>
                  <a:cxn ang="0">
                    <a:pos x="T0" y="T1"/>
                  </a:cxn>
                  <a:cxn ang="0">
                    <a:pos x="T2" y="T3"/>
                  </a:cxn>
                  <a:cxn ang="0">
                    <a:pos x="T4" y="T5"/>
                  </a:cxn>
                  <a:cxn ang="0">
                    <a:pos x="T6" y="T7"/>
                  </a:cxn>
                  <a:cxn ang="0">
                    <a:pos x="T8" y="T9"/>
                  </a:cxn>
                  <a:cxn ang="0">
                    <a:pos x="T10" y="T11"/>
                  </a:cxn>
                  <a:cxn ang="0">
                    <a:pos x="T12" y="T13"/>
                  </a:cxn>
                </a:cxnLst>
                <a:rect b="b" l="0" r="r" t="0"/>
                <a:pathLst>
                  <a:path h="11" w="40">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chenying0907 132"/>
              <p:cNvSpPr/>
              <p:nvPr/>
            </p:nvSpPr>
            <p:spPr bwMode="auto">
              <a:xfrm>
                <a:off x="6474446" y="2998789"/>
                <a:ext cx="112458" cy="38883"/>
              </a:xfrm>
              <a:custGeom>
                <a:gdLst>
                  <a:gd fmla="*/ 33 w 36" name="T0"/>
                  <a:gd fmla="*/ 2 h 11" name="T1"/>
                  <a:gd fmla="*/ 19 w 36" name="T2"/>
                  <a:gd fmla="*/ 1 h 11" name="T3"/>
                  <a:gd fmla="*/ 4 w 36" name="T4"/>
                  <a:gd fmla="*/ 4 h 11" name="T5"/>
                  <a:gd fmla="*/ 5 w 36" name="T6"/>
                  <a:gd fmla="*/ 10 h 11" name="T7"/>
                  <a:gd fmla="*/ 20 w 36" name="T8"/>
                  <a:gd fmla="*/ 9 h 11" name="T9"/>
                  <a:gd fmla="*/ 32 w 36" name="T10"/>
                  <a:gd fmla="*/ 9 h 11" name="T11"/>
                  <a:gd fmla="*/ 33 w 36" name="T12"/>
                  <a:gd fmla="*/ 2 h 11" name="T13"/>
                </a:gdLst>
                <a:cxnLst>
                  <a:cxn ang="0">
                    <a:pos x="T0" y="T1"/>
                  </a:cxn>
                  <a:cxn ang="0">
                    <a:pos x="T2" y="T3"/>
                  </a:cxn>
                  <a:cxn ang="0">
                    <a:pos x="T4" y="T5"/>
                  </a:cxn>
                  <a:cxn ang="0">
                    <a:pos x="T6" y="T7"/>
                  </a:cxn>
                  <a:cxn ang="0">
                    <a:pos x="T8" y="T9"/>
                  </a:cxn>
                  <a:cxn ang="0">
                    <a:pos x="T10" y="T11"/>
                  </a:cxn>
                  <a:cxn ang="0">
                    <a:pos x="T12" y="T13"/>
                  </a:cxn>
                </a:cxnLst>
                <a:rect b="b" l="0" r="r" t="0"/>
                <a:pathLst>
                  <a:path h="11" w="36">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chenying0907 133"/>
              <p:cNvSpPr/>
              <p:nvPr/>
            </p:nvSpPr>
            <p:spPr bwMode="auto">
              <a:xfrm>
                <a:off x="6673590" y="3009158"/>
                <a:ext cx="110115" cy="41474"/>
              </a:xfrm>
              <a:custGeom>
                <a:gdLst>
                  <a:gd fmla="*/ 32 w 35" name="T0"/>
                  <a:gd fmla="*/ 4 h 12" name="T1"/>
                  <a:gd fmla="*/ 16 w 35" name="T2"/>
                  <a:gd fmla="*/ 1 h 12" name="T3"/>
                  <a:gd fmla="*/ 1 w 35" name="T4"/>
                  <a:gd fmla="*/ 3 h 12" name="T5"/>
                  <a:gd fmla="*/ 1 w 35" name="T6"/>
                  <a:gd fmla="*/ 5 h 12" name="T7"/>
                  <a:gd fmla="*/ 14 w 35" name="T8"/>
                  <a:gd fmla="*/ 9 h 12" name="T9"/>
                  <a:gd fmla="*/ 32 w 35" name="T10"/>
                  <a:gd fmla="*/ 10 h 12" name="T11"/>
                  <a:gd fmla="*/ 32 w 35" name="T12"/>
                  <a:gd fmla="*/ 4 h 12" name="T13"/>
                </a:gdLst>
                <a:cxnLst>
                  <a:cxn ang="0">
                    <a:pos x="T0" y="T1"/>
                  </a:cxn>
                  <a:cxn ang="0">
                    <a:pos x="T2" y="T3"/>
                  </a:cxn>
                  <a:cxn ang="0">
                    <a:pos x="T4" y="T5"/>
                  </a:cxn>
                  <a:cxn ang="0">
                    <a:pos x="T6" y="T7"/>
                  </a:cxn>
                  <a:cxn ang="0">
                    <a:pos x="T8" y="T9"/>
                  </a:cxn>
                  <a:cxn ang="0">
                    <a:pos x="T10" y="T11"/>
                  </a:cxn>
                  <a:cxn ang="0">
                    <a:pos x="T12" y="T13"/>
                  </a:cxn>
                </a:cxnLst>
                <a:rect b="b" l="0" r="r" t="0"/>
                <a:pathLst>
                  <a:path h="12" w="35">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chenying0907 134"/>
              <p:cNvSpPr/>
              <p:nvPr/>
            </p:nvSpPr>
            <p:spPr bwMode="auto">
              <a:xfrm>
                <a:off x="6846962" y="3001382"/>
                <a:ext cx="107772" cy="31106"/>
              </a:xfrm>
              <a:custGeom>
                <a:gdLst>
                  <a:gd fmla="*/ 33 w 34" name="T0"/>
                  <a:gd fmla="*/ 3 h 9" name="T1"/>
                  <a:gd fmla="*/ 19 w 34" name="T2"/>
                  <a:gd fmla="*/ 2 h 9" name="T3"/>
                  <a:gd fmla="*/ 2 w 34" name="T4"/>
                  <a:gd fmla="*/ 3 h 9" name="T5"/>
                  <a:gd fmla="*/ 2 w 34" name="T6"/>
                  <a:gd fmla="*/ 7 h 9" name="T7"/>
                  <a:gd fmla="*/ 19 w 34" name="T8"/>
                  <a:gd fmla="*/ 8 h 9" name="T9"/>
                  <a:gd fmla="*/ 33 w 34" name="T10"/>
                  <a:gd fmla="*/ 7 h 9" name="T11"/>
                  <a:gd fmla="*/ 33 w 34" name="T12"/>
                  <a:gd fmla="*/ 3 h 9" name="T13"/>
                </a:gdLst>
                <a:cxnLst>
                  <a:cxn ang="0">
                    <a:pos x="T0" y="T1"/>
                  </a:cxn>
                  <a:cxn ang="0">
                    <a:pos x="T2" y="T3"/>
                  </a:cxn>
                  <a:cxn ang="0">
                    <a:pos x="T4" y="T5"/>
                  </a:cxn>
                  <a:cxn ang="0">
                    <a:pos x="T6" y="T7"/>
                  </a:cxn>
                  <a:cxn ang="0">
                    <a:pos x="T8" y="T9"/>
                  </a:cxn>
                  <a:cxn ang="0">
                    <a:pos x="T10" y="T11"/>
                  </a:cxn>
                  <a:cxn ang="0">
                    <a:pos x="T12" y="T13"/>
                  </a:cxn>
                </a:cxnLst>
                <a:rect b="b" l="0" r="r" t="0"/>
                <a:pathLst>
                  <a:path h="9" w="34">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chenying0907 135"/>
              <p:cNvSpPr/>
              <p:nvPr/>
            </p:nvSpPr>
            <p:spPr bwMode="auto">
              <a:xfrm>
                <a:off x="7010963" y="2998789"/>
                <a:ext cx="121829" cy="38883"/>
              </a:xfrm>
              <a:custGeom>
                <a:gdLst>
                  <a:gd fmla="*/ 36 w 39" name="T0"/>
                  <a:gd fmla="*/ 2 h 11" name="T1"/>
                  <a:gd fmla="*/ 22 w 39" name="T2"/>
                  <a:gd fmla="*/ 2 h 11" name="T3"/>
                  <a:gd fmla="*/ 4 w 39" name="T4"/>
                  <a:gd fmla="*/ 0 h 11" name="T5"/>
                  <a:gd fmla="*/ 3 w 39" name="T6"/>
                  <a:gd fmla="*/ 6 h 11" name="T7"/>
                  <a:gd fmla="*/ 36 w 39" name="T8"/>
                  <a:gd fmla="*/ 8 h 11" name="T9"/>
                  <a:gd fmla="*/ 36 w 39" name="T10"/>
                  <a:gd fmla="*/ 2 h 11" name="T11"/>
                </a:gdLst>
                <a:cxnLst>
                  <a:cxn ang="0">
                    <a:pos x="T0" y="T1"/>
                  </a:cxn>
                  <a:cxn ang="0">
                    <a:pos x="T2" y="T3"/>
                  </a:cxn>
                  <a:cxn ang="0">
                    <a:pos x="T4" y="T5"/>
                  </a:cxn>
                  <a:cxn ang="0">
                    <a:pos x="T6" y="T7"/>
                  </a:cxn>
                  <a:cxn ang="0">
                    <a:pos x="T8" y="T9"/>
                  </a:cxn>
                  <a:cxn ang="0">
                    <a:pos x="T10" y="T11"/>
                  </a:cxn>
                </a:cxnLst>
                <a:rect b="b" l="0" r="r" t="0"/>
                <a:pathLst>
                  <a:path h="11" w="39">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chenying0907 136"/>
              <p:cNvSpPr/>
              <p:nvPr/>
            </p:nvSpPr>
            <p:spPr bwMode="auto">
              <a:xfrm>
                <a:off x="7181991" y="3001382"/>
                <a:ext cx="100744" cy="36290"/>
              </a:xfrm>
              <a:custGeom>
                <a:gdLst>
                  <a:gd fmla="*/ 28 w 32" name="T0"/>
                  <a:gd fmla="*/ 1 h 10" name="T1"/>
                  <a:gd fmla="*/ 15 w 32" name="T2"/>
                  <a:gd fmla="*/ 2 h 10" name="T3"/>
                  <a:gd fmla="*/ 3 w 32" name="T4"/>
                  <a:gd fmla="*/ 4 h 10" name="T5"/>
                  <a:gd fmla="*/ 3 w 32" name="T6"/>
                  <a:gd fmla="*/ 9 h 10" name="T7"/>
                  <a:gd fmla="*/ 29 w 32" name="T8"/>
                  <a:gd fmla="*/ 7 h 10" name="T9"/>
                  <a:gd fmla="*/ 28 w 32" name="T10"/>
                  <a:gd fmla="*/ 1 h 10" name="T11"/>
                </a:gdLst>
                <a:cxnLst>
                  <a:cxn ang="0">
                    <a:pos x="T0" y="T1"/>
                  </a:cxn>
                  <a:cxn ang="0">
                    <a:pos x="T2" y="T3"/>
                  </a:cxn>
                  <a:cxn ang="0">
                    <a:pos x="T4" y="T5"/>
                  </a:cxn>
                  <a:cxn ang="0">
                    <a:pos x="T6" y="T7"/>
                  </a:cxn>
                  <a:cxn ang="0">
                    <a:pos x="T8" y="T9"/>
                  </a:cxn>
                  <a:cxn ang="0">
                    <a:pos x="T10" y="T11"/>
                  </a:cxn>
                </a:cxnLst>
                <a:rect b="b" l="0" r="r" t="0"/>
                <a:pathLst>
                  <a:path h="10" w="32">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chenying0907 137"/>
              <p:cNvSpPr/>
              <p:nvPr/>
            </p:nvSpPr>
            <p:spPr bwMode="auto">
              <a:xfrm>
                <a:off x="7355363" y="3006567"/>
                <a:ext cx="100744" cy="33698"/>
              </a:xfrm>
              <a:custGeom>
                <a:gdLst>
                  <a:gd fmla="*/ 30 w 32" name="T0"/>
                  <a:gd fmla="*/ 2 h 10" name="T1"/>
                  <a:gd fmla="*/ 18 w 32" name="T2"/>
                  <a:gd fmla="*/ 1 h 10" name="T3"/>
                  <a:gd fmla="*/ 4 w 32" name="T4"/>
                  <a:gd fmla="*/ 2 h 10" name="T5"/>
                  <a:gd fmla="*/ 4 w 32" name="T6"/>
                  <a:gd fmla="*/ 8 h 10" name="T7"/>
                  <a:gd fmla="*/ 18 w 32" name="T8"/>
                  <a:gd fmla="*/ 9 h 10" name="T9"/>
                  <a:gd fmla="*/ 30 w 32" name="T10"/>
                  <a:gd fmla="*/ 8 h 10" name="T11"/>
                  <a:gd fmla="*/ 30 w 32" name="T12"/>
                  <a:gd fmla="*/ 2 h 10" name="T13"/>
                </a:gdLst>
                <a:cxnLst>
                  <a:cxn ang="0">
                    <a:pos x="T0" y="T1"/>
                  </a:cxn>
                  <a:cxn ang="0">
                    <a:pos x="T2" y="T3"/>
                  </a:cxn>
                  <a:cxn ang="0">
                    <a:pos x="T4" y="T5"/>
                  </a:cxn>
                  <a:cxn ang="0">
                    <a:pos x="T6" y="T7"/>
                  </a:cxn>
                  <a:cxn ang="0">
                    <a:pos x="T8" y="T9"/>
                  </a:cxn>
                  <a:cxn ang="0">
                    <a:pos x="T10" y="T11"/>
                  </a:cxn>
                  <a:cxn ang="0">
                    <a:pos x="T12" y="T13"/>
                  </a:cxn>
                </a:cxnLst>
                <a:rect b="b" l="0" r="r" t="0"/>
                <a:pathLst>
                  <a:path h="10" w="32">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chenying0907 138"/>
              <p:cNvSpPr/>
              <p:nvPr/>
            </p:nvSpPr>
            <p:spPr bwMode="auto">
              <a:xfrm>
                <a:off x="7521708" y="2996198"/>
                <a:ext cx="112458" cy="44067"/>
              </a:xfrm>
              <a:custGeom>
                <a:gdLst>
                  <a:gd fmla="*/ 31 w 36" name="T0"/>
                  <a:gd fmla="*/ 0 h 13" name="T1"/>
                  <a:gd fmla="*/ 18 w 36" name="T2"/>
                  <a:gd fmla="*/ 3 h 13" name="T3"/>
                  <a:gd fmla="*/ 5 w 36" name="T4"/>
                  <a:gd fmla="*/ 2 h 13" name="T5"/>
                  <a:gd fmla="*/ 3 w 36" name="T6"/>
                  <a:gd fmla="*/ 6 h 13" name="T7"/>
                  <a:gd fmla="*/ 33 w 36" name="T8"/>
                  <a:gd fmla="*/ 7 h 13" name="T9"/>
                  <a:gd fmla="*/ 31 w 36" name="T10"/>
                  <a:gd fmla="*/ 0 h 13" name="T11"/>
                </a:gdLst>
                <a:cxnLst>
                  <a:cxn ang="0">
                    <a:pos x="T0" y="T1"/>
                  </a:cxn>
                  <a:cxn ang="0">
                    <a:pos x="T2" y="T3"/>
                  </a:cxn>
                  <a:cxn ang="0">
                    <a:pos x="T4" y="T5"/>
                  </a:cxn>
                  <a:cxn ang="0">
                    <a:pos x="T6" y="T7"/>
                  </a:cxn>
                  <a:cxn ang="0">
                    <a:pos x="T8" y="T9"/>
                  </a:cxn>
                  <a:cxn ang="0">
                    <a:pos x="T10" y="T11"/>
                  </a:cxn>
                </a:cxnLst>
                <a:rect b="b" l="0" r="r" t="0"/>
                <a:pathLst>
                  <a:path h="13" w="36">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sp>
        <p:nvSpPr>
          <p:cNvPr id="61" name="PA_矩形 60"/>
          <p:cNvSpPr/>
          <p:nvPr>
            <p:custDataLst>
              <p:tags r:id="rId5"/>
            </p:custDataLst>
          </p:nvPr>
        </p:nvSpPr>
        <p:spPr>
          <a:xfrm>
            <a:off x="1990744" y="1563638"/>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62" name="PA_矩形 61"/>
          <p:cNvSpPr/>
          <p:nvPr>
            <p:custDataLst>
              <p:tags r:id="rId6"/>
            </p:custDataLst>
          </p:nvPr>
        </p:nvSpPr>
        <p:spPr>
          <a:xfrm>
            <a:off x="1990744" y="3659127"/>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63" name="PA_矩形 62"/>
          <p:cNvSpPr/>
          <p:nvPr>
            <p:custDataLst>
              <p:tags r:id="rId7"/>
            </p:custDataLst>
          </p:nvPr>
        </p:nvSpPr>
        <p:spPr>
          <a:xfrm>
            <a:off x="5231104" y="3659127"/>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
        <p:nvSpPr>
          <p:cNvPr id="64" name="PA_矩形 63"/>
          <p:cNvSpPr/>
          <p:nvPr>
            <p:custDataLst>
              <p:tags r:id="rId8"/>
            </p:custDataLst>
          </p:nvPr>
        </p:nvSpPr>
        <p:spPr>
          <a:xfrm>
            <a:off x="5231104" y="1550308"/>
            <a:ext cx="1861176" cy="777240"/>
          </a:xfrm>
          <a:prstGeom prst="rect">
            <a:avLst/>
          </a:prstGeom>
        </p:spPr>
        <p:txBody>
          <a:bodyPr wrap="square">
            <a:spAutoFit/>
          </a:bodyPr>
          <a:lstStyle/>
          <a:p>
            <a:pPr>
              <a:lnSpc>
                <a:spcPct val="15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字信息请在这里输入文字信息。息请在这里输入文字信息请在这里输入文字信息请在。</a:t>
            </a:r>
          </a:p>
        </p:txBody>
      </p:sp>
    </p:spTree>
    <p:extLst>
      <p:ext uri="{BB962C8B-B14F-4D97-AF65-F5344CB8AC3E}">
        <p14:creationId val="855948600"/>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300"/>
                                  </p:stCondLst>
                                  <p:childTnLst>
                                    <p:set>
                                      <p:cBhvr>
                                        <p:cTn dur="1" fill="hold" id="6">
                                          <p:stCondLst>
                                            <p:cond delay="0"/>
                                          </p:stCondLst>
                                        </p:cTn>
                                        <p:tgtEl>
                                          <p:spTgt spid="27"/>
                                        </p:tgtEl>
                                        <p:attrNameLst>
                                          <p:attrName>style.visibility</p:attrName>
                                        </p:attrNameLst>
                                      </p:cBhvr>
                                      <p:to>
                                        <p:strVal val="visible"/>
                                      </p:to>
                                    </p:set>
                                    <p:anim calcmode="lin" valueType="num">
                                      <p:cBhvr>
                                        <p:cTn dur="500" fill="hold" id="7"/>
                                        <p:tgtEl>
                                          <p:spTgt spid="27"/>
                                        </p:tgtEl>
                                        <p:attrNameLst>
                                          <p:attrName>ppt_w</p:attrName>
                                        </p:attrNameLst>
                                      </p:cBhvr>
                                      <p:tavLst>
                                        <p:tav tm="0">
                                          <p:val>
                                            <p:fltVal val="0"/>
                                          </p:val>
                                        </p:tav>
                                        <p:tav tm="100000">
                                          <p:val>
                                            <p:strVal val="#ppt_w"/>
                                          </p:val>
                                        </p:tav>
                                      </p:tavLst>
                                    </p:anim>
                                    <p:anim calcmode="lin" valueType="num">
                                      <p:cBhvr>
                                        <p:cTn dur="500" fill="hold" id="8"/>
                                        <p:tgtEl>
                                          <p:spTgt spid="27"/>
                                        </p:tgtEl>
                                        <p:attrNameLst>
                                          <p:attrName>ppt_h</p:attrName>
                                        </p:attrNameLst>
                                      </p:cBhvr>
                                      <p:tavLst>
                                        <p:tav tm="0">
                                          <p:val>
                                            <p:fltVal val="0"/>
                                          </p:val>
                                        </p:tav>
                                        <p:tav tm="100000">
                                          <p:val>
                                            <p:strVal val="#ppt_h"/>
                                          </p:val>
                                        </p:tav>
                                      </p:tavLst>
                                    </p:anim>
                                    <p:animEffect filter="fade" transition="in">
                                      <p:cBhvr>
                                        <p:cTn dur="500" id="9"/>
                                        <p:tgtEl>
                                          <p:spTgt spid="27"/>
                                        </p:tgtEl>
                                      </p:cBhvr>
                                    </p:animEffect>
                                  </p:childTnLst>
                                </p:cTn>
                              </p:par>
                              <p:par>
                                <p:cTn fill="hold" grpId="0" id="10" nodeType="withEffect" presetClass="entr" presetID="53" presetSubtype="0">
                                  <p:stCondLst>
                                    <p:cond delay="600"/>
                                  </p:stCondLst>
                                  <p:childTnLst>
                                    <p:set>
                                      <p:cBhvr>
                                        <p:cTn dur="1" fill="hold" id="11">
                                          <p:stCondLst>
                                            <p:cond delay="0"/>
                                          </p:stCondLst>
                                        </p:cTn>
                                        <p:tgtEl>
                                          <p:spTgt spid="60"/>
                                        </p:tgtEl>
                                        <p:attrNameLst>
                                          <p:attrName>style.visibility</p:attrName>
                                        </p:attrNameLst>
                                      </p:cBhvr>
                                      <p:to>
                                        <p:strVal val="visible"/>
                                      </p:to>
                                    </p:set>
                                    <p:anim calcmode="lin" valueType="num">
                                      <p:cBhvr>
                                        <p:cTn dur="500" fill="hold" id="12"/>
                                        <p:tgtEl>
                                          <p:spTgt spid="60"/>
                                        </p:tgtEl>
                                        <p:attrNameLst>
                                          <p:attrName>ppt_w</p:attrName>
                                        </p:attrNameLst>
                                      </p:cBhvr>
                                      <p:tavLst>
                                        <p:tav tm="0">
                                          <p:val>
                                            <p:fltVal val="0"/>
                                          </p:val>
                                        </p:tav>
                                        <p:tav tm="100000">
                                          <p:val>
                                            <p:strVal val="#ppt_w"/>
                                          </p:val>
                                        </p:tav>
                                      </p:tavLst>
                                    </p:anim>
                                    <p:anim calcmode="lin" valueType="num">
                                      <p:cBhvr>
                                        <p:cTn dur="500" fill="hold" id="13"/>
                                        <p:tgtEl>
                                          <p:spTgt spid="60"/>
                                        </p:tgtEl>
                                        <p:attrNameLst>
                                          <p:attrName>ppt_h</p:attrName>
                                        </p:attrNameLst>
                                      </p:cBhvr>
                                      <p:tavLst>
                                        <p:tav tm="0">
                                          <p:val>
                                            <p:fltVal val="0"/>
                                          </p:val>
                                        </p:tav>
                                        <p:tav tm="100000">
                                          <p:val>
                                            <p:strVal val="#ppt_h"/>
                                          </p:val>
                                        </p:tav>
                                      </p:tavLst>
                                    </p:anim>
                                    <p:animEffect filter="fade" transition="in">
                                      <p:cBhvr>
                                        <p:cTn dur="500" id="14"/>
                                        <p:tgtEl>
                                          <p:spTgt spid="60"/>
                                        </p:tgtEl>
                                      </p:cBhvr>
                                    </p:animEffect>
                                  </p:childTnLst>
                                </p:cTn>
                              </p:par>
                              <p:par>
                                <p:cTn fill="hold" id="15" nodeType="withEffect" presetClass="entr" presetID="53" presetSubtype="0">
                                  <p:stCondLst>
                                    <p:cond delay="900"/>
                                  </p:stCondLst>
                                  <p:childTnLst>
                                    <p:set>
                                      <p:cBhvr>
                                        <p:cTn dur="1" fill="hold" id="16">
                                          <p:stCondLst>
                                            <p:cond delay="0"/>
                                          </p:stCondLst>
                                        </p:cTn>
                                        <p:tgtEl>
                                          <p:spTgt spid="6"/>
                                        </p:tgtEl>
                                        <p:attrNameLst>
                                          <p:attrName>style.visibility</p:attrName>
                                        </p:attrNameLst>
                                      </p:cBhvr>
                                      <p:to>
                                        <p:strVal val="visible"/>
                                      </p:to>
                                    </p:set>
                                    <p:anim calcmode="lin" valueType="num">
                                      <p:cBhvr>
                                        <p:cTn dur="500" fill="hold" id="17"/>
                                        <p:tgtEl>
                                          <p:spTgt spid="6"/>
                                        </p:tgtEl>
                                        <p:attrNameLst>
                                          <p:attrName>ppt_w</p:attrName>
                                        </p:attrNameLst>
                                      </p:cBhvr>
                                      <p:tavLst>
                                        <p:tav tm="0">
                                          <p:val>
                                            <p:fltVal val="0"/>
                                          </p:val>
                                        </p:tav>
                                        <p:tav tm="100000">
                                          <p:val>
                                            <p:strVal val="#ppt_w"/>
                                          </p:val>
                                        </p:tav>
                                      </p:tavLst>
                                    </p:anim>
                                    <p:anim calcmode="lin" valueType="num">
                                      <p:cBhvr>
                                        <p:cTn dur="500" fill="hold" id="18"/>
                                        <p:tgtEl>
                                          <p:spTgt spid="6"/>
                                        </p:tgtEl>
                                        <p:attrNameLst>
                                          <p:attrName>ppt_h</p:attrName>
                                        </p:attrNameLst>
                                      </p:cBhvr>
                                      <p:tavLst>
                                        <p:tav tm="0">
                                          <p:val>
                                            <p:fltVal val="0"/>
                                          </p:val>
                                        </p:tav>
                                        <p:tav tm="100000">
                                          <p:val>
                                            <p:strVal val="#ppt_h"/>
                                          </p:val>
                                        </p:tav>
                                      </p:tavLst>
                                    </p:anim>
                                    <p:animEffect filter="fade" transition="in">
                                      <p:cBhvr>
                                        <p:cTn dur="500" id="19"/>
                                        <p:tgtEl>
                                          <p:spTgt spid="6"/>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61"/>
                                        </p:tgtEl>
                                        <p:attrNameLst>
                                          <p:attrName>style.visibility</p:attrName>
                                        </p:attrNameLst>
                                      </p:cBhvr>
                                      <p:to>
                                        <p:strVal val="visible"/>
                                      </p:to>
                                    </p:set>
                                    <p:animEffect filter="wipe(left)" transition="in">
                                      <p:cBhvr>
                                        <p:cTn dur="500" id="22"/>
                                        <p:tgtEl>
                                          <p:spTgt spid="61"/>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62"/>
                                        </p:tgtEl>
                                        <p:attrNameLst>
                                          <p:attrName>style.visibility</p:attrName>
                                        </p:attrNameLst>
                                      </p:cBhvr>
                                      <p:to>
                                        <p:strVal val="visible"/>
                                      </p:to>
                                    </p:set>
                                    <p:animEffect filter="wipe(left)" transition="in">
                                      <p:cBhvr>
                                        <p:cTn dur="500" id="25"/>
                                        <p:tgtEl>
                                          <p:spTgt spid="62"/>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63"/>
                                        </p:tgtEl>
                                        <p:attrNameLst>
                                          <p:attrName>style.visibility</p:attrName>
                                        </p:attrNameLst>
                                      </p:cBhvr>
                                      <p:to>
                                        <p:strVal val="visible"/>
                                      </p:to>
                                    </p:set>
                                    <p:animEffect filter="wipe(left)" transition="in">
                                      <p:cBhvr>
                                        <p:cTn dur="500" id="28"/>
                                        <p:tgtEl>
                                          <p:spTgt spid="63"/>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64"/>
                                        </p:tgtEl>
                                        <p:attrNameLst>
                                          <p:attrName>style.visibility</p:attrName>
                                        </p:attrNameLst>
                                      </p:cBhvr>
                                      <p:to>
                                        <p:strVal val="visible"/>
                                      </p:to>
                                    </p:set>
                                    <p:animEffect filter="wipe(left)" transition="in">
                                      <p:cBhvr>
                                        <p:cTn dur="500" id="31"/>
                                        <p:tgtEl>
                                          <p:spTgt spid="6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0"/>
      <p:bldP grpId="0" spid="61"/>
      <p:bldP grpId="0" spid="62"/>
      <p:bldP grpId="0" spid="63"/>
      <p:bldP grpId="0" spid="64"/>
    </p:bldLs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9" name="PA_文本框 8"/>
          <p:cNvSpPr txBox="1"/>
          <p:nvPr>
            <p:custDataLst>
              <p:tags r:id="rId2"/>
            </p:custDataLst>
          </p:nvPr>
        </p:nvSpPr>
        <p:spPr>
          <a:xfrm>
            <a:off x="4040178" y="1526882"/>
            <a:ext cx="3461154" cy="2651760"/>
          </a:xfrm>
          <a:prstGeom prst="rect">
            <a:avLst/>
          </a:prstGeom>
          <a:noFill/>
        </p:spPr>
        <p:txBody>
          <a:bodyPr rtlCol="0" wrap="square">
            <a:spAutoFit/>
          </a:bodyPr>
          <a:lstStyle/>
          <a:p>
            <a:pPr>
              <a:lnSpc>
                <a:spcPct val="300000"/>
              </a:lnSpc>
            </a:pPr>
            <a:r>
              <a:rPr altLang="zh-CN" lang="en-US" sz="1400">
                <a:solidFill>
                  <a:schemeClr val="tx1">
                    <a:lumMod val="75000"/>
                    <a:lumOff val="25000"/>
                  </a:schemeClr>
                </a:solidFill>
                <a:latin charset="-122" panose="020b0503020204020204" pitchFamily="34" typeface="微软雅黑"/>
                <a:ea charset="-122" panose="020b0503020204020204" pitchFamily="34" typeface="微软雅黑"/>
                <a:cs charset="-128" pitchFamily="2" typeface="落落补 汤圆"/>
              </a:rPr>
              <a:t>1.请再这里输入文字信息文字信息</a:t>
            </a:r>
          </a:p>
          <a:p>
            <a:pPr>
              <a:lnSpc>
                <a:spcPct val="300000"/>
              </a:lnSpc>
            </a:pPr>
            <a:r>
              <a:rPr altLang="zh-CN" lang="en-US" sz="1400">
                <a:solidFill>
                  <a:schemeClr val="tx1">
                    <a:lumMod val="75000"/>
                    <a:lumOff val="25000"/>
                  </a:schemeClr>
                </a:solidFill>
                <a:latin charset="-122" panose="020b0503020204020204" pitchFamily="34" typeface="微软雅黑"/>
                <a:ea charset="-122" panose="020b0503020204020204" pitchFamily="34" typeface="微软雅黑"/>
                <a:cs charset="-128" pitchFamily="2" typeface="落落补 汤圆"/>
              </a:rPr>
              <a:t>2.请再输入文字信息</a:t>
            </a:r>
          </a:p>
          <a:p>
            <a:pPr>
              <a:lnSpc>
                <a:spcPct val="300000"/>
              </a:lnSpc>
            </a:pPr>
            <a:r>
              <a:rPr altLang="zh-CN" lang="en-US" sz="1400">
                <a:solidFill>
                  <a:schemeClr val="tx1">
                    <a:lumMod val="75000"/>
                    <a:lumOff val="25000"/>
                  </a:schemeClr>
                </a:solidFill>
                <a:latin charset="-122" panose="020b0503020204020204" pitchFamily="34" typeface="微软雅黑"/>
                <a:ea charset="-122" panose="020b0503020204020204" pitchFamily="34" typeface="微软雅黑"/>
                <a:cs charset="-128" pitchFamily="2" typeface="落落补 汤圆"/>
              </a:rPr>
              <a:t>3. 这里输入文字信息文字信息</a:t>
            </a:r>
          </a:p>
          <a:p>
            <a:pPr>
              <a:lnSpc>
                <a:spcPct val="300000"/>
              </a:lnSpc>
            </a:pPr>
            <a:r>
              <a:rPr altLang="zh-CN" lang="en-US" sz="1400">
                <a:solidFill>
                  <a:schemeClr val="tx1">
                    <a:lumMod val="75000"/>
                    <a:lumOff val="25000"/>
                  </a:schemeClr>
                </a:solidFill>
                <a:latin charset="-122" panose="020b0503020204020204" pitchFamily="34" typeface="微软雅黑"/>
                <a:ea charset="-122" panose="020b0503020204020204" pitchFamily="34" typeface="微软雅黑"/>
                <a:cs charset="-128" pitchFamily="2" typeface="落落补 汤圆"/>
              </a:rPr>
              <a:t>4.请再这里输入文字信息</a:t>
            </a:r>
          </a:p>
        </p:txBody>
      </p:sp>
      <p:sp>
        <p:nvSpPr>
          <p:cNvPr id="11" name="PA_文本框 10"/>
          <p:cNvSpPr txBox="1"/>
          <p:nvPr>
            <p:custDataLst>
              <p:tags r:id="rId3"/>
            </p:custDataLst>
          </p:nvPr>
        </p:nvSpPr>
        <p:spPr>
          <a:xfrm>
            <a:off x="4793303" y="449052"/>
            <a:ext cx="1300480" cy="762000"/>
          </a:xfrm>
          <a:prstGeom prst="rect">
            <a:avLst/>
          </a:prstGeom>
          <a:noFill/>
        </p:spPr>
        <p:txBody>
          <a:bodyPr rtlCol="0" wrap="none">
            <a:spAutoFit/>
          </a:bodyPr>
          <a:lstStyle/>
          <a:p>
            <a:r>
              <a:rPr altLang="en-US" lang="zh-CN" sz="4400">
                <a:latin charset="-122" panose="020b0503020204020204" pitchFamily="34" typeface="微软雅黑"/>
                <a:ea charset="-122" panose="020b0503020204020204" pitchFamily="34" typeface="微软雅黑"/>
                <a:cs charset="-128" pitchFamily="2" typeface="落落补 汤圆"/>
              </a:rPr>
              <a:t>目录</a:t>
            </a:r>
          </a:p>
        </p:txBody>
      </p:sp>
      <p:sp>
        <p:nvSpPr>
          <p:cNvPr id="64" name="PA_任意多边形 63"/>
          <p:cNvSpPr/>
          <p:nvPr>
            <p:custDataLst>
              <p:tags r:id="rId4"/>
            </p:custDataLst>
          </p:nvPr>
        </p:nvSpPr>
        <p:spPr>
          <a:xfrm>
            <a:off x="3779912" y="1561287"/>
            <a:ext cx="3528393" cy="90852"/>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6" name="PA_任意多边形 65"/>
          <p:cNvSpPr/>
          <p:nvPr>
            <p:custDataLst>
              <p:tags r:id="rId5"/>
            </p:custDataLst>
          </p:nvPr>
        </p:nvSpPr>
        <p:spPr>
          <a:xfrm>
            <a:off x="3811329" y="2214049"/>
            <a:ext cx="3528393" cy="90852"/>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7" name="PA_任意多边形 66"/>
          <p:cNvSpPr/>
          <p:nvPr>
            <p:custDataLst>
              <p:tags r:id="rId6"/>
            </p:custDataLst>
          </p:nvPr>
        </p:nvSpPr>
        <p:spPr>
          <a:xfrm>
            <a:off x="3752145" y="2866811"/>
            <a:ext cx="3528393" cy="90852"/>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8" name="PA_任意多边形 67"/>
          <p:cNvSpPr/>
          <p:nvPr>
            <p:custDataLst>
              <p:tags r:id="rId7"/>
            </p:custDataLst>
          </p:nvPr>
        </p:nvSpPr>
        <p:spPr>
          <a:xfrm>
            <a:off x="3752145" y="3519573"/>
            <a:ext cx="3528393" cy="90852"/>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69" name="PA_任意多边形 68"/>
          <p:cNvSpPr/>
          <p:nvPr>
            <p:custDataLst>
              <p:tags r:id="rId8"/>
            </p:custDataLst>
          </p:nvPr>
        </p:nvSpPr>
        <p:spPr>
          <a:xfrm>
            <a:off x="3769611" y="4172334"/>
            <a:ext cx="3528393" cy="90852"/>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pic>
        <p:nvPicPr>
          <p:cNvPr id="2" name="PA_图片 1"/>
          <p:cNvPicPr>
            <a:picLocks noChangeAspect="1"/>
          </p:cNvPicPr>
          <p:nvPr>
            <p:custDataLst>
              <p:tags r:id="rId10"/>
            </p:custDataLst>
          </p:nvPr>
        </p:nvPicPr>
        <p:blipFill>
          <a:blip r:embed="rId9">
            <a:extLst>
              <a:ext uri="{28A0092B-C50C-407E-A947-70E740481C1C}">
                <a14:useLocalDpi val="0"/>
              </a:ext>
            </a:extLst>
          </a:blip>
          <a:stretch>
            <a:fillRect/>
          </a:stretch>
        </p:blipFill>
        <p:spPr>
          <a:xfrm>
            <a:off x="1280877" y="-14610"/>
            <a:ext cx="2416027" cy="4348105"/>
          </a:xfrm>
          <a:prstGeom prst="rect">
            <a:avLst/>
          </a:prstGeom>
        </p:spPr>
      </p:pic>
      <p:sp>
        <p:nvSpPr>
          <p:cNvPr id="70" name="PA_文本框 5"/>
          <p:cNvSpPr txBox="1"/>
          <p:nvPr>
            <p:custDataLst>
              <p:tags r:id="rId11"/>
            </p:custDataLst>
          </p:nvPr>
        </p:nvSpPr>
        <p:spPr>
          <a:xfrm>
            <a:off x="4743610" y="1142623"/>
            <a:ext cx="1586230" cy="274320"/>
          </a:xfrm>
          <a:prstGeom prst="rect">
            <a:avLst/>
          </a:prstGeom>
          <a:noFill/>
        </p:spPr>
        <p:txBody>
          <a:bodyPr rtlCol="0" wrap="none">
            <a:spAutoFit/>
          </a:bodyPr>
          <a:lstStyle/>
          <a:p>
            <a:r>
              <a:rPr altLang="zh-CN" lang="en-US" smtClean="0" sz="1200">
                <a:latin charset="-128" pitchFamily="2" typeface="落落补 汤圆"/>
                <a:ea charset="-128" pitchFamily="2" typeface="落落补 汤圆"/>
                <a:cs charset="-128" pitchFamily="2" typeface="落落补 汤圆"/>
              </a:rPr>
              <a:t>CHUANGYI SHOUHUI</a:t>
            </a:r>
          </a:p>
        </p:txBody>
      </p:sp>
    </p:spTree>
    <p:extLst>
      <p:ext uri="{BB962C8B-B14F-4D97-AF65-F5344CB8AC3E}">
        <p14:creationId val="2950013751"/>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id="5" nodeType="withEffect" presetClass="entr" presetID="2" presetSubtype="1">
                                  <p:stCondLst>
                                    <p:cond delay="0"/>
                                  </p:stCondLst>
                                  <p:childTnLst>
                                    <p:set>
                                      <p:cBhvr>
                                        <p:cTn dur="1" fill="hold" id="6">
                                          <p:stCondLst>
                                            <p:cond delay="0"/>
                                          </p:stCondLst>
                                        </p:cTn>
                                        <p:tgtEl>
                                          <p:spTgt spid="2"/>
                                        </p:tgtEl>
                                        <p:attrNameLst>
                                          <p:attrName>style.visibility</p:attrName>
                                        </p:attrNameLst>
                                      </p:cBhvr>
                                      <p:to>
                                        <p:strVal val="visible"/>
                                      </p:to>
                                    </p:set>
                                    <p:anim calcmode="lin" valueType="num">
                                      <p:cBhvr additive="base">
                                        <p:cTn dur="500" fill="hold" id="7"/>
                                        <p:tgtEl>
                                          <p:spTgt spid="2"/>
                                        </p:tgtEl>
                                        <p:attrNameLst>
                                          <p:attrName>ppt_x</p:attrName>
                                        </p:attrNameLst>
                                      </p:cBhvr>
                                      <p:tavLst>
                                        <p:tav tm="0">
                                          <p:val>
                                            <p:strVal val="#ppt_x"/>
                                          </p:val>
                                        </p:tav>
                                        <p:tav tm="100000">
                                          <p:val>
                                            <p:strVal val="#ppt_x"/>
                                          </p:val>
                                        </p:tav>
                                      </p:tavLst>
                                    </p:anim>
                                    <p:anim calcmode="lin" valueType="num">
                                      <p:cBhvr additive="base">
                                        <p:cTn dur="500" fill="hold" id="8"/>
                                        <p:tgtEl>
                                          <p:spTgt spid="2"/>
                                        </p:tgtEl>
                                        <p:attrNameLst>
                                          <p:attrName>ppt_y</p:attrName>
                                        </p:attrNameLst>
                                      </p:cBhvr>
                                      <p:tavLst>
                                        <p:tav tm="0">
                                          <p:val>
                                            <p:strVal val="0-#ppt_h/2"/>
                                          </p:val>
                                        </p:tav>
                                        <p:tav tm="100000">
                                          <p:val>
                                            <p:strVal val="#ppt_y"/>
                                          </p:val>
                                        </p:tav>
                                      </p:tavLst>
                                    </p:anim>
                                  </p:childTnLst>
                                </p:cTn>
                              </p:par>
                              <p:par>
                                <p:cTn fill="hold" grpId="0" id="9" nodeType="withEffect" presetClass="entr" presetID="22" presetSubtype="8">
                                  <p:stCondLst>
                                    <p:cond delay="300"/>
                                  </p:stCondLst>
                                  <p:childTnLst>
                                    <p:set>
                                      <p:cBhvr>
                                        <p:cTn dur="1" fill="hold" id="10">
                                          <p:stCondLst>
                                            <p:cond delay="0"/>
                                          </p:stCondLst>
                                        </p:cTn>
                                        <p:tgtEl>
                                          <p:spTgt spid="9"/>
                                        </p:tgtEl>
                                        <p:attrNameLst>
                                          <p:attrName>style.visibility</p:attrName>
                                        </p:attrNameLst>
                                      </p:cBhvr>
                                      <p:to>
                                        <p:strVal val="visible"/>
                                      </p:to>
                                    </p:set>
                                    <p:animEffect filter="wipe(left)" transition="in">
                                      <p:cBhvr>
                                        <p:cTn dur="500" id="11"/>
                                        <p:tgtEl>
                                          <p:spTgt spid="9"/>
                                        </p:tgtEl>
                                      </p:cBhvr>
                                    </p:animEffect>
                                  </p:childTnLst>
                                </p:cTn>
                              </p:par>
                              <p:par>
                                <p:cTn fill="hold" grpId="0" id="12" nodeType="withEffect" presetClass="entr" presetID="22" presetSubtype="8">
                                  <p:stCondLst>
                                    <p:cond delay="600"/>
                                  </p:stCondLst>
                                  <p:childTnLst>
                                    <p:set>
                                      <p:cBhvr>
                                        <p:cTn dur="1" fill="hold" id="13">
                                          <p:stCondLst>
                                            <p:cond delay="0"/>
                                          </p:stCondLst>
                                        </p:cTn>
                                        <p:tgtEl>
                                          <p:spTgt spid="11"/>
                                        </p:tgtEl>
                                        <p:attrNameLst>
                                          <p:attrName>style.visibility</p:attrName>
                                        </p:attrNameLst>
                                      </p:cBhvr>
                                      <p:to>
                                        <p:strVal val="visible"/>
                                      </p:to>
                                    </p:set>
                                    <p:animEffect filter="wipe(left)" transition="in">
                                      <p:cBhvr>
                                        <p:cTn dur="500" id="14"/>
                                        <p:tgtEl>
                                          <p:spTgt spid="11"/>
                                        </p:tgtEl>
                                      </p:cBhvr>
                                    </p:animEffect>
                                  </p:childTnLst>
                                </p:cTn>
                              </p:par>
                              <p:par>
                                <p:cTn fill="hold" grpId="0" id="15" nodeType="withEffect" presetClass="entr" presetID="22" presetSubtype="8">
                                  <p:stCondLst>
                                    <p:cond delay="900"/>
                                  </p:stCondLst>
                                  <p:childTnLst>
                                    <p:set>
                                      <p:cBhvr>
                                        <p:cTn dur="1" fill="hold" id="16">
                                          <p:stCondLst>
                                            <p:cond delay="0"/>
                                          </p:stCondLst>
                                        </p:cTn>
                                        <p:tgtEl>
                                          <p:spTgt spid="64"/>
                                        </p:tgtEl>
                                        <p:attrNameLst>
                                          <p:attrName>style.visibility</p:attrName>
                                        </p:attrNameLst>
                                      </p:cBhvr>
                                      <p:to>
                                        <p:strVal val="visible"/>
                                      </p:to>
                                    </p:set>
                                    <p:animEffect filter="wipe(left)" transition="in">
                                      <p:cBhvr>
                                        <p:cTn dur="500" id="17"/>
                                        <p:tgtEl>
                                          <p:spTgt spid="64"/>
                                        </p:tgtEl>
                                      </p:cBhvr>
                                    </p:animEffect>
                                  </p:childTnLst>
                                </p:cTn>
                              </p:par>
                              <p:par>
                                <p:cTn fill="hold" grpId="0" id="18" nodeType="withEffect" presetClass="entr" presetID="22" presetSubtype="8">
                                  <p:stCondLst>
                                    <p:cond delay="1200"/>
                                  </p:stCondLst>
                                  <p:childTnLst>
                                    <p:set>
                                      <p:cBhvr>
                                        <p:cTn dur="1" fill="hold" id="19">
                                          <p:stCondLst>
                                            <p:cond delay="0"/>
                                          </p:stCondLst>
                                        </p:cTn>
                                        <p:tgtEl>
                                          <p:spTgt spid="66"/>
                                        </p:tgtEl>
                                        <p:attrNameLst>
                                          <p:attrName>style.visibility</p:attrName>
                                        </p:attrNameLst>
                                      </p:cBhvr>
                                      <p:to>
                                        <p:strVal val="visible"/>
                                      </p:to>
                                    </p:set>
                                    <p:animEffect filter="wipe(left)" transition="in">
                                      <p:cBhvr>
                                        <p:cTn dur="500" id="20"/>
                                        <p:tgtEl>
                                          <p:spTgt spid="66"/>
                                        </p:tgtEl>
                                      </p:cBhvr>
                                    </p:animEffect>
                                  </p:childTnLst>
                                </p:cTn>
                              </p:par>
                              <p:par>
                                <p:cTn fill="hold" grpId="0" id="21" nodeType="withEffect" presetClass="entr" presetID="22" presetSubtype="8">
                                  <p:stCondLst>
                                    <p:cond delay="1500"/>
                                  </p:stCondLst>
                                  <p:childTnLst>
                                    <p:set>
                                      <p:cBhvr>
                                        <p:cTn dur="1" fill="hold" id="22">
                                          <p:stCondLst>
                                            <p:cond delay="0"/>
                                          </p:stCondLst>
                                        </p:cTn>
                                        <p:tgtEl>
                                          <p:spTgt spid="67"/>
                                        </p:tgtEl>
                                        <p:attrNameLst>
                                          <p:attrName>style.visibility</p:attrName>
                                        </p:attrNameLst>
                                      </p:cBhvr>
                                      <p:to>
                                        <p:strVal val="visible"/>
                                      </p:to>
                                    </p:set>
                                    <p:animEffect filter="wipe(left)" transition="in">
                                      <p:cBhvr>
                                        <p:cTn dur="500" id="23"/>
                                        <p:tgtEl>
                                          <p:spTgt spid="67"/>
                                        </p:tgtEl>
                                      </p:cBhvr>
                                    </p:animEffect>
                                  </p:childTnLst>
                                </p:cTn>
                              </p:par>
                              <p:par>
                                <p:cTn fill="hold" grpId="0" id="24" nodeType="withEffect" presetClass="entr" presetID="22" presetSubtype="8">
                                  <p:stCondLst>
                                    <p:cond delay="1800"/>
                                  </p:stCondLst>
                                  <p:childTnLst>
                                    <p:set>
                                      <p:cBhvr>
                                        <p:cTn dur="1" fill="hold" id="25">
                                          <p:stCondLst>
                                            <p:cond delay="0"/>
                                          </p:stCondLst>
                                        </p:cTn>
                                        <p:tgtEl>
                                          <p:spTgt spid="68"/>
                                        </p:tgtEl>
                                        <p:attrNameLst>
                                          <p:attrName>style.visibility</p:attrName>
                                        </p:attrNameLst>
                                      </p:cBhvr>
                                      <p:to>
                                        <p:strVal val="visible"/>
                                      </p:to>
                                    </p:set>
                                    <p:animEffect filter="wipe(left)" transition="in">
                                      <p:cBhvr>
                                        <p:cTn dur="500" id="26"/>
                                        <p:tgtEl>
                                          <p:spTgt spid="68"/>
                                        </p:tgtEl>
                                      </p:cBhvr>
                                    </p:animEffect>
                                  </p:childTnLst>
                                </p:cTn>
                              </p:par>
                              <p:par>
                                <p:cTn fill="hold" grpId="0" id="27" nodeType="withEffect" presetClass="entr" presetID="22" presetSubtype="8">
                                  <p:stCondLst>
                                    <p:cond delay="2100"/>
                                  </p:stCondLst>
                                  <p:childTnLst>
                                    <p:set>
                                      <p:cBhvr>
                                        <p:cTn dur="1" fill="hold" id="28">
                                          <p:stCondLst>
                                            <p:cond delay="0"/>
                                          </p:stCondLst>
                                        </p:cTn>
                                        <p:tgtEl>
                                          <p:spTgt spid="69"/>
                                        </p:tgtEl>
                                        <p:attrNameLst>
                                          <p:attrName>style.visibility</p:attrName>
                                        </p:attrNameLst>
                                      </p:cBhvr>
                                      <p:to>
                                        <p:strVal val="visible"/>
                                      </p:to>
                                    </p:set>
                                    <p:animEffect filter="wipe(left)" transition="in">
                                      <p:cBhvr>
                                        <p:cTn dur="500" id="29"/>
                                        <p:tgtEl>
                                          <p:spTgt spid="69"/>
                                        </p:tgtEl>
                                      </p:cBhvr>
                                    </p:animEffect>
                                  </p:childTnLst>
                                </p:cTn>
                              </p:par>
                              <p:par>
                                <p:cTn fill="hold" grpId="0" id="30" nodeType="withEffect" presetClass="entr" presetID="22" presetSubtype="8">
                                  <p:stCondLst>
                                    <p:cond delay="2400"/>
                                  </p:stCondLst>
                                  <p:childTnLst>
                                    <p:set>
                                      <p:cBhvr>
                                        <p:cTn dur="1" fill="hold" id="31">
                                          <p:stCondLst>
                                            <p:cond delay="0"/>
                                          </p:stCondLst>
                                        </p:cTn>
                                        <p:tgtEl>
                                          <p:spTgt spid="70"/>
                                        </p:tgtEl>
                                        <p:attrNameLst>
                                          <p:attrName>style.visibility</p:attrName>
                                        </p:attrNameLst>
                                      </p:cBhvr>
                                      <p:to>
                                        <p:strVal val="visible"/>
                                      </p:to>
                                    </p:set>
                                    <p:animEffect filter="wipe(left)" transition="in">
                                      <p:cBhvr>
                                        <p:cTn dur="500" id="32"/>
                                        <p:tgtEl>
                                          <p:spTgt spid="70"/>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9"/>
      <p:bldP grpId="0" spid="11"/>
      <p:bldP grpId="0" spid="64"/>
      <p:bldP grpId="0" spid="66"/>
      <p:bldP grpId="0" spid="67"/>
      <p:bldP grpId="0" spid="68"/>
      <p:bldP grpId="0" spid="69"/>
      <p:bldP grpId="0" spid="70"/>
    </p:bldLs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4" name="PA_chenying0907 13"/>
          <p:cNvGrpSpPr/>
          <p:nvPr>
            <p:custDataLst>
              <p:tags r:id="rId2"/>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1"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2"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6" name="PA_任意多边形 56"/>
          <p:cNvSpPr/>
          <p:nvPr>
            <p:custDataLst>
              <p:tags r:id="rId3"/>
            </p:custDataLst>
          </p:nvPr>
        </p:nvSpPr>
        <p:spPr bwMode="auto">
          <a:xfrm>
            <a:off x="1856979" y="1419623"/>
            <a:ext cx="2497365" cy="1766451"/>
          </a:xfrm>
          <a:custGeom>
            <a:gdLst>
              <a:gd fmla="*/ 145 w 153" name="T0"/>
              <a:gd fmla="*/ 2 h 52" name="T1"/>
              <a:gd fmla="*/ 143 w 153" name="T2"/>
              <a:gd fmla="*/ 4 h 52" name="T3"/>
              <a:gd fmla="*/ 121 w 153" name="T4"/>
              <a:gd fmla="*/ 3 h 52" name="T5"/>
              <a:gd fmla="*/ 84 w 153" name="T6"/>
              <a:gd fmla="*/ 4 h 52" name="T7"/>
              <a:gd fmla="*/ 29 w 153" name="T8"/>
              <a:gd fmla="*/ 3 h 52" name="T9"/>
              <a:gd fmla="*/ 23 w 153" name="T10"/>
              <a:gd fmla="*/ 4 h 52" name="T11"/>
              <a:gd fmla="*/ 7 w 153" name="T12"/>
              <a:gd fmla="*/ 4 h 52" name="T13"/>
              <a:gd fmla="*/ 4 w 153" name="T14"/>
              <a:gd fmla="*/ 33 h 52" name="T15"/>
              <a:gd fmla="*/ 5 w 153" name="T16"/>
              <a:gd fmla="*/ 45 h 52" name="T17"/>
              <a:gd fmla="*/ 17 w 153" name="T18"/>
              <a:gd fmla="*/ 49 h 52" name="T19"/>
              <a:gd fmla="*/ 27 w 153" name="T20"/>
              <a:gd fmla="*/ 49 h 52" name="T21"/>
              <a:gd fmla="*/ 38 w 153" name="T22"/>
              <a:gd fmla="*/ 48 h 52" name="T23"/>
              <a:gd fmla="*/ 41 w 153" name="T24"/>
              <a:gd fmla="*/ 49 h 52" name="T25"/>
              <a:gd fmla="*/ 57 w 153" name="T26"/>
              <a:gd fmla="*/ 48 h 52" name="T27"/>
              <a:gd fmla="*/ 61 w 153" name="T28"/>
              <a:gd fmla="*/ 49 h 52" name="T29"/>
              <a:gd fmla="*/ 68 w 153" name="T30"/>
              <a:gd fmla="*/ 49 h 52" name="T31"/>
              <a:gd fmla="*/ 102 w 153" name="T32"/>
              <a:gd fmla="*/ 49 h 52" name="T33"/>
              <a:gd fmla="*/ 149 w 153" name="T34"/>
              <a:gd fmla="*/ 49 h 52" name="T35"/>
              <a:gd fmla="*/ 150 w 153" name="T36"/>
              <a:gd fmla="*/ 24 h 52" name="T37"/>
              <a:gd fmla="*/ 150 w 153" name="T38"/>
              <a:gd fmla="*/ 3 h 52" name="T39"/>
              <a:gd fmla="*/ 151 w 153" name="T40"/>
              <a:gd fmla="*/ 1 h 52" name="T41"/>
              <a:gd fmla="*/ 153 w 153" name="T42"/>
              <a:gd fmla="*/ 3 h 52" name="T43"/>
              <a:gd fmla="*/ 152 w 153" name="T44"/>
              <a:gd fmla="*/ 5 h 52" name="T45"/>
              <a:gd fmla="*/ 152 w 153" name="T46"/>
              <a:gd fmla="*/ 24 h 52" name="T47"/>
              <a:gd fmla="*/ 151 w 153" name="T48"/>
              <a:gd fmla="*/ 27 h 52" name="T49"/>
              <a:gd fmla="*/ 152 w 153" name="T50"/>
              <a:gd fmla="*/ 36 h 52" name="T51"/>
              <a:gd fmla="*/ 153 w 153" name="T52"/>
              <a:gd fmla="*/ 49 h 52" name="T53"/>
              <a:gd fmla="*/ 152 w 153" name="T54"/>
              <a:gd fmla="*/ 52 h 52" name="T55"/>
              <a:gd fmla="*/ 135 w 153" name="T56"/>
              <a:gd fmla="*/ 49 h 52" name="T57"/>
              <a:gd fmla="*/ 109 w 153" name="T58"/>
              <a:gd fmla="*/ 50 h 52" name="T59"/>
              <a:gd fmla="*/ 100 w 153" name="T60"/>
              <a:gd fmla="*/ 51 h 52" name="T61"/>
              <a:gd fmla="*/ 72 w 153" name="T62"/>
              <a:gd fmla="*/ 52 h 52" name="T63"/>
              <a:gd fmla="*/ 57 w 153" name="T64"/>
              <a:gd fmla="*/ 50 h 52" name="T65"/>
              <a:gd fmla="*/ 17 w 153" name="T66"/>
              <a:gd fmla="*/ 51 h 52" name="T67"/>
              <a:gd fmla="*/ 3 w 153" name="T68"/>
              <a:gd fmla="*/ 52 h 52" name="T69"/>
              <a:gd fmla="*/ 3 w 153" name="T70"/>
              <a:gd fmla="*/ 46 h 52" name="T71"/>
              <a:gd fmla="*/ 2 w 153" name="T72"/>
              <a:gd fmla="*/ 43 h 52" name="T73"/>
              <a:gd fmla="*/ 4 w 153" name="T74"/>
              <a:gd fmla="*/ 4 h 52" name="T75"/>
              <a:gd fmla="*/ 0 w 153" name="T76"/>
              <a:gd fmla="*/ 3 h 52" name="T77"/>
              <a:gd fmla="*/ 3 w 153" name="T78"/>
              <a:gd fmla="*/ 2 h 52" name="T79"/>
              <a:gd fmla="*/ 19 w 153" name="T80"/>
              <a:gd fmla="*/ 2 h 52" name="T81"/>
              <a:gd fmla="*/ 27 w 153" name="T82"/>
              <a:gd fmla="*/ 1 h 52" name="T83"/>
              <a:gd fmla="*/ 35 w 153" name="T84"/>
              <a:gd fmla="*/ 2 h 52" name="T85"/>
              <a:gd fmla="*/ 44 w 153" name="T86"/>
              <a:gd fmla="*/ 1 h 52" name="T87"/>
              <a:gd fmla="*/ 83 w 153" name="T88"/>
              <a:gd fmla="*/ 2 h 52" name="T89"/>
              <a:gd fmla="*/ 92 w 153" name="T90"/>
              <a:gd fmla="*/ 2 h 52" name="T91"/>
              <a:gd fmla="*/ 123 w 153" name="T92"/>
              <a:gd fmla="*/ 1 h 52" name="T93"/>
              <a:gd fmla="*/ 135 w 153" name="T94"/>
              <a:gd fmla="*/ 1 h 52" name="T95"/>
              <a:gd fmla="*/ 145 w 153" name="T96"/>
              <a:gd fmla="*/ 2 h 5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2" w="153">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7" name="PA_任意多边形 56"/>
          <p:cNvSpPr/>
          <p:nvPr>
            <p:custDataLst>
              <p:tags r:id="rId4"/>
            </p:custDataLst>
          </p:nvPr>
        </p:nvSpPr>
        <p:spPr bwMode="auto">
          <a:xfrm>
            <a:off x="4696123" y="1419622"/>
            <a:ext cx="2497365" cy="1766451"/>
          </a:xfrm>
          <a:custGeom>
            <a:gdLst>
              <a:gd fmla="*/ 145 w 153" name="T0"/>
              <a:gd fmla="*/ 2 h 52" name="T1"/>
              <a:gd fmla="*/ 143 w 153" name="T2"/>
              <a:gd fmla="*/ 4 h 52" name="T3"/>
              <a:gd fmla="*/ 121 w 153" name="T4"/>
              <a:gd fmla="*/ 3 h 52" name="T5"/>
              <a:gd fmla="*/ 84 w 153" name="T6"/>
              <a:gd fmla="*/ 4 h 52" name="T7"/>
              <a:gd fmla="*/ 29 w 153" name="T8"/>
              <a:gd fmla="*/ 3 h 52" name="T9"/>
              <a:gd fmla="*/ 23 w 153" name="T10"/>
              <a:gd fmla="*/ 4 h 52" name="T11"/>
              <a:gd fmla="*/ 7 w 153" name="T12"/>
              <a:gd fmla="*/ 4 h 52" name="T13"/>
              <a:gd fmla="*/ 4 w 153" name="T14"/>
              <a:gd fmla="*/ 33 h 52" name="T15"/>
              <a:gd fmla="*/ 5 w 153" name="T16"/>
              <a:gd fmla="*/ 45 h 52" name="T17"/>
              <a:gd fmla="*/ 17 w 153" name="T18"/>
              <a:gd fmla="*/ 49 h 52" name="T19"/>
              <a:gd fmla="*/ 27 w 153" name="T20"/>
              <a:gd fmla="*/ 49 h 52" name="T21"/>
              <a:gd fmla="*/ 38 w 153" name="T22"/>
              <a:gd fmla="*/ 48 h 52" name="T23"/>
              <a:gd fmla="*/ 41 w 153" name="T24"/>
              <a:gd fmla="*/ 49 h 52" name="T25"/>
              <a:gd fmla="*/ 57 w 153" name="T26"/>
              <a:gd fmla="*/ 48 h 52" name="T27"/>
              <a:gd fmla="*/ 61 w 153" name="T28"/>
              <a:gd fmla="*/ 49 h 52" name="T29"/>
              <a:gd fmla="*/ 68 w 153" name="T30"/>
              <a:gd fmla="*/ 49 h 52" name="T31"/>
              <a:gd fmla="*/ 102 w 153" name="T32"/>
              <a:gd fmla="*/ 49 h 52" name="T33"/>
              <a:gd fmla="*/ 149 w 153" name="T34"/>
              <a:gd fmla="*/ 49 h 52" name="T35"/>
              <a:gd fmla="*/ 150 w 153" name="T36"/>
              <a:gd fmla="*/ 24 h 52" name="T37"/>
              <a:gd fmla="*/ 150 w 153" name="T38"/>
              <a:gd fmla="*/ 3 h 52" name="T39"/>
              <a:gd fmla="*/ 151 w 153" name="T40"/>
              <a:gd fmla="*/ 1 h 52" name="T41"/>
              <a:gd fmla="*/ 153 w 153" name="T42"/>
              <a:gd fmla="*/ 3 h 52" name="T43"/>
              <a:gd fmla="*/ 152 w 153" name="T44"/>
              <a:gd fmla="*/ 5 h 52" name="T45"/>
              <a:gd fmla="*/ 152 w 153" name="T46"/>
              <a:gd fmla="*/ 24 h 52" name="T47"/>
              <a:gd fmla="*/ 151 w 153" name="T48"/>
              <a:gd fmla="*/ 27 h 52" name="T49"/>
              <a:gd fmla="*/ 152 w 153" name="T50"/>
              <a:gd fmla="*/ 36 h 52" name="T51"/>
              <a:gd fmla="*/ 153 w 153" name="T52"/>
              <a:gd fmla="*/ 49 h 52" name="T53"/>
              <a:gd fmla="*/ 152 w 153" name="T54"/>
              <a:gd fmla="*/ 52 h 52" name="T55"/>
              <a:gd fmla="*/ 135 w 153" name="T56"/>
              <a:gd fmla="*/ 49 h 52" name="T57"/>
              <a:gd fmla="*/ 109 w 153" name="T58"/>
              <a:gd fmla="*/ 50 h 52" name="T59"/>
              <a:gd fmla="*/ 100 w 153" name="T60"/>
              <a:gd fmla="*/ 51 h 52" name="T61"/>
              <a:gd fmla="*/ 72 w 153" name="T62"/>
              <a:gd fmla="*/ 52 h 52" name="T63"/>
              <a:gd fmla="*/ 57 w 153" name="T64"/>
              <a:gd fmla="*/ 50 h 52" name="T65"/>
              <a:gd fmla="*/ 17 w 153" name="T66"/>
              <a:gd fmla="*/ 51 h 52" name="T67"/>
              <a:gd fmla="*/ 3 w 153" name="T68"/>
              <a:gd fmla="*/ 52 h 52" name="T69"/>
              <a:gd fmla="*/ 3 w 153" name="T70"/>
              <a:gd fmla="*/ 46 h 52" name="T71"/>
              <a:gd fmla="*/ 2 w 153" name="T72"/>
              <a:gd fmla="*/ 43 h 52" name="T73"/>
              <a:gd fmla="*/ 4 w 153" name="T74"/>
              <a:gd fmla="*/ 4 h 52" name="T75"/>
              <a:gd fmla="*/ 0 w 153" name="T76"/>
              <a:gd fmla="*/ 3 h 52" name="T77"/>
              <a:gd fmla="*/ 3 w 153" name="T78"/>
              <a:gd fmla="*/ 2 h 52" name="T79"/>
              <a:gd fmla="*/ 19 w 153" name="T80"/>
              <a:gd fmla="*/ 2 h 52" name="T81"/>
              <a:gd fmla="*/ 27 w 153" name="T82"/>
              <a:gd fmla="*/ 1 h 52" name="T83"/>
              <a:gd fmla="*/ 35 w 153" name="T84"/>
              <a:gd fmla="*/ 2 h 52" name="T85"/>
              <a:gd fmla="*/ 44 w 153" name="T86"/>
              <a:gd fmla="*/ 1 h 52" name="T87"/>
              <a:gd fmla="*/ 83 w 153" name="T88"/>
              <a:gd fmla="*/ 2 h 52" name="T89"/>
              <a:gd fmla="*/ 92 w 153" name="T90"/>
              <a:gd fmla="*/ 2 h 52" name="T91"/>
              <a:gd fmla="*/ 123 w 153" name="T92"/>
              <a:gd fmla="*/ 1 h 52" name="T93"/>
              <a:gd fmla="*/ 135 w 153" name="T94"/>
              <a:gd fmla="*/ 1 h 52" name="T95"/>
              <a:gd fmla="*/ 145 w 153" name="T96"/>
              <a:gd fmla="*/ 2 h 5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2" w="153">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8" name="PA_矩形 7"/>
          <p:cNvSpPr/>
          <p:nvPr>
            <p:custDataLst>
              <p:tags r:id="rId5"/>
            </p:custDataLst>
          </p:nvPr>
        </p:nvSpPr>
        <p:spPr>
          <a:xfrm>
            <a:off x="1346242" y="3736072"/>
            <a:ext cx="6466118" cy="701040"/>
          </a:xfrm>
          <a:prstGeom prst="rect">
            <a:avLst/>
          </a:prstGeom>
        </p:spPr>
        <p:txBody>
          <a:bodyPr wrap="square">
            <a:spAutoFit/>
          </a:bodyPr>
          <a:lstStyle/>
          <a:p>
            <a:pPr>
              <a:lnSpc>
                <a:spcPct val="200000"/>
              </a:lnSpc>
            </a:pPr>
            <a:r>
              <a:rPr altLang="en-US" lang="zh-CN" smtClean="0" sz="1000">
                <a:solidFill>
                  <a:schemeClr val="tx1">
                    <a:lumMod val="75000"/>
                    <a:lumOff val="25000"/>
                  </a:schemeClr>
                </a:solidFill>
                <a:latin charset="-122" panose="020b0503020204020204" pitchFamily="34" typeface="微软雅黑"/>
                <a:ea charset="-122" panose="020b0503020204020204" pitchFamily="34" typeface="微软雅黑"/>
              </a:rPr>
              <a:t>       字信息请在这里输入文字信息。息请在这里输入文字信息请在这里输入文字信息请在这里输入文字信息请在这里输入文字信息请在这里输入文字信息请在这里输入文字信息。息请在这里输入文字信息请在这里输入文字。　　</a:t>
            </a:r>
          </a:p>
        </p:txBody>
      </p:sp>
      <p:sp>
        <p:nvSpPr>
          <p:cNvPr id="9" name="PA_文本框 271"/>
          <p:cNvSpPr txBox="1"/>
          <p:nvPr>
            <p:custDataLst>
              <p:tags r:id="rId6"/>
            </p:custDataLst>
          </p:nvPr>
        </p:nvSpPr>
        <p:spPr>
          <a:xfrm>
            <a:off x="3347864" y="3407390"/>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Tree>
    <p:extLst>
      <p:ext uri="{BB962C8B-B14F-4D97-AF65-F5344CB8AC3E}">
        <p14:creationId val="4121758212"/>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14"/>
                                        </p:tgtEl>
                                        <p:attrNameLst>
                                          <p:attrName>style.visibility</p:attrName>
                                        </p:attrNameLst>
                                      </p:cBhvr>
                                      <p:to>
                                        <p:strVal val="visible"/>
                                      </p:to>
                                    </p:set>
                                    <p:anim calcmode="lin" valueType="num">
                                      <p:cBhvr>
                                        <p:cTn dur="500" fill="hold" id="7"/>
                                        <p:tgtEl>
                                          <p:spTgt spid="14"/>
                                        </p:tgtEl>
                                        <p:attrNameLst>
                                          <p:attrName>ppt_w</p:attrName>
                                        </p:attrNameLst>
                                      </p:cBhvr>
                                      <p:tavLst>
                                        <p:tav tm="0">
                                          <p:val>
                                            <p:fltVal val="0"/>
                                          </p:val>
                                        </p:tav>
                                        <p:tav tm="100000">
                                          <p:val>
                                            <p:strVal val="#ppt_w"/>
                                          </p:val>
                                        </p:tav>
                                      </p:tavLst>
                                    </p:anim>
                                    <p:anim calcmode="lin" valueType="num">
                                      <p:cBhvr>
                                        <p:cTn dur="500" fill="hold" id="8"/>
                                        <p:tgtEl>
                                          <p:spTgt spid="14"/>
                                        </p:tgtEl>
                                        <p:attrNameLst>
                                          <p:attrName>ppt_h</p:attrName>
                                        </p:attrNameLst>
                                      </p:cBhvr>
                                      <p:tavLst>
                                        <p:tav tm="0">
                                          <p:val>
                                            <p:fltVal val="0"/>
                                          </p:val>
                                        </p:tav>
                                        <p:tav tm="100000">
                                          <p:val>
                                            <p:strVal val="#ppt_h"/>
                                          </p:val>
                                        </p:tav>
                                      </p:tavLst>
                                    </p:anim>
                                    <p:animEffect filter="fade" transition="in">
                                      <p:cBhvr>
                                        <p:cTn dur="500" id="9"/>
                                        <p:tgtEl>
                                          <p:spTgt spid="14"/>
                                        </p:tgtEl>
                                      </p:cBhvr>
                                    </p:animEffect>
                                  </p:childTnLst>
                                </p:cTn>
                              </p:par>
                              <p:par>
                                <p:cTn fill="hold" grpId="0" id="10" nodeType="withEffect" presetClass="entr" presetID="53" presetSubtype="0">
                                  <p:stCondLst>
                                    <p:cond delay="300"/>
                                  </p:stCondLst>
                                  <p:childTnLst>
                                    <p:set>
                                      <p:cBhvr>
                                        <p:cTn dur="1" fill="hold" id="11">
                                          <p:stCondLst>
                                            <p:cond delay="0"/>
                                          </p:stCondLst>
                                        </p:cTn>
                                        <p:tgtEl>
                                          <p:spTgt spid="6"/>
                                        </p:tgtEl>
                                        <p:attrNameLst>
                                          <p:attrName>style.visibility</p:attrName>
                                        </p:attrNameLst>
                                      </p:cBhvr>
                                      <p:to>
                                        <p:strVal val="visible"/>
                                      </p:to>
                                    </p:set>
                                    <p:anim calcmode="lin" valueType="num">
                                      <p:cBhvr>
                                        <p:cTn dur="500" fill="hold" id="12"/>
                                        <p:tgtEl>
                                          <p:spTgt spid="6"/>
                                        </p:tgtEl>
                                        <p:attrNameLst>
                                          <p:attrName>ppt_w</p:attrName>
                                        </p:attrNameLst>
                                      </p:cBhvr>
                                      <p:tavLst>
                                        <p:tav tm="0">
                                          <p:val>
                                            <p:fltVal val="0"/>
                                          </p:val>
                                        </p:tav>
                                        <p:tav tm="100000">
                                          <p:val>
                                            <p:strVal val="#ppt_w"/>
                                          </p:val>
                                        </p:tav>
                                      </p:tavLst>
                                    </p:anim>
                                    <p:anim calcmode="lin" valueType="num">
                                      <p:cBhvr>
                                        <p:cTn dur="500" fill="hold" id="13"/>
                                        <p:tgtEl>
                                          <p:spTgt spid="6"/>
                                        </p:tgtEl>
                                        <p:attrNameLst>
                                          <p:attrName>ppt_h</p:attrName>
                                        </p:attrNameLst>
                                      </p:cBhvr>
                                      <p:tavLst>
                                        <p:tav tm="0">
                                          <p:val>
                                            <p:fltVal val="0"/>
                                          </p:val>
                                        </p:tav>
                                        <p:tav tm="100000">
                                          <p:val>
                                            <p:strVal val="#ppt_h"/>
                                          </p:val>
                                        </p:tav>
                                      </p:tavLst>
                                    </p:anim>
                                    <p:animEffect filter="fade" transition="in">
                                      <p:cBhvr>
                                        <p:cTn dur="500" id="14"/>
                                        <p:tgtEl>
                                          <p:spTgt spid="6"/>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7"/>
                                        </p:tgtEl>
                                        <p:attrNameLst>
                                          <p:attrName>style.visibility</p:attrName>
                                        </p:attrNameLst>
                                      </p:cBhvr>
                                      <p:to>
                                        <p:strVal val="visible"/>
                                      </p:to>
                                    </p:set>
                                    <p:anim calcmode="lin" valueType="num">
                                      <p:cBhvr>
                                        <p:cTn dur="500" fill="hold" id="17"/>
                                        <p:tgtEl>
                                          <p:spTgt spid="7"/>
                                        </p:tgtEl>
                                        <p:attrNameLst>
                                          <p:attrName>ppt_w</p:attrName>
                                        </p:attrNameLst>
                                      </p:cBhvr>
                                      <p:tavLst>
                                        <p:tav tm="0">
                                          <p:val>
                                            <p:fltVal val="0"/>
                                          </p:val>
                                        </p:tav>
                                        <p:tav tm="100000">
                                          <p:val>
                                            <p:strVal val="#ppt_w"/>
                                          </p:val>
                                        </p:tav>
                                      </p:tavLst>
                                    </p:anim>
                                    <p:anim calcmode="lin" valueType="num">
                                      <p:cBhvr>
                                        <p:cTn dur="500" fill="hold" id="18"/>
                                        <p:tgtEl>
                                          <p:spTgt spid="7"/>
                                        </p:tgtEl>
                                        <p:attrNameLst>
                                          <p:attrName>ppt_h</p:attrName>
                                        </p:attrNameLst>
                                      </p:cBhvr>
                                      <p:tavLst>
                                        <p:tav tm="0">
                                          <p:val>
                                            <p:fltVal val="0"/>
                                          </p:val>
                                        </p:tav>
                                        <p:tav tm="100000">
                                          <p:val>
                                            <p:strVal val="#ppt_h"/>
                                          </p:val>
                                        </p:tav>
                                      </p:tavLst>
                                    </p:anim>
                                    <p:animEffect filter="fade" transition="in">
                                      <p:cBhvr>
                                        <p:cTn dur="500" id="19"/>
                                        <p:tgtEl>
                                          <p:spTgt spid="7"/>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8"/>
                                        </p:tgtEl>
                                        <p:attrNameLst>
                                          <p:attrName>style.visibility</p:attrName>
                                        </p:attrNameLst>
                                      </p:cBhvr>
                                      <p:to>
                                        <p:strVal val="visible"/>
                                      </p:to>
                                    </p:set>
                                    <p:animEffect filter="wipe(left)" transition="in">
                                      <p:cBhvr>
                                        <p:cTn dur="500" id="22"/>
                                        <p:tgtEl>
                                          <p:spTgt spid="8"/>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9"/>
                                        </p:tgtEl>
                                        <p:attrNameLst>
                                          <p:attrName>style.visibility</p:attrName>
                                        </p:attrNameLst>
                                      </p:cBhvr>
                                      <p:to>
                                        <p:strVal val="visible"/>
                                      </p:to>
                                    </p:set>
                                    <p:animEffect filter="wipe(left)" transition="in">
                                      <p:cBhvr>
                                        <p:cTn dur="500" id="25"/>
                                        <p:tgtEl>
                                          <p:spTgt spid="9"/>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
      <p:bldP grpId="0" spid="7"/>
      <p:bldP grpId="0" spid="8"/>
      <p:bldP grpId="0" spid="9"/>
    </p:bldLs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1" name="PA_任意多边形 5"/>
          <p:cNvSpPr>
            <a:spLocks noChangeArrowheads="1" noEditPoints="1"/>
          </p:cNvSpPr>
          <p:nvPr>
            <p:custDataLst>
              <p:tags r:id="rId2"/>
            </p:custDataLst>
          </p:nvPr>
        </p:nvSpPr>
        <p:spPr bwMode="auto">
          <a:xfrm>
            <a:off x="1331640" y="1088489"/>
            <a:ext cx="6416058" cy="3110538"/>
          </a:xfrm>
          <a:custGeom>
            <a:gdLst>
              <a:gd fmla="*/ 342 w 2787" name="T0"/>
              <a:gd fmla="*/ 280 h 1349" name="T1"/>
              <a:gd fmla="*/ 170 w 2787" name="T2"/>
              <a:gd fmla="*/ 344 h 1349" name="T3"/>
              <a:gd fmla="*/ 143 w 2787" name="T4"/>
              <a:gd fmla="*/ 698 h 1349" name="T5"/>
              <a:gd fmla="*/ 214 w 2787" name="T6"/>
              <a:gd fmla="*/ 912 h 1349" name="T7"/>
              <a:gd fmla="*/ 230 w 2787" name="T8"/>
              <a:gd fmla="*/ 1199 h 1349" name="T9"/>
              <a:gd fmla="*/ 506 w 2787" name="T10"/>
              <a:gd fmla="*/ 1115 h 1349" name="T11"/>
              <a:gd fmla="*/ 727 w 2787" name="T12"/>
              <a:gd fmla="*/ 1124 h 1349" name="T13"/>
              <a:gd fmla="*/ 944 w 2787" name="T14"/>
              <a:gd fmla="*/ 1141 h 1349" name="T15"/>
              <a:gd fmla="*/ 1129 w 2787" name="T16"/>
              <a:gd fmla="*/ 1226 h 1349" name="T17"/>
              <a:gd fmla="*/ 1335 w 2787" name="T18"/>
              <a:gd fmla="*/ 1185 h 1349" name="T19"/>
              <a:gd fmla="*/ 1521 w 2787" name="T20"/>
              <a:gd fmla="*/ 1247 h 1349" name="T21"/>
              <a:gd fmla="*/ 1690 w 2787" name="T22"/>
              <a:gd fmla="*/ 1203 h 1349" name="T23"/>
              <a:gd fmla="*/ 1912 w 2787" name="T24"/>
              <a:gd fmla="*/ 1176 h 1349" name="T25"/>
              <a:gd fmla="*/ 2077 w 2787" name="T26"/>
              <a:gd fmla="*/ 1212 h 1349" name="T27"/>
              <a:gd fmla="*/ 2177 w 2787" name="T28"/>
              <a:gd fmla="*/ 1253 h 1349" name="T29"/>
              <a:gd fmla="*/ 2397 w 2787" name="T30"/>
              <a:gd fmla="*/ 1269 h 1349" name="T31"/>
              <a:gd fmla="*/ 2570 w 2787" name="T32"/>
              <a:gd fmla="*/ 1313 h 1349" name="T33"/>
              <a:gd fmla="*/ 2721 w 2787" name="T34"/>
              <a:gd fmla="*/ 1127 h 1349" name="T35"/>
              <a:gd fmla="*/ 2731 w 2787" name="T36"/>
              <a:gd fmla="*/ 940 h 1349" name="T37"/>
              <a:gd fmla="*/ 2713 w 2787" name="T38"/>
              <a:gd fmla="*/ 775 h 1349" name="T39"/>
              <a:gd fmla="*/ 2754 w 2787" name="T40"/>
              <a:gd fmla="*/ 619 h 1349" name="T41"/>
              <a:gd fmla="*/ 2679 w 2787" name="T42"/>
              <a:gd fmla="*/ 606 h 1349" name="T43"/>
              <a:gd fmla="*/ 2628 w 2787" name="T44"/>
              <a:gd fmla="*/ 456 h 1349" name="T45"/>
              <a:gd fmla="*/ 2656 w 2787" name="T46"/>
              <a:gd fmla="*/ 409 h 1349" name="T47"/>
              <a:gd fmla="*/ 2663 w 2787" name="T48"/>
              <a:gd fmla="*/ 320 h 1349" name="T49"/>
              <a:gd fmla="*/ 2553 w 2787" name="T50"/>
              <a:gd fmla="*/ 287 h 1349" name="T51"/>
              <a:gd fmla="*/ 2432 w 2787" name="T52"/>
              <a:gd fmla="*/ 203 h 1349" name="T53"/>
              <a:gd fmla="*/ 2270 w 2787" name="T54"/>
              <a:gd fmla="*/ 177 h 1349" name="T55"/>
              <a:gd fmla="*/ 2019 w 2787" name="T56"/>
              <a:gd fmla="*/ 176 h 1349" name="T57"/>
              <a:gd fmla="*/ 1872 w 2787" name="T58"/>
              <a:gd fmla="*/ 84 h 1349" name="T59"/>
              <a:gd fmla="*/ 1773 w 2787" name="T60"/>
              <a:gd fmla="*/ 58 h 1349" name="T61"/>
              <a:gd fmla="*/ 1403 w 2787" name="T62"/>
              <a:gd fmla="*/ 190 h 1349" name="T63"/>
              <a:gd fmla="*/ 1482 w 2787" name="T64"/>
              <a:gd fmla="*/ 56 h 1349" name="T65"/>
              <a:gd fmla="*/ 922 w 2787" name="T66"/>
              <a:gd fmla="*/ 148 h 1349" name="T67"/>
              <a:gd fmla="*/ 311 w 2787" name="T68"/>
              <a:gd fmla="*/ 791 h 1349" name="T69"/>
              <a:gd fmla="*/ 784 w 2787" name="T70"/>
              <a:gd fmla="*/ 160 h 1349" name="T71"/>
              <a:gd fmla="*/ 404 w 2787" name="T72"/>
              <a:gd fmla="*/ 437 h 1349" name="T73"/>
              <a:gd fmla="*/ 758 w 2787" name="T74"/>
              <a:gd fmla="*/ 62 h 1349" name="T75"/>
              <a:gd fmla="*/ 1093 w 2787" name="T76"/>
              <a:gd fmla="*/ 148 h 1349" name="T77"/>
              <a:gd fmla="*/ 1230 w 2787" name="T78"/>
              <a:gd fmla="*/ 120 h 1349" name="T79"/>
              <a:gd fmla="*/ 494 w 2787" name="T80"/>
              <a:gd fmla="*/ 771 h 1349" name="T81"/>
              <a:gd fmla="*/ 665 w 2787" name="T82"/>
              <a:gd fmla="*/ 689 h 1349" name="T83"/>
              <a:gd fmla="*/ 633 w 2787" name="T84"/>
              <a:gd fmla="*/ 1098 h 1349" name="T85"/>
              <a:gd fmla="*/ 1051 w 2787" name="T86"/>
              <a:gd fmla="*/ 834 h 1349" name="T87"/>
              <a:gd fmla="*/ 1129 w 2787" name="T88"/>
              <a:gd fmla="*/ 605 h 1349" name="T89"/>
              <a:gd fmla="*/ 1207 w 2787" name="T90"/>
              <a:gd fmla="*/ 805 h 1349" name="T91"/>
              <a:gd fmla="*/ 1880 w 2787" name="T92"/>
              <a:gd fmla="*/ 220 h 1349" name="T93"/>
              <a:gd fmla="*/ 1469 w 2787" name="T94"/>
              <a:gd fmla="*/ 729 h 1349" name="T95"/>
              <a:gd fmla="*/ 1829 w 2787" name="T96"/>
              <a:gd fmla="*/ 257 h 1349" name="T97"/>
              <a:gd fmla="*/ 1600 w 2787" name="T98"/>
              <a:gd fmla="*/ 706 h 1349" name="T99"/>
              <a:gd fmla="*/ 2342 w 2787" name="T100"/>
              <a:gd fmla="*/ 327 h 1349" name="T101"/>
              <a:gd fmla="*/ 2264 w 2787" name="T102"/>
              <a:gd fmla="*/ 375 h 1349" name="T103"/>
              <a:gd fmla="*/ 1893 w 2787" name="T104"/>
              <a:gd fmla="*/ 989 h 134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49" w="2787">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altLang="en-US" lang="zh-CN"/>
          </a:p>
        </p:txBody>
      </p:sp>
      <p:sp>
        <p:nvSpPr>
          <p:cNvPr id="12" name="PA_文本框 7"/>
          <p:cNvSpPr txBox="1">
            <a:spLocks noChangeArrowheads="1"/>
          </p:cNvSpPr>
          <p:nvPr>
            <p:custDataLst>
              <p:tags r:id="rId3"/>
            </p:custDataLst>
          </p:nvPr>
        </p:nvSpPr>
        <p:spPr bwMode="auto">
          <a:xfrm>
            <a:off x="2915816" y="2480915"/>
            <a:ext cx="3430046" cy="518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lang="zh-CN" sz="2800">
                <a:latin charset="-122" panose="020b0503020204020204" pitchFamily="34" typeface="微软雅黑"/>
                <a:ea charset="-122" panose="020b0503020204020204" pitchFamily="34" typeface="微软雅黑"/>
              </a:rPr>
              <a:t>请在此添加您的标题</a:t>
            </a:r>
          </a:p>
        </p:txBody>
      </p:sp>
      <p:sp>
        <p:nvSpPr>
          <p:cNvPr id="13" name="PA_文本框 5"/>
          <p:cNvSpPr txBox="1"/>
          <p:nvPr>
            <p:custDataLst>
              <p:tags r:id="rId4"/>
            </p:custDataLst>
          </p:nvPr>
        </p:nvSpPr>
        <p:spPr>
          <a:xfrm>
            <a:off x="3203848" y="1812761"/>
            <a:ext cx="3003867" cy="822960"/>
          </a:xfrm>
          <a:prstGeom prst="rect">
            <a:avLst/>
          </a:prstGeom>
          <a:noFill/>
        </p:spPr>
        <p:txBody>
          <a:bodyPr rtlCol="0" wrap="none">
            <a:spAutoFit/>
          </a:bodyPr>
          <a:lstStyle/>
          <a:p>
            <a:r>
              <a:rPr altLang="zh-CN" lang="en-US" smtClean="0" sz="4800">
                <a:latin charset="-128" pitchFamily="2" typeface="落落补 汤圆"/>
                <a:ea charset="-128" pitchFamily="2" typeface="落落补 汤圆"/>
                <a:cs charset="-128" pitchFamily="2" typeface="落落补 汤圆"/>
              </a:rPr>
              <a:t>THE FOUR</a:t>
            </a:r>
          </a:p>
        </p:txBody>
      </p:sp>
      <p:sp>
        <p:nvSpPr>
          <p:cNvPr id="14" name="PA_文本框 5"/>
          <p:cNvSpPr txBox="1"/>
          <p:nvPr>
            <p:custDataLst>
              <p:tags r:id="rId5"/>
            </p:custDataLst>
          </p:nvPr>
        </p:nvSpPr>
        <p:spPr>
          <a:xfrm>
            <a:off x="3126849" y="3000937"/>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2017</a:t>
            </a:r>
          </a:p>
        </p:txBody>
      </p:sp>
    </p:spTree>
    <p:extLst>
      <p:ext uri="{BB962C8B-B14F-4D97-AF65-F5344CB8AC3E}">
        <p14:creationId val="3420162801"/>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300"/>
                                  </p:stCondLst>
                                  <p:childTnLst>
                                    <p:set>
                                      <p:cBhvr>
                                        <p:cTn dur="1" fill="hold" id="6">
                                          <p:stCondLst>
                                            <p:cond delay="0"/>
                                          </p:stCondLst>
                                        </p:cTn>
                                        <p:tgtEl>
                                          <p:spTgt spid="12"/>
                                        </p:tgtEl>
                                        <p:attrNameLst>
                                          <p:attrName>style.visibility</p:attrName>
                                        </p:attrNameLst>
                                      </p:cBhvr>
                                      <p:to>
                                        <p:strVal val="visible"/>
                                      </p:to>
                                    </p:set>
                                    <p:anim calcmode="lin" valueType="num">
                                      <p:cBhvr>
                                        <p:cTn dur="500" fill="hold" id="7"/>
                                        <p:tgtEl>
                                          <p:spTgt spid="12"/>
                                        </p:tgtEl>
                                        <p:attrNameLst>
                                          <p:attrName>ppt_w</p:attrName>
                                        </p:attrNameLst>
                                      </p:cBhvr>
                                      <p:tavLst>
                                        <p:tav tm="0">
                                          <p:val>
                                            <p:fltVal val="0"/>
                                          </p:val>
                                        </p:tav>
                                        <p:tav tm="100000">
                                          <p:val>
                                            <p:strVal val="#ppt_w"/>
                                          </p:val>
                                        </p:tav>
                                      </p:tavLst>
                                    </p:anim>
                                    <p:anim calcmode="lin" valueType="num">
                                      <p:cBhvr>
                                        <p:cTn dur="500" fill="hold" id="8"/>
                                        <p:tgtEl>
                                          <p:spTgt spid="12"/>
                                        </p:tgtEl>
                                        <p:attrNameLst>
                                          <p:attrName>ppt_h</p:attrName>
                                        </p:attrNameLst>
                                      </p:cBhvr>
                                      <p:tavLst>
                                        <p:tav tm="0">
                                          <p:val>
                                            <p:fltVal val="0"/>
                                          </p:val>
                                        </p:tav>
                                        <p:tav tm="100000">
                                          <p:val>
                                            <p:strVal val="#ppt_h"/>
                                          </p:val>
                                        </p:tav>
                                      </p:tavLst>
                                    </p:anim>
                                    <p:animEffect filter="fade" transition="in">
                                      <p:cBhvr>
                                        <p:cTn dur="500" id="9"/>
                                        <p:tgtEl>
                                          <p:spTgt spid="12"/>
                                        </p:tgtEl>
                                      </p:cBhvr>
                                    </p:animEffect>
                                  </p:childTnLst>
                                </p:cTn>
                              </p:par>
                              <p:par>
                                <p:cTn fill="hold" grpId="0" id="10" nodeType="withEffect" presetClass="entr" presetID="53" presetSubtype="0">
                                  <p:stCondLst>
                                    <p:cond delay="600"/>
                                  </p:stCondLst>
                                  <p:childTnLst>
                                    <p:set>
                                      <p:cBhvr>
                                        <p:cTn dur="1" fill="hold" id="11">
                                          <p:stCondLst>
                                            <p:cond delay="0"/>
                                          </p:stCondLst>
                                        </p:cTn>
                                        <p:tgtEl>
                                          <p:spTgt spid="11"/>
                                        </p:tgtEl>
                                        <p:attrNameLst>
                                          <p:attrName>style.visibility</p:attrName>
                                        </p:attrNameLst>
                                      </p:cBhvr>
                                      <p:to>
                                        <p:strVal val="visible"/>
                                      </p:to>
                                    </p:set>
                                    <p:anim calcmode="lin" valueType="num">
                                      <p:cBhvr>
                                        <p:cTn dur="500" fill="hold" id="12"/>
                                        <p:tgtEl>
                                          <p:spTgt spid="11"/>
                                        </p:tgtEl>
                                        <p:attrNameLst>
                                          <p:attrName>ppt_w</p:attrName>
                                        </p:attrNameLst>
                                      </p:cBhvr>
                                      <p:tavLst>
                                        <p:tav tm="0">
                                          <p:val>
                                            <p:fltVal val="0"/>
                                          </p:val>
                                        </p:tav>
                                        <p:tav tm="100000">
                                          <p:val>
                                            <p:strVal val="#ppt_w"/>
                                          </p:val>
                                        </p:tav>
                                      </p:tavLst>
                                    </p:anim>
                                    <p:anim calcmode="lin" valueType="num">
                                      <p:cBhvr>
                                        <p:cTn dur="500" fill="hold" id="13"/>
                                        <p:tgtEl>
                                          <p:spTgt spid="11"/>
                                        </p:tgtEl>
                                        <p:attrNameLst>
                                          <p:attrName>ppt_h</p:attrName>
                                        </p:attrNameLst>
                                      </p:cBhvr>
                                      <p:tavLst>
                                        <p:tav tm="0">
                                          <p:val>
                                            <p:fltVal val="0"/>
                                          </p:val>
                                        </p:tav>
                                        <p:tav tm="100000">
                                          <p:val>
                                            <p:strVal val="#ppt_h"/>
                                          </p:val>
                                        </p:tav>
                                      </p:tavLst>
                                    </p:anim>
                                    <p:animEffect filter="fade" transition="in">
                                      <p:cBhvr>
                                        <p:cTn dur="500" id="14"/>
                                        <p:tgtEl>
                                          <p:spTgt spid="11"/>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13"/>
                                        </p:tgtEl>
                                        <p:attrNameLst>
                                          <p:attrName>style.visibility</p:attrName>
                                        </p:attrNameLst>
                                      </p:cBhvr>
                                      <p:to>
                                        <p:strVal val="visible"/>
                                      </p:to>
                                    </p:set>
                                    <p:anim calcmode="lin" valueType="num">
                                      <p:cBhvr>
                                        <p:cTn dur="500" fill="hold" id="17"/>
                                        <p:tgtEl>
                                          <p:spTgt spid="13"/>
                                        </p:tgtEl>
                                        <p:attrNameLst>
                                          <p:attrName>ppt_w</p:attrName>
                                        </p:attrNameLst>
                                      </p:cBhvr>
                                      <p:tavLst>
                                        <p:tav tm="0">
                                          <p:val>
                                            <p:fltVal val="0"/>
                                          </p:val>
                                        </p:tav>
                                        <p:tav tm="100000">
                                          <p:val>
                                            <p:strVal val="#ppt_w"/>
                                          </p:val>
                                        </p:tav>
                                      </p:tavLst>
                                    </p:anim>
                                    <p:anim calcmode="lin" valueType="num">
                                      <p:cBhvr>
                                        <p:cTn dur="500" fill="hold" id="18"/>
                                        <p:tgtEl>
                                          <p:spTgt spid="13"/>
                                        </p:tgtEl>
                                        <p:attrNameLst>
                                          <p:attrName>ppt_h</p:attrName>
                                        </p:attrNameLst>
                                      </p:cBhvr>
                                      <p:tavLst>
                                        <p:tav tm="0">
                                          <p:val>
                                            <p:fltVal val="0"/>
                                          </p:val>
                                        </p:tav>
                                        <p:tav tm="100000">
                                          <p:val>
                                            <p:strVal val="#ppt_h"/>
                                          </p:val>
                                        </p:tav>
                                      </p:tavLst>
                                    </p:anim>
                                    <p:animEffect filter="fade" transition="in">
                                      <p:cBhvr>
                                        <p:cTn dur="500" id="19"/>
                                        <p:tgtEl>
                                          <p:spTgt spid="13"/>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14"/>
                                        </p:tgtEl>
                                        <p:attrNameLst>
                                          <p:attrName>style.visibility</p:attrName>
                                        </p:attrNameLst>
                                      </p:cBhvr>
                                      <p:to>
                                        <p:strVal val="visible"/>
                                      </p:to>
                                    </p:set>
                                    <p:animEffect filter="wipe(left)" transition="in">
                                      <p:cBhvr>
                                        <p:cTn dur="500" id="22"/>
                                        <p:tgtEl>
                                          <p:spTgt spid="1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
      <p:bldP grpId="0" spid="12"/>
      <p:bldP grpId="0" spid="13"/>
      <p:bldP grpId="0" spid="14"/>
    </p:bldLs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 name="PA_chenying0907 20"/>
          <p:cNvGrpSpPr/>
          <p:nvPr>
            <p:custDataLst>
              <p:tags r:id="rId2"/>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3"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4"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6" name="PA_任意多边形 5"/>
          <p:cNvSpPr>
            <a:spLocks noEditPoints="1"/>
          </p:cNvSpPr>
          <p:nvPr>
            <p:custDataLst>
              <p:tags r:id="rId3"/>
            </p:custDataLst>
          </p:nvPr>
        </p:nvSpPr>
        <p:spPr bwMode="auto">
          <a:xfrm>
            <a:off x="1831960" y="1419622"/>
            <a:ext cx="1686258" cy="2800924"/>
          </a:xfrm>
          <a:custGeom>
            <a:gdLst>
              <a:gd fmla="*/ 64 w 129" name="T0"/>
              <a:gd fmla="*/ 0 h 186" name="T1"/>
              <a:gd fmla="*/ 129 w 129" name="T2"/>
              <a:gd fmla="*/ 50 h 186" name="T3"/>
              <a:gd fmla="*/ 121 w 129" name="T4"/>
              <a:gd fmla="*/ 82 h 186" name="T5"/>
              <a:gd fmla="*/ 95 w 129" name="T6"/>
              <a:gd fmla="*/ 103 h 186" name="T7"/>
              <a:gd fmla="*/ 80 w 129" name="T8"/>
              <a:gd fmla="*/ 120 h 186" name="T9"/>
              <a:gd fmla="*/ 69 w 129" name="T10"/>
              <a:gd fmla="*/ 128 h 186" name="T11"/>
              <a:gd fmla="*/ 37 w 129" name="T12"/>
              <a:gd fmla="*/ 128 h 186" name="T13"/>
              <a:gd fmla="*/ 29 w 129" name="T14"/>
              <a:gd fmla="*/ 119 h 186" name="T15"/>
              <a:gd fmla="*/ 29 w 129" name="T16"/>
              <a:gd fmla="*/ 113 h 186" name="T17"/>
              <a:gd fmla="*/ 30 w 129" name="T18"/>
              <a:gd fmla="*/ 96 h 186" name="T19"/>
              <a:gd fmla="*/ 54 w 129" name="T20"/>
              <a:gd fmla="*/ 73 h 186" name="T21"/>
              <a:gd fmla="*/ 74 w 129" name="T22"/>
              <a:gd fmla="*/ 51 h 186" name="T23"/>
              <a:gd fmla="*/ 62 w 129" name="T24"/>
              <a:gd fmla="*/ 38 h 186" name="T25"/>
              <a:gd fmla="*/ 50 w 129" name="T26"/>
              <a:gd fmla="*/ 58 h 186" name="T27"/>
              <a:gd fmla="*/ 42 w 129" name="T28"/>
              <a:gd fmla="*/ 66 h 186" name="T29"/>
              <a:gd fmla="*/ 8 w 129" name="T30"/>
              <a:gd fmla="*/ 66 h 186" name="T31"/>
              <a:gd fmla="*/ 0 w 129" name="T32"/>
              <a:gd fmla="*/ 57 h 186" name="T33"/>
              <a:gd fmla="*/ 0 w 129" name="T34"/>
              <a:gd fmla="*/ 28 h 186" name="T35"/>
              <a:gd fmla="*/ 7 w 129" name="T36"/>
              <a:gd fmla="*/ 16 h 186" name="T37"/>
              <a:gd fmla="*/ 64 w 129" name="T38"/>
              <a:gd fmla="*/ 0 h 186" name="T39"/>
              <a:gd fmla="*/ 56 w 129" name="T40"/>
              <a:gd fmla="*/ 138 h 186" name="T41"/>
              <a:gd fmla="*/ 80 w 129" name="T42"/>
              <a:gd fmla="*/ 162 h 186" name="T43"/>
              <a:gd fmla="*/ 56 w 129" name="T44"/>
              <a:gd fmla="*/ 186 h 186" name="T45"/>
              <a:gd fmla="*/ 32 w 129" name="T46"/>
              <a:gd fmla="*/ 162 h 186" name="T47"/>
              <a:gd fmla="*/ 56 w 129" name="T48"/>
              <a:gd fmla="*/ 138 h 186" name="T49"/>
              <a:gd fmla="*/ 0 w 129" name="T50"/>
              <a:gd fmla="*/ 0 h 186" name="T51"/>
              <a:gd fmla="*/ 129 w 129" name="T52"/>
              <a:gd fmla="*/ 186 h 18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T53" l="T50" r="T52" t="T51"/>
            <a:pathLst>
              <a:path h="186" w="129">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cap="flat" cmpd="sng" w="73025">
            <a:solidFill>
              <a:schemeClr val="tx1"/>
            </a:solidFill>
            <a:round/>
          </a:ln>
          <a:extLst>
            <a:ext uri="{909E8E84-426E-40DD-AFC4-6F175D3DCCD1}">
              <a14:hiddenFill>
                <a:solidFill>
                  <a:srgbClr val="FFFFFF"/>
                </a:solidFill>
              </a14:hiddenFill>
            </a:ext>
          </a:extLst>
        </p:spPr>
        <p:txBody>
          <a:bodyPr/>
          <a:lstStyle/>
          <a:p>
            <a:endParaRPr altLang="en-US" lang="zh-CN"/>
          </a:p>
        </p:txBody>
      </p:sp>
      <p:sp>
        <p:nvSpPr>
          <p:cNvPr id="7" name="PA_矩形 6"/>
          <p:cNvSpPr/>
          <p:nvPr>
            <p:custDataLst>
              <p:tags r:id="rId4"/>
            </p:custDataLst>
          </p:nvPr>
        </p:nvSpPr>
        <p:spPr>
          <a:xfrm>
            <a:off x="3635896" y="2006567"/>
            <a:ext cx="4006110" cy="2225040"/>
          </a:xfrm>
          <a:prstGeom prst="rect">
            <a:avLst/>
          </a:prstGeom>
        </p:spPr>
        <p:txBody>
          <a:bodyPr wrap="square">
            <a:spAutoFit/>
          </a:bodyPr>
          <a:lstStyle/>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 </a:t>
            </a:r>
          </a:p>
          <a:p>
            <a:pPr>
              <a:lnSpc>
                <a:spcPct val="200000"/>
              </a:lnSpc>
            </a:pPr>
            <a:endParaRPr altLang="en-US" lang="zh-CN" sz="1000">
              <a:solidFill>
                <a:schemeClr val="tx1">
                  <a:lumMod val="75000"/>
                  <a:lumOff val="25000"/>
                </a:schemeClr>
              </a:solidFill>
              <a:latin charset="-122" panose="020b0503020204020204" pitchFamily="34" typeface="微软雅黑"/>
              <a:ea charset="-122" panose="020b0503020204020204" pitchFamily="34" typeface="微软雅黑"/>
            </a:endParaRPr>
          </a:p>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a:t>
            </a:r>
          </a:p>
        </p:txBody>
      </p:sp>
      <p:sp>
        <p:nvSpPr>
          <p:cNvPr id="8" name="PA_文本框 271"/>
          <p:cNvSpPr txBox="1"/>
          <p:nvPr>
            <p:custDataLst>
              <p:tags r:id="rId5"/>
            </p:custDataLst>
          </p:nvPr>
        </p:nvSpPr>
        <p:spPr>
          <a:xfrm>
            <a:off x="3966335" y="1498353"/>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Tree>
    <p:extLst>
      <p:ext uri="{BB962C8B-B14F-4D97-AF65-F5344CB8AC3E}">
        <p14:creationId val="4278378110"/>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21"/>
                                        </p:tgtEl>
                                        <p:attrNameLst>
                                          <p:attrName>style.visibility</p:attrName>
                                        </p:attrNameLst>
                                      </p:cBhvr>
                                      <p:to>
                                        <p:strVal val="visible"/>
                                      </p:to>
                                    </p:set>
                                    <p:anim calcmode="lin" valueType="num">
                                      <p:cBhvr>
                                        <p:cTn dur="500" fill="hold" id="7"/>
                                        <p:tgtEl>
                                          <p:spTgt spid="21"/>
                                        </p:tgtEl>
                                        <p:attrNameLst>
                                          <p:attrName>ppt_w</p:attrName>
                                        </p:attrNameLst>
                                      </p:cBhvr>
                                      <p:tavLst>
                                        <p:tav tm="0">
                                          <p:val>
                                            <p:fltVal val="0"/>
                                          </p:val>
                                        </p:tav>
                                        <p:tav tm="100000">
                                          <p:val>
                                            <p:strVal val="#ppt_w"/>
                                          </p:val>
                                        </p:tav>
                                      </p:tavLst>
                                    </p:anim>
                                    <p:anim calcmode="lin" valueType="num">
                                      <p:cBhvr>
                                        <p:cTn dur="500" fill="hold" id="8"/>
                                        <p:tgtEl>
                                          <p:spTgt spid="21"/>
                                        </p:tgtEl>
                                        <p:attrNameLst>
                                          <p:attrName>ppt_h</p:attrName>
                                        </p:attrNameLst>
                                      </p:cBhvr>
                                      <p:tavLst>
                                        <p:tav tm="0">
                                          <p:val>
                                            <p:fltVal val="0"/>
                                          </p:val>
                                        </p:tav>
                                        <p:tav tm="100000">
                                          <p:val>
                                            <p:strVal val="#ppt_h"/>
                                          </p:val>
                                        </p:tav>
                                      </p:tavLst>
                                    </p:anim>
                                    <p:animEffect filter="fade" transition="in">
                                      <p:cBhvr>
                                        <p:cTn dur="500" id="9"/>
                                        <p:tgtEl>
                                          <p:spTgt spid="21"/>
                                        </p:tgtEl>
                                      </p:cBhvr>
                                    </p:animEffect>
                                  </p:childTnLst>
                                </p:cTn>
                              </p:par>
                              <p:par>
                                <p:cTn fill="hold" grpId="0" id="10" nodeType="withEffect" presetClass="entr" presetID="53" presetSubtype="0">
                                  <p:stCondLst>
                                    <p:cond delay="300"/>
                                  </p:stCondLst>
                                  <p:childTnLst>
                                    <p:set>
                                      <p:cBhvr>
                                        <p:cTn dur="1" fill="hold" id="11">
                                          <p:stCondLst>
                                            <p:cond delay="0"/>
                                          </p:stCondLst>
                                        </p:cTn>
                                        <p:tgtEl>
                                          <p:spTgt spid="6"/>
                                        </p:tgtEl>
                                        <p:attrNameLst>
                                          <p:attrName>style.visibility</p:attrName>
                                        </p:attrNameLst>
                                      </p:cBhvr>
                                      <p:to>
                                        <p:strVal val="visible"/>
                                      </p:to>
                                    </p:set>
                                    <p:anim calcmode="lin" valueType="num">
                                      <p:cBhvr>
                                        <p:cTn dur="500" fill="hold" id="12"/>
                                        <p:tgtEl>
                                          <p:spTgt spid="6"/>
                                        </p:tgtEl>
                                        <p:attrNameLst>
                                          <p:attrName>ppt_w</p:attrName>
                                        </p:attrNameLst>
                                      </p:cBhvr>
                                      <p:tavLst>
                                        <p:tav tm="0">
                                          <p:val>
                                            <p:fltVal val="0"/>
                                          </p:val>
                                        </p:tav>
                                        <p:tav tm="100000">
                                          <p:val>
                                            <p:strVal val="#ppt_w"/>
                                          </p:val>
                                        </p:tav>
                                      </p:tavLst>
                                    </p:anim>
                                    <p:anim calcmode="lin" valueType="num">
                                      <p:cBhvr>
                                        <p:cTn dur="500" fill="hold" id="13"/>
                                        <p:tgtEl>
                                          <p:spTgt spid="6"/>
                                        </p:tgtEl>
                                        <p:attrNameLst>
                                          <p:attrName>ppt_h</p:attrName>
                                        </p:attrNameLst>
                                      </p:cBhvr>
                                      <p:tavLst>
                                        <p:tav tm="0">
                                          <p:val>
                                            <p:fltVal val="0"/>
                                          </p:val>
                                        </p:tav>
                                        <p:tav tm="100000">
                                          <p:val>
                                            <p:strVal val="#ppt_h"/>
                                          </p:val>
                                        </p:tav>
                                      </p:tavLst>
                                    </p:anim>
                                    <p:animEffect filter="fade" transition="in">
                                      <p:cBhvr>
                                        <p:cTn dur="500" id="14"/>
                                        <p:tgtEl>
                                          <p:spTgt spid="6"/>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7"/>
                                        </p:tgtEl>
                                        <p:attrNameLst>
                                          <p:attrName>style.visibility</p:attrName>
                                        </p:attrNameLst>
                                      </p:cBhvr>
                                      <p:to>
                                        <p:strVal val="visible"/>
                                      </p:to>
                                    </p:set>
                                    <p:anim calcmode="lin" valueType="num">
                                      <p:cBhvr>
                                        <p:cTn dur="500" fill="hold" id="17"/>
                                        <p:tgtEl>
                                          <p:spTgt spid="7"/>
                                        </p:tgtEl>
                                        <p:attrNameLst>
                                          <p:attrName>ppt_w</p:attrName>
                                        </p:attrNameLst>
                                      </p:cBhvr>
                                      <p:tavLst>
                                        <p:tav tm="0">
                                          <p:val>
                                            <p:fltVal val="0"/>
                                          </p:val>
                                        </p:tav>
                                        <p:tav tm="100000">
                                          <p:val>
                                            <p:strVal val="#ppt_w"/>
                                          </p:val>
                                        </p:tav>
                                      </p:tavLst>
                                    </p:anim>
                                    <p:anim calcmode="lin" valueType="num">
                                      <p:cBhvr>
                                        <p:cTn dur="500" fill="hold" id="18"/>
                                        <p:tgtEl>
                                          <p:spTgt spid="7"/>
                                        </p:tgtEl>
                                        <p:attrNameLst>
                                          <p:attrName>ppt_h</p:attrName>
                                        </p:attrNameLst>
                                      </p:cBhvr>
                                      <p:tavLst>
                                        <p:tav tm="0">
                                          <p:val>
                                            <p:fltVal val="0"/>
                                          </p:val>
                                        </p:tav>
                                        <p:tav tm="100000">
                                          <p:val>
                                            <p:strVal val="#ppt_h"/>
                                          </p:val>
                                        </p:tav>
                                      </p:tavLst>
                                    </p:anim>
                                    <p:animEffect filter="fade" transition="in">
                                      <p:cBhvr>
                                        <p:cTn dur="500" id="19"/>
                                        <p:tgtEl>
                                          <p:spTgt spid="7"/>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8"/>
                                        </p:tgtEl>
                                        <p:attrNameLst>
                                          <p:attrName>style.visibility</p:attrName>
                                        </p:attrNameLst>
                                      </p:cBhvr>
                                      <p:to>
                                        <p:strVal val="visible"/>
                                      </p:to>
                                    </p:set>
                                    <p:animEffect filter="wipe(left)" transition="in">
                                      <p:cBhvr>
                                        <p:cTn dur="500" id="22"/>
                                        <p:tgtEl>
                                          <p:spTgt spid="8"/>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6"/>
      <p:bldP grpId="0" spid="7"/>
      <p:bldP grpId="0" spid="8"/>
    </p:bldLs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2" name="PA_chenying0907 11"/>
          <p:cNvGrpSpPr/>
          <p:nvPr>
            <p:custDataLst>
              <p:tags r:id="rId2"/>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4"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15"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pic>
        <p:nvPicPr>
          <p:cNvPr id="7" name="PA_图片 6"/>
          <p:cNvPicPr>
            <a:picLocks noChangeAspect="1"/>
          </p:cNvPicPr>
          <p:nvPr>
            <p:custDataLst>
              <p:tags r:id="rId4"/>
            </p:custDataLst>
          </p:nvPr>
        </p:nvPicPr>
        <p:blipFill>
          <a:blip r:embed="rId3">
            <a:extLst>
              <a:ext uri="{28A0092B-C50C-407E-A947-70E740481C1C}">
                <a14:useLocalDpi val="0"/>
              </a:ext>
            </a:extLst>
          </a:blip>
          <a:srcRect t="25626"/>
          <a:stretch>
            <a:fillRect/>
          </a:stretch>
        </p:blipFill>
        <p:spPr>
          <a:xfrm rot="10800000">
            <a:off x="5162573" y="1158378"/>
            <a:ext cx="2416027" cy="3233840"/>
          </a:xfrm>
          <a:prstGeom prst="rect">
            <a:avLst/>
          </a:prstGeom>
        </p:spPr>
      </p:pic>
      <p:sp>
        <p:nvSpPr>
          <p:cNvPr id="8" name="PA_矩形 7"/>
          <p:cNvSpPr/>
          <p:nvPr>
            <p:custDataLst>
              <p:tags r:id="rId5"/>
            </p:custDataLst>
          </p:nvPr>
        </p:nvSpPr>
        <p:spPr>
          <a:xfrm>
            <a:off x="1073209" y="2145449"/>
            <a:ext cx="4006110" cy="2225040"/>
          </a:xfrm>
          <a:prstGeom prst="rect">
            <a:avLst/>
          </a:prstGeom>
        </p:spPr>
        <p:txBody>
          <a:bodyPr wrap="square">
            <a:spAutoFit/>
          </a:bodyPr>
          <a:lstStyle/>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 </a:t>
            </a:r>
          </a:p>
          <a:p>
            <a:pPr>
              <a:lnSpc>
                <a:spcPct val="200000"/>
              </a:lnSpc>
            </a:pPr>
            <a:endParaRPr altLang="en-US" lang="zh-CN" sz="1000">
              <a:solidFill>
                <a:schemeClr val="tx1">
                  <a:lumMod val="75000"/>
                  <a:lumOff val="25000"/>
                </a:schemeClr>
              </a:solidFill>
              <a:latin charset="-122" panose="020b0503020204020204" pitchFamily="34" typeface="微软雅黑"/>
              <a:ea charset="-122" panose="020b0503020204020204" pitchFamily="34" typeface="微软雅黑"/>
            </a:endParaRPr>
          </a:p>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a:t>
            </a:r>
          </a:p>
        </p:txBody>
      </p:sp>
      <p:sp>
        <p:nvSpPr>
          <p:cNvPr id="9" name="PA_文本框 271"/>
          <p:cNvSpPr txBox="1"/>
          <p:nvPr>
            <p:custDataLst>
              <p:tags r:id="rId6"/>
            </p:custDataLst>
          </p:nvPr>
        </p:nvSpPr>
        <p:spPr>
          <a:xfrm>
            <a:off x="1403648" y="1637235"/>
            <a:ext cx="2448272" cy="640080"/>
          </a:xfrm>
          <a:prstGeom prst="rect">
            <a:avLst/>
          </a:prstGeom>
          <a:noFill/>
        </p:spPr>
        <p:txBody>
          <a:bodyPr rtlCol="0" wrap="square">
            <a:spAutoFit/>
          </a:bodyPr>
          <a:lstStyle/>
          <a:p>
            <a:r>
              <a:rPr altLang="zh-CN" lang="en-US" smtClean="0">
                <a:latin charset="-128" pitchFamily="2" typeface="落落补 汤圆"/>
                <a:ea charset="-128" pitchFamily="2" typeface="落落补 汤圆"/>
                <a:cs charset="-128" pitchFamily="2" typeface="落落补 汤圆"/>
              </a:rPr>
              <a:t>POWERPOINT MY 2017</a:t>
            </a:r>
          </a:p>
        </p:txBody>
      </p:sp>
    </p:spTree>
    <p:extLst>
      <p:ext uri="{BB962C8B-B14F-4D97-AF65-F5344CB8AC3E}">
        <p14:creationId val="2997806483"/>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12"/>
                                        </p:tgtEl>
                                        <p:attrNameLst>
                                          <p:attrName>style.visibility</p:attrName>
                                        </p:attrNameLst>
                                      </p:cBhvr>
                                      <p:to>
                                        <p:strVal val="visible"/>
                                      </p:to>
                                    </p:set>
                                    <p:anim calcmode="lin" valueType="num">
                                      <p:cBhvr>
                                        <p:cTn dur="500" fill="hold" id="7"/>
                                        <p:tgtEl>
                                          <p:spTgt spid="12"/>
                                        </p:tgtEl>
                                        <p:attrNameLst>
                                          <p:attrName>ppt_w</p:attrName>
                                        </p:attrNameLst>
                                      </p:cBhvr>
                                      <p:tavLst>
                                        <p:tav tm="0">
                                          <p:val>
                                            <p:fltVal val="0"/>
                                          </p:val>
                                        </p:tav>
                                        <p:tav tm="100000">
                                          <p:val>
                                            <p:strVal val="#ppt_w"/>
                                          </p:val>
                                        </p:tav>
                                      </p:tavLst>
                                    </p:anim>
                                    <p:anim calcmode="lin" valueType="num">
                                      <p:cBhvr>
                                        <p:cTn dur="500" fill="hold" id="8"/>
                                        <p:tgtEl>
                                          <p:spTgt spid="12"/>
                                        </p:tgtEl>
                                        <p:attrNameLst>
                                          <p:attrName>ppt_h</p:attrName>
                                        </p:attrNameLst>
                                      </p:cBhvr>
                                      <p:tavLst>
                                        <p:tav tm="0">
                                          <p:val>
                                            <p:fltVal val="0"/>
                                          </p:val>
                                        </p:tav>
                                        <p:tav tm="100000">
                                          <p:val>
                                            <p:strVal val="#ppt_h"/>
                                          </p:val>
                                        </p:tav>
                                      </p:tavLst>
                                    </p:anim>
                                    <p:animEffect filter="fade" transition="in">
                                      <p:cBhvr>
                                        <p:cTn dur="500" id="9"/>
                                        <p:tgtEl>
                                          <p:spTgt spid="12"/>
                                        </p:tgtEl>
                                      </p:cBhvr>
                                    </p:animEffect>
                                  </p:childTnLst>
                                </p:cTn>
                              </p:par>
                              <p:par>
                                <p:cTn fill="hold" id="10" nodeType="withEffect" presetClass="entr" presetID="53" presetSubtype="0">
                                  <p:stCondLst>
                                    <p:cond delay="300"/>
                                  </p:stCondLst>
                                  <p:childTnLst>
                                    <p:set>
                                      <p:cBhvr>
                                        <p:cTn dur="1" fill="hold" id="11">
                                          <p:stCondLst>
                                            <p:cond delay="0"/>
                                          </p:stCondLst>
                                        </p:cTn>
                                        <p:tgtEl>
                                          <p:spTgt spid="7"/>
                                        </p:tgtEl>
                                        <p:attrNameLst>
                                          <p:attrName>style.visibility</p:attrName>
                                        </p:attrNameLst>
                                      </p:cBhvr>
                                      <p:to>
                                        <p:strVal val="visible"/>
                                      </p:to>
                                    </p:set>
                                    <p:anim calcmode="lin" valueType="num">
                                      <p:cBhvr>
                                        <p:cTn dur="500" fill="hold" id="12"/>
                                        <p:tgtEl>
                                          <p:spTgt spid="7"/>
                                        </p:tgtEl>
                                        <p:attrNameLst>
                                          <p:attrName>ppt_w</p:attrName>
                                        </p:attrNameLst>
                                      </p:cBhvr>
                                      <p:tavLst>
                                        <p:tav tm="0">
                                          <p:val>
                                            <p:fltVal val="0"/>
                                          </p:val>
                                        </p:tav>
                                        <p:tav tm="100000">
                                          <p:val>
                                            <p:strVal val="#ppt_w"/>
                                          </p:val>
                                        </p:tav>
                                      </p:tavLst>
                                    </p:anim>
                                    <p:anim calcmode="lin" valueType="num">
                                      <p:cBhvr>
                                        <p:cTn dur="500" fill="hold" id="13"/>
                                        <p:tgtEl>
                                          <p:spTgt spid="7"/>
                                        </p:tgtEl>
                                        <p:attrNameLst>
                                          <p:attrName>ppt_h</p:attrName>
                                        </p:attrNameLst>
                                      </p:cBhvr>
                                      <p:tavLst>
                                        <p:tav tm="0">
                                          <p:val>
                                            <p:fltVal val="0"/>
                                          </p:val>
                                        </p:tav>
                                        <p:tav tm="100000">
                                          <p:val>
                                            <p:strVal val="#ppt_h"/>
                                          </p:val>
                                        </p:tav>
                                      </p:tavLst>
                                    </p:anim>
                                    <p:animEffect filter="fade" transition="in">
                                      <p:cBhvr>
                                        <p:cTn dur="500" id="14"/>
                                        <p:tgtEl>
                                          <p:spTgt spid="7"/>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8"/>
                                        </p:tgtEl>
                                        <p:attrNameLst>
                                          <p:attrName>style.visibility</p:attrName>
                                        </p:attrNameLst>
                                      </p:cBhvr>
                                      <p:to>
                                        <p:strVal val="visible"/>
                                      </p:to>
                                    </p:set>
                                    <p:anim calcmode="lin" valueType="num">
                                      <p:cBhvr>
                                        <p:cTn dur="500" fill="hold" id="17"/>
                                        <p:tgtEl>
                                          <p:spTgt spid="8"/>
                                        </p:tgtEl>
                                        <p:attrNameLst>
                                          <p:attrName>ppt_w</p:attrName>
                                        </p:attrNameLst>
                                      </p:cBhvr>
                                      <p:tavLst>
                                        <p:tav tm="0">
                                          <p:val>
                                            <p:fltVal val="0"/>
                                          </p:val>
                                        </p:tav>
                                        <p:tav tm="100000">
                                          <p:val>
                                            <p:strVal val="#ppt_w"/>
                                          </p:val>
                                        </p:tav>
                                      </p:tavLst>
                                    </p:anim>
                                    <p:anim calcmode="lin" valueType="num">
                                      <p:cBhvr>
                                        <p:cTn dur="500" fill="hold" id="18"/>
                                        <p:tgtEl>
                                          <p:spTgt spid="8"/>
                                        </p:tgtEl>
                                        <p:attrNameLst>
                                          <p:attrName>ppt_h</p:attrName>
                                        </p:attrNameLst>
                                      </p:cBhvr>
                                      <p:tavLst>
                                        <p:tav tm="0">
                                          <p:val>
                                            <p:fltVal val="0"/>
                                          </p:val>
                                        </p:tav>
                                        <p:tav tm="100000">
                                          <p:val>
                                            <p:strVal val="#ppt_h"/>
                                          </p:val>
                                        </p:tav>
                                      </p:tavLst>
                                    </p:anim>
                                    <p:animEffect filter="fade" transition="in">
                                      <p:cBhvr>
                                        <p:cTn dur="500" id="19"/>
                                        <p:tgtEl>
                                          <p:spTgt spid="8"/>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9"/>
                                        </p:tgtEl>
                                        <p:attrNameLst>
                                          <p:attrName>style.visibility</p:attrName>
                                        </p:attrNameLst>
                                      </p:cBhvr>
                                      <p:to>
                                        <p:strVal val="visible"/>
                                      </p:to>
                                    </p:set>
                                    <p:animEffect filter="wipe(left)" transition="in">
                                      <p:cBhvr>
                                        <p:cTn dur="500" id="22"/>
                                        <p:tgtEl>
                                          <p:spTgt spid="9"/>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Ls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1" name="PA_chenying0907 20"/>
          <p:cNvGrpSpPr/>
          <p:nvPr>
            <p:custDataLst>
              <p:tags r:id="rId2"/>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3"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4"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grpSp>
        <p:nvGrpSpPr>
          <p:cNvPr id="6" name="PA_chenying0907 5"/>
          <p:cNvGrpSpPr/>
          <p:nvPr>
            <p:custDataLst>
              <p:tags r:id="rId3"/>
            </p:custDataLst>
          </p:nvPr>
        </p:nvGrpSpPr>
        <p:grpSpPr>
          <a:xfrm>
            <a:off x="1331640" y="1563638"/>
            <a:ext cx="1867207" cy="1667598"/>
            <a:chOff x="6208713" y="1243013"/>
            <a:chExt cx="706438" cy="620713"/>
          </a:xfrm>
          <a:solidFill>
            <a:schemeClr val="tx1"/>
          </a:solidFill>
        </p:grpSpPr>
        <p:sp>
          <p:nvSpPr>
            <p:cNvPr id="7" name="chenying0907 804"/>
            <p:cNvSpPr/>
            <p:nvPr/>
          </p:nvSpPr>
          <p:spPr bwMode="auto">
            <a:xfrm>
              <a:off x="6270626" y="1622425"/>
              <a:ext cx="26988" cy="68263"/>
            </a:xfrm>
            <a:custGeom>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b="b" l="0" r="r" t="0"/>
              <a:pathLst>
                <a:path h="129" w="51">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 name="chenying0907 805"/>
            <p:cNvSpPr/>
            <p:nvPr/>
          </p:nvSpPr>
          <p:spPr bwMode="auto">
            <a:xfrm>
              <a:off x="6315076" y="1671638"/>
              <a:ext cx="15875" cy="41275"/>
            </a:xfrm>
            <a:custGeom>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b="b" l="0" r="r" t="0"/>
              <a:pathLst>
                <a:path h="78" w="2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 name="chenying0907 806"/>
            <p:cNvSpPr/>
            <p:nvPr/>
          </p:nvSpPr>
          <p:spPr bwMode="auto">
            <a:xfrm>
              <a:off x="6359526" y="1677988"/>
              <a:ext cx="20638" cy="69850"/>
            </a:xfrm>
            <a:custGeom>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b="b" l="0" r="r" t="0"/>
              <a:pathLst>
                <a:path h="130" w="41">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 name="chenying0907 807"/>
            <p:cNvSpPr/>
            <p:nvPr/>
          </p:nvSpPr>
          <p:spPr bwMode="auto">
            <a:xfrm>
              <a:off x="6392863" y="1708150"/>
              <a:ext cx="20638" cy="55563"/>
            </a:xfrm>
            <a:custGeom>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b="b" l="0" r="r" t="0"/>
              <a:pathLst>
                <a:path h="104" w="41">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 name="chenying0907 809"/>
            <p:cNvSpPr/>
            <p:nvPr/>
          </p:nvSpPr>
          <p:spPr bwMode="auto">
            <a:xfrm>
              <a:off x="6438900" y="1719263"/>
              <a:ext cx="31750" cy="65088"/>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b="b" l="0" r="r" t="0"/>
              <a:pathLst>
                <a:path h="123" w="60">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 name="chenying0907 810"/>
            <p:cNvSpPr/>
            <p:nvPr/>
          </p:nvSpPr>
          <p:spPr bwMode="auto">
            <a:xfrm>
              <a:off x="6478588" y="1731963"/>
              <a:ext cx="28575" cy="65088"/>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b="b" l="0" r="r" t="0"/>
              <a:pathLst>
                <a:path h="123" w="54">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 name="chenying0907 811"/>
            <p:cNvSpPr/>
            <p:nvPr/>
          </p:nvSpPr>
          <p:spPr bwMode="auto">
            <a:xfrm>
              <a:off x="6523038" y="1739900"/>
              <a:ext cx="25400" cy="61913"/>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b="b" l="0" r="r" t="0"/>
              <a:pathLst>
                <a:path h="117" w="48">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 name="chenying0907 812"/>
            <p:cNvSpPr/>
            <p:nvPr/>
          </p:nvSpPr>
          <p:spPr bwMode="auto">
            <a:xfrm>
              <a:off x="6572250" y="1743075"/>
              <a:ext cx="28575" cy="61913"/>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b="b" l="0" r="r" t="0"/>
              <a:pathLst>
                <a:path h="117" w="54">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 name="chenying0907 813"/>
            <p:cNvSpPr/>
            <p:nvPr/>
          </p:nvSpPr>
          <p:spPr bwMode="auto">
            <a:xfrm>
              <a:off x="6629400" y="1741488"/>
              <a:ext cx="28575" cy="5556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b="b" l="0" r="r" t="0"/>
              <a:pathLst>
                <a:path h="105" w="52">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 name="chenying0907 814"/>
            <p:cNvSpPr/>
            <p:nvPr/>
          </p:nvSpPr>
          <p:spPr bwMode="auto">
            <a:xfrm>
              <a:off x="6673850" y="1739900"/>
              <a:ext cx="20638" cy="53975"/>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b="b" l="0" r="r" t="0"/>
              <a:pathLst>
                <a:path h="103" w="41">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 name="chenying0907 815"/>
            <p:cNvSpPr/>
            <p:nvPr/>
          </p:nvSpPr>
          <p:spPr bwMode="auto">
            <a:xfrm>
              <a:off x="6811963" y="1671638"/>
              <a:ext cx="9525" cy="38100"/>
            </a:xfrm>
            <a:custGeom>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b="b" l="0" r="r" t="0"/>
              <a:pathLst>
                <a:path h="72" w="17">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 name="chenying0907 816"/>
            <p:cNvSpPr/>
            <p:nvPr/>
          </p:nvSpPr>
          <p:spPr bwMode="auto">
            <a:xfrm>
              <a:off x="6843713" y="1644650"/>
              <a:ext cx="22225" cy="55563"/>
            </a:xfrm>
            <a:custGeom>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b="b" l="0" r="r" t="0"/>
              <a:pathLst>
                <a:path h="104" w="41">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 name="chenying0907 817"/>
            <p:cNvSpPr/>
            <p:nvPr/>
          </p:nvSpPr>
          <p:spPr bwMode="auto">
            <a:xfrm>
              <a:off x="6719888" y="1743075"/>
              <a:ext cx="9525" cy="47625"/>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b="b" l="0" r="r" t="0"/>
              <a:pathLst>
                <a:path h="91" w="17">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 name="chenying0907 818"/>
            <p:cNvSpPr/>
            <p:nvPr/>
          </p:nvSpPr>
          <p:spPr bwMode="auto">
            <a:xfrm>
              <a:off x="6754813" y="1758950"/>
              <a:ext cx="12700" cy="49213"/>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b="b" l="0" r="r" t="0"/>
              <a:pathLst>
                <a:path h="92" w="24">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 name="chenying0907 821"/>
            <p:cNvSpPr/>
            <p:nvPr/>
          </p:nvSpPr>
          <p:spPr bwMode="auto">
            <a:xfrm>
              <a:off x="6418263" y="1346200"/>
              <a:ext cx="39688" cy="65088"/>
            </a:xfrm>
            <a:custGeom>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b="b" l="0" r="r" t="0"/>
              <a:pathLst>
                <a:path h="123" w="7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 name="chenying0907 822"/>
            <p:cNvSpPr/>
            <p:nvPr/>
          </p:nvSpPr>
          <p:spPr bwMode="auto">
            <a:xfrm>
              <a:off x="6462713" y="1366838"/>
              <a:ext cx="34925" cy="50800"/>
            </a:xfrm>
            <a:custGeom>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b="b" l="0" r="r" t="0"/>
              <a:pathLst>
                <a:path h="97" w="6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 name="chenying0907 823"/>
            <p:cNvSpPr/>
            <p:nvPr/>
          </p:nvSpPr>
          <p:spPr bwMode="auto">
            <a:xfrm>
              <a:off x="6569075" y="1604963"/>
              <a:ext cx="28575" cy="68263"/>
            </a:xfrm>
            <a:custGeom>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b="b" l="0" r="r" t="0"/>
              <a:pathLst>
                <a:path h="129" w="54">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 name="chenying0907 824"/>
            <p:cNvSpPr/>
            <p:nvPr/>
          </p:nvSpPr>
          <p:spPr bwMode="auto">
            <a:xfrm>
              <a:off x="6619875" y="1614488"/>
              <a:ext cx="25400" cy="44450"/>
            </a:xfrm>
            <a:custGeom>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b="b" l="0" r="r" t="0"/>
              <a:pathLst>
                <a:path h="86" w="48">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 name="chenying0907 825"/>
            <p:cNvSpPr/>
            <p:nvPr/>
          </p:nvSpPr>
          <p:spPr bwMode="auto">
            <a:xfrm>
              <a:off x="6659563" y="1624013"/>
              <a:ext cx="28575" cy="46038"/>
            </a:xfrm>
            <a:custGeom>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b="b" l="0" r="r" t="0"/>
              <a:pathLst>
                <a:path h="85" w="52">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 name="chenying0907 826"/>
            <p:cNvSpPr/>
            <p:nvPr/>
          </p:nvSpPr>
          <p:spPr bwMode="auto">
            <a:xfrm>
              <a:off x="6746875" y="1463675"/>
              <a:ext cx="23813" cy="41275"/>
            </a:xfrm>
            <a:custGeom>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b="b" l="0" r="r" t="0"/>
              <a:pathLst>
                <a:path h="79" w="46">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 name="chenying0907 827"/>
            <p:cNvSpPr/>
            <p:nvPr/>
          </p:nvSpPr>
          <p:spPr bwMode="auto">
            <a:xfrm>
              <a:off x="6792913" y="1493838"/>
              <a:ext cx="9525" cy="7938"/>
            </a:xfrm>
            <a:custGeom>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b="b" l="0" r="r" t="0"/>
              <a:pathLst>
                <a:path h="16" w="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 name="chenying0907 828"/>
            <p:cNvSpPr>
              <a:spLocks noEditPoints="1"/>
            </p:cNvSpPr>
            <p:nvPr/>
          </p:nvSpPr>
          <p:spPr bwMode="auto">
            <a:xfrm>
              <a:off x="6208713" y="1243013"/>
              <a:ext cx="706438" cy="620713"/>
            </a:xfrm>
            <a:custGeom>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b="b" l="0" r="r" t="0"/>
              <a:pathLst>
                <a:path h="1175" w="1336">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 name="chenying0907 829"/>
            <p:cNvSpPr/>
            <p:nvPr/>
          </p:nvSpPr>
          <p:spPr bwMode="auto">
            <a:xfrm>
              <a:off x="6411913" y="1501775"/>
              <a:ext cx="71438" cy="65088"/>
            </a:xfrm>
            <a:custGeom>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b="b" l="0" r="r" t="0"/>
              <a:pathLst>
                <a:path h="123" w="134">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 name="chenying0907 830"/>
            <p:cNvSpPr/>
            <p:nvPr/>
          </p:nvSpPr>
          <p:spPr bwMode="auto">
            <a:xfrm>
              <a:off x="6535738" y="1511300"/>
              <a:ext cx="63500" cy="57150"/>
            </a:xfrm>
            <a:custGeom>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b="b" l="0" r="r" t="0"/>
              <a:pathLst>
                <a:path h="110" w="12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 name="chenying0907 831"/>
            <p:cNvSpPr/>
            <p:nvPr/>
          </p:nvSpPr>
          <p:spPr bwMode="auto">
            <a:xfrm>
              <a:off x="6656388" y="1506538"/>
              <a:ext cx="73025" cy="68263"/>
            </a:xfrm>
            <a:custGeom>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b="b" l="0" r="r" t="0"/>
              <a:pathLst>
                <a:path h="128" w="139">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36" name="PA_chenying0907 35"/>
          <p:cNvGrpSpPr/>
          <p:nvPr>
            <p:custDataLst>
              <p:tags r:id="rId4"/>
            </p:custDataLst>
          </p:nvPr>
        </p:nvGrpSpPr>
        <p:grpSpPr>
          <a:xfrm>
            <a:off x="3605423" y="1563638"/>
            <a:ext cx="1867207" cy="1667598"/>
            <a:chOff x="6208713" y="1243013"/>
            <a:chExt cx="706438" cy="620713"/>
          </a:xfrm>
          <a:solidFill>
            <a:srgbClr val="FFCC66"/>
          </a:solidFill>
        </p:grpSpPr>
        <p:sp>
          <p:nvSpPr>
            <p:cNvPr id="37" name="chenying0907 804"/>
            <p:cNvSpPr/>
            <p:nvPr/>
          </p:nvSpPr>
          <p:spPr bwMode="auto">
            <a:xfrm>
              <a:off x="6270626" y="1622425"/>
              <a:ext cx="26988" cy="68263"/>
            </a:xfrm>
            <a:custGeom>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b="b" l="0" r="r" t="0"/>
              <a:pathLst>
                <a:path h="129" w="51">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 name="chenying0907 805"/>
            <p:cNvSpPr/>
            <p:nvPr/>
          </p:nvSpPr>
          <p:spPr bwMode="auto">
            <a:xfrm>
              <a:off x="6315076" y="1671638"/>
              <a:ext cx="15875" cy="41275"/>
            </a:xfrm>
            <a:custGeom>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b="b" l="0" r="r" t="0"/>
              <a:pathLst>
                <a:path h="78" w="2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 name="chenying0907 806"/>
            <p:cNvSpPr/>
            <p:nvPr/>
          </p:nvSpPr>
          <p:spPr bwMode="auto">
            <a:xfrm>
              <a:off x="6359526" y="1677988"/>
              <a:ext cx="20638" cy="69850"/>
            </a:xfrm>
            <a:custGeom>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b="b" l="0" r="r" t="0"/>
              <a:pathLst>
                <a:path h="130" w="41">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 name="chenying0907 807"/>
            <p:cNvSpPr/>
            <p:nvPr/>
          </p:nvSpPr>
          <p:spPr bwMode="auto">
            <a:xfrm>
              <a:off x="6392863" y="1708150"/>
              <a:ext cx="20638" cy="55563"/>
            </a:xfrm>
            <a:custGeom>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b="b" l="0" r="r" t="0"/>
              <a:pathLst>
                <a:path h="104" w="41">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 name="chenying0907 809"/>
            <p:cNvSpPr/>
            <p:nvPr/>
          </p:nvSpPr>
          <p:spPr bwMode="auto">
            <a:xfrm>
              <a:off x="6438900" y="1719263"/>
              <a:ext cx="31750" cy="65088"/>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b="b" l="0" r="r" t="0"/>
              <a:pathLst>
                <a:path h="123" w="60">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 name="chenying0907 810"/>
            <p:cNvSpPr/>
            <p:nvPr/>
          </p:nvSpPr>
          <p:spPr bwMode="auto">
            <a:xfrm>
              <a:off x="6478588" y="1731963"/>
              <a:ext cx="28575" cy="65088"/>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b="b" l="0" r="r" t="0"/>
              <a:pathLst>
                <a:path h="123" w="54">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 name="chenying0907 811"/>
            <p:cNvSpPr/>
            <p:nvPr/>
          </p:nvSpPr>
          <p:spPr bwMode="auto">
            <a:xfrm>
              <a:off x="6523038" y="1739900"/>
              <a:ext cx="25400" cy="61913"/>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b="b" l="0" r="r" t="0"/>
              <a:pathLst>
                <a:path h="117" w="48">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 name="chenying0907 812"/>
            <p:cNvSpPr/>
            <p:nvPr/>
          </p:nvSpPr>
          <p:spPr bwMode="auto">
            <a:xfrm>
              <a:off x="6572250" y="1743075"/>
              <a:ext cx="28575" cy="61913"/>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b="b" l="0" r="r" t="0"/>
              <a:pathLst>
                <a:path h="117" w="54">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 name="chenying0907 813"/>
            <p:cNvSpPr/>
            <p:nvPr/>
          </p:nvSpPr>
          <p:spPr bwMode="auto">
            <a:xfrm>
              <a:off x="6629400" y="1741488"/>
              <a:ext cx="28575" cy="5556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b="b" l="0" r="r" t="0"/>
              <a:pathLst>
                <a:path h="105" w="52">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 name="chenying0907 814"/>
            <p:cNvSpPr/>
            <p:nvPr/>
          </p:nvSpPr>
          <p:spPr bwMode="auto">
            <a:xfrm>
              <a:off x="6673850" y="1739900"/>
              <a:ext cx="20638" cy="53975"/>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b="b" l="0" r="r" t="0"/>
              <a:pathLst>
                <a:path h="103" w="41">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 name="chenying0907 815"/>
            <p:cNvSpPr/>
            <p:nvPr/>
          </p:nvSpPr>
          <p:spPr bwMode="auto">
            <a:xfrm>
              <a:off x="6811963" y="1671638"/>
              <a:ext cx="9525" cy="38100"/>
            </a:xfrm>
            <a:custGeom>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b="b" l="0" r="r" t="0"/>
              <a:pathLst>
                <a:path h="72" w="17">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 name="chenying0907 816"/>
            <p:cNvSpPr/>
            <p:nvPr/>
          </p:nvSpPr>
          <p:spPr bwMode="auto">
            <a:xfrm>
              <a:off x="6843713" y="1644650"/>
              <a:ext cx="22225" cy="55563"/>
            </a:xfrm>
            <a:custGeom>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b="b" l="0" r="r" t="0"/>
              <a:pathLst>
                <a:path h="104" w="41">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 name="chenying0907 817"/>
            <p:cNvSpPr/>
            <p:nvPr/>
          </p:nvSpPr>
          <p:spPr bwMode="auto">
            <a:xfrm>
              <a:off x="6719888" y="1743075"/>
              <a:ext cx="9525" cy="47625"/>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b="b" l="0" r="r" t="0"/>
              <a:pathLst>
                <a:path h="91" w="17">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 name="chenying0907 818"/>
            <p:cNvSpPr/>
            <p:nvPr/>
          </p:nvSpPr>
          <p:spPr bwMode="auto">
            <a:xfrm>
              <a:off x="6754813" y="1758950"/>
              <a:ext cx="12700" cy="49213"/>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b="b" l="0" r="r" t="0"/>
              <a:pathLst>
                <a:path h="92" w="24">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 name="chenying0907 821"/>
            <p:cNvSpPr/>
            <p:nvPr/>
          </p:nvSpPr>
          <p:spPr bwMode="auto">
            <a:xfrm>
              <a:off x="6418263" y="1346200"/>
              <a:ext cx="39688" cy="65088"/>
            </a:xfrm>
            <a:custGeom>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b="b" l="0" r="r" t="0"/>
              <a:pathLst>
                <a:path h="123" w="7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 name="chenying0907 822"/>
            <p:cNvSpPr/>
            <p:nvPr/>
          </p:nvSpPr>
          <p:spPr bwMode="auto">
            <a:xfrm>
              <a:off x="6462713" y="1366838"/>
              <a:ext cx="34925" cy="50800"/>
            </a:xfrm>
            <a:custGeom>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b="b" l="0" r="r" t="0"/>
              <a:pathLst>
                <a:path h="97" w="6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 name="chenying0907 823"/>
            <p:cNvSpPr/>
            <p:nvPr/>
          </p:nvSpPr>
          <p:spPr bwMode="auto">
            <a:xfrm>
              <a:off x="6569075" y="1604963"/>
              <a:ext cx="28575" cy="68263"/>
            </a:xfrm>
            <a:custGeom>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b="b" l="0" r="r" t="0"/>
              <a:pathLst>
                <a:path h="129" w="54">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 name="chenying0907 824"/>
            <p:cNvSpPr/>
            <p:nvPr/>
          </p:nvSpPr>
          <p:spPr bwMode="auto">
            <a:xfrm>
              <a:off x="6619875" y="1614488"/>
              <a:ext cx="25400" cy="44450"/>
            </a:xfrm>
            <a:custGeom>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b="b" l="0" r="r" t="0"/>
              <a:pathLst>
                <a:path h="86" w="48">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 name="chenying0907 825"/>
            <p:cNvSpPr/>
            <p:nvPr/>
          </p:nvSpPr>
          <p:spPr bwMode="auto">
            <a:xfrm>
              <a:off x="6659563" y="1624013"/>
              <a:ext cx="28575" cy="46038"/>
            </a:xfrm>
            <a:custGeom>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b="b" l="0" r="r" t="0"/>
              <a:pathLst>
                <a:path h="85" w="52">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 name="chenying0907 826"/>
            <p:cNvSpPr/>
            <p:nvPr/>
          </p:nvSpPr>
          <p:spPr bwMode="auto">
            <a:xfrm>
              <a:off x="6746875" y="1463675"/>
              <a:ext cx="23813" cy="41275"/>
            </a:xfrm>
            <a:custGeom>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b="b" l="0" r="r" t="0"/>
              <a:pathLst>
                <a:path h="79" w="46">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 name="chenying0907 827"/>
            <p:cNvSpPr/>
            <p:nvPr/>
          </p:nvSpPr>
          <p:spPr bwMode="auto">
            <a:xfrm>
              <a:off x="6792913" y="1493838"/>
              <a:ext cx="9525" cy="7938"/>
            </a:xfrm>
            <a:custGeom>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b="b" l="0" r="r" t="0"/>
              <a:pathLst>
                <a:path h="16" w="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 name="chenying0907 828"/>
            <p:cNvSpPr>
              <a:spLocks noEditPoints="1"/>
            </p:cNvSpPr>
            <p:nvPr/>
          </p:nvSpPr>
          <p:spPr bwMode="auto">
            <a:xfrm>
              <a:off x="6208713" y="1243013"/>
              <a:ext cx="706438" cy="620713"/>
            </a:xfrm>
            <a:custGeom>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b="b" l="0" r="r" t="0"/>
              <a:pathLst>
                <a:path h="1175" w="1336">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 name="chenying0907 829"/>
            <p:cNvSpPr/>
            <p:nvPr/>
          </p:nvSpPr>
          <p:spPr bwMode="auto">
            <a:xfrm>
              <a:off x="6411913" y="1501775"/>
              <a:ext cx="71438" cy="65088"/>
            </a:xfrm>
            <a:custGeom>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b="b" l="0" r="r" t="0"/>
              <a:pathLst>
                <a:path h="123" w="134">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 name="chenying0907 830"/>
            <p:cNvSpPr/>
            <p:nvPr/>
          </p:nvSpPr>
          <p:spPr bwMode="auto">
            <a:xfrm>
              <a:off x="6535738" y="1511300"/>
              <a:ext cx="63500" cy="57150"/>
            </a:xfrm>
            <a:custGeom>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b="b" l="0" r="r" t="0"/>
              <a:pathLst>
                <a:path h="110" w="12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 name="chenying0907 831"/>
            <p:cNvSpPr/>
            <p:nvPr/>
          </p:nvSpPr>
          <p:spPr bwMode="auto">
            <a:xfrm>
              <a:off x="6656388" y="1506538"/>
              <a:ext cx="73025" cy="68263"/>
            </a:xfrm>
            <a:custGeom>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b="b" l="0" r="r" t="0"/>
              <a:pathLst>
                <a:path h="128" w="139">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62" name="PA_chenying0907 61"/>
          <p:cNvGrpSpPr/>
          <p:nvPr>
            <p:custDataLst>
              <p:tags r:id="rId5"/>
            </p:custDataLst>
          </p:nvPr>
        </p:nvGrpSpPr>
        <p:grpSpPr>
          <a:xfrm>
            <a:off x="5841590" y="1621215"/>
            <a:ext cx="1867207" cy="1667598"/>
            <a:chOff x="6208713" y="1243013"/>
            <a:chExt cx="706438" cy="620713"/>
          </a:xfrm>
          <a:solidFill>
            <a:schemeClr val="tx1"/>
          </a:solidFill>
        </p:grpSpPr>
        <p:sp>
          <p:nvSpPr>
            <p:cNvPr id="63" name="chenying0907 804"/>
            <p:cNvSpPr/>
            <p:nvPr/>
          </p:nvSpPr>
          <p:spPr bwMode="auto">
            <a:xfrm>
              <a:off x="6270626" y="1622425"/>
              <a:ext cx="26988" cy="68263"/>
            </a:xfrm>
            <a:custGeom>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b="b" l="0" r="r" t="0"/>
              <a:pathLst>
                <a:path h="129" w="51">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 name="chenying0907 805"/>
            <p:cNvSpPr/>
            <p:nvPr/>
          </p:nvSpPr>
          <p:spPr bwMode="auto">
            <a:xfrm>
              <a:off x="6315076" y="1671638"/>
              <a:ext cx="15875" cy="41275"/>
            </a:xfrm>
            <a:custGeom>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b="b" l="0" r="r" t="0"/>
              <a:pathLst>
                <a:path h="78" w="2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 name="chenying0907 806"/>
            <p:cNvSpPr/>
            <p:nvPr/>
          </p:nvSpPr>
          <p:spPr bwMode="auto">
            <a:xfrm>
              <a:off x="6359526" y="1677988"/>
              <a:ext cx="20638" cy="69850"/>
            </a:xfrm>
            <a:custGeom>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b="b" l="0" r="r" t="0"/>
              <a:pathLst>
                <a:path h="130" w="41">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 name="chenying0907 807"/>
            <p:cNvSpPr/>
            <p:nvPr/>
          </p:nvSpPr>
          <p:spPr bwMode="auto">
            <a:xfrm>
              <a:off x="6392863" y="1708150"/>
              <a:ext cx="20638" cy="55563"/>
            </a:xfrm>
            <a:custGeom>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b="b" l="0" r="r" t="0"/>
              <a:pathLst>
                <a:path h="104" w="41">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 name="chenying0907 809"/>
            <p:cNvSpPr/>
            <p:nvPr/>
          </p:nvSpPr>
          <p:spPr bwMode="auto">
            <a:xfrm>
              <a:off x="6438900" y="1719263"/>
              <a:ext cx="31750" cy="65088"/>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b="b" l="0" r="r" t="0"/>
              <a:pathLst>
                <a:path h="123" w="60">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 name="chenying0907 810"/>
            <p:cNvSpPr/>
            <p:nvPr/>
          </p:nvSpPr>
          <p:spPr bwMode="auto">
            <a:xfrm>
              <a:off x="6478588" y="1731963"/>
              <a:ext cx="28575" cy="65088"/>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b="b" l="0" r="r" t="0"/>
              <a:pathLst>
                <a:path h="123" w="54">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 name="chenying0907 811"/>
            <p:cNvSpPr/>
            <p:nvPr/>
          </p:nvSpPr>
          <p:spPr bwMode="auto">
            <a:xfrm>
              <a:off x="6523038" y="1739900"/>
              <a:ext cx="25400" cy="61913"/>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b="b" l="0" r="r" t="0"/>
              <a:pathLst>
                <a:path h="117" w="48">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 name="chenying0907 812"/>
            <p:cNvSpPr/>
            <p:nvPr/>
          </p:nvSpPr>
          <p:spPr bwMode="auto">
            <a:xfrm>
              <a:off x="6572250" y="1743075"/>
              <a:ext cx="28575" cy="61913"/>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b="b" l="0" r="r" t="0"/>
              <a:pathLst>
                <a:path h="117" w="54">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 name="chenying0907 813"/>
            <p:cNvSpPr/>
            <p:nvPr/>
          </p:nvSpPr>
          <p:spPr bwMode="auto">
            <a:xfrm>
              <a:off x="6629400" y="1741488"/>
              <a:ext cx="28575" cy="5556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b="b" l="0" r="r" t="0"/>
              <a:pathLst>
                <a:path h="105" w="52">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 name="chenying0907 814"/>
            <p:cNvSpPr/>
            <p:nvPr/>
          </p:nvSpPr>
          <p:spPr bwMode="auto">
            <a:xfrm>
              <a:off x="6673850" y="1739900"/>
              <a:ext cx="20638" cy="53975"/>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b="b" l="0" r="r" t="0"/>
              <a:pathLst>
                <a:path h="103" w="41">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 name="chenying0907 815"/>
            <p:cNvSpPr/>
            <p:nvPr/>
          </p:nvSpPr>
          <p:spPr bwMode="auto">
            <a:xfrm>
              <a:off x="6811963" y="1671638"/>
              <a:ext cx="9525" cy="38100"/>
            </a:xfrm>
            <a:custGeom>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b="b" l="0" r="r" t="0"/>
              <a:pathLst>
                <a:path h="72" w="17">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 name="chenying0907 816"/>
            <p:cNvSpPr/>
            <p:nvPr/>
          </p:nvSpPr>
          <p:spPr bwMode="auto">
            <a:xfrm>
              <a:off x="6843713" y="1644650"/>
              <a:ext cx="22225" cy="55563"/>
            </a:xfrm>
            <a:custGeom>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b="b" l="0" r="r" t="0"/>
              <a:pathLst>
                <a:path h="104" w="41">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 name="chenying0907 817"/>
            <p:cNvSpPr/>
            <p:nvPr/>
          </p:nvSpPr>
          <p:spPr bwMode="auto">
            <a:xfrm>
              <a:off x="6719888" y="1743075"/>
              <a:ext cx="9525" cy="47625"/>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b="b" l="0" r="r" t="0"/>
              <a:pathLst>
                <a:path h="91" w="17">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 name="chenying0907 818"/>
            <p:cNvSpPr/>
            <p:nvPr/>
          </p:nvSpPr>
          <p:spPr bwMode="auto">
            <a:xfrm>
              <a:off x="6754813" y="1758950"/>
              <a:ext cx="12700" cy="49213"/>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b="b" l="0" r="r" t="0"/>
              <a:pathLst>
                <a:path h="92" w="24">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 name="chenying0907 821"/>
            <p:cNvSpPr/>
            <p:nvPr/>
          </p:nvSpPr>
          <p:spPr bwMode="auto">
            <a:xfrm>
              <a:off x="6418263" y="1346200"/>
              <a:ext cx="39688" cy="65088"/>
            </a:xfrm>
            <a:custGeom>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b="b" l="0" r="r" t="0"/>
              <a:pathLst>
                <a:path h="123" w="7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 name="chenying0907 822"/>
            <p:cNvSpPr/>
            <p:nvPr/>
          </p:nvSpPr>
          <p:spPr bwMode="auto">
            <a:xfrm>
              <a:off x="6462713" y="1366838"/>
              <a:ext cx="34925" cy="50800"/>
            </a:xfrm>
            <a:custGeom>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b="b" l="0" r="r" t="0"/>
              <a:pathLst>
                <a:path h="97" w="6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 name="chenying0907 823"/>
            <p:cNvSpPr/>
            <p:nvPr/>
          </p:nvSpPr>
          <p:spPr bwMode="auto">
            <a:xfrm>
              <a:off x="6569075" y="1604963"/>
              <a:ext cx="28575" cy="68263"/>
            </a:xfrm>
            <a:custGeom>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b="b" l="0" r="r" t="0"/>
              <a:pathLst>
                <a:path h="129" w="54">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 name="chenying0907 824"/>
            <p:cNvSpPr/>
            <p:nvPr/>
          </p:nvSpPr>
          <p:spPr bwMode="auto">
            <a:xfrm>
              <a:off x="6619875" y="1614488"/>
              <a:ext cx="25400" cy="44450"/>
            </a:xfrm>
            <a:custGeom>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b="b" l="0" r="r" t="0"/>
              <a:pathLst>
                <a:path h="86" w="48">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 name="chenying0907 825"/>
            <p:cNvSpPr/>
            <p:nvPr/>
          </p:nvSpPr>
          <p:spPr bwMode="auto">
            <a:xfrm>
              <a:off x="6659563" y="1624013"/>
              <a:ext cx="28575" cy="46038"/>
            </a:xfrm>
            <a:custGeom>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b="b" l="0" r="r" t="0"/>
              <a:pathLst>
                <a:path h="85" w="52">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 name="chenying0907 826"/>
            <p:cNvSpPr/>
            <p:nvPr/>
          </p:nvSpPr>
          <p:spPr bwMode="auto">
            <a:xfrm>
              <a:off x="6746875" y="1463675"/>
              <a:ext cx="23813" cy="41275"/>
            </a:xfrm>
            <a:custGeom>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b="b" l="0" r="r" t="0"/>
              <a:pathLst>
                <a:path h="79" w="46">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 name="chenying0907 827"/>
            <p:cNvSpPr/>
            <p:nvPr/>
          </p:nvSpPr>
          <p:spPr bwMode="auto">
            <a:xfrm>
              <a:off x="6792913" y="1493838"/>
              <a:ext cx="9525" cy="7938"/>
            </a:xfrm>
            <a:custGeom>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b="b" l="0" r="r" t="0"/>
              <a:pathLst>
                <a:path h="16" w="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 name="chenying0907 828"/>
            <p:cNvSpPr>
              <a:spLocks noEditPoints="1"/>
            </p:cNvSpPr>
            <p:nvPr/>
          </p:nvSpPr>
          <p:spPr bwMode="auto">
            <a:xfrm>
              <a:off x="6208713" y="1243013"/>
              <a:ext cx="706438" cy="620713"/>
            </a:xfrm>
            <a:custGeom>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b="b" l="0" r="r" t="0"/>
              <a:pathLst>
                <a:path h="1175" w="1336">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 name="chenying0907 829"/>
            <p:cNvSpPr/>
            <p:nvPr/>
          </p:nvSpPr>
          <p:spPr bwMode="auto">
            <a:xfrm>
              <a:off x="6411913" y="1501775"/>
              <a:ext cx="71438" cy="65088"/>
            </a:xfrm>
            <a:custGeom>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b="b" l="0" r="r" t="0"/>
              <a:pathLst>
                <a:path h="123" w="134">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 name="chenying0907 830"/>
            <p:cNvSpPr/>
            <p:nvPr/>
          </p:nvSpPr>
          <p:spPr bwMode="auto">
            <a:xfrm>
              <a:off x="6535738" y="1511300"/>
              <a:ext cx="63500" cy="57150"/>
            </a:xfrm>
            <a:custGeom>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b="b" l="0" r="r" t="0"/>
              <a:pathLst>
                <a:path h="110" w="12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 name="chenying0907 831"/>
            <p:cNvSpPr/>
            <p:nvPr/>
          </p:nvSpPr>
          <p:spPr bwMode="auto">
            <a:xfrm>
              <a:off x="6656388" y="1506538"/>
              <a:ext cx="73025" cy="68263"/>
            </a:xfrm>
            <a:custGeom>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b="b" l="0" r="r" t="0"/>
              <a:pathLst>
                <a:path h="128" w="139">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sp>
        <p:nvSpPr>
          <p:cNvPr id="88" name="PA_矩形 87"/>
          <p:cNvSpPr/>
          <p:nvPr>
            <p:custDataLst>
              <p:tags r:id="rId6"/>
            </p:custDataLst>
          </p:nvPr>
        </p:nvSpPr>
        <p:spPr>
          <a:xfrm>
            <a:off x="1757807" y="3813667"/>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89" name="PA_文本框 232"/>
          <p:cNvSpPr txBox="1"/>
          <p:nvPr>
            <p:custDataLst>
              <p:tags r:id="rId7"/>
            </p:custDataLst>
          </p:nvPr>
        </p:nvSpPr>
        <p:spPr>
          <a:xfrm>
            <a:off x="1845646" y="3485910"/>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90" name="PA_矩形 89"/>
          <p:cNvSpPr/>
          <p:nvPr>
            <p:custDataLst>
              <p:tags r:id="rId8"/>
            </p:custDataLst>
          </p:nvPr>
        </p:nvSpPr>
        <p:spPr>
          <a:xfrm>
            <a:off x="4181327" y="3813667"/>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91" name="PA_文本框 232"/>
          <p:cNvSpPr txBox="1"/>
          <p:nvPr>
            <p:custDataLst>
              <p:tags r:id="rId9"/>
            </p:custDataLst>
          </p:nvPr>
        </p:nvSpPr>
        <p:spPr>
          <a:xfrm>
            <a:off x="4269167" y="3485910"/>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92" name="PA_矩形 91"/>
          <p:cNvSpPr/>
          <p:nvPr>
            <p:custDataLst>
              <p:tags r:id="rId10"/>
            </p:custDataLst>
          </p:nvPr>
        </p:nvSpPr>
        <p:spPr>
          <a:xfrm>
            <a:off x="6387986" y="3792288"/>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93" name="PA_文本框 232"/>
          <p:cNvSpPr txBox="1"/>
          <p:nvPr>
            <p:custDataLst>
              <p:tags r:id="rId11"/>
            </p:custDataLst>
          </p:nvPr>
        </p:nvSpPr>
        <p:spPr>
          <a:xfrm>
            <a:off x="6475827" y="3464531"/>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Tree>
    <p:extLst>
      <p:ext uri="{BB962C8B-B14F-4D97-AF65-F5344CB8AC3E}">
        <p14:creationId val="2997806483"/>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53" presetSubtype="0">
                                  <p:stCondLst>
                                    <p:cond delay="0"/>
                                  </p:stCondLst>
                                  <p:childTnLst>
                                    <p:set>
                                      <p:cBhvr>
                                        <p:cTn dur="1" fill="hold" id="6">
                                          <p:stCondLst>
                                            <p:cond delay="0"/>
                                          </p:stCondLst>
                                        </p:cTn>
                                        <p:tgtEl>
                                          <p:spTgt spid="21"/>
                                        </p:tgtEl>
                                        <p:attrNameLst>
                                          <p:attrName>style.visibility</p:attrName>
                                        </p:attrNameLst>
                                      </p:cBhvr>
                                      <p:to>
                                        <p:strVal val="visible"/>
                                      </p:to>
                                    </p:set>
                                    <p:anim calcmode="lin" valueType="num">
                                      <p:cBhvr>
                                        <p:cTn dur="500" fill="hold" id="7"/>
                                        <p:tgtEl>
                                          <p:spTgt spid="21"/>
                                        </p:tgtEl>
                                        <p:attrNameLst>
                                          <p:attrName>ppt_w</p:attrName>
                                        </p:attrNameLst>
                                      </p:cBhvr>
                                      <p:tavLst>
                                        <p:tav tm="0">
                                          <p:val>
                                            <p:fltVal val="0"/>
                                          </p:val>
                                        </p:tav>
                                        <p:tav tm="100000">
                                          <p:val>
                                            <p:strVal val="#ppt_w"/>
                                          </p:val>
                                        </p:tav>
                                      </p:tavLst>
                                    </p:anim>
                                    <p:anim calcmode="lin" valueType="num">
                                      <p:cBhvr>
                                        <p:cTn dur="500" fill="hold" id="8"/>
                                        <p:tgtEl>
                                          <p:spTgt spid="21"/>
                                        </p:tgtEl>
                                        <p:attrNameLst>
                                          <p:attrName>ppt_h</p:attrName>
                                        </p:attrNameLst>
                                      </p:cBhvr>
                                      <p:tavLst>
                                        <p:tav tm="0">
                                          <p:val>
                                            <p:fltVal val="0"/>
                                          </p:val>
                                        </p:tav>
                                        <p:tav tm="100000">
                                          <p:val>
                                            <p:strVal val="#ppt_h"/>
                                          </p:val>
                                        </p:tav>
                                      </p:tavLst>
                                    </p:anim>
                                    <p:animEffect filter="fade" transition="in">
                                      <p:cBhvr>
                                        <p:cTn dur="500" id="9"/>
                                        <p:tgtEl>
                                          <p:spTgt spid="21"/>
                                        </p:tgtEl>
                                      </p:cBhvr>
                                    </p:animEffect>
                                  </p:childTnLst>
                                </p:cTn>
                              </p:par>
                              <p:par>
                                <p:cTn fill="hold" id="10" nodeType="withEffect" presetClass="entr" presetID="53" presetSubtype="0">
                                  <p:stCondLst>
                                    <p:cond delay="300"/>
                                  </p:stCondLst>
                                  <p:childTnLst>
                                    <p:set>
                                      <p:cBhvr>
                                        <p:cTn dur="1" fill="hold" id="11">
                                          <p:stCondLst>
                                            <p:cond delay="0"/>
                                          </p:stCondLst>
                                        </p:cTn>
                                        <p:tgtEl>
                                          <p:spTgt spid="6"/>
                                        </p:tgtEl>
                                        <p:attrNameLst>
                                          <p:attrName>style.visibility</p:attrName>
                                        </p:attrNameLst>
                                      </p:cBhvr>
                                      <p:to>
                                        <p:strVal val="visible"/>
                                      </p:to>
                                    </p:set>
                                    <p:anim calcmode="lin" valueType="num">
                                      <p:cBhvr>
                                        <p:cTn dur="500" fill="hold" id="12"/>
                                        <p:tgtEl>
                                          <p:spTgt spid="6"/>
                                        </p:tgtEl>
                                        <p:attrNameLst>
                                          <p:attrName>ppt_w</p:attrName>
                                        </p:attrNameLst>
                                      </p:cBhvr>
                                      <p:tavLst>
                                        <p:tav tm="0">
                                          <p:val>
                                            <p:fltVal val="0"/>
                                          </p:val>
                                        </p:tav>
                                        <p:tav tm="100000">
                                          <p:val>
                                            <p:strVal val="#ppt_w"/>
                                          </p:val>
                                        </p:tav>
                                      </p:tavLst>
                                    </p:anim>
                                    <p:anim calcmode="lin" valueType="num">
                                      <p:cBhvr>
                                        <p:cTn dur="500" fill="hold" id="13"/>
                                        <p:tgtEl>
                                          <p:spTgt spid="6"/>
                                        </p:tgtEl>
                                        <p:attrNameLst>
                                          <p:attrName>ppt_h</p:attrName>
                                        </p:attrNameLst>
                                      </p:cBhvr>
                                      <p:tavLst>
                                        <p:tav tm="0">
                                          <p:val>
                                            <p:fltVal val="0"/>
                                          </p:val>
                                        </p:tav>
                                        <p:tav tm="100000">
                                          <p:val>
                                            <p:strVal val="#ppt_h"/>
                                          </p:val>
                                        </p:tav>
                                      </p:tavLst>
                                    </p:anim>
                                    <p:animEffect filter="fade" transition="in">
                                      <p:cBhvr>
                                        <p:cTn dur="500" id="14"/>
                                        <p:tgtEl>
                                          <p:spTgt spid="6"/>
                                        </p:tgtEl>
                                      </p:cBhvr>
                                    </p:animEffect>
                                  </p:childTnLst>
                                </p:cTn>
                              </p:par>
                              <p:par>
                                <p:cTn fill="hold" id="15" nodeType="withEffect" presetClass="entr" presetID="53" presetSubtype="0">
                                  <p:stCondLst>
                                    <p:cond delay="900"/>
                                  </p:stCondLst>
                                  <p:childTnLst>
                                    <p:set>
                                      <p:cBhvr>
                                        <p:cTn dur="1" fill="hold" id="16">
                                          <p:stCondLst>
                                            <p:cond delay="0"/>
                                          </p:stCondLst>
                                        </p:cTn>
                                        <p:tgtEl>
                                          <p:spTgt spid="36"/>
                                        </p:tgtEl>
                                        <p:attrNameLst>
                                          <p:attrName>style.visibility</p:attrName>
                                        </p:attrNameLst>
                                      </p:cBhvr>
                                      <p:to>
                                        <p:strVal val="visible"/>
                                      </p:to>
                                    </p:set>
                                    <p:anim calcmode="lin" valueType="num">
                                      <p:cBhvr>
                                        <p:cTn dur="500" fill="hold" id="17"/>
                                        <p:tgtEl>
                                          <p:spTgt spid="36"/>
                                        </p:tgtEl>
                                        <p:attrNameLst>
                                          <p:attrName>ppt_w</p:attrName>
                                        </p:attrNameLst>
                                      </p:cBhvr>
                                      <p:tavLst>
                                        <p:tav tm="0">
                                          <p:val>
                                            <p:fltVal val="0"/>
                                          </p:val>
                                        </p:tav>
                                        <p:tav tm="100000">
                                          <p:val>
                                            <p:strVal val="#ppt_w"/>
                                          </p:val>
                                        </p:tav>
                                      </p:tavLst>
                                    </p:anim>
                                    <p:anim calcmode="lin" valueType="num">
                                      <p:cBhvr>
                                        <p:cTn dur="500" fill="hold" id="18"/>
                                        <p:tgtEl>
                                          <p:spTgt spid="36"/>
                                        </p:tgtEl>
                                        <p:attrNameLst>
                                          <p:attrName>ppt_h</p:attrName>
                                        </p:attrNameLst>
                                      </p:cBhvr>
                                      <p:tavLst>
                                        <p:tav tm="0">
                                          <p:val>
                                            <p:fltVal val="0"/>
                                          </p:val>
                                        </p:tav>
                                        <p:tav tm="100000">
                                          <p:val>
                                            <p:strVal val="#ppt_h"/>
                                          </p:val>
                                        </p:tav>
                                      </p:tavLst>
                                    </p:anim>
                                    <p:animEffect filter="fade" transition="in">
                                      <p:cBhvr>
                                        <p:cTn dur="500" id="19"/>
                                        <p:tgtEl>
                                          <p:spTgt spid="36"/>
                                        </p:tgtEl>
                                      </p:cBhvr>
                                    </p:animEffect>
                                  </p:childTnLst>
                                </p:cTn>
                              </p:par>
                              <p:par>
                                <p:cTn fill="hold" id="20" nodeType="withEffect" presetClass="entr" presetID="22" presetSubtype="8">
                                  <p:stCondLst>
                                    <p:cond delay="1200"/>
                                  </p:stCondLst>
                                  <p:childTnLst>
                                    <p:set>
                                      <p:cBhvr>
                                        <p:cTn dur="1" fill="hold" id="21">
                                          <p:stCondLst>
                                            <p:cond delay="0"/>
                                          </p:stCondLst>
                                        </p:cTn>
                                        <p:tgtEl>
                                          <p:spTgt spid="62"/>
                                        </p:tgtEl>
                                        <p:attrNameLst>
                                          <p:attrName>style.visibility</p:attrName>
                                        </p:attrNameLst>
                                      </p:cBhvr>
                                      <p:to>
                                        <p:strVal val="visible"/>
                                      </p:to>
                                    </p:set>
                                    <p:animEffect filter="wipe(left)" transition="in">
                                      <p:cBhvr>
                                        <p:cTn dur="500" id="22"/>
                                        <p:tgtEl>
                                          <p:spTgt spid="62"/>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88"/>
                                        </p:tgtEl>
                                        <p:attrNameLst>
                                          <p:attrName>style.visibility</p:attrName>
                                        </p:attrNameLst>
                                      </p:cBhvr>
                                      <p:to>
                                        <p:strVal val="visible"/>
                                      </p:to>
                                    </p:set>
                                    <p:animEffect filter="wipe(left)" transition="in">
                                      <p:cBhvr>
                                        <p:cTn dur="500" id="25"/>
                                        <p:tgtEl>
                                          <p:spTgt spid="88"/>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89"/>
                                        </p:tgtEl>
                                        <p:attrNameLst>
                                          <p:attrName>style.visibility</p:attrName>
                                        </p:attrNameLst>
                                      </p:cBhvr>
                                      <p:to>
                                        <p:strVal val="visible"/>
                                      </p:to>
                                    </p:set>
                                    <p:animEffect filter="wipe(left)" transition="in">
                                      <p:cBhvr>
                                        <p:cTn dur="500" id="28"/>
                                        <p:tgtEl>
                                          <p:spTgt spid="89"/>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90"/>
                                        </p:tgtEl>
                                        <p:attrNameLst>
                                          <p:attrName>style.visibility</p:attrName>
                                        </p:attrNameLst>
                                      </p:cBhvr>
                                      <p:to>
                                        <p:strVal val="visible"/>
                                      </p:to>
                                    </p:set>
                                    <p:animEffect filter="wipe(left)" transition="in">
                                      <p:cBhvr>
                                        <p:cTn dur="500" id="31"/>
                                        <p:tgtEl>
                                          <p:spTgt spid="90"/>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91"/>
                                        </p:tgtEl>
                                        <p:attrNameLst>
                                          <p:attrName>style.visibility</p:attrName>
                                        </p:attrNameLst>
                                      </p:cBhvr>
                                      <p:to>
                                        <p:strVal val="visible"/>
                                      </p:to>
                                    </p:set>
                                    <p:animEffect filter="wipe(left)" transition="in">
                                      <p:cBhvr>
                                        <p:cTn dur="500" id="34"/>
                                        <p:tgtEl>
                                          <p:spTgt spid="91"/>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92"/>
                                        </p:tgtEl>
                                        <p:attrNameLst>
                                          <p:attrName>style.visibility</p:attrName>
                                        </p:attrNameLst>
                                      </p:cBhvr>
                                      <p:to>
                                        <p:strVal val="visible"/>
                                      </p:to>
                                    </p:set>
                                    <p:animEffect filter="wipe(left)" transition="in">
                                      <p:cBhvr>
                                        <p:cTn dur="500" id="37"/>
                                        <p:tgtEl>
                                          <p:spTgt spid="92"/>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93"/>
                                        </p:tgtEl>
                                        <p:attrNameLst>
                                          <p:attrName>style.visibility</p:attrName>
                                        </p:attrNameLst>
                                      </p:cBhvr>
                                      <p:to>
                                        <p:strVal val="visible"/>
                                      </p:to>
                                    </p:set>
                                    <p:animEffect filter="wipe(left)" transition="in">
                                      <p:cBhvr>
                                        <p:cTn dur="500" id="40"/>
                                        <p:tgtEl>
                                          <p:spTgt spid="9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8"/>
      <p:bldP grpId="0" spid="89"/>
      <p:bldP grpId="0" spid="90"/>
      <p:bldP grpId="0" spid="91"/>
      <p:bldP grpId="0" spid="92"/>
      <p:bldP grpId="0" spid="93"/>
    </p:bldLst>
  </p:timing>
</p:sld>
</file>

<file path=ppt/slides/slide2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2" name="PA_任意多边形 11"/>
          <p:cNvSpPr/>
          <p:nvPr>
            <p:custDataLst>
              <p:tags r:id="rId2"/>
            </p:custDataLst>
          </p:nvPr>
        </p:nvSpPr>
        <p:spPr>
          <a:xfrm rot="21372868">
            <a:off x="3379265" y="2004479"/>
            <a:ext cx="2531962"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127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3" name="PA_任意多边形 12"/>
          <p:cNvSpPr/>
          <p:nvPr>
            <p:custDataLst>
              <p:tags r:id="rId3"/>
            </p:custDataLst>
          </p:nvPr>
        </p:nvSpPr>
        <p:spPr>
          <a:xfrm rot="1077937">
            <a:off x="3379266" y="2523100"/>
            <a:ext cx="2531962"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127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1" name="PA_任意多边形 20"/>
          <p:cNvSpPr/>
          <p:nvPr>
            <p:custDataLst>
              <p:tags r:id="rId4"/>
            </p:custDataLst>
          </p:nvPr>
        </p:nvSpPr>
        <p:spPr>
          <a:xfrm rot="5596426">
            <a:off x="2571492" y="2833739"/>
            <a:ext cx="1450721"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12700">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grpSp>
        <p:nvGrpSpPr>
          <p:cNvPr id="28" name="PA_chenying0907 27"/>
          <p:cNvGrpSpPr/>
          <p:nvPr>
            <p:custDataLst>
              <p:tags r:id="rId5"/>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30"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31"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15" name="PA_文本框 14"/>
          <p:cNvSpPr txBox="1"/>
          <p:nvPr>
            <p:custDataLst>
              <p:tags r:id="rId6"/>
            </p:custDataLst>
          </p:nvPr>
        </p:nvSpPr>
        <p:spPr>
          <a:xfrm>
            <a:off x="6032307" y="1491630"/>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16" name="PA_矩形 15"/>
          <p:cNvSpPr/>
          <p:nvPr>
            <p:custDataLst>
              <p:tags r:id="rId7"/>
            </p:custDataLst>
          </p:nvPr>
        </p:nvSpPr>
        <p:spPr>
          <a:xfrm>
            <a:off x="5999893" y="1885865"/>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17" name="PA_文本框 16"/>
          <p:cNvSpPr txBox="1"/>
          <p:nvPr>
            <p:custDataLst>
              <p:tags r:id="rId8"/>
            </p:custDataLst>
          </p:nvPr>
        </p:nvSpPr>
        <p:spPr>
          <a:xfrm>
            <a:off x="6032307" y="2549926"/>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18" name="PA_矩形 17"/>
          <p:cNvSpPr/>
          <p:nvPr>
            <p:custDataLst>
              <p:tags r:id="rId9"/>
            </p:custDataLst>
          </p:nvPr>
        </p:nvSpPr>
        <p:spPr>
          <a:xfrm>
            <a:off x="5999893" y="2944161"/>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19" name="PA_文本框 18"/>
          <p:cNvSpPr txBox="1"/>
          <p:nvPr>
            <p:custDataLst>
              <p:tags r:id="rId10"/>
            </p:custDataLst>
          </p:nvPr>
        </p:nvSpPr>
        <p:spPr>
          <a:xfrm>
            <a:off x="2732205" y="3666851"/>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0" name="PA_矩形 19"/>
          <p:cNvSpPr/>
          <p:nvPr>
            <p:custDataLst>
              <p:tags r:id="rId11"/>
            </p:custDataLst>
          </p:nvPr>
        </p:nvSpPr>
        <p:spPr>
          <a:xfrm>
            <a:off x="2699793" y="4061086"/>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32" name="PA_任意多边形 56"/>
          <p:cNvSpPr/>
          <p:nvPr>
            <p:custDataLst>
              <p:tags r:id="rId12"/>
            </p:custDataLst>
          </p:nvPr>
        </p:nvSpPr>
        <p:spPr bwMode="auto">
          <a:xfrm>
            <a:off x="1403648" y="1275606"/>
            <a:ext cx="2497365" cy="1766451"/>
          </a:xfrm>
          <a:custGeom>
            <a:gdLst>
              <a:gd fmla="*/ 145 w 153" name="T0"/>
              <a:gd fmla="*/ 2 h 52" name="T1"/>
              <a:gd fmla="*/ 143 w 153" name="T2"/>
              <a:gd fmla="*/ 4 h 52" name="T3"/>
              <a:gd fmla="*/ 121 w 153" name="T4"/>
              <a:gd fmla="*/ 3 h 52" name="T5"/>
              <a:gd fmla="*/ 84 w 153" name="T6"/>
              <a:gd fmla="*/ 4 h 52" name="T7"/>
              <a:gd fmla="*/ 29 w 153" name="T8"/>
              <a:gd fmla="*/ 3 h 52" name="T9"/>
              <a:gd fmla="*/ 23 w 153" name="T10"/>
              <a:gd fmla="*/ 4 h 52" name="T11"/>
              <a:gd fmla="*/ 7 w 153" name="T12"/>
              <a:gd fmla="*/ 4 h 52" name="T13"/>
              <a:gd fmla="*/ 4 w 153" name="T14"/>
              <a:gd fmla="*/ 33 h 52" name="T15"/>
              <a:gd fmla="*/ 5 w 153" name="T16"/>
              <a:gd fmla="*/ 45 h 52" name="T17"/>
              <a:gd fmla="*/ 17 w 153" name="T18"/>
              <a:gd fmla="*/ 49 h 52" name="T19"/>
              <a:gd fmla="*/ 27 w 153" name="T20"/>
              <a:gd fmla="*/ 49 h 52" name="T21"/>
              <a:gd fmla="*/ 38 w 153" name="T22"/>
              <a:gd fmla="*/ 48 h 52" name="T23"/>
              <a:gd fmla="*/ 41 w 153" name="T24"/>
              <a:gd fmla="*/ 49 h 52" name="T25"/>
              <a:gd fmla="*/ 57 w 153" name="T26"/>
              <a:gd fmla="*/ 48 h 52" name="T27"/>
              <a:gd fmla="*/ 61 w 153" name="T28"/>
              <a:gd fmla="*/ 49 h 52" name="T29"/>
              <a:gd fmla="*/ 68 w 153" name="T30"/>
              <a:gd fmla="*/ 49 h 52" name="T31"/>
              <a:gd fmla="*/ 102 w 153" name="T32"/>
              <a:gd fmla="*/ 49 h 52" name="T33"/>
              <a:gd fmla="*/ 149 w 153" name="T34"/>
              <a:gd fmla="*/ 49 h 52" name="T35"/>
              <a:gd fmla="*/ 150 w 153" name="T36"/>
              <a:gd fmla="*/ 24 h 52" name="T37"/>
              <a:gd fmla="*/ 150 w 153" name="T38"/>
              <a:gd fmla="*/ 3 h 52" name="T39"/>
              <a:gd fmla="*/ 151 w 153" name="T40"/>
              <a:gd fmla="*/ 1 h 52" name="T41"/>
              <a:gd fmla="*/ 153 w 153" name="T42"/>
              <a:gd fmla="*/ 3 h 52" name="T43"/>
              <a:gd fmla="*/ 152 w 153" name="T44"/>
              <a:gd fmla="*/ 5 h 52" name="T45"/>
              <a:gd fmla="*/ 152 w 153" name="T46"/>
              <a:gd fmla="*/ 24 h 52" name="T47"/>
              <a:gd fmla="*/ 151 w 153" name="T48"/>
              <a:gd fmla="*/ 27 h 52" name="T49"/>
              <a:gd fmla="*/ 152 w 153" name="T50"/>
              <a:gd fmla="*/ 36 h 52" name="T51"/>
              <a:gd fmla="*/ 153 w 153" name="T52"/>
              <a:gd fmla="*/ 49 h 52" name="T53"/>
              <a:gd fmla="*/ 152 w 153" name="T54"/>
              <a:gd fmla="*/ 52 h 52" name="T55"/>
              <a:gd fmla="*/ 135 w 153" name="T56"/>
              <a:gd fmla="*/ 49 h 52" name="T57"/>
              <a:gd fmla="*/ 109 w 153" name="T58"/>
              <a:gd fmla="*/ 50 h 52" name="T59"/>
              <a:gd fmla="*/ 100 w 153" name="T60"/>
              <a:gd fmla="*/ 51 h 52" name="T61"/>
              <a:gd fmla="*/ 72 w 153" name="T62"/>
              <a:gd fmla="*/ 52 h 52" name="T63"/>
              <a:gd fmla="*/ 57 w 153" name="T64"/>
              <a:gd fmla="*/ 50 h 52" name="T65"/>
              <a:gd fmla="*/ 17 w 153" name="T66"/>
              <a:gd fmla="*/ 51 h 52" name="T67"/>
              <a:gd fmla="*/ 3 w 153" name="T68"/>
              <a:gd fmla="*/ 52 h 52" name="T69"/>
              <a:gd fmla="*/ 3 w 153" name="T70"/>
              <a:gd fmla="*/ 46 h 52" name="T71"/>
              <a:gd fmla="*/ 2 w 153" name="T72"/>
              <a:gd fmla="*/ 43 h 52" name="T73"/>
              <a:gd fmla="*/ 4 w 153" name="T74"/>
              <a:gd fmla="*/ 4 h 52" name="T75"/>
              <a:gd fmla="*/ 0 w 153" name="T76"/>
              <a:gd fmla="*/ 3 h 52" name="T77"/>
              <a:gd fmla="*/ 3 w 153" name="T78"/>
              <a:gd fmla="*/ 2 h 52" name="T79"/>
              <a:gd fmla="*/ 19 w 153" name="T80"/>
              <a:gd fmla="*/ 2 h 52" name="T81"/>
              <a:gd fmla="*/ 27 w 153" name="T82"/>
              <a:gd fmla="*/ 1 h 52" name="T83"/>
              <a:gd fmla="*/ 35 w 153" name="T84"/>
              <a:gd fmla="*/ 2 h 52" name="T85"/>
              <a:gd fmla="*/ 44 w 153" name="T86"/>
              <a:gd fmla="*/ 1 h 52" name="T87"/>
              <a:gd fmla="*/ 83 w 153" name="T88"/>
              <a:gd fmla="*/ 2 h 52" name="T89"/>
              <a:gd fmla="*/ 92 w 153" name="T90"/>
              <a:gd fmla="*/ 2 h 52" name="T91"/>
              <a:gd fmla="*/ 123 w 153" name="T92"/>
              <a:gd fmla="*/ 1 h 52" name="T93"/>
              <a:gd fmla="*/ 135 w 153" name="T94"/>
              <a:gd fmla="*/ 1 h 52" name="T95"/>
              <a:gd fmla="*/ 145 w 153" name="T96"/>
              <a:gd fmla="*/ 2 h 52" name="T9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b="b" l="0" r="r" t="0"/>
            <a:pathLst>
              <a:path h="52" w="153">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1511236736"/>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8"/>
                                        </p:tgtEl>
                                        <p:attrNameLst>
                                          <p:attrName>style.visibility</p:attrName>
                                        </p:attrNameLst>
                                      </p:cBhvr>
                                      <p:to>
                                        <p:strVal val="visible"/>
                                      </p:to>
                                    </p:set>
                                    <p:animEffect filter="wipe(left)" transition="in">
                                      <p:cBhvr>
                                        <p:cTn dur="500" id="7"/>
                                        <p:tgtEl>
                                          <p:spTgt spid="28"/>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13"/>
                                        </p:tgtEl>
                                        <p:attrNameLst>
                                          <p:attrName>style.visibility</p:attrName>
                                        </p:attrNameLst>
                                      </p:cBhvr>
                                      <p:to>
                                        <p:strVal val="visible"/>
                                      </p:to>
                                    </p:set>
                                    <p:anim calcmode="lin" valueType="num">
                                      <p:cBhvr>
                                        <p:cTn dur="500" fill="hold" id="10"/>
                                        <p:tgtEl>
                                          <p:spTgt spid="13"/>
                                        </p:tgtEl>
                                        <p:attrNameLst>
                                          <p:attrName>ppt_w</p:attrName>
                                        </p:attrNameLst>
                                      </p:cBhvr>
                                      <p:tavLst>
                                        <p:tav tm="0">
                                          <p:val>
                                            <p:fltVal val="0"/>
                                          </p:val>
                                        </p:tav>
                                        <p:tav tm="100000">
                                          <p:val>
                                            <p:strVal val="#ppt_w"/>
                                          </p:val>
                                        </p:tav>
                                      </p:tavLst>
                                    </p:anim>
                                    <p:anim calcmode="lin" valueType="num">
                                      <p:cBhvr>
                                        <p:cTn dur="500" fill="hold" id="11"/>
                                        <p:tgtEl>
                                          <p:spTgt spid="13"/>
                                        </p:tgtEl>
                                        <p:attrNameLst>
                                          <p:attrName>ppt_h</p:attrName>
                                        </p:attrNameLst>
                                      </p:cBhvr>
                                      <p:tavLst>
                                        <p:tav tm="0">
                                          <p:val>
                                            <p:fltVal val="0"/>
                                          </p:val>
                                        </p:tav>
                                        <p:tav tm="100000">
                                          <p:val>
                                            <p:strVal val="#ppt_h"/>
                                          </p:val>
                                        </p:tav>
                                      </p:tavLst>
                                    </p:anim>
                                    <p:animEffect filter="fade" transition="in">
                                      <p:cBhvr>
                                        <p:cTn dur="500" id="12"/>
                                        <p:tgtEl>
                                          <p:spTgt spid="13"/>
                                        </p:tgtEl>
                                      </p:cBhvr>
                                    </p:animEffect>
                                  </p:childTnLst>
                                </p:cTn>
                              </p:par>
                              <p:par>
                                <p:cTn fill="hold" grpId="0" id="13" nodeType="withEffect" presetClass="entr" presetID="53" presetSubtype="0">
                                  <p:stCondLst>
                                    <p:cond delay="600"/>
                                  </p:stCondLst>
                                  <p:childTnLst>
                                    <p:set>
                                      <p:cBhvr>
                                        <p:cTn dur="1" fill="hold" id="14">
                                          <p:stCondLst>
                                            <p:cond delay="0"/>
                                          </p:stCondLst>
                                        </p:cTn>
                                        <p:tgtEl>
                                          <p:spTgt spid="12"/>
                                        </p:tgtEl>
                                        <p:attrNameLst>
                                          <p:attrName>style.visibility</p:attrName>
                                        </p:attrNameLst>
                                      </p:cBhvr>
                                      <p:to>
                                        <p:strVal val="visible"/>
                                      </p:to>
                                    </p:set>
                                    <p:anim calcmode="lin" valueType="num">
                                      <p:cBhvr>
                                        <p:cTn dur="500" fill="hold" id="15"/>
                                        <p:tgtEl>
                                          <p:spTgt spid="12"/>
                                        </p:tgtEl>
                                        <p:attrNameLst>
                                          <p:attrName>ppt_w</p:attrName>
                                        </p:attrNameLst>
                                      </p:cBhvr>
                                      <p:tavLst>
                                        <p:tav tm="0">
                                          <p:val>
                                            <p:fltVal val="0"/>
                                          </p:val>
                                        </p:tav>
                                        <p:tav tm="100000">
                                          <p:val>
                                            <p:strVal val="#ppt_w"/>
                                          </p:val>
                                        </p:tav>
                                      </p:tavLst>
                                    </p:anim>
                                    <p:anim calcmode="lin" valueType="num">
                                      <p:cBhvr>
                                        <p:cTn dur="500" fill="hold" id="16"/>
                                        <p:tgtEl>
                                          <p:spTgt spid="12"/>
                                        </p:tgtEl>
                                        <p:attrNameLst>
                                          <p:attrName>ppt_h</p:attrName>
                                        </p:attrNameLst>
                                      </p:cBhvr>
                                      <p:tavLst>
                                        <p:tav tm="0">
                                          <p:val>
                                            <p:fltVal val="0"/>
                                          </p:val>
                                        </p:tav>
                                        <p:tav tm="100000">
                                          <p:val>
                                            <p:strVal val="#ppt_h"/>
                                          </p:val>
                                        </p:tav>
                                      </p:tavLst>
                                    </p:anim>
                                    <p:animEffect filter="fade" transition="in">
                                      <p:cBhvr>
                                        <p:cTn dur="500" id="17"/>
                                        <p:tgtEl>
                                          <p:spTgt spid="12"/>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21"/>
                                        </p:tgtEl>
                                        <p:attrNameLst>
                                          <p:attrName>style.visibility</p:attrName>
                                        </p:attrNameLst>
                                      </p:cBhvr>
                                      <p:to>
                                        <p:strVal val="visible"/>
                                      </p:to>
                                    </p:set>
                                    <p:anim calcmode="lin" valueType="num">
                                      <p:cBhvr>
                                        <p:cTn dur="500" fill="hold" id="20"/>
                                        <p:tgtEl>
                                          <p:spTgt spid="21"/>
                                        </p:tgtEl>
                                        <p:attrNameLst>
                                          <p:attrName>ppt_w</p:attrName>
                                        </p:attrNameLst>
                                      </p:cBhvr>
                                      <p:tavLst>
                                        <p:tav tm="0">
                                          <p:val>
                                            <p:fltVal val="0"/>
                                          </p:val>
                                        </p:tav>
                                        <p:tav tm="100000">
                                          <p:val>
                                            <p:strVal val="#ppt_w"/>
                                          </p:val>
                                        </p:tav>
                                      </p:tavLst>
                                    </p:anim>
                                    <p:anim calcmode="lin" valueType="num">
                                      <p:cBhvr>
                                        <p:cTn dur="500" fill="hold" id="21"/>
                                        <p:tgtEl>
                                          <p:spTgt spid="21"/>
                                        </p:tgtEl>
                                        <p:attrNameLst>
                                          <p:attrName>ppt_h</p:attrName>
                                        </p:attrNameLst>
                                      </p:cBhvr>
                                      <p:tavLst>
                                        <p:tav tm="0">
                                          <p:val>
                                            <p:fltVal val="0"/>
                                          </p:val>
                                        </p:tav>
                                        <p:tav tm="100000">
                                          <p:val>
                                            <p:strVal val="#ppt_h"/>
                                          </p:val>
                                        </p:tav>
                                      </p:tavLst>
                                    </p:anim>
                                    <p:animEffect filter="fade" transition="in">
                                      <p:cBhvr>
                                        <p:cTn dur="500" id="22"/>
                                        <p:tgtEl>
                                          <p:spTgt spid="21"/>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15"/>
                                        </p:tgtEl>
                                        <p:attrNameLst>
                                          <p:attrName>style.visibility</p:attrName>
                                        </p:attrNameLst>
                                      </p:cBhvr>
                                      <p:to>
                                        <p:strVal val="visible"/>
                                      </p:to>
                                    </p:set>
                                    <p:animEffect filter="wipe(left)" transition="in">
                                      <p:cBhvr>
                                        <p:cTn dur="500" id="25"/>
                                        <p:tgtEl>
                                          <p:spTgt spid="15"/>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16"/>
                                        </p:tgtEl>
                                        <p:attrNameLst>
                                          <p:attrName>style.visibility</p:attrName>
                                        </p:attrNameLst>
                                      </p:cBhvr>
                                      <p:to>
                                        <p:strVal val="visible"/>
                                      </p:to>
                                    </p:set>
                                    <p:animEffect filter="wipe(left)" transition="in">
                                      <p:cBhvr>
                                        <p:cTn dur="500" id="28"/>
                                        <p:tgtEl>
                                          <p:spTgt spid="16"/>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17"/>
                                        </p:tgtEl>
                                        <p:attrNameLst>
                                          <p:attrName>style.visibility</p:attrName>
                                        </p:attrNameLst>
                                      </p:cBhvr>
                                      <p:to>
                                        <p:strVal val="visible"/>
                                      </p:to>
                                    </p:set>
                                    <p:animEffect filter="wipe(left)" transition="in">
                                      <p:cBhvr>
                                        <p:cTn dur="500" id="31"/>
                                        <p:tgtEl>
                                          <p:spTgt spid="17"/>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18"/>
                                        </p:tgtEl>
                                        <p:attrNameLst>
                                          <p:attrName>style.visibility</p:attrName>
                                        </p:attrNameLst>
                                      </p:cBhvr>
                                      <p:to>
                                        <p:strVal val="visible"/>
                                      </p:to>
                                    </p:set>
                                    <p:animEffect filter="wipe(left)" transition="in">
                                      <p:cBhvr>
                                        <p:cTn dur="500" id="34"/>
                                        <p:tgtEl>
                                          <p:spTgt spid="18"/>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19"/>
                                        </p:tgtEl>
                                        <p:attrNameLst>
                                          <p:attrName>style.visibility</p:attrName>
                                        </p:attrNameLst>
                                      </p:cBhvr>
                                      <p:to>
                                        <p:strVal val="visible"/>
                                      </p:to>
                                    </p:set>
                                    <p:animEffect filter="wipe(left)" transition="in">
                                      <p:cBhvr>
                                        <p:cTn dur="500" id="37"/>
                                        <p:tgtEl>
                                          <p:spTgt spid="19"/>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20"/>
                                        </p:tgtEl>
                                        <p:attrNameLst>
                                          <p:attrName>style.visibility</p:attrName>
                                        </p:attrNameLst>
                                      </p:cBhvr>
                                      <p:to>
                                        <p:strVal val="visible"/>
                                      </p:to>
                                    </p:set>
                                    <p:animEffect filter="wipe(left)" transition="in">
                                      <p:cBhvr>
                                        <p:cTn dur="500" id="40"/>
                                        <p:tgtEl>
                                          <p:spTgt spid="20"/>
                                        </p:tgtEl>
                                      </p:cBhvr>
                                    </p:animEffect>
                                  </p:childTnLst>
                                </p:cTn>
                              </p:par>
                              <p:par>
                                <p:cTn fill="hold" grpId="0" id="41" nodeType="withEffect" presetClass="entr" presetID="22" presetSubtype="8">
                                  <p:stCondLst>
                                    <p:cond delay="3300"/>
                                  </p:stCondLst>
                                  <p:childTnLst>
                                    <p:set>
                                      <p:cBhvr>
                                        <p:cTn dur="1" fill="hold" id="42">
                                          <p:stCondLst>
                                            <p:cond delay="0"/>
                                          </p:stCondLst>
                                        </p:cTn>
                                        <p:tgtEl>
                                          <p:spTgt spid="32"/>
                                        </p:tgtEl>
                                        <p:attrNameLst>
                                          <p:attrName>style.visibility</p:attrName>
                                        </p:attrNameLst>
                                      </p:cBhvr>
                                      <p:to>
                                        <p:strVal val="visible"/>
                                      </p:to>
                                    </p:set>
                                    <p:animEffect filter="wipe(left)" transition="in">
                                      <p:cBhvr>
                                        <p:cTn dur="500" id="43"/>
                                        <p:tgtEl>
                                          <p:spTgt spid="32"/>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2"/>
      <p:bldP grpId="0" spid="13"/>
      <p:bldP grpId="0" spid="21"/>
      <p:bldP grpId="0" spid="15"/>
      <p:bldP grpId="0" spid="16"/>
      <p:bldP grpId="0" spid="17"/>
      <p:bldP grpId="0" spid="18"/>
      <p:bldP grpId="0" spid="19"/>
      <p:bldP grpId="0" spid="20"/>
      <p:bldP grpId="0" spid="32"/>
    </p:bldLst>
  </p:timing>
</p:sld>
</file>

<file path=ppt/slides/slide2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1" name="PA_AutoShape 3"/>
          <p:cNvSpPr>
            <a:spLocks noChangeArrowheads="1" noChangeAspect="1" noTextEdit="1"/>
          </p:cNvSpPr>
          <p:nvPr>
            <p:custDataLst>
              <p:tags r:id="rId2"/>
            </p:custDataLst>
          </p:nvPr>
        </p:nvSpPr>
        <p:spPr bwMode="auto">
          <a:xfrm>
            <a:off x="2774427" y="1977306"/>
            <a:ext cx="1146312" cy="71788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PA_AutoShape 3"/>
          <p:cNvSpPr>
            <a:spLocks noChangeArrowheads="1" noChangeAspect="1" noTextEdit="1"/>
          </p:cNvSpPr>
          <p:nvPr>
            <p:custDataLst>
              <p:tags r:id="rId3"/>
            </p:custDataLst>
          </p:nvPr>
        </p:nvSpPr>
        <p:spPr bwMode="auto">
          <a:xfrm>
            <a:off x="3523335" y="1635646"/>
            <a:ext cx="2320834" cy="14534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PA_任意多边形 5"/>
          <p:cNvSpPr>
            <a:spLocks noEditPoints="1"/>
          </p:cNvSpPr>
          <p:nvPr>
            <p:custDataLst>
              <p:tags r:id="rId4"/>
            </p:custDataLst>
          </p:nvPr>
        </p:nvSpPr>
        <p:spPr bwMode="auto">
          <a:xfrm>
            <a:off x="3487780" y="1641621"/>
            <a:ext cx="2268517" cy="1455297"/>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22" name="PA_AutoShape 3"/>
          <p:cNvSpPr>
            <a:spLocks noChangeArrowheads="1" noChangeAspect="1" noTextEdit="1"/>
          </p:cNvSpPr>
          <p:nvPr>
            <p:custDataLst>
              <p:tags r:id="rId5"/>
            </p:custDataLst>
          </p:nvPr>
        </p:nvSpPr>
        <p:spPr bwMode="auto">
          <a:xfrm>
            <a:off x="1621647" y="2890798"/>
            <a:ext cx="2059463" cy="128975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PA_任意多边形 5"/>
          <p:cNvSpPr>
            <a:spLocks noEditPoints="1"/>
          </p:cNvSpPr>
          <p:nvPr>
            <p:custDataLst>
              <p:tags r:id="rId6"/>
            </p:custDataLst>
          </p:nvPr>
        </p:nvSpPr>
        <p:spPr bwMode="auto">
          <a:xfrm>
            <a:off x="5844170" y="2890798"/>
            <a:ext cx="1761218" cy="1139002"/>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32" name="PA_文本框 31"/>
          <p:cNvSpPr txBox="1"/>
          <p:nvPr>
            <p:custDataLst>
              <p:tags r:id="rId7"/>
            </p:custDataLst>
          </p:nvPr>
        </p:nvSpPr>
        <p:spPr>
          <a:xfrm>
            <a:off x="3920739" y="3335618"/>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grpSp>
        <p:nvGrpSpPr>
          <p:cNvPr id="24" name="PA_chenying0907 23"/>
          <p:cNvGrpSpPr/>
          <p:nvPr>
            <p:custDataLst>
              <p:tags r:id="rId8"/>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6"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33"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17" name="PA_任意多边形 5"/>
          <p:cNvSpPr>
            <a:spLocks noEditPoints="1"/>
          </p:cNvSpPr>
          <p:nvPr>
            <p:custDataLst>
              <p:tags r:id="rId9"/>
            </p:custDataLst>
          </p:nvPr>
        </p:nvSpPr>
        <p:spPr bwMode="auto">
          <a:xfrm>
            <a:off x="1678864" y="2847591"/>
            <a:ext cx="1996871" cy="1291402"/>
          </a:xfrm>
          <a:custGeom>
            <a:gdLst>
              <a:gd fmla="*/ 52 w 231" name="T0"/>
              <a:gd fmla="*/ 126 h 141" name="T1"/>
              <a:gd fmla="*/ 5 w 231" name="T2"/>
              <a:gd fmla="*/ 101 h 141" name="T3"/>
              <a:gd fmla="*/ 116 w 231" name="T4"/>
              <a:gd fmla="*/ 2 h 141" name="T5"/>
              <a:gd fmla="*/ 228 w 231" name="T6"/>
              <a:gd fmla="*/ 52 h 141" name="T7"/>
              <a:gd fmla="*/ 224 w 231" name="T8"/>
              <a:gd fmla="*/ 109 h 141" name="T9"/>
              <a:gd fmla="*/ 190 w 231" name="T10"/>
              <a:gd fmla="*/ 133 h 141" name="T11"/>
              <a:gd fmla="*/ 138 w 231" name="T12"/>
              <a:gd fmla="*/ 117 h 141" name="T13"/>
              <a:gd fmla="*/ 130 w 231" name="T14"/>
              <a:gd fmla="*/ 128 h 141" name="T15"/>
              <a:gd fmla="*/ 129 w 231" name="T16"/>
              <a:gd fmla="*/ 131 h 141" name="T17"/>
              <a:gd fmla="*/ 123 w 231" name="T18"/>
              <a:gd fmla="*/ 116 h 141" name="T19"/>
              <a:gd fmla="*/ 117 w 231" name="T20"/>
              <a:gd fmla="*/ 127 h 141" name="T21"/>
              <a:gd fmla="*/ 109 w 231" name="T22"/>
              <a:gd fmla="*/ 123 h 141" name="T23"/>
              <a:gd fmla="*/ 148 w 231" name="T24"/>
              <a:gd fmla="*/ 134 h 141" name="T25"/>
              <a:gd fmla="*/ 166 w 231" name="T26"/>
              <a:gd fmla="*/ 129 h 141" name="T27"/>
              <a:gd fmla="*/ 106 w 231" name="T28"/>
              <a:gd fmla="*/ 131 h 141" name="T29"/>
              <a:gd fmla="*/ 103 w 231" name="T30"/>
              <a:gd fmla="*/ 119 h 141" name="T31"/>
              <a:gd fmla="*/ 184 w 231" name="T32"/>
              <a:gd fmla="*/ 126 h 141" name="T33"/>
              <a:gd fmla="*/ 87 w 231" name="T34"/>
              <a:gd fmla="*/ 109 h 141" name="T35"/>
              <a:gd fmla="*/ 94 w 231" name="T36"/>
              <a:gd fmla="*/ 113 h 141" name="T37"/>
              <a:gd fmla="*/ 83 w 231" name="T38"/>
              <a:gd fmla="*/ 108 h 141" name="T39"/>
              <a:gd fmla="*/ 75 w 231" name="T40"/>
              <a:gd fmla="*/ 109 h 141" name="T41"/>
              <a:gd fmla="*/ 71 w 231" name="T42"/>
              <a:gd fmla="*/ 127 h 141" name="T43"/>
              <a:gd fmla="*/ 194 w 231" name="T44"/>
              <a:gd fmla="*/ 126 h 141" name="T45"/>
              <a:gd fmla="*/ 176 w 231" name="T46"/>
              <a:gd fmla="*/ 123 h 141" name="T47"/>
              <a:gd fmla="*/ 53 w 231" name="T48"/>
              <a:gd fmla="*/ 121 h 141" name="T49"/>
              <a:gd fmla="*/ 44 w 231" name="T50"/>
              <a:gd fmla="*/ 98 h 141" name="T51"/>
              <a:gd fmla="*/ 186 w 231" name="T52"/>
              <a:gd fmla="*/ 105 h 141" name="T53"/>
              <a:gd fmla="*/ 107 w 231" name="T54"/>
              <a:gd fmla="*/ 111 h 141" name="T55"/>
              <a:gd fmla="*/ 42 w 231" name="T56"/>
              <a:gd fmla="*/ 97 h 141" name="T57"/>
              <a:gd fmla="*/ 200 w 231" name="T58"/>
              <a:gd fmla="*/ 115 h 141" name="T59"/>
              <a:gd fmla="*/ 27 w 231" name="T60"/>
              <a:gd fmla="*/ 102 h 141" name="T61"/>
              <a:gd fmla="*/ 214 w 231" name="T62"/>
              <a:gd fmla="*/ 111 h 141" name="T63"/>
              <a:gd fmla="*/ 189 w 231" name="T64"/>
              <a:gd fmla="*/ 109 h 141" name="T65"/>
              <a:gd fmla="*/ 199 w 231" name="T66"/>
              <a:gd fmla="*/ 105 h 141" name="T67"/>
              <a:gd fmla="*/ 107 w 231" name="T68"/>
              <a:gd fmla="*/ 107 h 141" name="T69"/>
              <a:gd fmla="*/ 217 w 231" name="T70"/>
              <a:gd fmla="*/ 57 h 141" name="T71"/>
              <a:gd fmla="*/ 120 w 231" name="T72"/>
              <a:gd fmla="*/ 53 h 141" name="T73"/>
              <a:gd fmla="*/ 116 w 231" name="T74"/>
              <a:gd fmla="*/ 40 h 141" name="T75"/>
              <a:gd fmla="*/ 15 w 231" name="T76"/>
              <a:gd fmla="*/ 78 h 141" name="T77"/>
              <a:gd fmla="*/ 219 w 231" name="T78"/>
              <a:gd fmla="*/ 108 h 141" name="T79"/>
              <a:gd fmla="*/ 210 w 231" name="T80"/>
              <a:gd fmla="*/ 105 h 141" name="T81"/>
              <a:gd fmla="*/ 183 w 231" name="T82"/>
              <a:gd fmla="*/ 106 h 141" name="T83"/>
              <a:gd fmla="*/ 19 w 231" name="T84"/>
              <a:gd fmla="*/ 86 h 141" name="T85"/>
              <a:gd fmla="*/ 14 w 231" name="T86"/>
              <a:gd fmla="*/ 102 h 141" name="T87"/>
              <a:gd fmla="*/ 9 w 231" name="T88"/>
              <a:gd fmla="*/ 85 h 141" name="T89"/>
              <a:gd fmla="*/ 219 w 231" name="T90"/>
              <a:gd fmla="*/ 99 h 141" name="T91"/>
              <a:gd fmla="*/ 220 w 231" name="T92"/>
              <a:gd fmla="*/ 86 h 141" name="T93"/>
              <a:gd fmla="*/ 225 w 231" name="T94"/>
              <a:gd fmla="*/ 46 h 141" name="T95"/>
              <a:gd fmla="*/ 225 w 231" name="T96"/>
              <a:gd fmla="*/ 54 h 141" name="T97"/>
              <a:gd fmla="*/ 211 w 231" name="T98"/>
              <a:gd fmla="*/ 46 h 141" name="T99"/>
              <a:gd fmla="*/ 193 w 231" name="T100"/>
              <a:gd fmla="*/ 46 h 141" name="T101"/>
              <a:gd fmla="*/ 178 w 231" name="T102"/>
              <a:gd fmla="*/ 48 h 141" name="T103"/>
              <a:gd fmla="*/ 171 w 231" name="T104"/>
              <a:gd fmla="*/ 46 h 141" name="T105"/>
              <a:gd fmla="*/ 173 w 231" name="T106"/>
              <a:gd fmla="*/ 52 h 141" name="T107"/>
              <a:gd fmla="*/ 153 w 231" name="T108"/>
              <a:gd fmla="*/ 43 h 141" name="T109"/>
              <a:gd fmla="*/ 146 w 231" name="T110"/>
              <a:gd fmla="*/ 43 h 141" name="T111"/>
              <a:gd fmla="*/ 131 w 231" name="T112"/>
              <a:gd fmla="*/ 50 h 141" name="T113"/>
              <a:gd fmla="*/ 144 w 231" name="T114"/>
              <a:gd fmla="*/ 39 h 141" name="T115"/>
              <a:gd fmla="*/ 132 w 231" name="T116"/>
              <a:gd fmla="*/ 3 h 141" name="T117"/>
              <a:gd fmla="*/ 127 w 231" name="T118"/>
              <a:gd fmla="*/ 43 h 141" name="T1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b="b" l="0" r="r" t="0"/>
            <a:pathLst>
              <a:path h="141" w="23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anchor="t" anchorCtr="0" bIns="45720" compatLnSpc="1" lIns="91440" numCol="1" rIns="91440" tIns="45720" vert="horz" wrap="square">
            <a:prstTxWarp prst="textNoShape">
              <a:avLst/>
            </a:prstTxWarp>
          </a:bodyPr>
          <a:lstStyle/>
          <a:p>
            <a:endParaRPr altLang="en-US" lang="zh-CN"/>
          </a:p>
        </p:txBody>
      </p:sp>
      <p:sp>
        <p:nvSpPr>
          <p:cNvPr id="19" name="PA_矩形 18"/>
          <p:cNvSpPr/>
          <p:nvPr>
            <p:custDataLst>
              <p:tags r:id="rId10"/>
            </p:custDataLst>
          </p:nvPr>
        </p:nvSpPr>
        <p:spPr>
          <a:xfrm>
            <a:off x="3846756" y="3729853"/>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0" name="PA_文本框 19"/>
          <p:cNvSpPr txBox="1"/>
          <p:nvPr>
            <p:custDataLst>
              <p:tags r:id="rId11"/>
            </p:custDataLst>
          </p:nvPr>
        </p:nvSpPr>
        <p:spPr>
          <a:xfrm>
            <a:off x="1621647" y="1643929"/>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34" name="PA_矩形 33"/>
          <p:cNvSpPr/>
          <p:nvPr>
            <p:custDataLst>
              <p:tags r:id="rId12"/>
            </p:custDataLst>
          </p:nvPr>
        </p:nvSpPr>
        <p:spPr>
          <a:xfrm>
            <a:off x="1547664" y="2038164"/>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35" name="PA_文本框 34"/>
          <p:cNvSpPr txBox="1"/>
          <p:nvPr>
            <p:custDataLst>
              <p:tags r:id="rId13"/>
            </p:custDataLst>
          </p:nvPr>
        </p:nvSpPr>
        <p:spPr>
          <a:xfrm>
            <a:off x="6125740" y="1713629"/>
            <a:ext cx="1721167" cy="396240"/>
          </a:xfrm>
          <a:prstGeom prst="rect">
            <a:avLst/>
          </a:prstGeom>
          <a:noFill/>
        </p:spPr>
        <p:txBody>
          <a:bodyPr rtlCol="0" wrap="non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36" name="PA_矩形 35"/>
          <p:cNvSpPr/>
          <p:nvPr>
            <p:custDataLst>
              <p:tags r:id="rId14"/>
            </p:custDataLst>
          </p:nvPr>
        </p:nvSpPr>
        <p:spPr>
          <a:xfrm>
            <a:off x="6051755" y="2107864"/>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Tree>
    <p:extLst>
      <p:ext uri="{BB962C8B-B14F-4D97-AF65-F5344CB8AC3E}">
        <p14:creationId val="1511236736"/>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4"/>
                                        </p:tgtEl>
                                        <p:attrNameLst>
                                          <p:attrName>style.visibility</p:attrName>
                                        </p:attrNameLst>
                                      </p:cBhvr>
                                      <p:to>
                                        <p:strVal val="visible"/>
                                      </p:to>
                                    </p:set>
                                    <p:animEffect filter="wipe(left)" transition="in">
                                      <p:cBhvr>
                                        <p:cTn dur="500" id="7"/>
                                        <p:tgtEl>
                                          <p:spTgt spid="24"/>
                                        </p:tgtEl>
                                      </p:cBhvr>
                                    </p:animEffect>
                                  </p:childTnLst>
                                </p:cTn>
                              </p:par>
                              <p:par>
                                <p:cTn fill="hold" grpId="0" id="8" nodeType="withEffect" presetClass="entr" presetID="22" presetSubtype="8">
                                  <p:stCondLst>
                                    <p:cond delay="0"/>
                                  </p:stCondLst>
                                  <p:childTnLst>
                                    <p:set>
                                      <p:cBhvr>
                                        <p:cTn dur="1" fill="hold" id="9">
                                          <p:stCondLst>
                                            <p:cond delay="0"/>
                                          </p:stCondLst>
                                        </p:cTn>
                                        <p:tgtEl>
                                          <p:spTgt spid="36"/>
                                        </p:tgtEl>
                                        <p:attrNameLst>
                                          <p:attrName>style.visibility</p:attrName>
                                        </p:attrNameLst>
                                      </p:cBhvr>
                                      <p:to>
                                        <p:strVal val="visible"/>
                                      </p:to>
                                    </p:set>
                                    <p:animEffect filter="wipe(left)" transition="in">
                                      <p:cBhvr>
                                        <p:cTn dur="500" id="10"/>
                                        <p:tgtEl>
                                          <p:spTgt spid="36"/>
                                        </p:tgtEl>
                                      </p:cBhvr>
                                    </p:animEffect>
                                  </p:childTnLst>
                                </p:cTn>
                              </p:par>
                              <p:par>
                                <p:cTn fill="hold" grpId="0" id="11" nodeType="withEffect" presetClass="entr" presetID="53" presetSubtype="0">
                                  <p:stCondLst>
                                    <p:cond delay="300"/>
                                  </p:stCondLst>
                                  <p:childTnLst>
                                    <p:set>
                                      <p:cBhvr>
                                        <p:cTn dur="1" fill="hold" id="12">
                                          <p:stCondLst>
                                            <p:cond delay="0"/>
                                          </p:stCondLst>
                                        </p:cTn>
                                        <p:tgtEl>
                                          <p:spTgt spid="13"/>
                                        </p:tgtEl>
                                        <p:attrNameLst>
                                          <p:attrName>style.visibility</p:attrName>
                                        </p:attrNameLst>
                                      </p:cBhvr>
                                      <p:to>
                                        <p:strVal val="visible"/>
                                      </p:to>
                                    </p:set>
                                    <p:anim calcmode="lin" valueType="num">
                                      <p:cBhvr>
                                        <p:cTn dur="500" fill="hold" id="13"/>
                                        <p:tgtEl>
                                          <p:spTgt spid="13"/>
                                        </p:tgtEl>
                                        <p:attrNameLst>
                                          <p:attrName>ppt_w</p:attrName>
                                        </p:attrNameLst>
                                      </p:cBhvr>
                                      <p:tavLst>
                                        <p:tav tm="0">
                                          <p:val>
                                            <p:fltVal val="0"/>
                                          </p:val>
                                        </p:tav>
                                        <p:tav tm="100000">
                                          <p:val>
                                            <p:strVal val="#ppt_w"/>
                                          </p:val>
                                        </p:tav>
                                      </p:tavLst>
                                    </p:anim>
                                    <p:anim calcmode="lin" valueType="num">
                                      <p:cBhvr>
                                        <p:cTn dur="500" fill="hold" id="14"/>
                                        <p:tgtEl>
                                          <p:spTgt spid="13"/>
                                        </p:tgtEl>
                                        <p:attrNameLst>
                                          <p:attrName>ppt_h</p:attrName>
                                        </p:attrNameLst>
                                      </p:cBhvr>
                                      <p:tavLst>
                                        <p:tav tm="0">
                                          <p:val>
                                            <p:fltVal val="0"/>
                                          </p:val>
                                        </p:tav>
                                        <p:tav tm="100000">
                                          <p:val>
                                            <p:strVal val="#ppt_h"/>
                                          </p:val>
                                        </p:tav>
                                      </p:tavLst>
                                    </p:anim>
                                    <p:animEffect filter="fade" transition="in">
                                      <p:cBhvr>
                                        <p:cTn dur="500" id="15"/>
                                        <p:tgtEl>
                                          <p:spTgt spid="13"/>
                                        </p:tgtEl>
                                      </p:cBhvr>
                                    </p:animEffect>
                                  </p:childTnLst>
                                </p:cTn>
                              </p:par>
                              <p:par>
                                <p:cTn fill="hold" grpId="0" id="16" nodeType="withEffect" presetClass="entr" presetID="53" presetSubtype="0">
                                  <p:stCondLst>
                                    <p:cond delay="600"/>
                                  </p:stCondLst>
                                  <p:childTnLst>
                                    <p:set>
                                      <p:cBhvr>
                                        <p:cTn dur="1" fill="hold" id="17">
                                          <p:stCondLst>
                                            <p:cond delay="0"/>
                                          </p:stCondLst>
                                        </p:cTn>
                                        <p:tgtEl>
                                          <p:spTgt spid="11"/>
                                        </p:tgtEl>
                                        <p:attrNameLst>
                                          <p:attrName>style.visibility</p:attrName>
                                        </p:attrNameLst>
                                      </p:cBhvr>
                                      <p:to>
                                        <p:strVal val="visible"/>
                                      </p:to>
                                    </p:set>
                                    <p:anim calcmode="lin" valueType="num">
                                      <p:cBhvr>
                                        <p:cTn dur="500" fill="hold" id="18"/>
                                        <p:tgtEl>
                                          <p:spTgt spid="11"/>
                                        </p:tgtEl>
                                        <p:attrNameLst>
                                          <p:attrName>ppt_w</p:attrName>
                                        </p:attrNameLst>
                                      </p:cBhvr>
                                      <p:tavLst>
                                        <p:tav tm="0">
                                          <p:val>
                                            <p:fltVal val="0"/>
                                          </p:val>
                                        </p:tav>
                                        <p:tav tm="100000">
                                          <p:val>
                                            <p:strVal val="#ppt_w"/>
                                          </p:val>
                                        </p:tav>
                                      </p:tavLst>
                                    </p:anim>
                                    <p:anim calcmode="lin" valueType="num">
                                      <p:cBhvr>
                                        <p:cTn dur="500" fill="hold" id="19"/>
                                        <p:tgtEl>
                                          <p:spTgt spid="11"/>
                                        </p:tgtEl>
                                        <p:attrNameLst>
                                          <p:attrName>ppt_h</p:attrName>
                                        </p:attrNameLst>
                                      </p:cBhvr>
                                      <p:tavLst>
                                        <p:tav tm="0">
                                          <p:val>
                                            <p:fltVal val="0"/>
                                          </p:val>
                                        </p:tav>
                                        <p:tav tm="100000">
                                          <p:val>
                                            <p:strVal val="#ppt_h"/>
                                          </p:val>
                                        </p:tav>
                                      </p:tavLst>
                                    </p:anim>
                                    <p:animEffect filter="fade" transition="in">
                                      <p:cBhvr>
                                        <p:cTn dur="500" id="20"/>
                                        <p:tgtEl>
                                          <p:spTgt spid="11"/>
                                        </p:tgtEl>
                                      </p:cBhvr>
                                    </p:animEffect>
                                  </p:childTnLst>
                                </p:cTn>
                              </p:par>
                              <p:par>
                                <p:cTn fill="hold" grpId="0" id="21" nodeType="withEffect" presetClass="entr" presetID="53" presetSubtype="0">
                                  <p:stCondLst>
                                    <p:cond delay="900"/>
                                  </p:stCondLst>
                                  <p:childTnLst>
                                    <p:set>
                                      <p:cBhvr>
                                        <p:cTn dur="1" fill="hold" id="22">
                                          <p:stCondLst>
                                            <p:cond delay="0"/>
                                          </p:stCondLst>
                                        </p:cTn>
                                        <p:tgtEl>
                                          <p:spTgt spid="21"/>
                                        </p:tgtEl>
                                        <p:attrNameLst>
                                          <p:attrName>style.visibility</p:attrName>
                                        </p:attrNameLst>
                                      </p:cBhvr>
                                      <p:to>
                                        <p:strVal val="visible"/>
                                      </p:to>
                                    </p:set>
                                    <p:anim calcmode="lin" valueType="num">
                                      <p:cBhvr>
                                        <p:cTn dur="500" fill="hold" id="23"/>
                                        <p:tgtEl>
                                          <p:spTgt spid="21"/>
                                        </p:tgtEl>
                                        <p:attrNameLst>
                                          <p:attrName>ppt_w</p:attrName>
                                        </p:attrNameLst>
                                      </p:cBhvr>
                                      <p:tavLst>
                                        <p:tav tm="0">
                                          <p:val>
                                            <p:fltVal val="0"/>
                                          </p:val>
                                        </p:tav>
                                        <p:tav tm="100000">
                                          <p:val>
                                            <p:strVal val="#ppt_w"/>
                                          </p:val>
                                        </p:tav>
                                      </p:tavLst>
                                    </p:anim>
                                    <p:anim calcmode="lin" valueType="num">
                                      <p:cBhvr>
                                        <p:cTn dur="500" fill="hold" id="24"/>
                                        <p:tgtEl>
                                          <p:spTgt spid="21"/>
                                        </p:tgtEl>
                                        <p:attrNameLst>
                                          <p:attrName>ppt_h</p:attrName>
                                        </p:attrNameLst>
                                      </p:cBhvr>
                                      <p:tavLst>
                                        <p:tav tm="0">
                                          <p:val>
                                            <p:fltVal val="0"/>
                                          </p:val>
                                        </p:tav>
                                        <p:tav tm="100000">
                                          <p:val>
                                            <p:strVal val="#ppt_h"/>
                                          </p:val>
                                        </p:tav>
                                      </p:tavLst>
                                    </p:anim>
                                    <p:animEffect filter="fade" transition="in">
                                      <p:cBhvr>
                                        <p:cTn dur="500" id="25"/>
                                        <p:tgtEl>
                                          <p:spTgt spid="21"/>
                                        </p:tgtEl>
                                      </p:cBhvr>
                                    </p:animEffect>
                                  </p:childTnLst>
                                </p:cTn>
                              </p:par>
                              <p:par>
                                <p:cTn fill="hold" grpId="0" id="26" nodeType="withEffect" presetClass="entr" presetID="22" presetSubtype="8">
                                  <p:stCondLst>
                                    <p:cond delay="1200"/>
                                  </p:stCondLst>
                                  <p:childTnLst>
                                    <p:set>
                                      <p:cBhvr>
                                        <p:cTn dur="1" fill="hold" id="27">
                                          <p:stCondLst>
                                            <p:cond delay="0"/>
                                          </p:stCondLst>
                                        </p:cTn>
                                        <p:tgtEl>
                                          <p:spTgt spid="22"/>
                                        </p:tgtEl>
                                        <p:attrNameLst>
                                          <p:attrName>style.visibility</p:attrName>
                                        </p:attrNameLst>
                                      </p:cBhvr>
                                      <p:to>
                                        <p:strVal val="visible"/>
                                      </p:to>
                                    </p:set>
                                    <p:animEffect filter="wipe(left)" transition="in">
                                      <p:cBhvr>
                                        <p:cTn dur="500" id="28"/>
                                        <p:tgtEl>
                                          <p:spTgt spid="22"/>
                                        </p:tgtEl>
                                      </p:cBhvr>
                                    </p:animEffect>
                                  </p:childTnLst>
                                </p:cTn>
                              </p:par>
                              <p:par>
                                <p:cTn fill="hold" grpId="0" id="29" nodeType="withEffect" presetClass="entr" presetID="22" presetSubtype="8">
                                  <p:stCondLst>
                                    <p:cond delay="1500"/>
                                  </p:stCondLst>
                                  <p:childTnLst>
                                    <p:set>
                                      <p:cBhvr>
                                        <p:cTn dur="1" fill="hold" id="30">
                                          <p:stCondLst>
                                            <p:cond delay="0"/>
                                          </p:stCondLst>
                                        </p:cTn>
                                        <p:tgtEl>
                                          <p:spTgt spid="23"/>
                                        </p:tgtEl>
                                        <p:attrNameLst>
                                          <p:attrName>style.visibility</p:attrName>
                                        </p:attrNameLst>
                                      </p:cBhvr>
                                      <p:to>
                                        <p:strVal val="visible"/>
                                      </p:to>
                                    </p:set>
                                    <p:animEffect filter="wipe(left)" transition="in">
                                      <p:cBhvr>
                                        <p:cTn dur="500" id="31"/>
                                        <p:tgtEl>
                                          <p:spTgt spid="23"/>
                                        </p:tgtEl>
                                      </p:cBhvr>
                                    </p:animEffect>
                                  </p:childTnLst>
                                </p:cTn>
                              </p:par>
                              <p:par>
                                <p:cTn fill="hold" grpId="0" id="32" nodeType="withEffect" presetClass="entr" presetID="22" presetSubtype="8">
                                  <p:stCondLst>
                                    <p:cond delay="1800"/>
                                  </p:stCondLst>
                                  <p:childTnLst>
                                    <p:set>
                                      <p:cBhvr>
                                        <p:cTn dur="1" fill="hold" id="33">
                                          <p:stCondLst>
                                            <p:cond delay="0"/>
                                          </p:stCondLst>
                                        </p:cTn>
                                        <p:tgtEl>
                                          <p:spTgt spid="32"/>
                                        </p:tgtEl>
                                        <p:attrNameLst>
                                          <p:attrName>style.visibility</p:attrName>
                                        </p:attrNameLst>
                                      </p:cBhvr>
                                      <p:to>
                                        <p:strVal val="visible"/>
                                      </p:to>
                                    </p:set>
                                    <p:animEffect filter="wipe(left)" transition="in">
                                      <p:cBhvr>
                                        <p:cTn dur="500" id="34"/>
                                        <p:tgtEl>
                                          <p:spTgt spid="32"/>
                                        </p:tgtEl>
                                      </p:cBhvr>
                                    </p:animEffect>
                                  </p:childTnLst>
                                </p:cTn>
                              </p:par>
                              <p:par>
                                <p:cTn fill="hold" grpId="0" id="35" nodeType="withEffect" presetClass="entr" presetID="22" presetSubtype="8">
                                  <p:stCondLst>
                                    <p:cond delay="2400"/>
                                  </p:stCondLst>
                                  <p:childTnLst>
                                    <p:set>
                                      <p:cBhvr>
                                        <p:cTn dur="1" fill="hold" id="36">
                                          <p:stCondLst>
                                            <p:cond delay="0"/>
                                          </p:stCondLst>
                                        </p:cTn>
                                        <p:tgtEl>
                                          <p:spTgt spid="17"/>
                                        </p:tgtEl>
                                        <p:attrNameLst>
                                          <p:attrName>style.visibility</p:attrName>
                                        </p:attrNameLst>
                                      </p:cBhvr>
                                      <p:to>
                                        <p:strVal val="visible"/>
                                      </p:to>
                                    </p:set>
                                    <p:animEffect filter="wipe(left)" transition="in">
                                      <p:cBhvr>
                                        <p:cTn dur="500" id="37"/>
                                        <p:tgtEl>
                                          <p:spTgt spid="17"/>
                                        </p:tgtEl>
                                      </p:cBhvr>
                                    </p:animEffect>
                                  </p:childTnLst>
                                </p:cTn>
                              </p:par>
                              <p:par>
                                <p:cTn fill="hold" grpId="0" id="38" nodeType="withEffect" presetClass="entr" presetID="22" presetSubtype="8">
                                  <p:stCondLst>
                                    <p:cond delay="2700"/>
                                  </p:stCondLst>
                                  <p:childTnLst>
                                    <p:set>
                                      <p:cBhvr>
                                        <p:cTn dur="1" fill="hold" id="39">
                                          <p:stCondLst>
                                            <p:cond delay="0"/>
                                          </p:stCondLst>
                                        </p:cTn>
                                        <p:tgtEl>
                                          <p:spTgt spid="19"/>
                                        </p:tgtEl>
                                        <p:attrNameLst>
                                          <p:attrName>style.visibility</p:attrName>
                                        </p:attrNameLst>
                                      </p:cBhvr>
                                      <p:to>
                                        <p:strVal val="visible"/>
                                      </p:to>
                                    </p:set>
                                    <p:animEffect filter="wipe(left)" transition="in">
                                      <p:cBhvr>
                                        <p:cTn dur="500" id="40"/>
                                        <p:tgtEl>
                                          <p:spTgt spid="19"/>
                                        </p:tgtEl>
                                      </p:cBhvr>
                                    </p:animEffect>
                                  </p:childTnLst>
                                </p:cTn>
                              </p:par>
                              <p:par>
                                <p:cTn fill="hold" grpId="0" id="41" nodeType="withEffect" presetClass="entr" presetID="22" presetSubtype="8">
                                  <p:stCondLst>
                                    <p:cond delay="3000"/>
                                  </p:stCondLst>
                                  <p:childTnLst>
                                    <p:set>
                                      <p:cBhvr>
                                        <p:cTn dur="1" fill="hold" id="42">
                                          <p:stCondLst>
                                            <p:cond delay="0"/>
                                          </p:stCondLst>
                                        </p:cTn>
                                        <p:tgtEl>
                                          <p:spTgt spid="20"/>
                                        </p:tgtEl>
                                        <p:attrNameLst>
                                          <p:attrName>style.visibility</p:attrName>
                                        </p:attrNameLst>
                                      </p:cBhvr>
                                      <p:to>
                                        <p:strVal val="visible"/>
                                      </p:to>
                                    </p:set>
                                    <p:animEffect filter="wipe(left)" transition="in">
                                      <p:cBhvr>
                                        <p:cTn dur="500" id="43"/>
                                        <p:tgtEl>
                                          <p:spTgt spid="20"/>
                                        </p:tgtEl>
                                      </p:cBhvr>
                                    </p:animEffect>
                                  </p:childTnLst>
                                </p:cTn>
                              </p:par>
                              <p:par>
                                <p:cTn fill="hold" grpId="0" id="44" nodeType="withEffect" presetClass="entr" presetID="22" presetSubtype="8">
                                  <p:stCondLst>
                                    <p:cond delay="3300"/>
                                  </p:stCondLst>
                                  <p:childTnLst>
                                    <p:set>
                                      <p:cBhvr>
                                        <p:cTn dur="1" fill="hold" id="45">
                                          <p:stCondLst>
                                            <p:cond delay="0"/>
                                          </p:stCondLst>
                                        </p:cTn>
                                        <p:tgtEl>
                                          <p:spTgt spid="34"/>
                                        </p:tgtEl>
                                        <p:attrNameLst>
                                          <p:attrName>style.visibility</p:attrName>
                                        </p:attrNameLst>
                                      </p:cBhvr>
                                      <p:to>
                                        <p:strVal val="visible"/>
                                      </p:to>
                                    </p:set>
                                    <p:animEffect filter="wipe(left)" transition="in">
                                      <p:cBhvr>
                                        <p:cTn dur="500" id="46"/>
                                        <p:tgtEl>
                                          <p:spTgt spid="34"/>
                                        </p:tgtEl>
                                      </p:cBhvr>
                                    </p:animEffect>
                                  </p:childTnLst>
                                </p:cTn>
                              </p:par>
                              <p:par>
                                <p:cTn fill="hold" grpId="0" id="47" nodeType="withEffect" presetClass="entr" presetID="22" presetSubtype="8">
                                  <p:stCondLst>
                                    <p:cond delay="3600"/>
                                  </p:stCondLst>
                                  <p:childTnLst>
                                    <p:set>
                                      <p:cBhvr>
                                        <p:cTn dur="1" fill="hold" id="48">
                                          <p:stCondLst>
                                            <p:cond delay="0"/>
                                          </p:stCondLst>
                                        </p:cTn>
                                        <p:tgtEl>
                                          <p:spTgt spid="35"/>
                                        </p:tgtEl>
                                        <p:attrNameLst>
                                          <p:attrName>style.visibility</p:attrName>
                                        </p:attrNameLst>
                                      </p:cBhvr>
                                      <p:to>
                                        <p:strVal val="visible"/>
                                      </p:to>
                                    </p:set>
                                    <p:animEffect filter="wipe(left)" transition="in">
                                      <p:cBhvr>
                                        <p:cTn dur="500" id="49"/>
                                        <p:tgtEl>
                                          <p:spTgt spid="35"/>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
      <p:bldP grpId="0" spid="13"/>
      <p:bldP grpId="0" spid="21"/>
      <p:bldP grpId="0" spid="22"/>
      <p:bldP grpId="0" spid="23"/>
      <p:bldP grpId="0" spid="32"/>
      <p:bldP grpId="0" spid="17"/>
      <p:bldP grpId="0" spid="19"/>
      <p:bldP grpId="0" spid="20"/>
      <p:bldP grpId="0" spid="34"/>
      <p:bldP grpId="0" spid="35"/>
      <p:bldP grpId="0" spid="36"/>
    </p:bldLst>
  </p:timing>
</p:sld>
</file>

<file path=ppt/slides/slide2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p:nvPr/>
          </p:nvSpPr>
          <p:spPr bwMode="auto">
            <a:xfrm>
              <a:off x="5281613" y="4202113"/>
              <a:ext cx="22225" cy="23813"/>
            </a:xfrm>
            <a:custGeom>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b="b" l="0" r="r" t="0"/>
              <a:pathLst>
                <a:path h="61" w="54">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 name="chenying0907 56"/>
            <p:cNvSpPr/>
            <p:nvPr/>
          </p:nvSpPr>
          <p:spPr bwMode="auto">
            <a:xfrm>
              <a:off x="5300663" y="4224338"/>
              <a:ext cx="22225" cy="33338"/>
            </a:xfrm>
            <a:custGeom>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b="b" l="0" r="r" t="0"/>
              <a:pathLst>
                <a:path h="82" w="57">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 name="chenying0907 57"/>
            <p:cNvSpPr/>
            <p:nvPr/>
          </p:nvSpPr>
          <p:spPr bwMode="auto">
            <a:xfrm>
              <a:off x="5322888" y="4248150"/>
              <a:ext cx="22225" cy="31750"/>
            </a:xfrm>
            <a:custGeom>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b="b" l="0" r="r" t="0"/>
              <a:pathLst>
                <a:path h="80" w="52">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 name="chenying0907 58"/>
            <p:cNvSpPr/>
            <p:nvPr/>
          </p:nvSpPr>
          <p:spPr bwMode="auto">
            <a:xfrm>
              <a:off x="5345113" y="4275138"/>
              <a:ext cx="19050" cy="26988"/>
            </a:xfrm>
            <a:custGeom>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b="b" l="0" r="r" t="0"/>
              <a:pathLst>
                <a:path h="68" w="50">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 name="chenying0907 59"/>
            <p:cNvSpPr/>
            <p:nvPr/>
          </p:nvSpPr>
          <p:spPr bwMode="auto">
            <a:xfrm>
              <a:off x="5368926" y="4297363"/>
              <a:ext cx="14288" cy="28575"/>
            </a:xfrm>
            <a:custGeom>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b="b" l="0" r="r" t="0"/>
              <a:pathLst>
                <a:path h="72" w="38">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 name="chenying0907 60"/>
            <p:cNvSpPr/>
            <p:nvPr/>
          </p:nvSpPr>
          <p:spPr bwMode="auto">
            <a:xfrm>
              <a:off x="5380038" y="4324350"/>
              <a:ext cx="17463" cy="26988"/>
            </a:xfrm>
            <a:custGeom>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b="b" l="0" r="r" t="0"/>
              <a:pathLst>
                <a:path h="68" w="46">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 name="chenying0907 61"/>
            <p:cNvSpPr/>
            <p:nvPr/>
          </p:nvSpPr>
          <p:spPr bwMode="auto">
            <a:xfrm>
              <a:off x="5394326" y="4349750"/>
              <a:ext cx="19050" cy="28575"/>
            </a:xfrm>
            <a:custGeom>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b="b" l="0" r="r" t="0"/>
              <a:pathLst>
                <a:path h="72" w="48">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 name="chenying0907 62"/>
            <p:cNvSpPr/>
            <p:nvPr/>
          </p:nvSpPr>
          <p:spPr bwMode="auto">
            <a:xfrm>
              <a:off x="5411788" y="4368800"/>
              <a:ext cx="19050" cy="26988"/>
            </a:xfrm>
            <a:custGeom>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b="b" l="0" r="r" t="0"/>
              <a:pathLst>
                <a:path h="68" w="44">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 name="chenying0907 63"/>
            <p:cNvSpPr/>
            <p:nvPr/>
          </p:nvSpPr>
          <p:spPr bwMode="auto">
            <a:xfrm>
              <a:off x="5299076" y="4464050"/>
              <a:ext cx="14288" cy="26988"/>
            </a:xfrm>
            <a:custGeom>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b="b" l="0" r="r" t="0"/>
              <a:pathLst>
                <a:path h="68" w="3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 name="chenying0907 64"/>
            <p:cNvSpPr/>
            <p:nvPr/>
          </p:nvSpPr>
          <p:spPr bwMode="auto">
            <a:xfrm>
              <a:off x="5330826" y="4467225"/>
              <a:ext cx="15875" cy="25400"/>
            </a:xfrm>
            <a:custGeom>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b="b" l="0" r="r" t="0"/>
              <a:pathLst>
                <a:path h="64" w="38">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 name="chenying0907 65"/>
            <p:cNvSpPr/>
            <p:nvPr/>
          </p:nvSpPr>
          <p:spPr bwMode="auto">
            <a:xfrm>
              <a:off x="5365751" y="4467225"/>
              <a:ext cx="14288" cy="26988"/>
            </a:xfrm>
            <a:custGeom>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b="b" l="0" r="r" t="0"/>
              <a:pathLst>
                <a:path h="68" w="3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 name="chenying0907 66"/>
            <p:cNvSpPr/>
            <p:nvPr/>
          </p:nvSpPr>
          <p:spPr bwMode="auto">
            <a:xfrm>
              <a:off x="5391151" y="4471988"/>
              <a:ext cx="20638" cy="28575"/>
            </a:xfrm>
            <a:custGeom>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b="b" l="0" r="r" t="0"/>
              <a:pathLst>
                <a:path h="72" w="54">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 name="chenying0907 67"/>
            <p:cNvSpPr/>
            <p:nvPr/>
          </p:nvSpPr>
          <p:spPr bwMode="auto">
            <a:xfrm>
              <a:off x="5434013" y="4471988"/>
              <a:ext cx="12700" cy="25400"/>
            </a:xfrm>
            <a:custGeom>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b="b" l="0" r="r" t="0"/>
              <a:pathLst>
                <a:path h="64" w="3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 name="chenying0907 68"/>
            <p:cNvSpPr/>
            <p:nvPr/>
          </p:nvSpPr>
          <p:spPr bwMode="auto">
            <a:xfrm>
              <a:off x="5467351" y="4473575"/>
              <a:ext cx="14288" cy="25400"/>
            </a:xfrm>
            <a:custGeom>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b="b" l="0" r="r" t="0"/>
              <a:pathLst>
                <a:path h="64" w="35">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 name="chenying0907 69"/>
            <p:cNvSpPr/>
            <p:nvPr/>
          </p:nvSpPr>
          <p:spPr bwMode="auto">
            <a:xfrm>
              <a:off x="5497513" y="4483100"/>
              <a:ext cx="14288" cy="23813"/>
            </a:xfrm>
            <a:custGeom>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b="b" l="0" r="r" t="0"/>
              <a:pathLst>
                <a:path h="60" w="35">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 name="chenying0907 70"/>
            <p:cNvSpPr/>
            <p:nvPr/>
          </p:nvSpPr>
          <p:spPr bwMode="auto">
            <a:xfrm>
              <a:off x="5322888" y="4629150"/>
              <a:ext cx="14288" cy="26988"/>
            </a:xfrm>
            <a:custGeom>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b="b" l="0" r="r" t="0"/>
              <a:pathLst>
                <a:path h="69" w="34">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 name="chenying0907 71"/>
            <p:cNvSpPr/>
            <p:nvPr/>
          </p:nvSpPr>
          <p:spPr bwMode="auto">
            <a:xfrm>
              <a:off x="5353051" y="4632325"/>
              <a:ext cx="15875" cy="25400"/>
            </a:xfrm>
            <a:custGeom>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b="b" l="0" r="r" t="0"/>
              <a:pathLst>
                <a:path h="62" w="38">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 name="chenying0907 72"/>
            <p:cNvSpPr/>
            <p:nvPr/>
          </p:nvSpPr>
          <p:spPr bwMode="auto">
            <a:xfrm>
              <a:off x="5384801" y="4635500"/>
              <a:ext cx="14288" cy="28575"/>
            </a:xfrm>
            <a:custGeom>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b="b" l="0" r="r" t="0"/>
              <a:pathLst>
                <a:path h="72" w="36">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 name="chenying0907 73"/>
            <p:cNvSpPr/>
            <p:nvPr/>
          </p:nvSpPr>
          <p:spPr bwMode="auto">
            <a:xfrm>
              <a:off x="5426076" y="4635500"/>
              <a:ext cx="9525" cy="28575"/>
            </a:xfrm>
            <a:custGeom>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b="b" l="0" r="r" t="0"/>
              <a:pathLst>
                <a:path h="72" w="26">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 name="chenying0907 74"/>
            <p:cNvSpPr/>
            <p:nvPr/>
          </p:nvSpPr>
          <p:spPr bwMode="auto">
            <a:xfrm>
              <a:off x="5459413" y="4641850"/>
              <a:ext cx="4763" cy="23813"/>
            </a:xfrm>
            <a:custGeom>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b="b" l="0" r="r" t="0"/>
              <a:pathLst>
                <a:path h="60" w="14">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 name="chenying0907 75"/>
            <p:cNvSpPr/>
            <p:nvPr/>
          </p:nvSpPr>
          <p:spPr bwMode="auto">
            <a:xfrm>
              <a:off x="5495926" y="4640263"/>
              <a:ext cx="11113" cy="26988"/>
            </a:xfrm>
            <a:custGeom>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b="b" l="0" r="r" t="0"/>
              <a:pathLst>
                <a:path h="68" w="27">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 name="chenying0907 76"/>
            <p:cNvSpPr/>
            <p:nvPr/>
          </p:nvSpPr>
          <p:spPr bwMode="auto">
            <a:xfrm>
              <a:off x="5514976" y="4643438"/>
              <a:ext cx="12700" cy="25400"/>
            </a:xfrm>
            <a:custGeom>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b="b" l="0" r="r" t="0"/>
              <a:pathLst>
                <a:path h="64" w="30">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 name="chenying0907 77"/>
            <p:cNvSpPr/>
            <p:nvPr/>
          </p:nvSpPr>
          <p:spPr bwMode="auto">
            <a:xfrm>
              <a:off x="5524501" y="4746625"/>
              <a:ext cx="11113" cy="30163"/>
            </a:xfrm>
            <a:custGeom>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b="b" l="0" r="r" t="0"/>
              <a:pathLst>
                <a:path h="75" w="30">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 name="chenying0907 78"/>
            <p:cNvSpPr/>
            <p:nvPr/>
          </p:nvSpPr>
          <p:spPr bwMode="auto">
            <a:xfrm>
              <a:off x="5546726" y="4759325"/>
              <a:ext cx="12700" cy="28575"/>
            </a:xfrm>
            <a:custGeom>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b="b" l="0" r="r" t="0"/>
              <a:pathLst>
                <a:path h="74" w="28">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 name="chenying0907 79"/>
            <p:cNvSpPr/>
            <p:nvPr/>
          </p:nvSpPr>
          <p:spPr bwMode="auto">
            <a:xfrm>
              <a:off x="5589588" y="4762500"/>
              <a:ext cx="11113" cy="30163"/>
            </a:xfrm>
            <a:custGeom>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b="b" l="0" r="r" t="0"/>
              <a:pathLst>
                <a:path h="74" w="30">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 name="chenying0907 80"/>
            <p:cNvSpPr/>
            <p:nvPr/>
          </p:nvSpPr>
          <p:spPr bwMode="auto">
            <a:xfrm>
              <a:off x="5616576" y="4765675"/>
              <a:ext cx="9525" cy="23813"/>
            </a:xfrm>
            <a:custGeom>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b="b" l="0" r="r" t="0"/>
              <a:pathLst>
                <a:path h="60" w="23">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 name="chenying0907 81"/>
            <p:cNvSpPr/>
            <p:nvPr/>
          </p:nvSpPr>
          <p:spPr bwMode="auto">
            <a:xfrm>
              <a:off x="5643563" y="4765675"/>
              <a:ext cx="7938" cy="23813"/>
            </a:xfrm>
            <a:custGeom>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b="b" l="0" r="r" t="0"/>
              <a:pathLst>
                <a:path h="60" w="2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 name="chenying0907 82"/>
            <p:cNvSpPr/>
            <p:nvPr/>
          </p:nvSpPr>
          <p:spPr bwMode="auto">
            <a:xfrm>
              <a:off x="5667376" y="4767263"/>
              <a:ext cx="11113" cy="22225"/>
            </a:xfrm>
            <a:custGeom>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b="b" l="0" r="r" t="0"/>
              <a:pathLst>
                <a:path h="56" w="28">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 name="chenying0907 83"/>
            <p:cNvSpPr/>
            <p:nvPr/>
          </p:nvSpPr>
          <p:spPr bwMode="auto">
            <a:xfrm>
              <a:off x="5702301" y="4641850"/>
              <a:ext cx="15875" cy="25400"/>
            </a:xfrm>
            <a:custGeom>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b="b" l="0" r="r" t="0"/>
              <a:pathLst>
                <a:path h="64" w="4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 name="chenying0907 84"/>
            <p:cNvSpPr/>
            <p:nvPr/>
          </p:nvSpPr>
          <p:spPr bwMode="auto">
            <a:xfrm>
              <a:off x="5730876" y="4641850"/>
              <a:ext cx="17463" cy="19050"/>
            </a:xfrm>
            <a:custGeom>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b="b" l="0" r="r" t="0"/>
              <a:pathLst>
                <a:path h="50" w="44">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 name="chenying0907 85"/>
            <p:cNvSpPr/>
            <p:nvPr/>
          </p:nvSpPr>
          <p:spPr bwMode="auto">
            <a:xfrm>
              <a:off x="5767388" y="4638675"/>
              <a:ext cx="14288" cy="22225"/>
            </a:xfrm>
            <a:custGeom>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b="b" l="0" r="r" t="0"/>
              <a:pathLst>
                <a:path h="57" w="36">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 name="chenying0907 86"/>
            <p:cNvSpPr/>
            <p:nvPr/>
          </p:nvSpPr>
          <p:spPr bwMode="auto">
            <a:xfrm>
              <a:off x="5786438" y="4640263"/>
              <a:ext cx="20638" cy="22225"/>
            </a:xfrm>
            <a:custGeom>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b="b" l="0" r="r" t="0"/>
              <a:pathLst>
                <a:path h="56" w="50">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 name="chenying0907 87"/>
            <p:cNvSpPr/>
            <p:nvPr/>
          </p:nvSpPr>
          <p:spPr bwMode="auto">
            <a:xfrm>
              <a:off x="5826126" y="4635500"/>
              <a:ext cx="14288" cy="23813"/>
            </a:xfrm>
            <a:custGeom>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b="b" l="0" r="r" t="0"/>
              <a:pathLst>
                <a:path h="61" w="34">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 name="chenying0907 88"/>
            <p:cNvSpPr/>
            <p:nvPr/>
          </p:nvSpPr>
          <p:spPr bwMode="auto">
            <a:xfrm>
              <a:off x="5853113" y="4635500"/>
              <a:ext cx="12700" cy="22225"/>
            </a:xfrm>
            <a:custGeom>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b="b" l="0" r="r" t="0"/>
              <a:pathLst>
                <a:path h="57" w="30">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 name="chenying0907 89"/>
            <p:cNvSpPr/>
            <p:nvPr/>
          </p:nvSpPr>
          <p:spPr bwMode="auto">
            <a:xfrm>
              <a:off x="5699126" y="4479925"/>
              <a:ext cx="20638" cy="26988"/>
            </a:xfrm>
            <a:custGeom>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b="b" l="0" r="r" t="0"/>
              <a:pathLst>
                <a:path h="72" w="5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 name="chenying0907 90"/>
            <p:cNvSpPr/>
            <p:nvPr/>
          </p:nvSpPr>
          <p:spPr bwMode="auto">
            <a:xfrm>
              <a:off x="5730876" y="4478338"/>
              <a:ext cx="20638" cy="26988"/>
            </a:xfrm>
            <a:custGeom>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b="b" l="0" r="r" t="0"/>
              <a:pathLst>
                <a:path h="69" w="52">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 name="chenying0907 91"/>
            <p:cNvSpPr/>
            <p:nvPr/>
          </p:nvSpPr>
          <p:spPr bwMode="auto">
            <a:xfrm>
              <a:off x="5772151" y="4479925"/>
              <a:ext cx="14288" cy="22225"/>
            </a:xfrm>
            <a:custGeom>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b="b" l="0" r="r" t="0"/>
              <a:pathLst>
                <a:path h="57" w="3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 name="chenying0907 92"/>
            <p:cNvSpPr/>
            <p:nvPr/>
          </p:nvSpPr>
          <p:spPr bwMode="auto">
            <a:xfrm>
              <a:off x="5794376" y="4476750"/>
              <a:ext cx="15875" cy="25400"/>
            </a:xfrm>
            <a:custGeom>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b="b" l="0" r="r" t="0"/>
              <a:pathLst>
                <a:path h="64" w="37">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 name="chenying0907 93"/>
            <p:cNvSpPr/>
            <p:nvPr/>
          </p:nvSpPr>
          <p:spPr bwMode="auto">
            <a:xfrm>
              <a:off x="5835651" y="4471988"/>
              <a:ext cx="11113" cy="22225"/>
            </a:xfrm>
            <a:custGeom>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b="b" l="0" r="r" t="0"/>
              <a:pathLst>
                <a:path h="56" w="31">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 name="chenying0907 94"/>
            <p:cNvSpPr/>
            <p:nvPr/>
          </p:nvSpPr>
          <p:spPr bwMode="auto">
            <a:xfrm>
              <a:off x="5861051" y="4467225"/>
              <a:ext cx="14288" cy="22225"/>
            </a:xfrm>
            <a:custGeom>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b="b" l="0" r="r" t="0"/>
              <a:pathLst>
                <a:path h="57" w="3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 name="chenying0907 95"/>
            <p:cNvSpPr/>
            <p:nvPr/>
          </p:nvSpPr>
          <p:spPr bwMode="auto">
            <a:xfrm>
              <a:off x="5889626" y="4467225"/>
              <a:ext cx="12700" cy="26988"/>
            </a:xfrm>
            <a:custGeom>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b="b" l="0" r="r" t="0"/>
              <a:pathLst>
                <a:path h="68" w="34">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 name="chenying0907 96"/>
            <p:cNvSpPr/>
            <p:nvPr/>
          </p:nvSpPr>
          <p:spPr bwMode="auto">
            <a:xfrm>
              <a:off x="5832476" y="4108450"/>
              <a:ext cx="7938" cy="33338"/>
            </a:xfrm>
            <a:custGeom>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b="b" l="0" r="r" t="0"/>
              <a:pathLst>
                <a:path h="85" w="17">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 name="chenying0907 97"/>
            <p:cNvSpPr/>
            <p:nvPr/>
          </p:nvSpPr>
          <p:spPr bwMode="auto">
            <a:xfrm>
              <a:off x="5878513" y="4127500"/>
              <a:ext cx="4763" cy="33338"/>
            </a:xfrm>
            <a:custGeom>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b="b" l="0" r="r" t="0"/>
              <a:pathLst>
                <a:path h="85" w="12">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 name="chenying0907 98"/>
            <p:cNvSpPr/>
            <p:nvPr/>
          </p:nvSpPr>
          <p:spPr bwMode="auto">
            <a:xfrm>
              <a:off x="5921376" y="4151313"/>
              <a:ext cx="4763" cy="31750"/>
            </a:xfrm>
            <a:custGeom>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b="b" l="0" r="r" t="0"/>
              <a:pathLst>
                <a:path h="80" w="11">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 name="chenying0907 99"/>
            <p:cNvSpPr/>
            <p:nvPr/>
          </p:nvSpPr>
          <p:spPr bwMode="auto">
            <a:xfrm>
              <a:off x="5343526" y="4129088"/>
              <a:ext cx="7938" cy="25400"/>
            </a:xfrm>
            <a:custGeom>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b="b" l="0" r="r" t="0"/>
              <a:pathLst>
                <a:path h="62" w="18">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 name="chenying0907 100"/>
            <p:cNvSpPr/>
            <p:nvPr/>
          </p:nvSpPr>
          <p:spPr bwMode="auto">
            <a:xfrm>
              <a:off x="5470526" y="4203700"/>
              <a:ext cx="4763" cy="31750"/>
            </a:xfrm>
            <a:custGeom>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b="b" l="0" r="r" t="0"/>
              <a:pathLst>
                <a:path h="79" w="11">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 name="chenying0907 101"/>
            <p:cNvSpPr/>
            <p:nvPr/>
          </p:nvSpPr>
          <p:spPr bwMode="auto">
            <a:xfrm>
              <a:off x="5503863" y="4237038"/>
              <a:ext cx="7938" cy="46038"/>
            </a:xfrm>
            <a:custGeom>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b="b" l="0" r="r" t="0"/>
              <a:pathLst>
                <a:path h="114" w="17">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 name="chenying0907 102"/>
            <p:cNvSpPr/>
            <p:nvPr/>
          </p:nvSpPr>
          <p:spPr bwMode="auto">
            <a:xfrm>
              <a:off x="5543551" y="4294188"/>
              <a:ext cx="3175" cy="36513"/>
            </a:xfrm>
            <a:custGeom>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b="b" l="0" r="r" t="0"/>
              <a:pathLst>
                <a:path h="91" w="12">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 name="chenying0907 103"/>
            <p:cNvSpPr/>
            <p:nvPr/>
          </p:nvSpPr>
          <p:spPr bwMode="auto">
            <a:xfrm>
              <a:off x="5567363" y="4341813"/>
              <a:ext cx="11113" cy="30163"/>
            </a:xfrm>
            <a:custGeom>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b="b" l="0" r="r" t="0"/>
              <a:pathLst>
                <a:path h="73" w="28">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 name="chenying0907 104"/>
            <p:cNvSpPr/>
            <p:nvPr/>
          </p:nvSpPr>
          <p:spPr bwMode="auto">
            <a:xfrm>
              <a:off x="5443538" y="4154488"/>
              <a:ext cx="9525" cy="22225"/>
            </a:xfrm>
            <a:custGeom>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b="b" l="0" r="r" t="0"/>
              <a:pathLst>
                <a:path h="57" w="24">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 name="chenying0907 105"/>
            <p:cNvSpPr/>
            <p:nvPr/>
          </p:nvSpPr>
          <p:spPr bwMode="auto">
            <a:xfrm>
              <a:off x="5399088" y="4110038"/>
              <a:ext cx="7938" cy="34925"/>
            </a:xfrm>
            <a:custGeom>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b="b" l="0" r="r" t="0"/>
              <a:pathLst>
                <a:path h="86" w="19">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 name="chenying0907 106"/>
            <p:cNvSpPr/>
            <p:nvPr/>
          </p:nvSpPr>
          <p:spPr bwMode="auto">
            <a:xfrm>
              <a:off x="5719763" y="4287838"/>
              <a:ext cx="31750" cy="34925"/>
            </a:xfrm>
            <a:custGeom>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b="b" l="0" r="r" t="0"/>
              <a:pathLst>
                <a:path h="91" w="80">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 name="chenying0907 107"/>
            <p:cNvSpPr/>
            <p:nvPr/>
          </p:nvSpPr>
          <p:spPr bwMode="auto">
            <a:xfrm>
              <a:off x="5745163" y="4300538"/>
              <a:ext cx="33338" cy="36513"/>
            </a:xfrm>
            <a:custGeom>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b="b" l="0" r="r" t="0"/>
              <a:pathLst>
                <a:path h="92" w="85">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 name="chenying0907 108"/>
            <p:cNvSpPr/>
            <p:nvPr/>
          </p:nvSpPr>
          <p:spPr bwMode="auto">
            <a:xfrm>
              <a:off x="5494338" y="4392613"/>
              <a:ext cx="14288" cy="23813"/>
            </a:xfrm>
            <a:custGeom>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b="b" l="0" r="r" t="0"/>
              <a:pathLst>
                <a:path h="62" w="35">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 name="chenying0907 109"/>
            <p:cNvSpPr/>
            <p:nvPr/>
          </p:nvSpPr>
          <p:spPr bwMode="auto">
            <a:xfrm>
              <a:off x="5519738" y="4410075"/>
              <a:ext cx="14288" cy="22225"/>
            </a:xfrm>
            <a:custGeom>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b="b" l="0" r="r" t="0"/>
              <a:pathLst>
                <a:path h="56" w="35">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 name="chenying0907 110"/>
            <p:cNvSpPr/>
            <p:nvPr/>
          </p:nvSpPr>
          <p:spPr bwMode="auto">
            <a:xfrm>
              <a:off x="5559426" y="4433888"/>
              <a:ext cx="11113" cy="17463"/>
            </a:xfrm>
            <a:custGeom>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b="b" l="0" r="r" t="0"/>
              <a:pathLst>
                <a:path h="40" w="28">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 name="chenying0907 111"/>
            <p:cNvSpPr/>
            <p:nvPr/>
          </p:nvSpPr>
          <p:spPr bwMode="auto">
            <a:xfrm>
              <a:off x="5578476" y="4600575"/>
              <a:ext cx="7938" cy="26988"/>
            </a:xfrm>
            <a:custGeom>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b="b" l="0" r="r" t="0"/>
              <a:pathLst>
                <a:path h="68" w="17">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 name="chenying0907 112"/>
            <p:cNvSpPr/>
            <p:nvPr/>
          </p:nvSpPr>
          <p:spPr bwMode="auto">
            <a:xfrm>
              <a:off x="5602288" y="4600575"/>
              <a:ext cx="11113" cy="26988"/>
            </a:xfrm>
            <a:custGeom>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b="b" l="0" r="r" t="0"/>
              <a:pathLst>
                <a:path h="68" w="2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 name="chenying0907 113"/>
            <p:cNvSpPr/>
            <p:nvPr/>
          </p:nvSpPr>
          <p:spPr bwMode="auto">
            <a:xfrm>
              <a:off x="5624513" y="4686300"/>
              <a:ext cx="12700" cy="22225"/>
            </a:xfrm>
            <a:custGeom>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b="b" l="0" r="r" t="0"/>
              <a:pathLst>
                <a:path h="56" w="35">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 name="chenying0907 114"/>
            <p:cNvSpPr/>
            <p:nvPr/>
          </p:nvSpPr>
          <p:spPr bwMode="auto">
            <a:xfrm>
              <a:off x="5645151" y="4692650"/>
              <a:ext cx="6350" cy="15875"/>
            </a:xfrm>
            <a:custGeom>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b="b" l="0" r="r" t="0"/>
              <a:pathLst>
                <a:path h="39" w="17">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 name="chenying0907 115"/>
            <p:cNvSpPr/>
            <p:nvPr/>
          </p:nvSpPr>
          <p:spPr bwMode="auto">
            <a:xfrm>
              <a:off x="5665788" y="4699000"/>
              <a:ext cx="7938" cy="20638"/>
            </a:xfrm>
            <a:custGeom>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b="b" l="0" r="r" t="0"/>
              <a:pathLst>
                <a:path h="51" w="22">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 name="chenying0907 116"/>
            <p:cNvSpPr/>
            <p:nvPr/>
          </p:nvSpPr>
          <p:spPr bwMode="auto">
            <a:xfrm>
              <a:off x="5681663" y="4406900"/>
              <a:ext cx="15875" cy="25400"/>
            </a:xfrm>
            <a:custGeom>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b="b" l="0" r="r" t="0"/>
              <a:pathLst>
                <a:path h="62" w="41">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 name="chenying0907 117"/>
            <p:cNvSpPr/>
            <p:nvPr/>
          </p:nvSpPr>
          <p:spPr bwMode="auto">
            <a:xfrm>
              <a:off x="5715001" y="4410075"/>
              <a:ext cx="20638" cy="23813"/>
            </a:xfrm>
            <a:custGeom>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b="b" l="0" r="r" t="0"/>
              <a:pathLst>
                <a:path h="62" w="51">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 name="chenying0907 118"/>
            <p:cNvSpPr/>
            <p:nvPr/>
          </p:nvSpPr>
          <p:spPr bwMode="auto">
            <a:xfrm>
              <a:off x="5370513" y="4702175"/>
              <a:ext cx="4763" cy="4763"/>
            </a:xfrm>
            <a:custGeom>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b="b" l="0" r="r" t="0"/>
              <a:pathLst>
                <a:path h="12" w="11">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 name="chenying0907 119"/>
            <p:cNvSpPr/>
            <p:nvPr/>
          </p:nvSpPr>
          <p:spPr bwMode="auto">
            <a:xfrm>
              <a:off x="5260976" y="4098925"/>
              <a:ext cx="363538" cy="304800"/>
            </a:xfrm>
            <a:custGeom>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b="b" l="0" r="r" t="0"/>
              <a:pathLst>
                <a:path h="768" w="914">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 name="chenying0907 120"/>
            <p:cNvSpPr/>
            <p:nvPr/>
          </p:nvSpPr>
          <p:spPr bwMode="auto">
            <a:xfrm>
              <a:off x="5599113" y="4098925"/>
              <a:ext cx="361950" cy="304800"/>
            </a:xfrm>
            <a:custGeom>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b="b" l="0" r="r" t="0"/>
              <a:pathLst>
                <a:path h="768" w="913">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 name="chenying0907 121"/>
            <p:cNvSpPr/>
            <p:nvPr/>
          </p:nvSpPr>
          <p:spPr bwMode="auto">
            <a:xfrm>
              <a:off x="5278438" y="4387850"/>
              <a:ext cx="250825" cy="128588"/>
            </a:xfrm>
            <a:custGeom>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b="b" l="0" r="r" t="0"/>
              <a:pathLst>
                <a:path h="325" w="632">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 name="chenying0907 122"/>
            <p:cNvSpPr/>
            <p:nvPr/>
          </p:nvSpPr>
          <p:spPr bwMode="auto">
            <a:xfrm>
              <a:off x="5303838" y="4565650"/>
              <a:ext cx="220663" cy="109538"/>
            </a:xfrm>
            <a:custGeom>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b="b" l="0" r="r" t="0"/>
              <a:pathLst>
                <a:path h="275" w="557">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 name="chenying0907 123"/>
            <p:cNvSpPr/>
            <p:nvPr/>
          </p:nvSpPr>
          <p:spPr bwMode="auto">
            <a:xfrm>
              <a:off x="5699126" y="4387850"/>
              <a:ext cx="244475" cy="128588"/>
            </a:xfrm>
            <a:custGeom>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b="b" l="0" r="r" t="0"/>
              <a:pathLst>
                <a:path h="325" w="61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 name="chenying0907 124"/>
            <p:cNvSpPr/>
            <p:nvPr/>
          </p:nvSpPr>
          <p:spPr bwMode="auto">
            <a:xfrm>
              <a:off x="5697538" y="4565650"/>
              <a:ext cx="220663" cy="109538"/>
            </a:xfrm>
            <a:custGeom>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b="b" l="0" r="r" t="0"/>
              <a:pathLst>
                <a:path h="275" w="556">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 name="chenying0907 125"/>
            <p:cNvSpPr/>
            <p:nvPr/>
          </p:nvSpPr>
          <p:spPr bwMode="auto">
            <a:xfrm>
              <a:off x="5508626" y="4500563"/>
              <a:ext cx="19050" cy="90488"/>
            </a:xfrm>
            <a:custGeom>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b="b" l="0" r="r" t="0"/>
              <a:pathLst>
                <a:path h="229" w="46">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 name="chenying0907 126"/>
            <p:cNvSpPr/>
            <p:nvPr/>
          </p:nvSpPr>
          <p:spPr bwMode="auto">
            <a:xfrm>
              <a:off x="5502276" y="4656138"/>
              <a:ext cx="217488" cy="144463"/>
            </a:xfrm>
            <a:custGeom>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b="b" l="0" r="r" t="0"/>
              <a:pathLst>
                <a:path h="363" w="550">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 name="chenying0907 127"/>
            <p:cNvSpPr/>
            <p:nvPr/>
          </p:nvSpPr>
          <p:spPr bwMode="auto">
            <a:xfrm>
              <a:off x="5694363" y="4497388"/>
              <a:ext cx="20638" cy="93663"/>
            </a:xfrm>
            <a:custGeom>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b="b" l="0" r="r" t="0"/>
              <a:pathLst>
                <a:path h="235" w="51">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p:nvPr/>
          </p:nvSpPr>
          <p:spPr bwMode="auto">
            <a:xfrm>
              <a:off x="5313363" y="3502025"/>
              <a:ext cx="22225" cy="41275"/>
            </a:xfrm>
            <a:custGeom>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b="b" l="0" r="r" t="0"/>
              <a:pathLst>
                <a:path h="103" w="57">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 name="chenying0907 129"/>
            <p:cNvSpPr/>
            <p:nvPr/>
          </p:nvSpPr>
          <p:spPr bwMode="auto">
            <a:xfrm>
              <a:off x="5353051" y="3505200"/>
              <a:ext cx="15875" cy="34925"/>
            </a:xfrm>
            <a:custGeom>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b="b" l="0" r="r" t="0"/>
              <a:pathLst>
                <a:path h="88" w="42">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 name="chenying0907 130"/>
            <p:cNvSpPr/>
            <p:nvPr/>
          </p:nvSpPr>
          <p:spPr bwMode="auto">
            <a:xfrm>
              <a:off x="5370513" y="3509963"/>
              <a:ext cx="25400" cy="38100"/>
            </a:xfrm>
            <a:custGeom>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b="b" l="0" r="r" t="0"/>
              <a:pathLst>
                <a:path h="95" w="64">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 name="chenying0907 131"/>
            <p:cNvSpPr/>
            <p:nvPr/>
          </p:nvSpPr>
          <p:spPr bwMode="auto">
            <a:xfrm>
              <a:off x="5570538" y="3505200"/>
              <a:ext cx="15875" cy="38100"/>
            </a:xfrm>
            <a:custGeom>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b="b" l="0" r="r" t="0"/>
              <a:pathLst>
                <a:path h="96" w="42">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 name="chenying0907 132"/>
            <p:cNvSpPr/>
            <p:nvPr/>
          </p:nvSpPr>
          <p:spPr bwMode="auto">
            <a:xfrm>
              <a:off x="5591176" y="3514725"/>
              <a:ext cx="17463" cy="26988"/>
            </a:xfrm>
            <a:custGeom>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b="b" l="0" r="r" t="0"/>
              <a:pathLst>
                <a:path h="71" w="42">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 name="chenying0907 133"/>
            <p:cNvSpPr/>
            <p:nvPr/>
          </p:nvSpPr>
          <p:spPr bwMode="auto">
            <a:xfrm>
              <a:off x="5616576" y="3511550"/>
              <a:ext cx="19050" cy="34925"/>
            </a:xfrm>
            <a:custGeom>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b="b" l="0" r="r" t="0"/>
              <a:pathLst>
                <a:path h="88" w="4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 name="chenying0907 134"/>
            <p:cNvSpPr/>
            <p:nvPr/>
          </p:nvSpPr>
          <p:spPr bwMode="auto">
            <a:xfrm>
              <a:off x="5322888" y="3700463"/>
              <a:ext cx="25400" cy="50800"/>
            </a:xfrm>
            <a:custGeom>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b="b" l="0" r="r" t="0"/>
              <a:pathLst>
                <a:path h="125" w="6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 name="chenying0907 135"/>
            <p:cNvSpPr/>
            <p:nvPr/>
          </p:nvSpPr>
          <p:spPr bwMode="auto">
            <a:xfrm>
              <a:off x="5349876" y="3725863"/>
              <a:ext cx="19050" cy="39688"/>
            </a:xfrm>
            <a:custGeom>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b="b" l="0" r="r" t="0"/>
              <a:pathLst>
                <a:path h="102" w="49">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 name="chenying0907 136"/>
            <p:cNvSpPr/>
            <p:nvPr/>
          </p:nvSpPr>
          <p:spPr bwMode="auto">
            <a:xfrm>
              <a:off x="5392738" y="3740150"/>
              <a:ext cx="25400" cy="41275"/>
            </a:xfrm>
            <a:custGeom>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b="b" l="0" r="r" t="0"/>
              <a:pathLst>
                <a:path h="102" w="64">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 name="chenying0907 137"/>
            <p:cNvSpPr/>
            <p:nvPr/>
          </p:nvSpPr>
          <p:spPr bwMode="auto">
            <a:xfrm>
              <a:off x="5437188" y="3746500"/>
              <a:ext cx="23813" cy="38100"/>
            </a:xfrm>
            <a:custGeom>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b="b" l="0" r="r" t="0"/>
              <a:pathLst>
                <a:path h="94" w="57">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 name="chenying0907 138"/>
            <p:cNvSpPr/>
            <p:nvPr/>
          </p:nvSpPr>
          <p:spPr bwMode="auto">
            <a:xfrm>
              <a:off x="5491163" y="3746500"/>
              <a:ext cx="26988" cy="34925"/>
            </a:xfrm>
            <a:custGeom>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b="b" l="0" r="r" t="0"/>
              <a:pathLst>
                <a:path h="86" w="64">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 name="chenying0907 139"/>
            <p:cNvSpPr/>
            <p:nvPr/>
          </p:nvSpPr>
          <p:spPr bwMode="auto">
            <a:xfrm>
              <a:off x="5534026" y="3740150"/>
              <a:ext cx="28575" cy="34925"/>
            </a:xfrm>
            <a:custGeom>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b="b" l="0" r="r" t="0"/>
              <a:pathLst>
                <a:path h="86" w="72">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 name="chenying0907 140"/>
            <p:cNvSpPr/>
            <p:nvPr/>
          </p:nvSpPr>
          <p:spPr bwMode="auto">
            <a:xfrm>
              <a:off x="5573713" y="3746500"/>
              <a:ext cx="22225" cy="31750"/>
            </a:xfrm>
            <a:custGeom>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b="b" l="0" r="r" t="0"/>
              <a:pathLst>
                <a:path h="80" w="57">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 name="chenying0907 141"/>
            <p:cNvSpPr/>
            <p:nvPr/>
          </p:nvSpPr>
          <p:spPr bwMode="auto">
            <a:xfrm>
              <a:off x="5614988" y="3736975"/>
              <a:ext cx="26988" cy="41275"/>
            </a:xfrm>
            <a:custGeom>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b="b" l="0" r="r" t="0"/>
              <a:pathLst>
                <a:path h="102" w="66">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 name="chenying0907 142"/>
            <p:cNvSpPr/>
            <p:nvPr/>
          </p:nvSpPr>
          <p:spPr bwMode="auto">
            <a:xfrm>
              <a:off x="5664201" y="3740150"/>
              <a:ext cx="28575" cy="47625"/>
            </a:xfrm>
            <a:custGeom>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b="b" l="0" r="r" t="0"/>
              <a:pathLst>
                <a:path h="118" w="72">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 name="chenying0907 143"/>
            <p:cNvSpPr/>
            <p:nvPr/>
          </p:nvSpPr>
          <p:spPr bwMode="auto">
            <a:xfrm>
              <a:off x="5715001" y="3743325"/>
              <a:ext cx="20638" cy="41275"/>
            </a:xfrm>
            <a:custGeom>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b="b" l="0" r="r" t="0"/>
              <a:pathLst>
                <a:path h="102" w="50">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 name="chenying0907 144"/>
            <p:cNvSpPr/>
            <p:nvPr/>
          </p:nvSpPr>
          <p:spPr bwMode="auto">
            <a:xfrm>
              <a:off x="5768976" y="3736975"/>
              <a:ext cx="20638" cy="47625"/>
            </a:xfrm>
            <a:custGeom>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b="b" l="0" r="r" t="0"/>
              <a:pathLst>
                <a:path h="118" w="49">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 name="chenying0907 145"/>
            <p:cNvSpPr/>
            <p:nvPr/>
          </p:nvSpPr>
          <p:spPr bwMode="auto">
            <a:xfrm>
              <a:off x="5818188" y="3740150"/>
              <a:ext cx="19050" cy="41275"/>
            </a:xfrm>
            <a:custGeom>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b="b" l="0" r="r" t="0"/>
              <a:pathLst>
                <a:path h="102" w="50">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 name="chenying0907 146"/>
            <p:cNvSpPr/>
            <p:nvPr/>
          </p:nvSpPr>
          <p:spPr bwMode="auto">
            <a:xfrm>
              <a:off x="5861051" y="3736975"/>
              <a:ext cx="15875" cy="44450"/>
            </a:xfrm>
            <a:custGeom>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b="b" l="0" r="r" t="0"/>
              <a:pathLst>
                <a:path h="110" w="42">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 name="chenying0907 147"/>
            <p:cNvSpPr/>
            <p:nvPr/>
          </p:nvSpPr>
          <p:spPr bwMode="auto">
            <a:xfrm>
              <a:off x="5534026" y="3167063"/>
              <a:ext cx="25400" cy="47625"/>
            </a:xfrm>
            <a:custGeom>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b="b" l="0" r="r" t="0"/>
              <a:pathLst>
                <a:path h="123" w="65">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 name="chenying0907 148"/>
            <p:cNvSpPr/>
            <p:nvPr/>
          </p:nvSpPr>
          <p:spPr bwMode="auto">
            <a:xfrm>
              <a:off x="5581651" y="3146425"/>
              <a:ext cx="26988" cy="46038"/>
            </a:xfrm>
            <a:custGeom>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b="b" l="0" r="r" t="0"/>
              <a:pathLst>
                <a:path h="117" w="65">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 name="chenying0907 149"/>
            <p:cNvSpPr/>
            <p:nvPr/>
          </p:nvSpPr>
          <p:spPr bwMode="auto">
            <a:xfrm>
              <a:off x="5630863" y="3140075"/>
              <a:ext cx="19050" cy="36513"/>
            </a:xfrm>
            <a:custGeom>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b="b" l="0" r="r" t="0"/>
              <a:pathLst>
                <a:path h="94" w="50">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 name="chenying0907 150"/>
            <p:cNvSpPr/>
            <p:nvPr/>
          </p:nvSpPr>
          <p:spPr bwMode="auto">
            <a:xfrm>
              <a:off x="5667376" y="3146425"/>
              <a:ext cx="12700" cy="36513"/>
            </a:xfrm>
            <a:custGeom>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b="b" l="0" r="r" t="0"/>
              <a:pathLst>
                <a:path h="95" w="34">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 name="chenying0907 151"/>
            <p:cNvSpPr/>
            <p:nvPr/>
          </p:nvSpPr>
          <p:spPr bwMode="auto">
            <a:xfrm>
              <a:off x="5700713" y="3151188"/>
              <a:ext cx="12700" cy="31750"/>
            </a:xfrm>
            <a:custGeom>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b="b" l="0" r="r" t="0"/>
              <a:pathLst>
                <a:path h="80" w="34">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 name="chenying0907 152"/>
            <p:cNvSpPr/>
            <p:nvPr/>
          </p:nvSpPr>
          <p:spPr bwMode="auto">
            <a:xfrm>
              <a:off x="5730876" y="3170238"/>
              <a:ext cx="22225" cy="31750"/>
            </a:xfrm>
            <a:custGeom>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b="b" l="0" r="r" t="0"/>
              <a:pathLst>
                <a:path h="79" w="57">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 name="chenying0907 153"/>
            <p:cNvSpPr/>
            <p:nvPr/>
          </p:nvSpPr>
          <p:spPr bwMode="auto">
            <a:xfrm>
              <a:off x="5734051" y="3224213"/>
              <a:ext cx="25400" cy="39688"/>
            </a:xfrm>
            <a:custGeom>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b="b" l="0" r="r" t="0"/>
              <a:pathLst>
                <a:path h="102" w="66">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 name="chenying0907 154"/>
            <p:cNvSpPr/>
            <p:nvPr/>
          </p:nvSpPr>
          <p:spPr bwMode="auto">
            <a:xfrm>
              <a:off x="5764213" y="3233738"/>
              <a:ext cx="22225" cy="33338"/>
            </a:xfrm>
            <a:custGeom>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b="b" l="0" r="r" t="0"/>
              <a:pathLst>
                <a:path h="88" w="57">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 name="chenying0907 155"/>
            <p:cNvSpPr/>
            <p:nvPr/>
          </p:nvSpPr>
          <p:spPr bwMode="auto">
            <a:xfrm>
              <a:off x="5794376" y="3238500"/>
              <a:ext cx="15875" cy="31750"/>
            </a:xfrm>
            <a:custGeom>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b="b" l="0" r="r" t="0"/>
              <a:pathLst>
                <a:path h="80" w="42">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 name="chenying0907 156"/>
            <p:cNvSpPr/>
            <p:nvPr/>
          </p:nvSpPr>
          <p:spPr bwMode="auto">
            <a:xfrm>
              <a:off x="5829301" y="3238500"/>
              <a:ext cx="14288" cy="31750"/>
            </a:xfrm>
            <a:custGeom>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b="b" l="0" r="r" t="0"/>
              <a:pathLst>
                <a:path h="80" w="36">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 name="chenying0907 157"/>
            <p:cNvSpPr/>
            <p:nvPr/>
          </p:nvSpPr>
          <p:spPr bwMode="auto">
            <a:xfrm>
              <a:off x="5297488" y="3449638"/>
              <a:ext cx="104775" cy="101600"/>
            </a:xfrm>
            <a:custGeom>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b="b" l="0" r="r" t="0"/>
              <a:pathLst>
                <a:path h="256" w="267">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 name="chenying0907 158"/>
            <p:cNvSpPr/>
            <p:nvPr/>
          </p:nvSpPr>
          <p:spPr bwMode="auto">
            <a:xfrm>
              <a:off x="5556251" y="3446463"/>
              <a:ext cx="134938" cy="107950"/>
            </a:xfrm>
            <a:custGeom>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b="b" l="0" r="r" t="0"/>
              <a:pathLst>
                <a:path h="271" w="342">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 name="chenying0907 159"/>
            <p:cNvSpPr/>
            <p:nvPr/>
          </p:nvSpPr>
          <p:spPr bwMode="auto">
            <a:xfrm>
              <a:off x="5302251" y="3536950"/>
              <a:ext cx="625475" cy="258763"/>
            </a:xfrm>
            <a:custGeom>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b="b" l="0" r="r" t="0"/>
              <a:pathLst>
                <a:path h="648" w="1574">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 name="chenying0907 160"/>
            <p:cNvSpPr/>
            <p:nvPr/>
          </p:nvSpPr>
          <p:spPr bwMode="auto">
            <a:xfrm>
              <a:off x="5476876" y="3535363"/>
              <a:ext cx="98425" cy="114300"/>
            </a:xfrm>
            <a:custGeom>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b="b" l="0" r="r" t="0"/>
              <a:pathLst>
                <a:path h="285" w="246">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 name="chenying0907 161"/>
            <p:cNvSpPr/>
            <p:nvPr/>
          </p:nvSpPr>
          <p:spPr bwMode="auto">
            <a:xfrm>
              <a:off x="5353051" y="3040063"/>
              <a:ext cx="536575" cy="427038"/>
            </a:xfrm>
            <a:custGeom>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b="b" l="0" r="r" t="0"/>
              <a:pathLst>
                <a:path h="1076" w="1352">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 name="chenying0907 162"/>
            <p:cNvSpPr/>
            <p:nvPr/>
          </p:nvSpPr>
          <p:spPr bwMode="auto">
            <a:xfrm>
              <a:off x="5521326" y="3170238"/>
              <a:ext cx="223838" cy="292100"/>
            </a:xfrm>
            <a:custGeom>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b="b" l="0" r="r" t="0"/>
              <a:pathLst>
                <a:path h="737" w="564">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 name="chenying0907 163"/>
            <p:cNvSpPr/>
            <p:nvPr/>
          </p:nvSpPr>
          <p:spPr bwMode="auto">
            <a:xfrm>
              <a:off x="5726113" y="3217863"/>
              <a:ext cx="161925" cy="66675"/>
            </a:xfrm>
            <a:custGeom>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b="b" l="0" r="r" t="0"/>
              <a:pathLst>
                <a:path h="167" w="40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p:nvPr/>
          </p:nvSpPr>
          <p:spPr bwMode="auto">
            <a:xfrm>
              <a:off x="3144839" y="4200513"/>
              <a:ext cx="22225" cy="254000"/>
            </a:xfrm>
            <a:custGeom>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b="b" l="0" r="r" t="0"/>
              <a:pathLst>
                <a:path h="640" w="54">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 name="chenying0907 234"/>
            <p:cNvSpPr/>
            <p:nvPr/>
          </p:nvSpPr>
          <p:spPr bwMode="auto">
            <a:xfrm>
              <a:off x="3148014" y="4100500"/>
              <a:ext cx="671513" cy="120650"/>
            </a:xfrm>
            <a:custGeom>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b="b" l="0" r="r" t="0"/>
              <a:pathLst>
                <a:path h="306" w="1691">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 name="chenying0907 235"/>
            <p:cNvSpPr/>
            <p:nvPr/>
          </p:nvSpPr>
          <p:spPr bwMode="auto">
            <a:xfrm>
              <a:off x="3148014" y="4441813"/>
              <a:ext cx="671513" cy="120650"/>
            </a:xfrm>
            <a:custGeom>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b="b" l="0" r="r" t="0"/>
              <a:pathLst>
                <a:path h="306" w="1691">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p:nvPr/>
            </p:nvSpPr>
            <p:spPr bwMode="auto">
              <a:xfrm>
                <a:off x="3275013" y="4208463"/>
                <a:ext cx="15875" cy="22225"/>
              </a:xfrm>
              <a:custGeom>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b="b" l="0" r="r" t="0"/>
                <a:pathLst>
                  <a:path h="56" w="42">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 name="chenying0907 165"/>
              <p:cNvSpPr/>
              <p:nvPr/>
            </p:nvSpPr>
            <p:spPr bwMode="auto">
              <a:xfrm>
                <a:off x="3273426" y="4241800"/>
                <a:ext cx="22225" cy="23813"/>
              </a:xfrm>
              <a:custGeom>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b="b" l="0" r="r" t="0"/>
                <a:pathLst>
                  <a:path h="62" w="56">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 name="chenying0907 166"/>
              <p:cNvSpPr/>
              <p:nvPr/>
            </p:nvSpPr>
            <p:spPr bwMode="auto">
              <a:xfrm>
                <a:off x="3270251" y="4275138"/>
                <a:ext cx="23813" cy="22225"/>
              </a:xfrm>
              <a:custGeom>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b="b" l="0" r="r" t="0"/>
                <a:pathLst>
                  <a:path h="57" w="62">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 name="chenying0907 167"/>
              <p:cNvSpPr/>
              <p:nvPr/>
            </p:nvSpPr>
            <p:spPr bwMode="auto">
              <a:xfrm>
                <a:off x="3267076" y="4310063"/>
                <a:ext cx="23813" cy="28575"/>
              </a:xfrm>
              <a:custGeom>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b="b" l="0" r="r" t="0"/>
                <a:pathLst>
                  <a:path h="73" w="62">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 name="chenying0907 168"/>
              <p:cNvSpPr/>
              <p:nvPr/>
            </p:nvSpPr>
            <p:spPr bwMode="auto">
              <a:xfrm>
                <a:off x="3270251" y="4332288"/>
                <a:ext cx="26988" cy="36513"/>
              </a:xfrm>
              <a:custGeom>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b="b" l="0" r="r" t="0"/>
                <a:pathLst>
                  <a:path h="90" w="68">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 name="chenying0907 169"/>
              <p:cNvSpPr/>
              <p:nvPr/>
            </p:nvSpPr>
            <p:spPr bwMode="auto">
              <a:xfrm>
                <a:off x="3286126" y="4349750"/>
                <a:ext cx="22225" cy="26988"/>
              </a:xfrm>
              <a:custGeom>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b="b" l="0" r="r" t="0"/>
                <a:pathLst>
                  <a:path h="68" w="54">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 name="chenying0907 170"/>
              <p:cNvSpPr/>
              <p:nvPr/>
            </p:nvSpPr>
            <p:spPr bwMode="auto">
              <a:xfrm>
                <a:off x="3309938" y="4352925"/>
                <a:ext cx="15875" cy="22225"/>
              </a:xfrm>
              <a:custGeom>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b="b" l="0" r="r" t="0"/>
                <a:pathLst>
                  <a:path h="56" w="42">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 name="chenying0907 171"/>
              <p:cNvSpPr/>
              <p:nvPr/>
            </p:nvSpPr>
            <p:spPr bwMode="auto">
              <a:xfrm>
                <a:off x="3332163" y="4357688"/>
                <a:ext cx="12700" cy="23813"/>
              </a:xfrm>
              <a:custGeom>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b="b" l="0" r="r" t="0"/>
                <a:pathLst>
                  <a:path h="60" w="31">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 name="chenying0907 172"/>
              <p:cNvSpPr/>
              <p:nvPr/>
            </p:nvSpPr>
            <p:spPr bwMode="auto">
              <a:xfrm>
                <a:off x="3598863" y="4202113"/>
                <a:ext cx="22225" cy="23813"/>
              </a:xfrm>
              <a:custGeom>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b="b" l="0" r="r" t="0"/>
                <a:pathLst>
                  <a:path h="61" w="52">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 name="chenying0907 173"/>
              <p:cNvSpPr/>
              <p:nvPr/>
            </p:nvSpPr>
            <p:spPr bwMode="auto">
              <a:xfrm>
                <a:off x="3598863" y="4235450"/>
                <a:ext cx="23813" cy="23813"/>
              </a:xfrm>
              <a:custGeom>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b="b" l="0" r="r" t="0"/>
                <a:pathLst>
                  <a:path h="60" w="57">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 name="chenying0907 174"/>
              <p:cNvSpPr/>
              <p:nvPr/>
            </p:nvSpPr>
            <p:spPr bwMode="auto">
              <a:xfrm>
                <a:off x="3602038" y="4271963"/>
                <a:ext cx="22225" cy="28575"/>
              </a:xfrm>
              <a:custGeom>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b="b" l="0" r="r" t="0"/>
                <a:pathLst>
                  <a:path h="71" w="54">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 name="chenying0907 175"/>
              <p:cNvSpPr/>
              <p:nvPr/>
            </p:nvSpPr>
            <p:spPr bwMode="auto">
              <a:xfrm>
                <a:off x="3602038" y="4310063"/>
                <a:ext cx="23813" cy="22225"/>
              </a:xfrm>
              <a:custGeom>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b="b" l="0" r="r" t="0"/>
                <a:pathLst>
                  <a:path h="57" w="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 name="chenying0907 176"/>
              <p:cNvSpPr/>
              <p:nvPr/>
            </p:nvSpPr>
            <p:spPr bwMode="auto">
              <a:xfrm>
                <a:off x="3600451" y="4337050"/>
                <a:ext cx="26988" cy="30163"/>
              </a:xfrm>
              <a:custGeom>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b="b" l="0" r="r" t="0"/>
                <a:pathLst>
                  <a:path h="76" w="69">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 name="chenying0907 177"/>
              <p:cNvSpPr/>
              <p:nvPr/>
            </p:nvSpPr>
            <p:spPr bwMode="auto">
              <a:xfrm>
                <a:off x="3611563" y="4360863"/>
                <a:ext cx="22225" cy="26988"/>
              </a:xfrm>
              <a:custGeom>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b="b" l="0" r="r" t="0"/>
                <a:pathLst>
                  <a:path h="70" w="56">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 name="chenying0907 178"/>
              <p:cNvSpPr/>
              <p:nvPr/>
            </p:nvSpPr>
            <p:spPr bwMode="auto">
              <a:xfrm>
                <a:off x="3644901" y="4356100"/>
                <a:ext cx="17463" cy="26988"/>
              </a:xfrm>
              <a:custGeom>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b="b" l="0" r="r" t="0"/>
                <a:pathLst>
                  <a:path h="68" w="44">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 name="chenying0907 179"/>
              <p:cNvSpPr/>
              <p:nvPr/>
            </p:nvSpPr>
            <p:spPr bwMode="auto">
              <a:xfrm>
                <a:off x="3659188" y="4360863"/>
                <a:ext cx="20638" cy="26988"/>
              </a:xfrm>
              <a:custGeom>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b="b" l="0" r="r" t="0"/>
                <a:pathLst>
                  <a:path h="66" w="48">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 name="chenying0907 180"/>
              <p:cNvSpPr/>
              <p:nvPr/>
            </p:nvSpPr>
            <p:spPr bwMode="auto">
              <a:xfrm>
                <a:off x="3362326" y="4160838"/>
                <a:ext cx="14288" cy="34925"/>
              </a:xfrm>
              <a:custGeom>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b="b" l="0" r="r" t="0"/>
                <a:pathLst>
                  <a:path h="88" w="35">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 name="chenying0907 181"/>
              <p:cNvSpPr/>
              <p:nvPr/>
            </p:nvSpPr>
            <p:spPr bwMode="auto">
              <a:xfrm>
                <a:off x="3398838" y="4141788"/>
                <a:ext cx="17463" cy="26988"/>
              </a:xfrm>
              <a:custGeom>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b="b" l="0" r="r" t="0"/>
                <a:pathLst>
                  <a:path h="68" w="46">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 name="chenying0907 182"/>
              <p:cNvSpPr/>
              <p:nvPr/>
            </p:nvSpPr>
            <p:spPr bwMode="auto">
              <a:xfrm>
                <a:off x="3438526" y="4132263"/>
                <a:ext cx="15875" cy="26988"/>
              </a:xfrm>
              <a:custGeom>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b="b" l="0" r="r" t="0"/>
                <a:pathLst>
                  <a:path h="68" w="36">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 name="chenying0907 183"/>
              <p:cNvSpPr/>
              <p:nvPr/>
            </p:nvSpPr>
            <p:spPr bwMode="auto">
              <a:xfrm>
                <a:off x="3470276" y="4130675"/>
                <a:ext cx="17463" cy="25400"/>
              </a:xfrm>
              <a:custGeom>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b="b" l="0" r="r" t="0"/>
                <a:pathLst>
                  <a:path h="62" w="41">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 name="chenying0907 184"/>
              <p:cNvSpPr/>
              <p:nvPr/>
            </p:nvSpPr>
            <p:spPr bwMode="auto">
              <a:xfrm>
                <a:off x="3503613" y="4132263"/>
                <a:ext cx="14288" cy="20638"/>
              </a:xfrm>
              <a:custGeom>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b="b" l="0" r="r" t="0"/>
                <a:pathLst>
                  <a:path h="52" w="34">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 name="chenying0907 185"/>
              <p:cNvSpPr/>
              <p:nvPr/>
            </p:nvSpPr>
            <p:spPr bwMode="auto">
              <a:xfrm>
                <a:off x="3536951" y="4135438"/>
                <a:ext cx="14288" cy="20638"/>
              </a:xfrm>
              <a:custGeom>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b="b" l="0" r="r" t="0"/>
                <a:pathLst>
                  <a:path h="52" w="34">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 name="chenying0907 186"/>
              <p:cNvSpPr/>
              <p:nvPr/>
            </p:nvSpPr>
            <p:spPr bwMode="auto">
              <a:xfrm>
                <a:off x="3557588" y="4143375"/>
                <a:ext cx="11113" cy="22225"/>
              </a:xfrm>
              <a:custGeom>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b="b" l="0" r="r" t="0"/>
                <a:pathLst>
                  <a:path h="54" w="30">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 name="chenying0907 187"/>
              <p:cNvSpPr/>
              <p:nvPr/>
            </p:nvSpPr>
            <p:spPr bwMode="auto">
              <a:xfrm>
                <a:off x="3586163" y="4157663"/>
                <a:ext cx="14288" cy="20638"/>
              </a:xfrm>
              <a:custGeom>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b="b" l="0" r="r" t="0"/>
                <a:pathLst>
                  <a:path h="54" w="38">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 name="chenying0907 188"/>
              <p:cNvSpPr/>
              <p:nvPr/>
            </p:nvSpPr>
            <p:spPr bwMode="auto">
              <a:xfrm>
                <a:off x="3592513" y="4179888"/>
                <a:ext cx="15875" cy="20638"/>
              </a:xfrm>
              <a:custGeom>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b="b" l="0" r="r" t="0"/>
                <a:pathLst>
                  <a:path h="49" w="42">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 name="chenying0907 189"/>
              <p:cNvSpPr/>
              <p:nvPr/>
            </p:nvSpPr>
            <p:spPr bwMode="auto">
              <a:xfrm>
                <a:off x="3162301" y="4627563"/>
                <a:ext cx="20638" cy="26988"/>
              </a:xfrm>
              <a:custGeom>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b="b" l="0" r="r" t="0"/>
                <a:pathLst>
                  <a:path h="67" w="49">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 name="chenying0907 190"/>
              <p:cNvSpPr/>
              <p:nvPr/>
            </p:nvSpPr>
            <p:spPr bwMode="auto">
              <a:xfrm>
                <a:off x="3159126" y="4668838"/>
                <a:ext cx="22225" cy="28575"/>
              </a:xfrm>
              <a:custGeom>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b="b" l="0" r="r" t="0"/>
                <a:pathLst>
                  <a:path h="76" w="52">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 name="chenying0907 191"/>
              <p:cNvSpPr/>
              <p:nvPr/>
            </p:nvSpPr>
            <p:spPr bwMode="auto">
              <a:xfrm>
                <a:off x="3162301" y="4716463"/>
                <a:ext cx="19050" cy="31750"/>
              </a:xfrm>
              <a:custGeom>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b="b" l="0" r="r" t="0"/>
                <a:pathLst>
                  <a:path h="79" w="45">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8" name="chenying0907 192"/>
              <p:cNvSpPr/>
              <p:nvPr/>
            </p:nvSpPr>
            <p:spPr bwMode="auto">
              <a:xfrm>
                <a:off x="3175001" y="4748213"/>
                <a:ext cx="19050" cy="31750"/>
              </a:xfrm>
              <a:custGeom>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b="b" l="0" r="r" t="0"/>
                <a:pathLst>
                  <a:path h="80" w="48">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9" name="chenying0907 193"/>
              <p:cNvSpPr/>
              <p:nvPr/>
            </p:nvSpPr>
            <p:spPr bwMode="auto">
              <a:xfrm>
                <a:off x="3189288" y="4778375"/>
                <a:ext cx="15875" cy="22225"/>
              </a:xfrm>
              <a:custGeom>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b="b" l="0" r="r" t="0"/>
                <a:pathLst>
                  <a:path h="57" w="3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 name="chenying0907 194"/>
              <p:cNvSpPr/>
              <p:nvPr/>
            </p:nvSpPr>
            <p:spPr bwMode="auto">
              <a:xfrm>
                <a:off x="3221038" y="4784725"/>
                <a:ext cx="20638" cy="33338"/>
              </a:xfrm>
              <a:custGeom>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b="b" l="0" r="r" t="0"/>
                <a:pathLst>
                  <a:path h="84" w="49">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 name="chenying0907 195"/>
              <p:cNvSpPr/>
              <p:nvPr/>
            </p:nvSpPr>
            <p:spPr bwMode="auto">
              <a:xfrm>
                <a:off x="3260726" y="4794250"/>
                <a:ext cx="19050" cy="28575"/>
              </a:xfrm>
              <a:custGeom>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b="b" l="0" r="r" t="0"/>
                <a:pathLst>
                  <a:path h="71" w="46">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 name="chenying0907 196"/>
              <p:cNvSpPr/>
              <p:nvPr/>
            </p:nvSpPr>
            <p:spPr bwMode="auto">
              <a:xfrm>
                <a:off x="3294063" y="4794250"/>
                <a:ext cx="17463" cy="28575"/>
              </a:xfrm>
              <a:custGeom>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b="b" l="0" r="r" t="0"/>
                <a:pathLst>
                  <a:path h="71" w="44">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 name="chenying0907 197"/>
              <p:cNvSpPr/>
              <p:nvPr/>
            </p:nvSpPr>
            <p:spPr bwMode="auto">
              <a:xfrm>
                <a:off x="3333751" y="4792663"/>
                <a:ext cx="12700" cy="30163"/>
              </a:xfrm>
              <a:custGeom>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b="b" l="0" r="r" t="0"/>
                <a:pathLst>
                  <a:path h="75" w="34">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 name="chenying0907 198"/>
              <p:cNvSpPr/>
              <p:nvPr/>
            </p:nvSpPr>
            <p:spPr bwMode="auto">
              <a:xfrm>
                <a:off x="3373438" y="4795838"/>
                <a:ext cx="17463" cy="28575"/>
              </a:xfrm>
              <a:custGeom>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b="b" l="0" r="r" t="0"/>
                <a:pathLst>
                  <a:path h="69" w="46">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 name="chenying0907 199"/>
              <p:cNvSpPr/>
              <p:nvPr/>
            </p:nvSpPr>
            <p:spPr bwMode="auto">
              <a:xfrm>
                <a:off x="3433763" y="4795838"/>
                <a:ext cx="14288" cy="22225"/>
              </a:xfrm>
              <a:custGeom>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b="b" l="0" r="r" t="0"/>
                <a:pathLst>
                  <a:path h="57" w="38">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 name="chenying0907 200"/>
              <p:cNvSpPr/>
              <p:nvPr/>
            </p:nvSpPr>
            <p:spPr bwMode="auto">
              <a:xfrm>
                <a:off x="3473451" y="4794250"/>
                <a:ext cx="17463" cy="28575"/>
              </a:xfrm>
              <a:custGeom>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b="b" l="0" r="r" t="0"/>
                <a:pathLst>
                  <a:path h="69" w="42">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 name="chenying0907 201"/>
              <p:cNvSpPr/>
              <p:nvPr/>
            </p:nvSpPr>
            <p:spPr bwMode="auto">
              <a:xfrm>
                <a:off x="3538538" y="4792663"/>
                <a:ext cx="15875" cy="26988"/>
              </a:xfrm>
              <a:custGeom>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b="b" l="0" r="r" t="0"/>
                <a:pathLst>
                  <a:path h="68" w="3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 name="chenying0907 202"/>
              <p:cNvSpPr/>
              <p:nvPr/>
            </p:nvSpPr>
            <p:spPr bwMode="auto">
              <a:xfrm>
                <a:off x="3573463" y="4792663"/>
                <a:ext cx="23813" cy="30163"/>
              </a:xfrm>
              <a:custGeom>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b="b" l="0" r="r" t="0"/>
                <a:pathLst>
                  <a:path h="75" w="60">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 name="chenying0907 203"/>
              <p:cNvSpPr/>
              <p:nvPr/>
            </p:nvSpPr>
            <p:spPr bwMode="auto">
              <a:xfrm>
                <a:off x="3621088" y="4789488"/>
                <a:ext cx="17463" cy="30163"/>
              </a:xfrm>
              <a:custGeom>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b="b" l="0" r="r" t="0"/>
                <a:pathLst>
                  <a:path h="76" w="4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 name="chenying0907 204"/>
              <p:cNvSpPr/>
              <p:nvPr/>
            </p:nvSpPr>
            <p:spPr bwMode="auto">
              <a:xfrm>
                <a:off x="3659188" y="4787900"/>
                <a:ext cx="14288" cy="30163"/>
              </a:xfrm>
              <a:custGeom>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b="b" l="0" r="r" t="0"/>
                <a:pathLst>
                  <a:path h="76" w="34">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 name="chenying0907 206"/>
              <p:cNvSpPr/>
              <p:nvPr/>
            </p:nvSpPr>
            <p:spPr bwMode="auto">
              <a:xfrm>
                <a:off x="3697289" y="4783138"/>
                <a:ext cx="17463" cy="23813"/>
              </a:xfrm>
              <a:custGeom>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b="b" l="0" r="r" t="0"/>
                <a:pathLst>
                  <a:path h="61" w="42">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 name="chenying0907 207"/>
              <p:cNvSpPr/>
              <p:nvPr/>
            </p:nvSpPr>
            <p:spPr bwMode="auto">
              <a:xfrm>
                <a:off x="3732214" y="4783138"/>
                <a:ext cx="14288" cy="30163"/>
              </a:xfrm>
              <a:custGeom>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b="b" l="0" r="r" t="0"/>
                <a:pathLst>
                  <a:path h="76" w="37">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 name="chenying0907 208"/>
              <p:cNvSpPr/>
              <p:nvPr/>
            </p:nvSpPr>
            <p:spPr bwMode="auto">
              <a:xfrm>
                <a:off x="3752851" y="4773613"/>
                <a:ext cx="19050" cy="33338"/>
              </a:xfrm>
              <a:custGeom>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b="b" l="0" r="r" t="0"/>
                <a:pathLst>
                  <a:path h="82" w="46">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 name="chenying0907 209"/>
              <p:cNvSpPr/>
              <p:nvPr/>
            </p:nvSpPr>
            <p:spPr bwMode="auto">
              <a:xfrm>
                <a:off x="3402014" y="4460876"/>
                <a:ext cx="55563" cy="69850"/>
              </a:xfrm>
              <a:custGeom>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b="b" l="0" r="r" t="0"/>
                <a:pathLst>
                  <a:path h="176" w="142">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 name="chenying0907 210"/>
              <p:cNvSpPr/>
              <p:nvPr/>
            </p:nvSpPr>
            <p:spPr bwMode="auto">
              <a:xfrm>
                <a:off x="3411539" y="4460876"/>
                <a:ext cx="73025" cy="104775"/>
              </a:xfrm>
              <a:custGeom>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b="b" l="0" r="r" t="0"/>
                <a:pathLst>
                  <a:path h="263" w="184">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 name="chenying0907 211"/>
              <p:cNvSpPr/>
              <p:nvPr/>
            </p:nvSpPr>
            <p:spPr bwMode="auto">
              <a:xfrm>
                <a:off x="3421064" y="4464051"/>
                <a:ext cx="90488" cy="130175"/>
              </a:xfrm>
              <a:custGeom>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b="b" l="0" r="r" t="0"/>
                <a:pathLst>
                  <a:path h="327" w="229">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 name="chenying0907 212"/>
              <p:cNvSpPr/>
              <p:nvPr/>
            </p:nvSpPr>
            <p:spPr bwMode="auto">
              <a:xfrm>
                <a:off x="3435351" y="4476751"/>
                <a:ext cx="103188" cy="133350"/>
              </a:xfrm>
              <a:custGeom>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b="b" l="0" r="r" t="0"/>
                <a:pathLst>
                  <a:path h="339" w="260">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 name="chenying0907 213"/>
              <p:cNvSpPr/>
              <p:nvPr/>
            </p:nvSpPr>
            <p:spPr bwMode="auto">
              <a:xfrm>
                <a:off x="3430589" y="4491038"/>
                <a:ext cx="128588" cy="165100"/>
              </a:xfrm>
              <a:custGeom>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b="b" l="0" r="r" t="0"/>
                <a:pathLst>
                  <a:path h="415" w="327">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 name="chenying0907 214"/>
              <p:cNvSpPr/>
              <p:nvPr/>
            </p:nvSpPr>
            <p:spPr bwMode="auto">
              <a:xfrm>
                <a:off x="3433764" y="4503738"/>
                <a:ext cx="144463" cy="173038"/>
              </a:xfrm>
              <a:custGeom>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b="b" l="0" r="r" t="0"/>
                <a:pathLst>
                  <a:path h="436" w="36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 name="chenying0907 215"/>
              <p:cNvSpPr/>
              <p:nvPr/>
            </p:nvSpPr>
            <p:spPr bwMode="auto">
              <a:xfrm>
                <a:off x="3441701" y="4525963"/>
                <a:ext cx="152400" cy="182563"/>
              </a:xfrm>
              <a:custGeom>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b="b" l="0" r="r" t="0"/>
                <a:pathLst>
                  <a:path h="459" w="380">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 name="chenying0907 216"/>
              <p:cNvSpPr/>
              <p:nvPr/>
            </p:nvSpPr>
            <p:spPr bwMode="auto">
              <a:xfrm>
                <a:off x="3460751" y="4622801"/>
                <a:ext cx="85725" cy="111125"/>
              </a:xfrm>
              <a:custGeom>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b="b" l="0" r="r" t="0"/>
                <a:pathLst>
                  <a:path h="282" w="213">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 name="chenying0907 217"/>
              <p:cNvSpPr/>
              <p:nvPr/>
            </p:nvSpPr>
            <p:spPr bwMode="auto">
              <a:xfrm>
                <a:off x="3478214" y="4660901"/>
                <a:ext cx="66675" cy="88900"/>
              </a:xfrm>
              <a:custGeom>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b="b" l="0" r="r" t="0"/>
                <a:pathLst>
                  <a:path h="225" w="167">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 name="chenying0907 218"/>
              <p:cNvSpPr/>
              <p:nvPr/>
            </p:nvSpPr>
            <p:spPr bwMode="auto">
              <a:xfrm>
                <a:off x="3498851" y="4692651"/>
                <a:ext cx="47625" cy="63500"/>
              </a:xfrm>
              <a:custGeom>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b="b" l="0" r="r" t="0"/>
                <a:pathLst>
                  <a:path h="159" w="118">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 name="chenying0907 219"/>
              <p:cNvSpPr/>
              <p:nvPr/>
            </p:nvSpPr>
            <p:spPr bwMode="auto">
              <a:xfrm>
                <a:off x="3262314" y="4518026"/>
                <a:ext cx="4763" cy="26988"/>
              </a:xfrm>
              <a:custGeom>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b="b" l="0" r="r" t="0"/>
                <a:pathLst>
                  <a:path h="68" w="11">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 name="chenying0907 220"/>
              <p:cNvSpPr/>
              <p:nvPr/>
            </p:nvSpPr>
            <p:spPr bwMode="auto">
              <a:xfrm>
                <a:off x="3303589" y="4541838"/>
                <a:ext cx="7938" cy="22225"/>
              </a:xfrm>
              <a:custGeom>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b="b" l="0" r="r" t="0"/>
                <a:pathLst>
                  <a:path h="56" w="22">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 name="chenying0907 221"/>
              <p:cNvSpPr/>
              <p:nvPr/>
            </p:nvSpPr>
            <p:spPr bwMode="auto">
              <a:xfrm>
                <a:off x="3335339" y="4573588"/>
                <a:ext cx="12700" cy="34925"/>
              </a:xfrm>
              <a:custGeom>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b="b" l="0" r="r" t="0"/>
                <a:pathLst>
                  <a:path h="90" w="34">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 name="chenying0907 222"/>
              <p:cNvSpPr/>
              <p:nvPr/>
            </p:nvSpPr>
            <p:spPr bwMode="auto">
              <a:xfrm>
                <a:off x="3271839" y="4672013"/>
                <a:ext cx="12700" cy="26988"/>
              </a:xfrm>
              <a:custGeom>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68" w="34">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 name="chenying0907 223"/>
              <p:cNvSpPr/>
              <p:nvPr/>
            </p:nvSpPr>
            <p:spPr bwMode="auto">
              <a:xfrm>
                <a:off x="3316289" y="4681538"/>
                <a:ext cx="9525" cy="26988"/>
              </a:xfrm>
              <a:custGeom>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b="b" l="0" r="r" t="0"/>
                <a:pathLst>
                  <a:path h="68" w="24">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 name="chenying0907 224"/>
              <p:cNvSpPr/>
              <p:nvPr/>
            </p:nvSpPr>
            <p:spPr bwMode="auto">
              <a:xfrm>
                <a:off x="3652839" y="4573588"/>
                <a:ext cx="22225" cy="31750"/>
              </a:xfrm>
              <a:custGeom>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b="b" l="0" r="r" t="0"/>
                <a:pathLst>
                  <a:path h="80" w="57">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 name="chenying0907 225"/>
              <p:cNvSpPr/>
              <p:nvPr/>
            </p:nvSpPr>
            <p:spPr bwMode="auto">
              <a:xfrm>
                <a:off x="3702051" y="4581526"/>
                <a:ext cx="9525" cy="26988"/>
              </a:xfrm>
              <a:custGeom>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b="b" l="0" r="r" t="0"/>
                <a:pathLst>
                  <a:path h="68" w="23">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 name="chenying0907 226"/>
              <p:cNvSpPr/>
              <p:nvPr/>
            </p:nvSpPr>
            <p:spPr bwMode="auto">
              <a:xfrm>
                <a:off x="3733801" y="4586288"/>
                <a:ext cx="22225" cy="31750"/>
              </a:xfrm>
              <a:custGeom>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b="b" l="0" r="r" t="0"/>
                <a:pathLst>
                  <a:path h="80" w="57">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 name="chenying0907 227"/>
              <p:cNvSpPr/>
              <p:nvPr/>
            </p:nvSpPr>
            <p:spPr bwMode="auto">
              <a:xfrm>
                <a:off x="3621089" y="4672013"/>
                <a:ext cx="12700" cy="26988"/>
              </a:xfrm>
              <a:custGeom>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b="b" l="0" r="r" t="0"/>
                <a:pathLst>
                  <a:path h="68" w="34">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 name="chenying0907 228"/>
              <p:cNvSpPr/>
              <p:nvPr/>
            </p:nvSpPr>
            <p:spPr bwMode="auto">
              <a:xfrm>
                <a:off x="3648076" y="4676776"/>
                <a:ext cx="17463" cy="14288"/>
              </a:xfrm>
              <a:custGeom>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b="b" l="0" r="r" t="0"/>
                <a:pathLst>
                  <a:path h="36" w="4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 name="chenying0907 229"/>
              <p:cNvSpPr/>
              <p:nvPr/>
            </p:nvSpPr>
            <p:spPr bwMode="auto">
              <a:xfrm>
                <a:off x="3570289" y="4419601"/>
                <a:ext cx="9525" cy="31750"/>
              </a:xfrm>
              <a:custGeom>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b="b" l="0" r="r" t="0"/>
                <a:pathLst>
                  <a:path h="80" w="22">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 name="chenying0907 230"/>
              <p:cNvSpPr/>
              <p:nvPr/>
            </p:nvSpPr>
            <p:spPr bwMode="auto">
              <a:xfrm>
                <a:off x="3616326" y="4419601"/>
                <a:ext cx="12700" cy="26988"/>
              </a:xfrm>
              <a:custGeom>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b="b" l="0" r="r" t="0"/>
                <a:pathLst>
                  <a:path h="68" w="34">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 name="chenying0907 231"/>
              <p:cNvSpPr/>
              <p:nvPr/>
            </p:nvSpPr>
            <p:spPr bwMode="auto">
              <a:xfrm>
                <a:off x="3675064" y="4424363"/>
                <a:ext cx="12700" cy="26988"/>
              </a:xfrm>
              <a:custGeom>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b="b" l="0" r="r" t="0"/>
                <a:pathLst>
                  <a:path h="68" w="34">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 name="chenying0907 233"/>
              <p:cNvSpPr/>
              <p:nvPr/>
            </p:nvSpPr>
            <p:spPr bwMode="auto">
              <a:xfrm>
                <a:off x="3800476" y="4470401"/>
                <a:ext cx="20638" cy="260350"/>
              </a:xfrm>
              <a:custGeom>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b="b" l="0" r="r" t="0"/>
                <a:pathLst>
                  <a:path h="655" w="52">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 name="chenying0907 236"/>
              <p:cNvSpPr/>
              <p:nvPr/>
            </p:nvSpPr>
            <p:spPr bwMode="auto">
              <a:xfrm>
                <a:off x="3255964" y="4052888"/>
                <a:ext cx="452438" cy="334963"/>
              </a:xfrm>
              <a:custGeom>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b="b" l="0" r="r" t="0"/>
                <a:pathLst>
                  <a:path h="845" w="1143">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 name="chenying0907 237"/>
              <p:cNvSpPr/>
              <p:nvPr/>
            </p:nvSpPr>
            <p:spPr bwMode="auto">
              <a:xfrm>
                <a:off x="3355976" y="4146551"/>
                <a:ext cx="255588" cy="236538"/>
              </a:xfrm>
              <a:custGeom>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b="b" l="0" r="r" t="0"/>
                <a:pathLst>
                  <a:path h="596" w="64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 name="chenying0907 238"/>
              <p:cNvSpPr/>
              <p:nvPr/>
            </p:nvSpPr>
            <p:spPr bwMode="auto">
              <a:xfrm>
                <a:off x="3375026" y="4445001"/>
                <a:ext cx="231775" cy="158750"/>
              </a:xfrm>
              <a:custGeom>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b="b" l="0" r="r" t="0"/>
                <a:pathLst>
                  <a:path h="399" w="583">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 name="chenying0907 239"/>
              <p:cNvSpPr/>
              <p:nvPr/>
            </p:nvSpPr>
            <p:spPr bwMode="auto">
              <a:xfrm>
                <a:off x="3419476" y="4583113"/>
                <a:ext cx="147638" cy="182563"/>
              </a:xfrm>
              <a:custGeom>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b="b" l="0" r="r" t="0"/>
                <a:pathLst>
                  <a:path h="458" w="369">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p:nvPr/>
          </p:nvSpPr>
          <p:spPr bwMode="auto">
            <a:xfrm>
              <a:off x="4238626" y="1025526"/>
              <a:ext cx="84138" cy="85725"/>
            </a:xfrm>
            <a:custGeom>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b="b" l="0" r="r" t="0"/>
              <a:pathLst>
                <a:path h="216" w="214">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 name="chenying0907 241"/>
            <p:cNvSpPr/>
            <p:nvPr/>
          </p:nvSpPr>
          <p:spPr bwMode="auto">
            <a:xfrm>
              <a:off x="4237039" y="1017588"/>
              <a:ext cx="152400" cy="133350"/>
            </a:xfrm>
            <a:custGeom>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b="b" l="0" r="r" t="0"/>
              <a:pathLst>
                <a:path h="336" w="382">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 name="chenying0907 242"/>
            <p:cNvSpPr/>
            <p:nvPr/>
          </p:nvSpPr>
          <p:spPr bwMode="auto">
            <a:xfrm>
              <a:off x="4335464" y="1012826"/>
              <a:ext cx="107950" cy="92075"/>
            </a:xfrm>
            <a:custGeom>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b="b" l="0" r="r" t="0"/>
              <a:pathLst>
                <a:path h="231" w="274">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 name="chenying0907 243"/>
            <p:cNvSpPr/>
            <p:nvPr/>
          </p:nvSpPr>
          <p:spPr bwMode="auto">
            <a:xfrm>
              <a:off x="4387851" y="1016001"/>
              <a:ext cx="107950" cy="87313"/>
            </a:xfrm>
            <a:custGeom>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b="b" l="0" r="r" t="0"/>
              <a:pathLst>
                <a:path h="220" w="27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 name="chenying0907 244"/>
            <p:cNvSpPr/>
            <p:nvPr/>
          </p:nvSpPr>
          <p:spPr bwMode="auto">
            <a:xfrm>
              <a:off x="4448176" y="1009651"/>
              <a:ext cx="111125" cy="90488"/>
            </a:xfrm>
            <a:custGeom>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b="b" l="0" r="r" t="0"/>
              <a:pathLst>
                <a:path h="226" w="283">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 name="chenying0907 245"/>
            <p:cNvSpPr/>
            <p:nvPr/>
          </p:nvSpPr>
          <p:spPr bwMode="auto">
            <a:xfrm>
              <a:off x="4511676" y="1012826"/>
              <a:ext cx="106363" cy="80963"/>
            </a:xfrm>
            <a:custGeom>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b="b" l="0" r="r" t="0"/>
              <a:pathLst>
                <a:path h="206" w="265">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 name="chenying0907 246"/>
            <p:cNvSpPr/>
            <p:nvPr/>
          </p:nvSpPr>
          <p:spPr bwMode="auto">
            <a:xfrm>
              <a:off x="4545014" y="1014413"/>
              <a:ext cx="130175" cy="87313"/>
            </a:xfrm>
            <a:custGeom>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b="b" l="0" r="r" t="0"/>
              <a:pathLst>
                <a:path h="219" w="327">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 name="chenying0907 247"/>
            <p:cNvSpPr/>
            <p:nvPr/>
          </p:nvSpPr>
          <p:spPr bwMode="auto">
            <a:xfrm>
              <a:off x="4614864" y="1020763"/>
              <a:ext cx="92075" cy="73025"/>
            </a:xfrm>
            <a:custGeom>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b="b" l="0" r="r" t="0"/>
              <a:pathLst>
                <a:path h="183" w="23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 name="chenying0907 248"/>
            <p:cNvSpPr/>
            <p:nvPr/>
          </p:nvSpPr>
          <p:spPr bwMode="auto">
            <a:xfrm>
              <a:off x="4668839" y="1020763"/>
              <a:ext cx="100013" cy="71438"/>
            </a:xfrm>
            <a:custGeom>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b="b" l="0" r="r" t="0"/>
              <a:pathLst>
                <a:path h="176" w="251">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 name="chenying0907 249"/>
            <p:cNvSpPr/>
            <p:nvPr/>
          </p:nvSpPr>
          <p:spPr bwMode="auto">
            <a:xfrm>
              <a:off x="4718051" y="1025526"/>
              <a:ext cx="98425" cy="69850"/>
            </a:xfrm>
            <a:custGeom>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b="b" l="0" r="r" t="0"/>
              <a:pathLst>
                <a:path h="174" w="248">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 name="chenying0907 250"/>
            <p:cNvSpPr/>
            <p:nvPr/>
          </p:nvSpPr>
          <p:spPr bwMode="auto">
            <a:xfrm>
              <a:off x="4757739" y="1044576"/>
              <a:ext cx="79375" cy="60325"/>
            </a:xfrm>
            <a:custGeom>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b="b" l="0" r="r" t="0"/>
              <a:pathLst>
                <a:path h="149" w="203">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 name="chenying0907 251"/>
            <p:cNvSpPr/>
            <p:nvPr/>
          </p:nvSpPr>
          <p:spPr bwMode="auto">
            <a:xfrm>
              <a:off x="4775201" y="1074738"/>
              <a:ext cx="73025" cy="53975"/>
            </a:xfrm>
            <a:custGeom>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b="b" l="0" r="r" t="0"/>
              <a:pathLst>
                <a:path h="135" w="187">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 name="chenying0907 252"/>
            <p:cNvSpPr/>
            <p:nvPr/>
          </p:nvSpPr>
          <p:spPr bwMode="auto">
            <a:xfrm>
              <a:off x="4778376" y="1106488"/>
              <a:ext cx="80963" cy="53975"/>
            </a:xfrm>
            <a:custGeom>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b="b" l="0" r="r" t="0"/>
              <a:pathLst>
                <a:path h="137" w="205">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 name="chenying0907 253"/>
            <p:cNvSpPr/>
            <p:nvPr/>
          </p:nvSpPr>
          <p:spPr bwMode="auto">
            <a:xfrm>
              <a:off x="4773614" y="1147763"/>
              <a:ext cx="80963" cy="50800"/>
            </a:xfrm>
            <a:custGeom>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b="b" l="0" r="r" t="0"/>
              <a:pathLst>
                <a:path h="129" w="203">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 name="chenying0907 254"/>
            <p:cNvSpPr/>
            <p:nvPr/>
          </p:nvSpPr>
          <p:spPr bwMode="auto">
            <a:xfrm>
              <a:off x="4710114" y="1185863"/>
              <a:ext cx="138113" cy="88900"/>
            </a:xfrm>
            <a:custGeom>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b="b" l="0" r="r" t="0"/>
              <a:pathLst>
                <a:path h="223" w="346">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 name="chenying0907 255"/>
            <p:cNvSpPr/>
            <p:nvPr/>
          </p:nvSpPr>
          <p:spPr bwMode="auto">
            <a:xfrm>
              <a:off x="4752976" y="1223963"/>
              <a:ext cx="82550" cy="52388"/>
            </a:xfrm>
            <a:custGeom>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b="b" l="0" r="r" t="0"/>
              <a:pathLst>
                <a:path h="131" w="205">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 name="chenying0907 256"/>
            <p:cNvSpPr/>
            <p:nvPr/>
          </p:nvSpPr>
          <p:spPr bwMode="auto">
            <a:xfrm>
              <a:off x="4802189" y="1249363"/>
              <a:ext cx="50800" cy="39688"/>
            </a:xfrm>
            <a:custGeom>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b="b" l="0" r="r" t="0"/>
              <a:pathLst>
                <a:path h="102" w="128">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 name="chenying0907 257"/>
            <p:cNvSpPr/>
            <p:nvPr/>
          </p:nvSpPr>
          <p:spPr bwMode="auto">
            <a:xfrm>
              <a:off x="4803776" y="1279526"/>
              <a:ext cx="50800" cy="38100"/>
            </a:xfrm>
            <a:custGeom>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b="b" l="0" r="r" t="0"/>
              <a:pathLst>
                <a:path h="97" w="129">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 name="chenying0907 258"/>
            <p:cNvSpPr/>
            <p:nvPr/>
          </p:nvSpPr>
          <p:spPr bwMode="auto">
            <a:xfrm>
              <a:off x="4799014" y="1304926"/>
              <a:ext cx="65088" cy="39688"/>
            </a:xfrm>
            <a:custGeom>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b="b" l="0" r="r" t="0"/>
              <a:pathLst>
                <a:path h="102" w="163">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 name="chenying0907 259"/>
            <p:cNvSpPr/>
            <p:nvPr/>
          </p:nvSpPr>
          <p:spPr bwMode="auto">
            <a:xfrm>
              <a:off x="4754564" y="1338263"/>
              <a:ext cx="100013" cy="66675"/>
            </a:xfrm>
            <a:custGeom>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b="b" l="0" r="r" t="0"/>
              <a:pathLst>
                <a:path h="169" w="253">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 name="chenying0907 260"/>
            <p:cNvSpPr/>
            <p:nvPr/>
          </p:nvSpPr>
          <p:spPr bwMode="auto">
            <a:xfrm>
              <a:off x="4789489" y="1381126"/>
              <a:ext cx="60325" cy="42863"/>
            </a:xfrm>
            <a:custGeom>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b="b" l="0" r="r" t="0"/>
              <a:pathLst>
                <a:path h="108" w="154">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 name="chenying0907 261"/>
            <p:cNvSpPr/>
            <p:nvPr/>
          </p:nvSpPr>
          <p:spPr bwMode="auto">
            <a:xfrm>
              <a:off x="4797426" y="1409701"/>
              <a:ext cx="53975" cy="38100"/>
            </a:xfrm>
            <a:custGeom>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b="b" l="0" r="r" t="0"/>
              <a:pathLst>
                <a:path h="99" w="135">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 name="chenying0907 262"/>
            <p:cNvSpPr/>
            <p:nvPr/>
          </p:nvSpPr>
          <p:spPr bwMode="auto">
            <a:xfrm>
              <a:off x="4800601" y="1444626"/>
              <a:ext cx="61913" cy="42863"/>
            </a:xfrm>
            <a:custGeom>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b="b" l="0" r="r" t="0"/>
              <a:pathLst>
                <a:path h="107" w="15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 name="chenying0907 263"/>
            <p:cNvSpPr/>
            <p:nvPr/>
          </p:nvSpPr>
          <p:spPr bwMode="auto">
            <a:xfrm>
              <a:off x="4799014" y="1479551"/>
              <a:ext cx="74613" cy="55563"/>
            </a:xfrm>
            <a:custGeom>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b="b" l="0" r="r" t="0"/>
              <a:pathLst>
                <a:path h="140" w="187">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 name="chenying0907 264"/>
            <p:cNvSpPr/>
            <p:nvPr/>
          </p:nvSpPr>
          <p:spPr bwMode="auto">
            <a:xfrm>
              <a:off x="4789489" y="1530351"/>
              <a:ext cx="57150" cy="46038"/>
            </a:xfrm>
            <a:custGeom>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b="b" l="0" r="r" t="0"/>
              <a:pathLst>
                <a:path h="117" w="145">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 name="chenying0907 265"/>
            <p:cNvSpPr/>
            <p:nvPr/>
          </p:nvSpPr>
          <p:spPr bwMode="auto">
            <a:xfrm>
              <a:off x="4697414" y="1552576"/>
              <a:ext cx="163513" cy="125413"/>
            </a:xfrm>
            <a:custGeom>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b="b" l="0" r="r" t="0"/>
              <a:pathLst>
                <a:path h="316" w="412">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 name="chenying0907 266"/>
            <p:cNvSpPr/>
            <p:nvPr/>
          </p:nvSpPr>
          <p:spPr bwMode="auto">
            <a:xfrm>
              <a:off x="4745039" y="1595438"/>
              <a:ext cx="112713" cy="84138"/>
            </a:xfrm>
            <a:custGeom>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b="b" l="0" r="r" t="0"/>
              <a:pathLst>
                <a:path h="211" w="282">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 name="chenying0907 267"/>
            <p:cNvSpPr/>
            <p:nvPr/>
          </p:nvSpPr>
          <p:spPr bwMode="auto">
            <a:xfrm>
              <a:off x="4625976" y="1595438"/>
              <a:ext cx="120650" cy="82550"/>
            </a:xfrm>
            <a:custGeom>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b="b" l="0" r="r" t="0"/>
              <a:pathLst>
                <a:path h="206" w="302">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 name="chenying0907 268"/>
            <p:cNvSpPr/>
            <p:nvPr/>
          </p:nvSpPr>
          <p:spPr bwMode="auto">
            <a:xfrm>
              <a:off x="4568826" y="1585913"/>
              <a:ext cx="114300" cy="87313"/>
            </a:xfrm>
            <a:custGeom>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b="b" l="0" r="r" t="0"/>
              <a:pathLst>
                <a:path h="220" w="29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 name="chenying0907 269"/>
            <p:cNvSpPr/>
            <p:nvPr/>
          </p:nvSpPr>
          <p:spPr bwMode="auto">
            <a:xfrm>
              <a:off x="4497389" y="1541463"/>
              <a:ext cx="179388" cy="134938"/>
            </a:xfrm>
            <a:custGeom>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b="b" l="0" r="r" t="0"/>
              <a:pathLst>
                <a:path h="339" w="451">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 name="chenying0907 270"/>
            <p:cNvSpPr/>
            <p:nvPr/>
          </p:nvSpPr>
          <p:spPr bwMode="auto">
            <a:xfrm>
              <a:off x="4437064" y="1593851"/>
              <a:ext cx="104775" cy="84138"/>
            </a:xfrm>
            <a:custGeom>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b="b" l="0" r="r" t="0"/>
              <a:pathLst>
                <a:path h="214" w="263">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 name="chenying0907 271"/>
            <p:cNvSpPr/>
            <p:nvPr/>
          </p:nvSpPr>
          <p:spPr bwMode="auto">
            <a:xfrm>
              <a:off x="4367214" y="1581151"/>
              <a:ext cx="134938" cy="93663"/>
            </a:xfrm>
            <a:custGeom>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b="b" l="0" r="r" t="0"/>
              <a:pathLst>
                <a:path h="236" w="338">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 name="chenying0907 272"/>
            <p:cNvSpPr/>
            <p:nvPr/>
          </p:nvSpPr>
          <p:spPr bwMode="auto">
            <a:xfrm>
              <a:off x="4308476" y="1592263"/>
              <a:ext cx="100013" cy="69850"/>
            </a:xfrm>
            <a:custGeom>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b="b" l="0" r="r" t="0"/>
              <a:pathLst>
                <a:path h="175" w="25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 name="chenying0907 273"/>
            <p:cNvSpPr/>
            <p:nvPr/>
          </p:nvSpPr>
          <p:spPr bwMode="auto">
            <a:xfrm>
              <a:off x="4438651" y="1476376"/>
              <a:ext cx="128588" cy="92075"/>
            </a:xfrm>
            <a:custGeom>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b="b" l="0" r="r" t="0"/>
              <a:pathLst>
                <a:path h="233" w="324">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 name="chenying0907 274"/>
            <p:cNvSpPr/>
            <p:nvPr/>
          </p:nvSpPr>
          <p:spPr bwMode="auto">
            <a:xfrm>
              <a:off x="4579939" y="1454151"/>
              <a:ext cx="90488" cy="65088"/>
            </a:xfrm>
            <a:custGeom>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b="b" l="0" r="r" t="0"/>
              <a:pathLst>
                <a:path h="163" w="229">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 name="chenying0907 275"/>
            <p:cNvSpPr/>
            <p:nvPr/>
          </p:nvSpPr>
          <p:spPr bwMode="auto">
            <a:xfrm>
              <a:off x="4616451" y="1493838"/>
              <a:ext cx="63500" cy="41275"/>
            </a:xfrm>
            <a:custGeom>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b="b" l="0" r="r" t="0"/>
              <a:pathLst>
                <a:path h="102" w="160">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 name="chenying0907 276"/>
            <p:cNvSpPr/>
            <p:nvPr/>
          </p:nvSpPr>
          <p:spPr bwMode="auto">
            <a:xfrm>
              <a:off x="4630739" y="1352551"/>
              <a:ext cx="119063" cy="82550"/>
            </a:xfrm>
            <a:custGeom>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b="b" l="0" r="r" t="0"/>
              <a:pathLst>
                <a:path h="208" w="302">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 name="chenying0907 277"/>
            <p:cNvSpPr/>
            <p:nvPr/>
          </p:nvSpPr>
          <p:spPr bwMode="auto">
            <a:xfrm>
              <a:off x="4608514" y="1355726"/>
              <a:ext cx="74613" cy="49213"/>
            </a:xfrm>
            <a:custGeom>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b="b" l="0" r="r" t="0"/>
              <a:pathLst>
                <a:path h="125" w="189">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 name="chenying0907 278"/>
            <p:cNvSpPr/>
            <p:nvPr/>
          </p:nvSpPr>
          <p:spPr bwMode="auto">
            <a:xfrm>
              <a:off x="4559301" y="1325563"/>
              <a:ext cx="111125" cy="77788"/>
            </a:xfrm>
            <a:custGeom>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b="b" l="0" r="r" t="0"/>
              <a:pathLst>
                <a:path h="195" w="280">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 name="chenying0907 279"/>
            <p:cNvSpPr/>
            <p:nvPr/>
          </p:nvSpPr>
          <p:spPr bwMode="auto">
            <a:xfrm>
              <a:off x="4502151" y="1347788"/>
              <a:ext cx="77788" cy="47625"/>
            </a:xfrm>
            <a:custGeom>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b="b" l="0" r="r" t="0"/>
              <a:pathLst>
                <a:path h="120" w="196">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 name="chenying0907 280"/>
            <p:cNvSpPr/>
            <p:nvPr/>
          </p:nvSpPr>
          <p:spPr bwMode="auto">
            <a:xfrm>
              <a:off x="4627564" y="1285876"/>
              <a:ext cx="46038" cy="26988"/>
            </a:xfrm>
            <a:custGeom>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b="b" l="0" r="r" t="0"/>
              <a:pathLst>
                <a:path h="65" w="117">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 name="chenying0907 281"/>
            <p:cNvSpPr/>
            <p:nvPr/>
          </p:nvSpPr>
          <p:spPr bwMode="auto">
            <a:xfrm>
              <a:off x="4614864" y="1214438"/>
              <a:ext cx="114300" cy="68263"/>
            </a:xfrm>
            <a:custGeom>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b="b" l="0" r="r" t="0"/>
              <a:pathLst>
                <a:path h="174" w="285">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 name="chenying0907 282"/>
            <p:cNvSpPr/>
            <p:nvPr/>
          </p:nvSpPr>
          <p:spPr bwMode="auto">
            <a:xfrm>
              <a:off x="4560889" y="1212851"/>
              <a:ext cx="106363" cy="65088"/>
            </a:xfrm>
            <a:custGeom>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b="b" l="0" r="r" t="0"/>
              <a:pathLst>
                <a:path h="164" w="268">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 name="chenying0907 283"/>
            <p:cNvSpPr/>
            <p:nvPr/>
          </p:nvSpPr>
          <p:spPr bwMode="auto">
            <a:xfrm>
              <a:off x="4514851" y="1208088"/>
              <a:ext cx="98425" cy="68263"/>
            </a:xfrm>
            <a:custGeom>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b="b" l="0" r="r" t="0"/>
              <a:pathLst>
                <a:path h="171" w="249">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 name="chenying0907 284"/>
            <p:cNvSpPr/>
            <p:nvPr/>
          </p:nvSpPr>
          <p:spPr bwMode="auto">
            <a:xfrm>
              <a:off x="4437064" y="1219201"/>
              <a:ext cx="96838" cy="71438"/>
            </a:xfrm>
            <a:custGeom>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b="b" l="0" r="r" t="0"/>
              <a:pathLst>
                <a:path h="180" w="244">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 name="chenying0907 285"/>
            <p:cNvSpPr/>
            <p:nvPr/>
          </p:nvSpPr>
          <p:spPr bwMode="auto">
            <a:xfrm>
              <a:off x="4389439" y="1217613"/>
              <a:ext cx="76200" cy="58738"/>
            </a:xfrm>
            <a:custGeom>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b="b" l="0" r="r" t="0"/>
              <a:pathLst>
                <a:path h="149" w="191">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 name="chenying0907 286"/>
            <p:cNvSpPr/>
            <p:nvPr/>
          </p:nvSpPr>
          <p:spPr bwMode="auto">
            <a:xfrm>
              <a:off x="4325939" y="1216026"/>
              <a:ext cx="87313" cy="61913"/>
            </a:xfrm>
            <a:custGeom>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b="b" l="0" r="r" t="0"/>
              <a:pathLst>
                <a:path h="153" w="221">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 name="chenying0907 287"/>
            <p:cNvSpPr/>
            <p:nvPr/>
          </p:nvSpPr>
          <p:spPr bwMode="auto">
            <a:xfrm>
              <a:off x="4238626" y="1214438"/>
              <a:ext cx="122238" cy="92075"/>
            </a:xfrm>
            <a:custGeom>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b="b" l="0" r="r" t="0"/>
              <a:pathLst>
                <a:path h="234" w="306">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 name="chenying0907 288"/>
            <p:cNvSpPr/>
            <p:nvPr/>
          </p:nvSpPr>
          <p:spPr bwMode="auto">
            <a:xfrm>
              <a:off x="4237039" y="1200151"/>
              <a:ext cx="71438" cy="66675"/>
            </a:xfrm>
            <a:custGeom>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b="b" l="0" r="r" t="0"/>
              <a:pathLst>
                <a:path h="169" w="17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 name="chenying0907 289"/>
            <p:cNvSpPr/>
            <p:nvPr/>
          </p:nvSpPr>
          <p:spPr bwMode="auto">
            <a:xfrm>
              <a:off x="4238626" y="1163638"/>
              <a:ext cx="66675" cy="58738"/>
            </a:xfrm>
            <a:custGeom>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b="b" l="0" r="r" t="0"/>
              <a:pathLst>
                <a:path h="149" w="16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 name="chenying0907 290"/>
            <p:cNvSpPr/>
            <p:nvPr/>
          </p:nvSpPr>
          <p:spPr bwMode="auto">
            <a:xfrm>
              <a:off x="4235451" y="1122363"/>
              <a:ext cx="74613" cy="65088"/>
            </a:xfrm>
            <a:custGeom>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b="b" l="0" r="r" t="0"/>
              <a:pathLst>
                <a:path h="164" w="185">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 name="chenying0907 291"/>
            <p:cNvSpPr/>
            <p:nvPr/>
          </p:nvSpPr>
          <p:spPr bwMode="auto">
            <a:xfrm>
              <a:off x="4232276" y="1285876"/>
              <a:ext cx="76200" cy="73025"/>
            </a:xfrm>
            <a:custGeom>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b="b" l="0" r="r" t="0"/>
              <a:pathLst>
                <a:path h="183" w="192">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 name="chenying0907 292"/>
            <p:cNvSpPr/>
            <p:nvPr/>
          </p:nvSpPr>
          <p:spPr bwMode="auto">
            <a:xfrm>
              <a:off x="4232276" y="1336676"/>
              <a:ext cx="69850" cy="60325"/>
            </a:xfrm>
            <a:custGeom>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b="b" l="0" r="r" t="0"/>
              <a:pathLst>
                <a:path h="154" w="176">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 name="chenying0907 293"/>
            <p:cNvSpPr/>
            <p:nvPr/>
          </p:nvSpPr>
          <p:spPr bwMode="auto">
            <a:xfrm>
              <a:off x="4233864" y="1349376"/>
              <a:ext cx="106363" cy="87313"/>
            </a:xfrm>
            <a:custGeom>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b="b" l="0" r="r" t="0"/>
              <a:pathLst>
                <a:path h="216" w="269">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 name="chenying0907 294"/>
            <p:cNvSpPr/>
            <p:nvPr/>
          </p:nvSpPr>
          <p:spPr bwMode="auto">
            <a:xfrm>
              <a:off x="4229101" y="1416051"/>
              <a:ext cx="77788" cy="63500"/>
            </a:xfrm>
            <a:custGeom>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b="b" l="0" r="r" t="0"/>
              <a:pathLst>
                <a:path h="159" w="196">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 name="chenying0907 295"/>
            <p:cNvSpPr/>
            <p:nvPr/>
          </p:nvSpPr>
          <p:spPr bwMode="auto">
            <a:xfrm>
              <a:off x="4335464" y="1350963"/>
              <a:ext cx="57150" cy="47625"/>
            </a:xfrm>
            <a:custGeom>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b="b" l="0" r="r" t="0"/>
              <a:pathLst>
                <a:path h="120" w="145">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 name="chenying0907 296"/>
            <p:cNvSpPr/>
            <p:nvPr/>
          </p:nvSpPr>
          <p:spPr bwMode="auto">
            <a:xfrm>
              <a:off x="4440239" y="1282701"/>
              <a:ext cx="53975" cy="36513"/>
            </a:xfrm>
            <a:custGeom>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b="b" l="0" r="r" t="0"/>
              <a:pathLst>
                <a:path h="91" w="136">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 name="chenying0907 297"/>
            <p:cNvSpPr/>
            <p:nvPr/>
          </p:nvSpPr>
          <p:spPr bwMode="auto">
            <a:xfrm>
              <a:off x="4400551" y="1333501"/>
              <a:ext cx="92075" cy="60325"/>
            </a:xfrm>
            <a:custGeom>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b="b" l="0" r="r" t="0"/>
              <a:pathLst>
                <a:path h="150" w="231">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 name="chenying0907 298"/>
            <p:cNvSpPr/>
            <p:nvPr/>
          </p:nvSpPr>
          <p:spPr bwMode="auto">
            <a:xfrm>
              <a:off x="4427539" y="1344613"/>
              <a:ext cx="85725" cy="63500"/>
            </a:xfrm>
            <a:custGeom>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b="b" l="0" r="r" t="0"/>
              <a:pathLst>
                <a:path h="160" w="216">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 name="chenying0907 299"/>
            <p:cNvSpPr/>
            <p:nvPr/>
          </p:nvSpPr>
          <p:spPr bwMode="auto">
            <a:xfrm>
              <a:off x="4237039" y="1452563"/>
              <a:ext cx="71438" cy="68263"/>
            </a:xfrm>
            <a:custGeom>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b="b" l="0" r="r" t="0"/>
              <a:pathLst>
                <a:path h="168" w="181">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 name="chenying0907 300"/>
            <p:cNvSpPr/>
            <p:nvPr/>
          </p:nvSpPr>
          <p:spPr bwMode="auto">
            <a:xfrm>
              <a:off x="4237039" y="1466851"/>
              <a:ext cx="109538" cy="92075"/>
            </a:xfrm>
            <a:custGeom>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b="b" l="0" r="r" t="0"/>
              <a:pathLst>
                <a:path h="231" w="278">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 name="chenying0907 301"/>
            <p:cNvSpPr/>
            <p:nvPr/>
          </p:nvSpPr>
          <p:spPr bwMode="auto">
            <a:xfrm>
              <a:off x="4238626" y="1539876"/>
              <a:ext cx="68263" cy="52388"/>
            </a:xfrm>
            <a:custGeom>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b="b" l="0" r="r" t="0"/>
              <a:pathLst>
                <a:path h="133" w="174">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 name="chenying0907 302"/>
            <p:cNvSpPr/>
            <p:nvPr/>
          </p:nvSpPr>
          <p:spPr bwMode="auto">
            <a:xfrm>
              <a:off x="4330701" y="1477963"/>
              <a:ext cx="58738" cy="42863"/>
            </a:xfrm>
            <a:custGeom>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b="b" l="0" r="r" t="0"/>
              <a:pathLst>
                <a:path h="105" w="150">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 name="chenying0907 303"/>
            <p:cNvSpPr/>
            <p:nvPr/>
          </p:nvSpPr>
          <p:spPr bwMode="auto">
            <a:xfrm>
              <a:off x="4383089" y="1444626"/>
              <a:ext cx="104775" cy="74613"/>
            </a:xfrm>
            <a:custGeom>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b="b" l="0" r="r" t="0"/>
              <a:pathLst>
                <a:path h="189" w="264">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 name="chenying0907 304"/>
            <p:cNvSpPr/>
            <p:nvPr/>
          </p:nvSpPr>
          <p:spPr bwMode="auto">
            <a:xfrm>
              <a:off x="4419601" y="1466851"/>
              <a:ext cx="95250" cy="60325"/>
            </a:xfrm>
            <a:custGeom>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b="b" l="0" r="r" t="0"/>
              <a:pathLst>
                <a:path h="151" w="240">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8" name="chenying0907 305"/>
            <p:cNvSpPr/>
            <p:nvPr/>
          </p:nvSpPr>
          <p:spPr bwMode="auto">
            <a:xfrm>
              <a:off x="4440239" y="1401763"/>
              <a:ext cx="50800" cy="34925"/>
            </a:xfrm>
            <a:custGeom>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b="b" l="0" r="r" t="0"/>
              <a:pathLst>
                <a:path h="85" w="128">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9" name="chenying0907 306"/>
            <p:cNvSpPr/>
            <p:nvPr/>
          </p:nvSpPr>
          <p:spPr bwMode="auto">
            <a:xfrm>
              <a:off x="4240214" y="1582738"/>
              <a:ext cx="63500" cy="41275"/>
            </a:xfrm>
            <a:custGeom>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b="b" l="0" r="r" t="0"/>
              <a:pathLst>
                <a:path h="105" w="160">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0" name="chenying0907 307"/>
            <p:cNvSpPr/>
            <p:nvPr/>
          </p:nvSpPr>
          <p:spPr bwMode="auto">
            <a:xfrm>
              <a:off x="4257676" y="1597026"/>
              <a:ext cx="92075" cy="60325"/>
            </a:xfrm>
            <a:custGeom>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b="b" l="0" r="r" t="0"/>
              <a:pathLst>
                <a:path h="152" w="231">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1" name="chenying0907 308"/>
            <p:cNvSpPr>
              <a:spLocks noEditPoints="1"/>
            </p:cNvSpPr>
            <p:nvPr/>
          </p:nvSpPr>
          <p:spPr bwMode="auto">
            <a:xfrm>
              <a:off x="4219576" y="1004888"/>
              <a:ext cx="655638" cy="687388"/>
            </a:xfrm>
            <a:custGeom>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b="b" l="0" r="r" t="0"/>
              <a:pathLst>
                <a:path h="1730" w="1651">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2" name="chenying0907 309"/>
            <p:cNvSpPr>
              <a:spLocks noEditPoints="1"/>
            </p:cNvSpPr>
            <p:nvPr/>
          </p:nvSpPr>
          <p:spPr bwMode="auto">
            <a:xfrm>
              <a:off x="4292601" y="1087438"/>
              <a:ext cx="493713" cy="136525"/>
            </a:xfrm>
            <a:custGeom>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b="b" l="0" r="r" t="0"/>
              <a:pathLst>
                <a:path h="347" w="1244">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3" name="chenying0907 310"/>
            <p:cNvSpPr>
              <a:spLocks noEditPoints="1"/>
            </p:cNvSpPr>
            <p:nvPr/>
          </p:nvSpPr>
          <p:spPr bwMode="auto">
            <a:xfrm>
              <a:off x="4297364" y="1265238"/>
              <a:ext cx="152400" cy="96838"/>
            </a:xfrm>
            <a:custGeom>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b="b" l="0" r="r" t="0"/>
              <a:pathLst>
                <a:path h="245" w="38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4" name="chenying0907 311"/>
            <p:cNvSpPr>
              <a:spLocks noEditPoints="1"/>
            </p:cNvSpPr>
            <p:nvPr/>
          </p:nvSpPr>
          <p:spPr bwMode="auto">
            <a:xfrm>
              <a:off x="4297364" y="1387476"/>
              <a:ext cx="152400" cy="96838"/>
            </a:xfrm>
            <a:custGeom>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b="b" l="0" r="r" t="0"/>
              <a:pathLst>
                <a:path h="244" w="385">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5" name="chenying0907 312"/>
            <p:cNvSpPr>
              <a:spLocks noEditPoints="1"/>
            </p:cNvSpPr>
            <p:nvPr/>
          </p:nvSpPr>
          <p:spPr bwMode="auto">
            <a:xfrm>
              <a:off x="4297364" y="1508126"/>
              <a:ext cx="152400" cy="98425"/>
            </a:xfrm>
            <a:custGeom>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b="b" l="0" r="r" t="0"/>
              <a:pathLst>
                <a:path h="246" w="385">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6" name="chenying0907 313"/>
            <p:cNvSpPr>
              <a:spLocks noEditPoints="1"/>
            </p:cNvSpPr>
            <p:nvPr/>
          </p:nvSpPr>
          <p:spPr bwMode="auto">
            <a:xfrm>
              <a:off x="4484689" y="1265238"/>
              <a:ext cx="152400" cy="96838"/>
            </a:xfrm>
            <a:custGeom>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b="b" l="0" r="r" t="0"/>
              <a:pathLst>
                <a:path h="245" w="384">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7" name="chenying0907 314"/>
            <p:cNvSpPr>
              <a:spLocks noEditPoints="1"/>
            </p:cNvSpPr>
            <p:nvPr/>
          </p:nvSpPr>
          <p:spPr bwMode="auto">
            <a:xfrm>
              <a:off x="4484689" y="1387476"/>
              <a:ext cx="152400" cy="96838"/>
            </a:xfrm>
            <a:custGeom>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b="b" l="0" r="r" t="0"/>
              <a:pathLst>
                <a:path h="244" w="38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8" name="chenying0907 315"/>
            <p:cNvSpPr>
              <a:spLocks noEditPoints="1"/>
            </p:cNvSpPr>
            <p:nvPr/>
          </p:nvSpPr>
          <p:spPr bwMode="auto">
            <a:xfrm>
              <a:off x="4662489" y="1265238"/>
              <a:ext cx="150813" cy="96838"/>
            </a:xfrm>
            <a:custGeom>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b="b" l="0" r="r" t="0"/>
              <a:pathLst>
                <a:path h="245" w="384">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69" name="chenying0907 316"/>
            <p:cNvSpPr>
              <a:spLocks noEditPoints="1"/>
            </p:cNvSpPr>
            <p:nvPr/>
          </p:nvSpPr>
          <p:spPr bwMode="auto">
            <a:xfrm>
              <a:off x="4484689" y="1508126"/>
              <a:ext cx="152400" cy="98425"/>
            </a:xfrm>
            <a:custGeom>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b="b" l="0" r="r" t="0"/>
              <a:pathLst>
                <a:path h="246" w="384">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0" name="chenying0907 317"/>
            <p:cNvSpPr>
              <a:spLocks noEditPoints="1"/>
            </p:cNvSpPr>
            <p:nvPr/>
          </p:nvSpPr>
          <p:spPr bwMode="auto">
            <a:xfrm>
              <a:off x="4670426" y="1393826"/>
              <a:ext cx="133350" cy="211138"/>
            </a:xfrm>
            <a:custGeom>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b="b" l="0" r="r" t="0"/>
              <a:pathLst>
                <a:path h="532" w="338">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p:nvPr/>
          </p:nvSpPr>
          <p:spPr bwMode="auto">
            <a:xfrm>
              <a:off x="2036764" y="1366838"/>
              <a:ext cx="26988" cy="36513"/>
            </a:xfrm>
            <a:custGeom>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b="b" l="0" r="r" t="0"/>
              <a:pathLst>
                <a:path h="90" w="69">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3" name="chenying0907 319"/>
            <p:cNvSpPr/>
            <p:nvPr/>
          </p:nvSpPr>
          <p:spPr bwMode="auto">
            <a:xfrm>
              <a:off x="2063751" y="1393826"/>
              <a:ext cx="23813" cy="34925"/>
            </a:xfrm>
            <a:custGeom>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b="b" l="0" r="r" t="0"/>
              <a:pathLst>
                <a:path h="92" w="56">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4" name="chenying0907 320"/>
            <p:cNvSpPr/>
            <p:nvPr/>
          </p:nvSpPr>
          <p:spPr bwMode="auto">
            <a:xfrm>
              <a:off x="2084389" y="1422401"/>
              <a:ext cx="22225" cy="36513"/>
            </a:xfrm>
            <a:custGeom>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b="b" l="0" r="r" t="0"/>
              <a:pathLst>
                <a:path h="94" w="57">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5" name="chenying0907 321"/>
            <p:cNvSpPr/>
            <p:nvPr/>
          </p:nvSpPr>
          <p:spPr bwMode="auto">
            <a:xfrm>
              <a:off x="2108201" y="1452563"/>
              <a:ext cx="20638" cy="38100"/>
            </a:xfrm>
            <a:custGeom>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b="b" l="0" r="r" t="0"/>
              <a:pathLst>
                <a:path h="98" w="52">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6" name="chenying0907 322"/>
            <p:cNvSpPr/>
            <p:nvPr/>
          </p:nvSpPr>
          <p:spPr bwMode="auto">
            <a:xfrm>
              <a:off x="2133601" y="1479551"/>
              <a:ext cx="15875" cy="34925"/>
            </a:xfrm>
            <a:custGeom>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b="b" l="0" r="r" t="0"/>
              <a:pathLst>
                <a:path h="88" w="3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7" name="chenying0907 323"/>
            <p:cNvSpPr/>
            <p:nvPr/>
          </p:nvSpPr>
          <p:spPr bwMode="auto">
            <a:xfrm>
              <a:off x="2168526" y="1484313"/>
              <a:ext cx="14288" cy="34925"/>
            </a:xfrm>
            <a:custGeom>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b="b" l="0" r="r" t="0"/>
              <a:pathLst>
                <a:path h="86" w="34">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8" name="chenying0907 324"/>
            <p:cNvSpPr/>
            <p:nvPr/>
          </p:nvSpPr>
          <p:spPr bwMode="auto">
            <a:xfrm>
              <a:off x="2206626" y="1493838"/>
              <a:ext cx="17463" cy="31750"/>
            </a:xfrm>
            <a:custGeom>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b="b" l="0" r="r" t="0"/>
              <a:pathLst>
                <a:path h="80" w="46">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79" name="chenying0907 325"/>
            <p:cNvSpPr/>
            <p:nvPr/>
          </p:nvSpPr>
          <p:spPr bwMode="auto">
            <a:xfrm>
              <a:off x="2244726" y="1489076"/>
              <a:ext cx="23813" cy="34925"/>
            </a:xfrm>
            <a:custGeom>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b="b" l="0" r="r" t="0"/>
              <a:pathLst>
                <a:path h="88" w="60">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0" name="chenying0907 326"/>
            <p:cNvSpPr/>
            <p:nvPr/>
          </p:nvSpPr>
          <p:spPr bwMode="auto">
            <a:xfrm>
              <a:off x="2284414" y="1479551"/>
              <a:ext cx="22225" cy="39688"/>
            </a:xfrm>
            <a:custGeom>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b="b" l="0" r="r" t="0"/>
              <a:pathLst>
                <a:path h="99" w="54">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1" name="chenying0907 327"/>
            <p:cNvSpPr/>
            <p:nvPr/>
          </p:nvSpPr>
          <p:spPr bwMode="auto">
            <a:xfrm>
              <a:off x="2322514" y="1460501"/>
              <a:ext cx="11113" cy="34925"/>
            </a:xfrm>
            <a:custGeom>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b="b" l="0" r="r" t="0"/>
              <a:pathLst>
                <a:path h="88" w="2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2" name="chenying0907 328"/>
            <p:cNvSpPr/>
            <p:nvPr/>
          </p:nvSpPr>
          <p:spPr bwMode="auto">
            <a:xfrm>
              <a:off x="2166939" y="1236663"/>
              <a:ext cx="15875" cy="23813"/>
            </a:xfrm>
            <a:custGeom>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b="b" l="0" r="r" t="0"/>
              <a:pathLst>
                <a:path h="60" w="41">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3" name="chenying0907 329"/>
            <p:cNvSpPr/>
            <p:nvPr/>
          </p:nvSpPr>
          <p:spPr bwMode="auto">
            <a:xfrm>
              <a:off x="2209801" y="1217613"/>
              <a:ext cx="17463" cy="30163"/>
            </a:xfrm>
            <a:custGeom>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b="b" l="0" r="r" t="0"/>
              <a:pathLst>
                <a:path h="77" w="46">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4" name="chenying0907 330"/>
            <p:cNvSpPr/>
            <p:nvPr/>
          </p:nvSpPr>
          <p:spPr bwMode="auto">
            <a:xfrm>
              <a:off x="2243139" y="1220788"/>
              <a:ext cx="17463" cy="31750"/>
            </a:xfrm>
            <a:custGeom>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b="b" l="0" r="r" t="0"/>
              <a:pathLst>
                <a:path h="80" w="44">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5" name="chenying0907 331"/>
            <p:cNvSpPr/>
            <p:nvPr/>
          </p:nvSpPr>
          <p:spPr bwMode="auto">
            <a:xfrm>
              <a:off x="2271714" y="1236663"/>
              <a:ext cx="19050" cy="30163"/>
            </a:xfrm>
            <a:custGeom>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b="b" l="0" r="r" t="0"/>
              <a:pathLst>
                <a:path h="79" w="4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6" name="chenying0907 332"/>
            <p:cNvSpPr/>
            <p:nvPr/>
          </p:nvSpPr>
          <p:spPr bwMode="auto">
            <a:xfrm>
              <a:off x="2284414" y="1263651"/>
              <a:ext cx="22225" cy="34925"/>
            </a:xfrm>
            <a:custGeom>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b="b" l="0" r="r" t="0"/>
              <a:pathLst>
                <a:path h="88" w="52">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7" name="chenying0907 333"/>
            <p:cNvSpPr/>
            <p:nvPr/>
          </p:nvSpPr>
          <p:spPr bwMode="auto">
            <a:xfrm>
              <a:off x="2301876" y="1290638"/>
              <a:ext cx="12700" cy="25400"/>
            </a:xfrm>
            <a:custGeom>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b="b" l="0" r="r" t="0"/>
              <a:pathLst>
                <a:path h="64" w="36">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8" name="chenying0907 334"/>
            <p:cNvSpPr/>
            <p:nvPr/>
          </p:nvSpPr>
          <p:spPr bwMode="auto">
            <a:xfrm>
              <a:off x="2309814" y="1316038"/>
              <a:ext cx="19050" cy="28575"/>
            </a:xfrm>
            <a:custGeom>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b="b" l="0" r="r" t="0"/>
              <a:pathLst>
                <a:path h="71" w="46">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89" name="chenying0907 335"/>
            <p:cNvSpPr/>
            <p:nvPr/>
          </p:nvSpPr>
          <p:spPr bwMode="auto">
            <a:xfrm>
              <a:off x="2414589" y="1349376"/>
              <a:ext cx="20638" cy="33338"/>
            </a:xfrm>
            <a:custGeom>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b="b" l="0" r="r" t="0"/>
              <a:pathLst>
                <a:path h="84" w="52">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0" name="chenying0907 336"/>
            <p:cNvSpPr/>
            <p:nvPr/>
          </p:nvSpPr>
          <p:spPr bwMode="auto">
            <a:xfrm>
              <a:off x="2449514" y="1350963"/>
              <a:ext cx="17463" cy="26988"/>
            </a:xfrm>
            <a:custGeom>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b="b" l="0" r="r" t="0"/>
              <a:pathLst>
                <a:path h="68" w="41">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1" name="chenying0907 337"/>
            <p:cNvSpPr/>
            <p:nvPr/>
          </p:nvSpPr>
          <p:spPr bwMode="auto">
            <a:xfrm>
              <a:off x="2486026" y="1344613"/>
              <a:ext cx="14288" cy="28575"/>
            </a:xfrm>
            <a:custGeom>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b="b" l="0" r="r" t="0"/>
              <a:pathLst>
                <a:path h="72" w="34">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2" name="chenying0907 338"/>
            <p:cNvSpPr/>
            <p:nvPr/>
          </p:nvSpPr>
          <p:spPr bwMode="auto">
            <a:xfrm>
              <a:off x="2517776" y="1346201"/>
              <a:ext cx="11113" cy="25400"/>
            </a:xfrm>
            <a:custGeom>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b="b" l="0" r="r" t="0"/>
              <a:pathLst>
                <a:path h="64" w="31">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3" name="chenying0907 339"/>
            <p:cNvSpPr/>
            <p:nvPr/>
          </p:nvSpPr>
          <p:spPr bwMode="auto">
            <a:xfrm>
              <a:off x="2549526" y="1446213"/>
              <a:ext cx="19050" cy="34925"/>
            </a:xfrm>
            <a:custGeom>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b="b" l="0" r="r" t="0"/>
              <a:pathLst>
                <a:path h="88" w="4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4" name="chenying0907 340"/>
            <p:cNvSpPr/>
            <p:nvPr/>
          </p:nvSpPr>
          <p:spPr bwMode="auto">
            <a:xfrm>
              <a:off x="2563814" y="1465263"/>
              <a:ext cx="15875" cy="25400"/>
            </a:xfrm>
            <a:custGeom>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b="b" l="0" r="r" t="0"/>
              <a:pathLst>
                <a:path h="64" w="38">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5" name="chenying0907 341"/>
            <p:cNvSpPr/>
            <p:nvPr/>
          </p:nvSpPr>
          <p:spPr bwMode="auto">
            <a:xfrm>
              <a:off x="2587626" y="1468438"/>
              <a:ext cx="15875" cy="23813"/>
            </a:xfrm>
            <a:custGeom>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b="b" l="0" r="r" t="0"/>
              <a:pathLst>
                <a:path h="60" w="39">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6" name="chenying0907 342"/>
            <p:cNvSpPr/>
            <p:nvPr/>
          </p:nvSpPr>
          <p:spPr bwMode="auto">
            <a:xfrm>
              <a:off x="2609851" y="1476376"/>
              <a:ext cx="7938" cy="20638"/>
            </a:xfrm>
            <a:custGeom>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b="b" l="0" r="r" t="0"/>
              <a:pathLst>
                <a:path h="54" w="20">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7" name="chenying0907 343"/>
            <p:cNvSpPr/>
            <p:nvPr/>
          </p:nvSpPr>
          <p:spPr bwMode="auto">
            <a:xfrm>
              <a:off x="2686051" y="1492251"/>
              <a:ext cx="14288" cy="22225"/>
            </a:xfrm>
            <a:custGeom>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b="b" l="0" r="r" t="0"/>
              <a:pathLst>
                <a:path h="56" w="38">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8" name="chenying0907 344"/>
            <p:cNvSpPr/>
            <p:nvPr/>
          </p:nvSpPr>
          <p:spPr bwMode="auto">
            <a:xfrm>
              <a:off x="2700339" y="1498601"/>
              <a:ext cx="11113" cy="25400"/>
            </a:xfrm>
            <a:custGeom>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b="b" l="0" r="r" t="0"/>
              <a:pathLst>
                <a:path h="64" w="27">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99" name="chenying0907 345"/>
            <p:cNvSpPr/>
            <p:nvPr/>
          </p:nvSpPr>
          <p:spPr bwMode="auto">
            <a:xfrm>
              <a:off x="2725739" y="1501776"/>
              <a:ext cx="9525" cy="28575"/>
            </a:xfrm>
            <a:custGeom>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b="b" l="0" r="r" t="0"/>
              <a:pathLst>
                <a:path h="72" w="24">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0" name="chenying0907 346"/>
            <p:cNvSpPr/>
            <p:nvPr/>
          </p:nvSpPr>
          <p:spPr bwMode="auto">
            <a:xfrm>
              <a:off x="2749551" y="1503363"/>
              <a:ext cx="11113" cy="23813"/>
            </a:xfrm>
            <a:custGeom>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b="b" l="0" r="r" t="0"/>
              <a:pathLst>
                <a:path h="60" w="26">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1" name="chenying0907 347"/>
            <p:cNvSpPr/>
            <p:nvPr/>
          </p:nvSpPr>
          <p:spPr bwMode="auto">
            <a:xfrm>
              <a:off x="2630489" y="1358901"/>
              <a:ext cx="17463" cy="28575"/>
            </a:xfrm>
            <a:custGeom>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b="b" l="0" r="r" t="0"/>
              <a:pathLst>
                <a:path h="70" w="42">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2" name="chenying0907 348"/>
            <p:cNvSpPr/>
            <p:nvPr/>
          </p:nvSpPr>
          <p:spPr bwMode="auto">
            <a:xfrm>
              <a:off x="2655889" y="1355726"/>
              <a:ext cx="15875" cy="26988"/>
            </a:xfrm>
            <a:custGeom>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b="b" l="0" r="r" t="0"/>
              <a:pathLst>
                <a:path h="68" w="3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3" name="chenying0907 349"/>
            <p:cNvSpPr/>
            <p:nvPr/>
          </p:nvSpPr>
          <p:spPr bwMode="auto">
            <a:xfrm>
              <a:off x="2678114" y="1358901"/>
              <a:ext cx="11113" cy="28575"/>
            </a:xfrm>
            <a:custGeom>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b="b" l="0" r="r" t="0"/>
              <a:pathLst>
                <a:path h="72" w="30">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4" name="chenying0907 350"/>
            <p:cNvSpPr/>
            <p:nvPr/>
          </p:nvSpPr>
          <p:spPr bwMode="auto">
            <a:xfrm>
              <a:off x="2776539" y="1355726"/>
              <a:ext cx="11113" cy="28575"/>
            </a:xfrm>
            <a:custGeom>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b="b" l="0" r="r" t="0"/>
              <a:pathLst>
                <a:path h="72" w="31">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5" name="chenying0907 351"/>
            <p:cNvSpPr/>
            <p:nvPr/>
          </p:nvSpPr>
          <p:spPr bwMode="auto">
            <a:xfrm>
              <a:off x="2790826" y="1358901"/>
              <a:ext cx="12700" cy="22225"/>
            </a:xfrm>
            <a:custGeom>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b="b" l="0" r="r" t="0"/>
              <a:pathLst>
                <a:path h="57" w="30">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6" name="chenying0907 352"/>
            <p:cNvSpPr/>
            <p:nvPr/>
          </p:nvSpPr>
          <p:spPr bwMode="auto">
            <a:xfrm>
              <a:off x="2303464" y="1395413"/>
              <a:ext cx="7938" cy="19050"/>
            </a:xfrm>
            <a:custGeom>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b="b" l="0" r="r" t="0"/>
              <a:pathLst>
                <a:path h="46" w="24">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7" name="chenying0907 353"/>
            <p:cNvSpPr/>
            <p:nvPr/>
          </p:nvSpPr>
          <p:spPr bwMode="auto">
            <a:xfrm>
              <a:off x="2324101" y="1398588"/>
              <a:ext cx="9525" cy="17463"/>
            </a:xfrm>
            <a:custGeom>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b="b" l="0" r="r" t="0"/>
              <a:pathLst>
                <a:path h="42" w="24">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8" name="chenying0907 354"/>
            <p:cNvSpPr/>
            <p:nvPr/>
          </p:nvSpPr>
          <p:spPr bwMode="auto">
            <a:xfrm>
              <a:off x="2349501" y="1400176"/>
              <a:ext cx="6350" cy="14288"/>
            </a:xfrm>
            <a:custGeom>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b="b" l="0" r="r" t="0"/>
              <a:pathLst>
                <a:path h="34" w="15">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09" name="chenying0907 355"/>
            <p:cNvSpPr/>
            <p:nvPr/>
          </p:nvSpPr>
          <p:spPr bwMode="auto">
            <a:xfrm>
              <a:off x="2138364" y="1184276"/>
              <a:ext cx="11113" cy="20638"/>
            </a:xfrm>
            <a:custGeom>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b="b" l="0" r="r" t="0"/>
              <a:pathLst>
                <a:path h="48" w="30">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0" name="chenying0907 356"/>
            <p:cNvSpPr/>
            <p:nvPr/>
          </p:nvSpPr>
          <p:spPr bwMode="auto">
            <a:xfrm>
              <a:off x="2163764" y="1187451"/>
              <a:ext cx="7938" cy="15875"/>
            </a:xfrm>
            <a:custGeom>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b="b" l="0" r="r" t="0"/>
              <a:pathLst>
                <a:path h="38" w="1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1" name="chenying0907 357"/>
            <p:cNvSpPr/>
            <p:nvPr/>
          </p:nvSpPr>
          <p:spPr bwMode="auto">
            <a:xfrm>
              <a:off x="2128839" y="1384301"/>
              <a:ext cx="9525" cy="17463"/>
            </a:xfrm>
            <a:custGeom>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b="b" l="0" r="r" t="0"/>
              <a:pathLst>
                <a:path h="44" w="23">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2" name="chenying0907 358"/>
            <p:cNvSpPr/>
            <p:nvPr/>
          </p:nvSpPr>
          <p:spPr bwMode="auto">
            <a:xfrm>
              <a:off x="2154239" y="1408113"/>
              <a:ext cx="4763" cy="12700"/>
            </a:xfrm>
            <a:custGeom>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b="b" l="0" r="r" t="0"/>
              <a:pathLst>
                <a:path h="34" w="11">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3" name="chenying0907 359"/>
            <p:cNvSpPr/>
            <p:nvPr/>
          </p:nvSpPr>
          <p:spPr bwMode="auto">
            <a:xfrm>
              <a:off x="2182814" y="1420813"/>
              <a:ext cx="4763" cy="17463"/>
            </a:xfrm>
            <a:custGeom>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b="b" l="0" r="r" t="0"/>
              <a:pathLst>
                <a:path h="45" w="14">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4" name="chenying0907 360"/>
            <p:cNvSpPr/>
            <p:nvPr/>
          </p:nvSpPr>
          <p:spPr bwMode="auto">
            <a:xfrm>
              <a:off x="2525714" y="1293813"/>
              <a:ext cx="9525" cy="19050"/>
            </a:xfrm>
            <a:custGeom>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b="b" l="0" r="r" t="0"/>
              <a:pathLst>
                <a:path h="50" w="26">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5" name="chenying0907 361"/>
            <p:cNvSpPr/>
            <p:nvPr/>
          </p:nvSpPr>
          <p:spPr bwMode="auto">
            <a:xfrm>
              <a:off x="2547939" y="1300163"/>
              <a:ext cx="14288" cy="19050"/>
            </a:xfrm>
            <a:custGeom>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b="b" l="0" r="r" t="0"/>
              <a:pathLst>
                <a:path h="48" w="3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6" name="chenying0907 362"/>
            <p:cNvSpPr/>
            <p:nvPr/>
          </p:nvSpPr>
          <p:spPr bwMode="auto">
            <a:xfrm>
              <a:off x="2674939" y="1311276"/>
              <a:ext cx="9525" cy="15875"/>
            </a:xfrm>
            <a:custGeom>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b="b" l="0" r="r" t="0"/>
              <a:pathLst>
                <a:path h="38" w="23">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7" name="chenying0907 363"/>
            <p:cNvSpPr/>
            <p:nvPr/>
          </p:nvSpPr>
          <p:spPr bwMode="auto">
            <a:xfrm>
              <a:off x="2708276" y="1312863"/>
              <a:ext cx="4763" cy="15875"/>
            </a:xfrm>
            <a:custGeom>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b="b" l="0" r="r" t="0"/>
              <a:pathLst>
                <a:path h="40" w="13">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8" name="chenying0907 364"/>
            <p:cNvSpPr/>
            <p:nvPr/>
          </p:nvSpPr>
          <p:spPr bwMode="auto">
            <a:xfrm>
              <a:off x="2751139" y="1300163"/>
              <a:ext cx="12700" cy="14288"/>
            </a:xfrm>
            <a:custGeom>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b="b" l="0" r="r" t="0"/>
              <a:pathLst>
                <a:path h="38" w="30">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19" name="chenying0907 365"/>
            <p:cNvSpPr/>
            <p:nvPr/>
          </p:nvSpPr>
          <p:spPr bwMode="auto">
            <a:xfrm>
              <a:off x="2608264" y="1257301"/>
              <a:ext cx="23813" cy="31750"/>
            </a:xfrm>
            <a:custGeom>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b="b" l="0" r="r" t="0"/>
              <a:pathLst>
                <a:path h="80" w="6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0" name="chenying0907 366"/>
            <p:cNvSpPr/>
            <p:nvPr/>
          </p:nvSpPr>
          <p:spPr bwMode="auto">
            <a:xfrm>
              <a:off x="2662239" y="1262063"/>
              <a:ext cx="20638" cy="19050"/>
            </a:xfrm>
            <a:custGeom>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b="b" l="0" r="r" t="0"/>
              <a:pathLst>
                <a:path h="50" w="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1" name="chenying0907 367"/>
            <p:cNvSpPr/>
            <p:nvPr/>
          </p:nvSpPr>
          <p:spPr bwMode="auto">
            <a:xfrm>
              <a:off x="2436814" y="1260476"/>
              <a:ext cx="17463" cy="20638"/>
            </a:xfrm>
            <a:custGeom>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b="b" l="0" r="r" t="0"/>
              <a:pathLst>
                <a:path h="54" w="43">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2" name="chenying0907 368"/>
            <p:cNvSpPr/>
            <p:nvPr/>
          </p:nvSpPr>
          <p:spPr bwMode="auto">
            <a:xfrm>
              <a:off x="2460626" y="1262063"/>
              <a:ext cx="9525" cy="12700"/>
            </a:xfrm>
            <a:custGeom>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b="b" l="0" r="r" t="0"/>
              <a:pathLst>
                <a:path h="34" w="26">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3" name="chenying0907 369"/>
            <p:cNvSpPr/>
            <p:nvPr/>
          </p:nvSpPr>
          <p:spPr bwMode="auto">
            <a:xfrm>
              <a:off x="2274889" y="1141413"/>
              <a:ext cx="17463" cy="31750"/>
            </a:xfrm>
            <a:custGeom>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b="b" l="0" r="r" t="0"/>
              <a:pathLst>
                <a:path h="80" w="46">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4" name="chenying0907 370"/>
            <p:cNvSpPr/>
            <p:nvPr/>
          </p:nvSpPr>
          <p:spPr bwMode="auto">
            <a:xfrm>
              <a:off x="2300289" y="1150938"/>
              <a:ext cx="19050" cy="28575"/>
            </a:xfrm>
            <a:custGeom>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b="b" l="0" r="r" t="0"/>
              <a:pathLst>
                <a:path h="72" w="5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5" name="chenying0907 371"/>
            <p:cNvSpPr/>
            <p:nvPr/>
          </p:nvSpPr>
          <p:spPr bwMode="auto">
            <a:xfrm>
              <a:off x="2400301" y="1366838"/>
              <a:ext cx="147638" cy="23813"/>
            </a:xfrm>
            <a:custGeom>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b="b" l="0" r="r" t="0"/>
              <a:pathLst>
                <a:path h="61" w="368">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6" name="chenying0907 372"/>
            <p:cNvSpPr/>
            <p:nvPr/>
          </p:nvSpPr>
          <p:spPr bwMode="auto">
            <a:xfrm>
              <a:off x="2405064" y="1247776"/>
              <a:ext cx="425450" cy="144463"/>
            </a:xfrm>
            <a:custGeom>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b="b" l="0" r="r" t="0"/>
              <a:pathLst>
                <a:path h="363" w="1071">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7" name="chenying0907 373"/>
            <p:cNvSpPr/>
            <p:nvPr/>
          </p:nvSpPr>
          <p:spPr bwMode="auto">
            <a:xfrm>
              <a:off x="2532064" y="1370013"/>
              <a:ext cx="119063" cy="141288"/>
            </a:xfrm>
            <a:custGeom>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b="b" l="0" r="r" t="0"/>
              <a:pathLst>
                <a:path h="354" w="302">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8" name="chenying0907 374"/>
            <p:cNvSpPr/>
            <p:nvPr/>
          </p:nvSpPr>
          <p:spPr bwMode="auto">
            <a:xfrm>
              <a:off x="2630489" y="1373188"/>
              <a:ext cx="52388" cy="20638"/>
            </a:xfrm>
            <a:custGeom>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b="b" l="0" r="r" t="0"/>
              <a:pathLst>
                <a:path h="50" w="133">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29" name="chenying0907 375"/>
            <p:cNvSpPr/>
            <p:nvPr/>
          </p:nvSpPr>
          <p:spPr bwMode="auto">
            <a:xfrm>
              <a:off x="2667001" y="1373188"/>
              <a:ext cx="122238" cy="166688"/>
            </a:xfrm>
            <a:custGeom>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b="b" l="0" r="r" t="0"/>
              <a:pathLst>
                <a:path h="421" w="310">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0" name="chenying0907 376"/>
            <p:cNvSpPr/>
            <p:nvPr/>
          </p:nvSpPr>
          <p:spPr bwMode="auto">
            <a:xfrm>
              <a:off x="2009776" y="1122363"/>
              <a:ext cx="414338" cy="409575"/>
            </a:xfrm>
            <a:custGeom>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b="b" l="0" r="r" t="0"/>
              <a:pathLst>
                <a:path h="1032" w="1047">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1" name="chenying0907 377"/>
            <p:cNvSpPr>
              <a:spLocks noEditPoints="1"/>
            </p:cNvSpPr>
            <p:nvPr/>
          </p:nvSpPr>
          <p:spPr bwMode="auto">
            <a:xfrm>
              <a:off x="2130426" y="1239838"/>
              <a:ext cx="184150" cy="166688"/>
            </a:xfrm>
            <a:custGeom>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b="b" l="0" r="r" t="0"/>
              <a:pathLst>
                <a:path h="419" w="462">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p:nvPr/>
          </p:nvSpPr>
          <p:spPr bwMode="auto">
            <a:xfrm>
              <a:off x="5367339" y="1268413"/>
              <a:ext cx="39688" cy="144463"/>
            </a:xfrm>
            <a:custGeom>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b="b" l="0" r="r" t="0"/>
              <a:pathLst>
                <a:path h="365" w="102">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4" name="chenying0907 379"/>
            <p:cNvSpPr/>
            <p:nvPr/>
          </p:nvSpPr>
          <p:spPr bwMode="auto">
            <a:xfrm>
              <a:off x="5426076" y="1354138"/>
              <a:ext cx="33338" cy="128588"/>
            </a:xfrm>
            <a:custGeom>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b="b" l="0" r="r" t="0"/>
              <a:pathLst>
                <a:path h="325" w="87">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5" name="chenying0907 380"/>
            <p:cNvSpPr/>
            <p:nvPr/>
          </p:nvSpPr>
          <p:spPr bwMode="auto">
            <a:xfrm>
              <a:off x="5492751" y="1465263"/>
              <a:ext cx="25400" cy="90488"/>
            </a:xfrm>
            <a:custGeom>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b="b" l="0" r="r" t="0"/>
              <a:pathLst>
                <a:path h="228" w="62">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6" name="chenying0907 381"/>
            <p:cNvSpPr/>
            <p:nvPr/>
          </p:nvSpPr>
          <p:spPr bwMode="auto">
            <a:xfrm>
              <a:off x="5516564" y="1489076"/>
              <a:ext cx="17463" cy="76200"/>
            </a:xfrm>
            <a:custGeom>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b="b" l="0" r="r" t="0"/>
              <a:pathLst>
                <a:path h="193" w="46">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7" name="chenying0907 382"/>
            <p:cNvSpPr/>
            <p:nvPr/>
          </p:nvSpPr>
          <p:spPr bwMode="auto">
            <a:xfrm>
              <a:off x="5478464" y="1268413"/>
              <a:ext cx="228600" cy="104775"/>
            </a:xfrm>
            <a:custGeom>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b="b" l="0" r="r" t="0"/>
              <a:pathLst>
                <a:path h="263" w="575">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8" name="chenying0907 383"/>
            <p:cNvSpPr/>
            <p:nvPr/>
          </p:nvSpPr>
          <p:spPr bwMode="auto">
            <a:xfrm>
              <a:off x="5513389" y="1352551"/>
              <a:ext cx="195263" cy="92075"/>
            </a:xfrm>
            <a:custGeom>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b="b" l="0" r="r" t="0"/>
              <a:pathLst>
                <a:path h="233" w="490">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39" name="chenying0907 384"/>
            <p:cNvSpPr/>
            <p:nvPr/>
          </p:nvSpPr>
          <p:spPr bwMode="auto">
            <a:xfrm>
              <a:off x="5568951" y="1484313"/>
              <a:ext cx="117475" cy="55563"/>
            </a:xfrm>
            <a:custGeom>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b="b" l="0" r="r" t="0"/>
              <a:pathLst>
                <a:path h="142" w="297">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0" name="chenying0907 385"/>
            <p:cNvSpPr/>
            <p:nvPr/>
          </p:nvSpPr>
          <p:spPr bwMode="auto">
            <a:xfrm>
              <a:off x="5468939" y="1271588"/>
              <a:ext cx="187325" cy="80963"/>
            </a:xfrm>
            <a:custGeom>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b="b" l="0" r="r" t="0"/>
              <a:pathLst>
                <a:path h="205" w="472">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1" name="chenying0907 386"/>
            <p:cNvSpPr/>
            <p:nvPr/>
          </p:nvSpPr>
          <p:spPr bwMode="auto">
            <a:xfrm>
              <a:off x="5697539" y="1277938"/>
              <a:ext cx="190500" cy="130175"/>
            </a:xfrm>
            <a:custGeom>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b="b" l="0" r="r" t="0"/>
              <a:pathLst>
                <a:path h="329" w="480">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2" name="chenying0907 387"/>
            <p:cNvSpPr/>
            <p:nvPr/>
          </p:nvSpPr>
          <p:spPr bwMode="auto">
            <a:xfrm>
              <a:off x="5686426" y="1303338"/>
              <a:ext cx="265113" cy="166688"/>
            </a:xfrm>
            <a:custGeom>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b="b" l="0" r="r" t="0"/>
              <a:pathLst>
                <a:path h="421" w="669">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3" name="chenying0907 388"/>
            <p:cNvSpPr/>
            <p:nvPr/>
          </p:nvSpPr>
          <p:spPr bwMode="auto">
            <a:xfrm>
              <a:off x="5648326" y="1501776"/>
              <a:ext cx="149225" cy="60325"/>
            </a:xfrm>
            <a:custGeom>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b="b" l="0" r="r" t="0"/>
              <a:pathLst>
                <a:path h="153" w="377">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4" name="chenying0907 389"/>
            <p:cNvSpPr/>
            <p:nvPr/>
          </p:nvSpPr>
          <p:spPr bwMode="auto">
            <a:xfrm>
              <a:off x="5649914" y="1543051"/>
              <a:ext cx="96838" cy="36513"/>
            </a:xfrm>
            <a:custGeom>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b="b" l="0" r="r" t="0"/>
              <a:pathLst>
                <a:path h="91" w="246">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5" name="chenying0907 390"/>
            <p:cNvSpPr/>
            <p:nvPr/>
          </p:nvSpPr>
          <p:spPr bwMode="auto">
            <a:xfrm>
              <a:off x="5273676" y="1162051"/>
              <a:ext cx="122238" cy="95250"/>
            </a:xfrm>
            <a:custGeom>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b="b" l="0" r="r" t="0"/>
              <a:pathLst>
                <a:path h="239" w="307">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6" name="chenying0907 391"/>
            <p:cNvSpPr/>
            <p:nvPr/>
          </p:nvSpPr>
          <p:spPr bwMode="auto">
            <a:xfrm>
              <a:off x="5329239" y="1193801"/>
              <a:ext cx="87313" cy="68263"/>
            </a:xfrm>
            <a:custGeom>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b="b" l="0" r="r" t="0"/>
              <a:pathLst>
                <a:path h="171" w="218">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7" name="chenying0907 392"/>
            <p:cNvSpPr/>
            <p:nvPr/>
          </p:nvSpPr>
          <p:spPr bwMode="auto">
            <a:xfrm>
              <a:off x="5395914" y="1125538"/>
              <a:ext cx="141288" cy="26988"/>
            </a:xfrm>
            <a:custGeom>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b="b" l="0" r="r" t="0"/>
              <a:pathLst>
                <a:path h="69" w="353">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8" name="chenying0907 393"/>
            <p:cNvSpPr/>
            <p:nvPr/>
          </p:nvSpPr>
          <p:spPr bwMode="auto">
            <a:xfrm>
              <a:off x="5421314" y="1193801"/>
              <a:ext cx="92075" cy="20638"/>
            </a:xfrm>
            <a:custGeom>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b="b" l="0" r="r" t="0"/>
              <a:pathLst>
                <a:path h="51" w="233">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49" name="chenying0907 394"/>
            <p:cNvSpPr/>
            <p:nvPr/>
          </p:nvSpPr>
          <p:spPr bwMode="auto">
            <a:xfrm>
              <a:off x="5537201" y="1117601"/>
              <a:ext cx="44450" cy="11113"/>
            </a:xfrm>
            <a:custGeom>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b="b" l="0" r="r" t="0"/>
              <a:pathLst>
                <a:path h="28" w="114">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0" name="chenying0907 395"/>
            <p:cNvSpPr/>
            <p:nvPr/>
          </p:nvSpPr>
          <p:spPr bwMode="auto">
            <a:xfrm>
              <a:off x="5481639" y="1184276"/>
              <a:ext cx="198438" cy="82550"/>
            </a:xfrm>
            <a:custGeom>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b="b" l="0" r="r" t="0"/>
              <a:pathLst>
                <a:path h="205" w="497">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1" name="chenying0907 396"/>
            <p:cNvSpPr/>
            <p:nvPr/>
          </p:nvSpPr>
          <p:spPr bwMode="auto">
            <a:xfrm>
              <a:off x="5664201" y="1103313"/>
              <a:ext cx="76200" cy="76200"/>
            </a:xfrm>
            <a:custGeom>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b="b" l="0" r="r" t="0"/>
              <a:pathLst>
                <a:path h="194" w="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2" name="chenying0907 397"/>
            <p:cNvSpPr/>
            <p:nvPr/>
          </p:nvSpPr>
          <p:spPr bwMode="auto">
            <a:xfrm>
              <a:off x="5715001" y="1112838"/>
              <a:ext cx="82550" cy="103188"/>
            </a:xfrm>
            <a:custGeom>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b="b" l="0" r="r" t="0"/>
              <a:pathLst>
                <a:path h="262" w="205">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3" name="chenying0907 398"/>
            <p:cNvSpPr/>
            <p:nvPr/>
          </p:nvSpPr>
          <p:spPr bwMode="auto">
            <a:xfrm>
              <a:off x="5797551" y="1162051"/>
              <a:ext cx="90488" cy="42863"/>
            </a:xfrm>
            <a:custGeom>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b="b" l="0" r="r" t="0"/>
              <a:pathLst>
                <a:path h="109" w="228">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4" name="chenying0907 399"/>
            <p:cNvSpPr/>
            <p:nvPr/>
          </p:nvSpPr>
          <p:spPr bwMode="auto">
            <a:xfrm>
              <a:off x="5772151" y="1168401"/>
              <a:ext cx="136525" cy="65088"/>
            </a:xfrm>
            <a:custGeom>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b="b" l="0" r="r" t="0"/>
              <a:pathLst>
                <a:path h="165" w="343">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5" name="chenying0907 400"/>
            <p:cNvSpPr/>
            <p:nvPr/>
          </p:nvSpPr>
          <p:spPr bwMode="auto">
            <a:xfrm>
              <a:off x="5813426" y="1204913"/>
              <a:ext cx="111125" cy="57150"/>
            </a:xfrm>
            <a:custGeom>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b="b" l="0" r="r" t="0"/>
              <a:pathLst>
                <a:path h="142" w="278">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6" name="chenying0907 401"/>
            <p:cNvSpPr>
              <a:spLocks noEditPoints="1"/>
            </p:cNvSpPr>
            <p:nvPr/>
          </p:nvSpPr>
          <p:spPr bwMode="auto">
            <a:xfrm>
              <a:off x="5248276" y="1095376"/>
              <a:ext cx="727075" cy="561975"/>
            </a:xfrm>
            <a:custGeom>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b="b" l="0" r="r" t="0"/>
              <a:pathLst>
                <a:path h="1415" w="1832">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7" name="chenying0907 402"/>
            <p:cNvSpPr/>
            <p:nvPr/>
          </p:nvSpPr>
          <p:spPr bwMode="auto">
            <a:xfrm>
              <a:off x="5257801" y="1255713"/>
              <a:ext cx="703263" cy="26988"/>
            </a:xfrm>
            <a:custGeom>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b="b" l="0" r="r" t="0"/>
              <a:pathLst>
                <a:path h="69" w="1771">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8" name="chenying0907 403"/>
            <p:cNvSpPr/>
            <p:nvPr/>
          </p:nvSpPr>
          <p:spPr bwMode="auto">
            <a:xfrm>
              <a:off x="5435601" y="1260476"/>
              <a:ext cx="180975" cy="381000"/>
            </a:xfrm>
            <a:custGeom>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b="b" l="0" r="r" t="0"/>
              <a:pathLst>
                <a:path h="958" w="457">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59" name="chenying0907 404"/>
            <p:cNvSpPr/>
            <p:nvPr/>
          </p:nvSpPr>
          <p:spPr bwMode="auto">
            <a:xfrm>
              <a:off x="5607051" y="1260476"/>
              <a:ext cx="146050" cy="387350"/>
            </a:xfrm>
            <a:custGeom>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b="b" l="0" r="r" t="0"/>
              <a:pathLst>
                <a:path h="973" w="367">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0" name="chenying0907 405"/>
            <p:cNvSpPr/>
            <p:nvPr/>
          </p:nvSpPr>
          <p:spPr bwMode="auto">
            <a:xfrm>
              <a:off x="5372101" y="1096963"/>
              <a:ext cx="247650" cy="176213"/>
            </a:xfrm>
            <a:custGeom>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b="b" l="0" r="r" t="0"/>
              <a:pathLst>
                <a:path h="442" w="626">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1" name="chenying0907 407"/>
            <p:cNvSpPr/>
            <p:nvPr/>
          </p:nvSpPr>
          <p:spPr bwMode="auto">
            <a:xfrm>
              <a:off x="5599113" y="1095375"/>
              <a:ext cx="249238" cy="177800"/>
            </a:xfrm>
            <a:custGeom>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b="b" l="0" r="r" t="0"/>
              <a:pathLst>
                <a:path h="449" w="631">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p:nvPr/>
          </p:nvSpPr>
          <p:spPr bwMode="auto">
            <a:xfrm>
              <a:off x="6303963" y="1404938"/>
              <a:ext cx="117475" cy="111125"/>
            </a:xfrm>
            <a:custGeom>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b="b" l="0" r="r" t="0"/>
              <a:pathLst>
                <a:path h="280" w="297">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4" name="chenying0907 409"/>
            <p:cNvSpPr/>
            <p:nvPr/>
          </p:nvSpPr>
          <p:spPr bwMode="auto">
            <a:xfrm>
              <a:off x="6289676" y="1406525"/>
              <a:ext cx="195263" cy="190500"/>
            </a:xfrm>
            <a:custGeom>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b="b" l="0" r="r" t="0"/>
              <a:pathLst>
                <a:path h="480" w="49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5" name="chenying0907 410"/>
            <p:cNvSpPr/>
            <p:nvPr/>
          </p:nvSpPr>
          <p:spPr bwMode="auto">
            <a:xfrm>
              <a:off x="6429376" y="1481138"/>
              <a:ext cx="107950" cy="130175"/>
            </a:xfrm>
            <a:custGeom>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b="b" l="0" r="r" t="0"/>
              <a:pathLst>
                <a:path h="326" w="273">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6" name="chenying0907 411"/>
            <p:cNvSpPr/>
            <p:nvPr/>
          </p:nvSpPr>
          <p:spPr bwMode="auto">
            <a:xfrm>
              <a:off x="6464301" y="1528763"/>
              <a:ext cx="74613" cy="84138"/>
            </a:xfrm>
            <a:custGeom>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b="b" l="0" r="r" t="0"/>
              <a:pathLst>
                <a:path h="210" w="189">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7" name="chenying0907 412"/>
            <p:cNvSpPr/>
            <p:nvPr/>
          </p:nvSpPr>
          <p:spPr bwMode="auto">
            <a:xfrm>
              <a:off x="6499226" y="1565275"/>
              <a:ext cx="44450" cy="63500"/>
            </a:xfrm>
            <a:custGeom>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b="b" l="0" r="r" t="0"/>
              <a:pathLst>
                <a:path h="160" w="113">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8" name="chenying0907 413"/>
            <p:cNvSpPr/>
            <p:nvPr/>
          </p:nvSpPr>
          <p:spPr bwMode="auto">
            <a:xfrm>
              <a:off x="6569076" y="1401763"/>
              <a:ext cx="100013" cy="104775"/>
            </a:xfrm>
            <a:custGeom>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b="b" l="0" r="r" t="0"/>
              <a:pathLst>
                <a:path h="263" w="251">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69" name="chenying0907 414"/>
            <p:cNvSpPr/>
            <p:nvPr/>
          </p:nvSpPr>
          <p:spPr bwMode="auto">
            <a:xfrm>
              <a:off x="6553201" y="1406525"/>
              <a:ext cx="206375" cy="217488"/>
            </a:xfrm>
            <a:custGeom>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b="b" l="0" r="r" t="0"/>
              <a:pathLst>
                <a:path h="548" w="51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0" name="chenying0907 415"/>
            <p:cNvSpPr/>
            <p:nvPr/>
          </p:nvSpPr>
          <p:spPr bwMode="auto">
            <a:xfrm>
              <a:off x="6648451" y="1455738"/>
              <a:ext cx="138113" cy="166688"/>
            </a:xfrm>
            <a:custGeom>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b="b" l="0" r="r" t="0"/>
              <a:pathLst>
                <a:path h="417" w="348">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1" name="chenying0907 416"/>
            <p:cNvSpPr/>
            <p:nvPr/>
          </p:nvSpPr>
          <p:spPr bwMode="auto">
            <a:xfrm>
              <a:off x="6689726" y="1511300"/>
              <a:ext cx="84138" cy="101600"/>
            </a:xfrm>
            <a:custGeom>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b="b" l="0" r="r" t="0"/>
              <a:pathLst>
                <a:path h="258" w="211">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2" name="chenying0907 417"/>
            <p:cNvSpPr/>
            <p:nvPr/>
          </p:nvSpPr>
          <p:spPr bwMode="auto">
            <a:xfrm>
              <a:off x="6737351" y="1549400"/>
              <a:ext cx="55563" cy="68263"/>
            </a:xfrm>
            <a:custGeom>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b="b" l="0" r="r" t="0"/>
              <a:pathLst>
                <a:path h="171" w="142">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3" name="chenying0907 418"/>
            <p:cNvSpPr/>
            <p:nvPr/>
          </p:nvSpPr>
          <p:spPr bwMode="auto">
            <a:xfrm>
              <a:off x="6823076" y="1404938"/>
              <a:ext cx="88900" cy="92075"/>
            </a:xfrm>
            <a:custGeom>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b="b" l="0" r="r" t="0"/>
              <a:pathLst>
                <a:path h="234" w="221">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4" name="chenying0907 419"/>
            <p:cNvSpPr/>
            <p:nvPr/>
          </p:nvSpPr>
          <p:spPr bwMode="auto">
            <a:xfrm>
              <a:off x="6811963" y="1420813"/>
              <a:ext cx="187325" cy="196850"/>
            </a:xfrm>
            <a:custGeom>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b="b" l="0" r="r" t="0"/>
              <a:pathLst>
                <a:path h="496" w="472">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5" name="chenying0907 420"/>
            <p:cNvSpPr/>
            <p:nvPr/>
          </p:nvSpPr>
          <p:spPr bwMode="auto">
            <a:xfrm>
              <a:off x="6875463" y="1454150"/>
              <a:ext cx="147638" cy="163513"/>
            </a:xfrm>
            <a:custGeom>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b="b" l="0" r="r" t="0"/>
              <a:pathLst>
                <a:path h="411" w="37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6" name="chenying0907 421"/>
            <p:cNvSpPr/>
            <p:nvPr/>
          </p:nvSpPr>
          <p:spPr bwMode="auto">
            <a:xfrm>
              <a:off x="6973888" y="1531938"/>
              <a:ext cx="66675" cy="79375"/>
            </a:xfrm>
            <a:custGeom>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b="b" l="0" r="r" t="0"/>
              <a:pathLst>
                <a:path h="199" w="166">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7" name="chenying0907 422"/>
            <p:cNvSpPr/>
            <p:nvPr/>
          </p:nvSpPr>
          <p:spPr bwMode="auto">
            <a:xfrm>
              <a:off x="6991351" y="1555750"/>
              <a:ext cx="53975" cy="57150"/>
            </a:xfrm>
            <a:custGeom>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b="b" l="0" r="r" t="0"/>
              <a:pathLst>
                <a:path h="144" w="138">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8" name="chenying0907 423"/>
            <p:cNvSpPr/>
            <p:nvPr/>
          </p:nvSpPr>
          <p:spPr bwMode="auto">
            <a:xfrm>
              <a:off x="6459538" y="1193800"/>
              <a:ext cx="103188" cy="112713"/>
            </a:xfrm>
            <a:custGeom>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b="b" l="0" r="r" t="0"/>
              <a:pathLst>
                <a:path h="285" w="257">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79" name="chenying0907 424"/>
            <p:cNvSpPr/>
            <p:nvPr/>
          </p:nvSpPr>
          <p:spPr bwMode="auto">
            <a:xfrm>
              <a:off x="6483351" y="1208088"/>
              <a:ext cx="153988" cy="193675"/>
            </a:xfrm>
            <a:custGeom>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b="b" l="0" r="r" t="0"/>
              <a:pathLst>
                <a:path h="489" w="3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0" name="chenying0907 425"/>
            <p:cNvSpPr/>
            <p:nvPr/>
          </p:nvSpPr>
          <p:spPr bwMode="auto">
            <a:xfrm>
              <a:off x="6594476" y="1293813"/>
              <a:ext cx="74613" cy="103188"/>
            </a:xfrm>
            <a:custGeom>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b="b" l="0" r="r" t="0"/>
              <a:pathLst>
                <a:path h="263" w="188">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1" name="chenying0907 426"/>
            <p:cNvSpPr/>
            <p:nvPr/>
          </p:nvSpPr>
          <p:spPr bwMode="auto">
            <a:xfrm>
              <a:off x="6626226" y="1341438"/>
              <a:ext cx="42863" cy="63500"/>
            </a:xfrm>
            <a:custGeom>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b="b" l="0" r="r" t="0"/>
              <a:pathLst>
                <a:path h="160" w="108">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2" name="chenying0907 427"/>
            <p:cNvSpPr/>
            <p:nvPr/>
          </p:nvSpPr>
          <p:spPr bwMode="auto">
            <a:xfrm>
              <a:off x="6696076" y="1203325"/>
              <a:ext cx="101600" cy="127000"/>
            </a:xfrm>
            <a:custGeom>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b="b" l="0" r="r" t="0"/>
              <a:pathLst>
                <a:path h="320" w="258">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3" name="chenying0907 428"/>
            <p:cNvSpPr/>
            <p:nvPr/>
          </p:nvSpPr>
          <p:spPr bwMode="auto">
            <a:xfrm>
              <a:off x="6713538" y="1211263"/>
              <a:ext cx="161925" cy="195263"/>
            </a:xfrm>
            <a:custGeom>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b="b" l="0" r="r" t="0"/>
              <a:pathLst>
                <a:path h="491" w="406">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4" name="chenying0907 429"/>
            <p:cNvSpPr/>
            <p:nvPr/>
          </p:nvSpPr>
          <p:spPr bwMode="auto">
            <a:xfrm>
              <a:off x="6775451" y="1270000"/>
              <a:ext cx="119063" cy="142875"/>
            </a:xfrm>
            <a:custGeom>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b="b" l="0" r="r" t="0"/>
              <a:pathLst>
                <a:path h="360" w="302">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5" name="chenying0907 430"/>
            <p:cNvSpPr/>
            <p:nvPr/>
          </p:nvSpPr>
          <p:spPr bwMode="auto">
            <a:xfrm>
              <a:off x="6805613" y="1320800"/>
              <a:ext cx="87313" cy="92075"/>
            </a:xfrm>
            <a:custGeom>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b="b" l="0" r="r" t="0"/>
              <a:pathLst>
                <a:path h="234" w="221">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6" name="chenying0907 431"/>
            <p:cNvSpPr/>
            <p:nvPr/>
          </p:nvSpPr>
          <p:spPr bwMode="auto">
            <a:xfrm>
              <a:off x="6845301" y="1349375"/>
              <a:ext cx="57150" cy="55563"/>
            </a:xfrm>
            <a:custGeom>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b="b" l="0" r="r" t="0"/>
              <a:pathLst>
                <a:path h="137" w="143">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7" name="chenying0907 432"/>
            <p:cNvSpPr/>
            <p:nvPr/>
          </p:nvSpPr>
          <p:spPr bwMode="auto">
            <a:xfrm>
              <a:off x="6569076" y="1028700"/>
              <a:ext cx="98425" cy="95250"/>
            </a:xfrm>
            <a:custGeom>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b="b" l="0" r="r" t="0"/>
              <a:pathLst>
                <a:path h="240" w="246">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8" name="chenying0907 433"/>
            <p:cNvSpPr/>
            <p:nvPr/>
          </p:nvSpPr>
          <p:spPr bwMode="auto">
            <a:xfrm>
              <a:off x="6599238" y="1033463"/>
              <a:ext cx="157163" cy="158750"/>
            </a:xfrm>
            <a:custGeom>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b="b" l="0" r="r" t="0"/>
              <a:pathLst>
                <a:path h="399" w="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89" name="chenying0907 434"/>
            <p:cNvSpPr/>
            <p:nvPr/>
          </p:nvSpPr>
          <p:spPr bwMode="auto">
            <a:xfrm>
              <a:off x="6678613" y="1082675"/>
              <a:ext cx="107950" cy="120650"/>
            </a:xfrm>
            <a:custGeom>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b="b" l="0" r="r" t="0"/>
              <a:pathLst>
                <a:path h="302" w="273">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0" name="chenying0907 435"/>
            <p:cNvSpPr/>
            <p:nvPr/>
          </p:nvSpPr>
          <p:spPr bwMode="auto">
            <a:xfrm>
              <a:off x="6707188" y="1125538"/>
              <a:ext cx="69850" cy="77788"/>
            </a:xfrm>
            <a:custGeom>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b="b" l="0" r="r" t="0"/>
              <a:pathLst>
                <a:path h="196" w="177">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1" name="chenying0907 436"/>
            <p:cNvSpPr/>
            <p:nvPr/>
          </p:nvSpPr>
          <p:spPr bwMode="auto">
            <a:xfrm>
              <a:off x="6734176" y="1155700"/>
              <a:ext cx="42863" cy="50800"/>
            </a:xfrm>
            <a:custGeom>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b="b" l="0" r="r" t="0"/>
              <a:pathLst>
                <a:path h="131" w="108">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2" name="chenying0907 437"/>
            <p:cNvSpPr/>
            <p:nvPr/>
          </p:nvSpPr>
          <p:spPr bwMode="auto">
            <a:xfrm>
              <a:off x="6451601" y="1363663"/>
              <a:ext cx="28575" cy="38100"/>
            </a:xfrm>
            <a:custGeom>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b="b" l="0" r="r" t="0"/>
              <a:pathLst>
                <a:path h="96" w="75">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3" name="chenying0907 438"/>
            <p:cNvSpPr/>
            <p:nvPr/>
          </p:nvSpPr>
          <p:spPr bwMode="auto">
            <a:xfrm>
              <a:off x="6511926" y="1363663"/>
              <a:ext cx="30163" cy="34925"/>
            </a:xfrm>
            <a:custGeom>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b="b" l="0" r="r" t="0"/>
              <a:pathLst>
                <a:path h="87" w="74">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4" name="chenying0907 439"/>
            <p:cNvSpPr/>
            <p:nvPr/>
          </p:nvSpPr>
          <p:spPr bwMode="auto">
            <a:xfrm>
              <a:off x="6542088" y="1370013"/>
              <a:ext cx="17463" cy="30163"/>
            </a:xfrm>
            <a:custGeom>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b="b" l="0" r="r" t="0"/>
              <a:pathLst>
                <a:path h="73" w="45">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5" name="chenying0907 440"/>
            <p:cNvSpPr/>
            <p:nvPr/>
          </p:nvSpPr>
          <p:spPr bwMode="auto">
            <a:xfrm>
              <a:off x="6562726" y="1368425"/>
              <a:ext cx="23813" cy="28575"/>
            </a:xfrm>
            <a:custGeom>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b="b" l="0" r="r" t="0"/>
              <a:pathLst>
                <a:path h="75" w="62">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6" name="chenying0907 441"/>
            <p:cNvSpPr/>
            <p:nvPr/>
          </p:nvSpPr>
          <p:spPr bwMode="auto">
            <a:xfrm>
              <a:off x="6650038" y="1374775"/>
              <a:ext cx="20638" cy="25400"/>
            </a:xfrm>
            <a:custGeom>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b="b" l="0" r="r" t="0"/>
              <a:pathLst>
                <a:path h="62" w="51">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7" name="chenying0907 442"/>
            <p:cNvSpPr/>
            <p:nvPr/>
          </p:nvSpPr>
          <p:spPr bwMode="auto">
            <a:xfrm>
              <a:off x="6678613" y="1373188"/>
              <a:ext cx="22225" cy="28575"/>
            </a:xfrm>
            <a:custGeom>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b="b" l="0" r="r" t="0"/>
              <a:pathLst>
                <a:path h="75" w="56">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8" name="chenying0907 443"/>
            <p:cNvSpPr/>
            <p:nvPr/>
          </p:nvSpPr>
          <p:spPr bwMode="auto">
            <a:xfrm>
              <a:off x="6702426" y="1374775"/>
              <a:ext cx="19050" cy="25400"/>
            </a:xfrm>
            <a:custGeom>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b="b" l="0" r="r" t="0"/>
              <a:pathLst>
                <a:path h="62" w="46">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399" name="chenying0907 444"/>
            <p:cNvSpPr/>
            <p:nvPr/>
          </p:nvSpPr>
          <p:spPr bwMode="auto">
            <a:xfrm>
              <a:off x="6737351" y="1374775"/>
              <a:ext cx="22225" cy="30163"/>
            </a:xfrm>
            <a:custGeom>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b="b" l="0" r="r" t="0"/>
              <a:pathLst>
                <a:path h="75" w="57">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0" name="chenying0907 445"/>
            <p:cNvSpPr/>
            <p:nvPr/>
          </p:nvSpPr>
          <p:spPr bwMode="auto">
            <a:xfrm>
              <a:off x="6764338" y="1374775"/>
              <a:ext cx="12700" cy="19050"/>
            </a:xfrm>
            <a:custGeom>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b="b" l="0" r="r" t="0"/>
              <a:pathLst>
                <a:path h="46" w="34">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1" name="chenying0907 446"/>
            <p:cNvSpPr/>
            <p:nvPr/>
          </p:nvSpPr>
          <p:spPr bwMode="auto">
            <a:xfrm>
              <a:off x="6313488" y="1584325"/>
              <a:ext cx="31750" cy="33338"/>
            </a:xfrm>
            <a:custGeom>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b="b" l="0" r="r" t="0"/>
              <a:pathLst>
                <a:path h="85" w="80">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2" name="chenying0907 447"/>
            <p:cNvSpPr/>
            <p:nvPr/>
          </p:nvSpPr>
          <p:spPr bwMode="auto">
            <a:xfrm>
              <a:off x="6346826" y="1581150"/>
              <a:ext cx="20638" cy="33338"/>
            </a:xfrm>
            <a:custGeom>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b="b" l="0" r="r" t="0"/>
              <a:pathLst>
                <a:path h="85" w="51">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3" name="chenying0907 448"/>
            <p:cNvSpPr/>
            <p:nvPr/>
          </p:nvSpPr>
          <p:spPr bwMode="auto">
            <a:xfrm>
              <a:off x="6376988" y="1584325"/>
              <a:ext cx="20638" cy="30163"/>
            </a:xfrm>
            <a:custGeom>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b="b" l="0" r="r" t="0"/>
              <a:pathLst>
                <a:path h="80" w="52">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4" name="chenying0907 449"/>
            <p:cNvSpPr/>
            <p:nvPr/>
          </p:nvSpPr>
          <p:spPr bwMode="auto">
            <a:xfrm>
              <a:off x="6399213" y="1585913"/>
              <a:ext cx="28575" cy="36513"/>
            </a:xfrm>
            <a:custGeom>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b="b" l="0" r="r" t="0"/>
              <a:pathLst>
                <a:path h="92" w="74">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5" name="chenying0907 450"/>
            <p:cNvSpPr/>
            <p:nvPr/>
          </p:nvSpPr>
          <p:spPr bwMode="auto">
            <a:xfrm>
              <a:off x="6527801" y="1592263"/>
              <a:ext cx="19050" cy="22225"/>
            </a:xfrm>
            <a:custGeom>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b="b" l="0" r="r" t="0"/>
              <a:pathLst>
                <a:path h="57" w="46">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6" name="chenying0907 451"/>
            <p:cNvSpPr/>
            <p:nvPr/>
          </p:nvSpPr>
          <p:spPr bwMode="auto">
            <a:xfrm>
              <a:off x="6584951" y="1590675"/>
              <a:ext cx="30163" cy="31750"/>
            </a:xfrm>
            <a:custGeom>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b="b" l="0" r="r" t="0"/>
              <a:pathLst>
                <a:path h="80" w="73">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7" name="chenying0907 452"/>
            <p:cNvSpPr/>
            <p:nvPr/>
          </p:nvSpPr>
          <p:spPr bwMode="auto">
            <a:xfrm>
              <a:off x="6611938" y="1590675"/>
              <a:ext cx="23813" cy="23813"/>
            </a:xfrm>
            <a:custGeom>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b="b" l="0" r="r" t="0"/>
              <a:pathLst>
                <a:path h="62" w="57">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8" name="chenying0907 453"/>
            <p:cNvSpPr/>
            <p:nvPr/>
          </p:nvSpPr>
          <p:spPr bwMode="auto">
            <a:xfrm>
              <a:off x="6761163" y="1590675"/>
              <a:ext cx="19050" cy="23813"/>
            </a:xfrm>
            <a:custGeom>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b="b" l="0" r="r" t="0"/>
              <a:pathLst>
                <a:path h="62" w="45">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09" name="chenying0907 454"/>
            <p:cNvSpPr/>
            <p:nvPr/>
          </p:nvSpPr>
          <p:spPr bwMode="auto">
            <a:xfrm>
              <a:off x="6786563" y="1595438"/>
              <a:ext cx="20638" cy="22225"/>
            </a:xfrm>
            <a:custGeom>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b="b" l="0" r="r" t="0"/>
              <a:pathLst>
                <a:path h="56" w="51">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0" name="chenying0907 455"/>
            <p:cNvSpPr/>
            <p:nvPr/>
          </p:nvSpPr>
          <p:spPr bwMode="auto">
            <a:xfrm>
              <a:off x="6848476" y="1592263"/>
              <a:ext cx="23813" cy="26988"/>
            </a:xfrm>
            <a:custGeom>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b="b" l="0" r="r" t="0"/>
              <a:pathLst>
                <a:path h="70" w="62">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1" name="chenying0907 456"/>
            <p:cNvSpPr/>
            <p:nvPr/>
          </p:nvSpPr>
          <p:spPr bwMode="auto">
            <a:xfrm>
              <a:off x="6907213" y="1587500"/>
              <a:ext cx="22225" cy="26988"/>
            </a:xfrm>
            <a:custGeom>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b="b" l="0" r="r" t="0"/>
              <a:pathLst>
                <a:path h="68" w="57">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2" name="chenying0907 457"/>
            <p:cNvSpPr/>
            <p:nvPr/>
          </p:nvSpPr>
          <p:spPr bwMode="auto">
            <a:xfrm>
              <a:off x="6943726" y="1587500"/>
              <a:ext cx="19050" cy="23813"/>
            </a:xfrm>
            <a:custGeom>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b="b" l="0" r="r" t="0"/>
              <a:pathLst>
                <a:path h="56" w="51">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3" name="chenying0907 458"/>
            <p:cNvSpPr/>
            <p:nvPr/>
          </p:nvSpPr>
          <p:spPr bwMode="auto">
            <a:xfrm>
              <a:off x="6286501" y="1403350"/>
              <a:ext cx="779463" cy="230188"/>
            </a:xfrm>
            <a:custGeom>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b="b" l="0" r="r" t="0"/>
              <a:pathLst>
                <a:path h="581" w="1964">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4" name="chenying0907 459"/>
            <p:cNvSpPr/>
            <p:nvPr/>
          </p:nvSpPr>
          <p:spPr bwMode="auto">
            <a:xfrm>
              <a:off x="6334126" y="1387475"/>
              <a:ext cx="682625" cy="200025"/>
            </a:xfrm>
            <a:custGeom>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b="b" l="0" r="r" t="0"/>
              <a:pathLst>
                <a:path h="505" w="1720">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5" name="chenying0907 460"/>
            <p:cNvSpPr>
              <a:spLocks noEditPoints="1"/>
            </p:cNvSpPr>
            <p:nvPr/>
          </p:nvSpPr>
          <p:spPr bwMode="auto">
            <a:xfrm>
              <a:off x="6437313" y="1179513"/>
              <a:ext cx="485775" cy="236538"/>
            </a:xfrm>
            <a:custGeom>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b="b" l="0" r="r" t="0"/>
              <a:pathLst>
                <a:path h="597" w="1225">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6" name="chenying0907 461"/>
            <p:cNvSpPr/>
            <p:nvPr/>
          </p:nvSpPr>
          <p:spPr bwMode="auto">
            <a:xfrm>
              <a:off x="6624638" y="1189038"/>
              <a:ext cx="127000" cy="23813"/>
            </a:xfrm>
            <a:custGeom>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b="b" l="0" r="r" t="0"/>
              <a:pathLst>
                <a:path h="61" w="318">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17" name="chenying0907 462"/>
            <p:cNvSpPr/>
            <p:nvPr/>
          </p:nvSpPr>
          <p:spPr bwMode="auto">
            <a:xfrm>
              <a:off x="6542088" y="1016000"/>
              <a:ext cx="263525" cy="193675"/>
            </a:xfrm>
            <a:custGeom>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b="b" l="0" r="r" t="0"/>
              <a:pathLst>
                <a:path h="486" w="663">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p:nvPr/>
          </p:nvSpPr>
          <p:spPr bwMode="auto">
            <a:xfrm>
              <a:off x="3146426" y="1431925"/>
              <a:ext cx="17463" cy="26988"/>
            </a:xfrm>
            <a:custGeom>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b="b" l="0" r="r" t="0"/>
              <a:pathLst>
                <a:path h="68" w="45">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0" name="chenying0907 464"/>
            <p:cNvSpPr/>
            <p:nvPr/>
          </p:nvSpPr>
          <p:spPr bwMode="auto">
            <a:xfrm>
              <a:off x="3162301" y="1450975"/>
              <a:ext cx="23813" cy="33338"/>
            </a:xfrm>
            <a:custGeom>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b="b" l="0" r="r" t="0"/>
              <a:pathLst>
                <a:path h="87" w="5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1" name="chenying0907 465"/>
            <p:cNvSpPr/>
            <p:nvPr/>
          </p:nvSpPr>
          <p:spPr bwMode="auto">
            <a:xfrm>
              <a:off x="3192463" y="1466850"/>
              <a:ext cx="22225" cy="31750"/>
            </a:xfrm>
            <a:custGeom>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b="b" l="0" r="r" t="0"/>
              <a:pathLst>
                <a:path h="80" w="54">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2" name="chenying0907 466"/>
            <p:cNvSpPr/>
            <p:nvPr/>
          </p:nvSpPr>
          <p:spPr bwMode="auto">
            <a:xfrm>
              <a:off x="3228976" y="1474788"/>
              <a:ext cx="14288" cy="25400"/>
            </a:xfrm>
            <a:custGeom>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b="b" l="0" r="r" t="0"/>
              <a:pathLst>
                <a:path h="64" w="38">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3" name="chenying0907 467"/>
            <p:cNvSpPr/>
            <p:nvPr/>
          </p:nvSpPr>
          <p:spPr bwMode="auto">
            <a:xfrm>
              <a:off x="3262313" y="1473200"/>
              <a:ext cx="19050" cy="30163"/>
            </a:xfrm>
            <a:custGeom>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b="b" l="0" r="r" t="0"/>
              <a:pathLst>
                <a:path h="78" w="49">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4" name="chenying0907 468"/>
            <p:cNvSpPr/>
            <p:nvPr/>
          </p:nvSpPr>
          <p:spPr bwMode="auto">
            <a:xfrm>
              <a:off x="3298826" y="1471613"/>
              <a:ext cx="15875" cy="23813"/>
            </a:xfrm>
            <a:custGeom>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b="b" l="0" r="r" t="0"/>
              <a:pathLst>
                <a:path h="61" w="42">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5" name="chenying0907 469"/>
            <p:cNvSpPr/>
            <p:nvPr/>
          </p:nvSpPr>
          <p:spPr bwMode="auto">
            <a:xfrm>
              <a:off x="3333751" y="1468438"/>
              <a:ext cx="12700" cy="23813"/>
            </a:xfrm>
            <a:custGeom>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b="b" l="0" r="r" t="0"/>
              <a:pathLst>
                <a:path h="60" w="34">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6" name="chenying0907 470"/>
            <p:cNvSpPr/>
            <p:nvPr/>
          </p:nvSpPr>
          <p:spPr bwMode="auto">
            <a:xfrm>
              <a:off x="3589338" y="1428750"/>
              <a:ext cx="19050" cy="22225"/>
            </a:xfrm>
            <a:custGeom>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b="b" l="0" r="r" t="0"/>
              <a:pathLst>
                <a:path h="56" w="47">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7" name="chenying0907 471"/>
            <p:cNvSpPr/>
            <p:nvPr/>
          </p:nvSpPr>
          <p:spPr bwMode="auto">
            <a:xfrm>
              <a:off x="3606801" y="1447800"/>
              <a:ext cx="22225" cy="30163"/>
            </a:xfrm>
            <a:custGeom>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b="b" l="0" r="r" t="0"/>
              <a:pathLst>
                <a:path h="76" w="57">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8" name="chenying0907 472"/>
            <p:cNvSpPr/>
            <p:nvPr/>
          </p:nvSpPr>
          <p:spPr bwMode="auto">
            <a:xfrm>
              <a:off x="3629026" y="1465263"/>
              <a:ext cx="23813" cy="31750"/>
            </a:xfrm>
            <a:custGeom>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b="b" l="0" r="r" t="0"/>
              <a:pathLst>
                <a:path h="80" w="57">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29" name="chenying0907 473"/>
            <p:cNvSpPr/>
            <p:nvPr/>
          </p:nvSpPr>
          <p:spPr bwMode="auto">
            <a:xfrm>
              <a:off x="3656013" y="1474788"/>
              <a:ext cx="20638" cy="28575"/>
            </a:xfrm>
            <a:custGeom>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b="b" l="0" r="r" t="0"/>
              <a:pathLst>
                <a:path h="72" w="49">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0" name="chenying0907 474"/>
            <p:cNvSpPr/>
            <p:nvPr/>
          </p:nvSpPr>
          <p:spPr bwMode="auto">
            <a:xfrm>
              <a:off x="3692526" y="1479550"/>
              <a:ext cx="22225" cy="26988"/>
            </a:xfrm>
            <a:custGeom>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b="b" l="0" r="r" t="0"/>
              <a:pathLst>
                <a:path h="68" w="57">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1" name="chenying0907 475"/>
            <p:cNvSpPr/>
            <p:nvPr/>
          </p:nvSpPr>
          <p:spPr bwMode="auto">
            <a:xfrm>
              <a:off x="3725863" y="1477963"/>
              <a:ext cx="17463" cy="25400"/>
            </a:xfrm>
            <a:custGeom>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b="b" l="0" r="r" t="0"/>
              <a:pathLst>
                <a:path h="66" w="4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2" name="chenying0907 476"/>
            <p:cNvSpPr/>
            <p:nvPr/>
          </p:nvSpPr>
          <p:spPr bwMode="auto">
            <a:xfrm>
              <a:off x="3767138" y="1474788"/>
              <a:ext cx="12700" cy="22225"/>
            </a:xfrm>
            <a:custGeom>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b="b" l="0" r="r" t="0"/>
              <a:pathLst>
                <a:path h="57" w="34">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3" name="chenying0907 477"/>
            <p:cNvSpPr/>
            <p:nvPr/>
          </p:nvSpPr>
          <p:spPr bwMode="auto">
            <a:xfrm>
              <a:off x="3354388" y="1589088"/>
              <a:ext cx="44450" cy="55563"/>
            </a:xfrm>
            <a:custGeom>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b="b" l="0" r="r" t="0"/>
              <a:pathLst>
                <a:path h="142" w="109">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4" name="chenying0907 478"/>
            <p:cNvSpPr/>
            <p:nvPr/>
          </p:nvSpPr>
          <p:spPr bwMode="auto">
            <a:xfrm>
              <a:off x="3382963" y="1584325"/>
              <a:ext cx="50800" cy="63500"/>
            </a:xfrm>
            <a:custGeom>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b="b" l="0" r="r" t="0"/>
              <a:pathLst>
                <a:path h="163" w="130">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5" name="chenying0907 479"/>
            <p:cNvSpPr/>
            <p:nvPr/>
          </p:nvSpPr>
          <p:spPr bwMode="auto">
            <a:xfrm>
              <a:off x="3424238" y="1584325"/>
              <a:ext cx="50800" cy="61913"/>
            </a:xfrm>
            <a:custGeom>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b="b" l="0" r="r" t="0"/>
              <a:pathLst>
                <a:path h="160" w="129">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6" name="chenying0907 480"/>
            <p:cNvSpPr/>
            <p:nvPr/>
          </p:nvSpPr>
          <p:spPr bwMode="auto">
            <a:xfrm>
              <a:off x="3465513" y="1581150"/>
              <a:ext cx="46038" cy="55563"/>
            </a:xfrm>
            <a:custGeom>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b="b" l="0" r="r" t="0"/>
              <a:pathLst>
                <a:path h="141" w="114">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7" name="chenying0907 481"/>
            <p:cNvSpPr/>
            <p:nvPr/>
          </p:nvSpPr>
          <p:spPr bwMode="auto">
            <a:xfrm>
              <a:off x="3509963" y="1582738"/>
              <a:ext cx="38100" cy="63500"/>
            </a:xfrm>
            <a:custGeom>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b="b" l="0" r="r" t="0"/>
              <a:pathLst>
                <a:path h="164" w="95">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8" name="chenying0907 482"/>
            <p:cNvSpPr/>
            <p:nvPr/>
          </p:nvSpPr>
          <p:spPr bwMode="auto">
            <a:xfrm>
              <a:off x="3546476" y="1597025"/>
              <a:ext cx="31750" cy="50800"/>
            </a:xfrm>
            <a:custGeom>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b="b" l="0" r="r" t="0"/>
              <a:pathLst>
                <a:path h="129" w="80">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39" name="chenying0907 483"/>
            <p:cNvSpPr/>
            <p:nvPr/>
          </p:nvSpPr>
          <p:spPr bwMode="auto">
            <a:xfrm>
              <a:off x="3581401" y="1608138"/>
              <a:ext cx="15875" cy="39688"/>
            </a:xfrm>
            <a:custGeom>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b="b" l="0" r="r" t="0"/>
              <a:pathLst>
                <a:path h="102" w="4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0" name="chenying0907 484"/>
            <p:cNvSpPr/>
            <p:nvPr/>
          </p:nvSpPr>
          <p:spPr bwMode="auto">
            <a:xfrm>
              <a:off x="3214688" y="1146175"/>
              <a:ext cx="12700" cy="30163"/>
            </a:xfrm>
            <a:custGeom>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b="b" l="0" r="r" t="0"/>
              <a:pathLst>
                <a:path h="76" w="34">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1" name="chenying0907 485"/>
            <p:cNvSpPr/>
            <p:nvPr/>
          </p:nvSpPr>
          <p:spPr bwMode="auto">
            <a:xfrm>
              <a:off x="3240088" y="1150938"/>
              <a:ext cx="20638" cy="28575"/>
            </a:xfrm>
            <a:custGeom>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b="b" l="0" r="r" t="0"/>
              <a:pathLst>
                <a:path h="76" w="54">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2" name="chenying0907 486"/>
            <p:cNvSpPr/>
            <p:nvPr/>
          </p:nvSpPr>
          <p:spPr bwMode="auto">
            <a:xfrm>
              <a:off x="3273426" y="1149350"/>
              <a:ext cx="12700" cy="23813"/>
            </a:xfrm>
            <a:custGeom>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b="b" l="0" r="r" t="0"/>
              <a:pathLst>
                <a:path h="60" w="34">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3" name="chenying0907 487"/>
            <p:cNvSpPr/>
            <p:nvPr/>
          </p:nvSpPr>
          <p:spPr bwMode="auto">
            <a:xfrm>
              <a:off x="3379788" y="1117600"/>
              <a:ext cx="12700" cy="15875"/>
            </a:xfrm>
            <a:custGeom>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b="b" l="0" r="r" t="0"/>
              <a:pathLst>
                <a:path h="42" w="30">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4" name="chenying0907 488"/>
            <p:cNvSpPr/>
            <p:nvPr/>
          </p:nvSpPr>
          <p:spPr bwMode="auto">
            <a:xfrm>
              <a:off x="3406776" y="1123950"/>
              <a:ext cx="14288" cy="19050"/>
            </a:xfrm>
            <a:custGeom>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b="b" l="0" r="r" t="0"/>
              <a:pathLst>
                <a:path h="44" w="35">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5" name="chenying0907 489"/>
            <p:cNvSpPr/>
            <p:nvPr/>
          </p:nvSpPr>
          <p:spPr bwMode="auto">
            <a:xfrm>
              <a:off x="3440113" y="1130300"/>
              <a:ext cx="14288" cy="23813"/>
            </a:xfrm>
            <a:custGeom>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b="b" l="0" r="r" t="0"/>
              <a:pathLst>
                <a:path h="60" w="34">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6" name="chenying0907 490"/>
            <p:cNvSpPr/>
            <p:nvPr/>
          </p:nvSpPr>
          <p:spPr bwMode="auto">
            <a:xfrm>
              <a:off x="3463926" y="1141413"/>
              <a:ext cx="15875" cy="26988"/>
            </a:xfrm>
            <a:custGeom>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b="b" l="0" r="r" t="0"/>
              <a:pathLst>
                <a:path h="68" w="3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7" name="chenying0907 491"/>
            <p:cNvSpPr/>
            <p:nvPr/>
          </p:nvSpPr>
          <p:spPr bwMode="auto">
            <a:xfrm>
              <a:off x="3489326" y="1144588"/>
              <a:ext cx="14288" cy="22225"/>
            </a:xfrm>
            <a:custGeom>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b="b" l="0" r="r" t="0"/>
              <a:pathLst>
                <a:path h="57" w="35">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8" name="chenying0907 492"/>
            <p:cNvSpPr/>
            <p:nvPr/>
          </p:nvSpPr>
          <p:spPr bwMode="auto">
            <a:xfrm>
              <a:off x="3517901" y="1138238"/>
              <a:ext cx="9525" cy="12700"/>
            </a:xfrm>
            <a:custGeom>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b="b" l="0" r="r" t="0"/>
              <a:pathLst>
                <a:path h="35" w="26">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49" name="chenying0907 493"/>
            <p:cNvSpPr/>
            <p:nvPr/>
          </p:nvSpPr>
          <p:spPr bwMode="auto">
            <a:xfrm>
              <a:off x="3608388" y="1120775"/>
              <a:ext cx="14288" cy="17463"/>
            </a:xfrm>
            <a:custGeom>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b="b" l="0" r="r" t="0"/>
              <a:pathLst>
                <a:path h="42" w="35">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0" name="chenying0907 494"/>
            <p:cNvSpPr/>
            <p:nvPr/>
          </p:nvSpPr>
          <p:spPr bwMode="auto">
            <a:xfrm>
              <a:off x="3640138" y="1130300"/>
              <a:ext cx="9525" cy="17463"/>
            </a:xfrm>
            <a:custGeom>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b="b" l="0" r="r" t="0"/>
              <a:pathLst>
                <a:path h="42" w="2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1" name="chenying0907 495"/>
            <p:cNvSpPr/>
            <p:nvPr/>
          </p:nvSpPr>
          <p:spPr bwMode="auto">
            <a:xfrm>
              <a:off x="3662363" y="1141413"/>
              <a:ext cx="14288" cy="23813"/>
            </a:xfrm>
            <a:custGeom>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b="b" l="0" r="r" t="0"/>
              <a:pathLst>
                <a:path h="62" w="34">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2" name="chenying0907 496"/>
            <p:cNvSpPr/>
            <p:nvPr/>
          </p:nvSpPr>
          <p:spPr bwMode="auto">
            <a:xfrm>
              <a:off x="3681413" y="1150938"/>
              <a:ext cx="15875" cy="25400"/>
            </a:xfrm>
            <a:custGeom>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b="b" l="0" r="r" t="0"/>
              <a:pathLst>
                <a:path h="60" w="38">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3" name="chenying0907 497"/>
            <p:cNvSpPr/>
            <p:nvPr/>
          </p:nvSpPr>
          <p:spPr bwMode="auto">
            <a:xfrm>
              <a:off x="3708401" y="1157288"/>
              <a:ext cx="9525" cy="19050"/>
            </a:xfrm>
            <a:custGeom>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b="b" l="0" r="r" t="0"/>
              <a:pathLst>
                <a:path h="46" w="28">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4" name="chenying0907 498"/>
            <p:cNvSpPr/>
            <p:nvPr/>
          </p:nvSpPr>
          <p:spPr bwMode="auto">
            <a:xfrm>
              <a:off x="3736976" y="1157288"/>
              <a:ext cx="7938" cy="17463"/>
            </a:xfrm>
            <a:custGeom>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b="b" l="0" r="r" t="0"/>
              <a:pathLst>
                <a:path h="42" w="23">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5" name="chenying0907 499"/>
            <p:cNvSpPr/>
            <p:nvPr/>
          </p:nvSpPr>
          <p:spPr bwMode="auto">
            <a:xfrm>
              <a:off x="3435351" y="1001713"/>
              <a:ext cx="53975" cy="57150"/>
            </a:xfrm>
            <a:custGeom>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b="b" l="0" r="r" t="0"/>
              <a:pathLst>
                <a:path h="144" w="133">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6" name="chenying0907 500"/>
            <p:cNvSpPr/>
            <p:nvPr/>
          </p:nvSpPr>
          <p:spPr bwMode="auto">
            <a:xfrm>
              <a:off x="3441701" y="1014413"/>
              <a:ext cx="69850" cy="73025"/>
            </a:xfrm>
            <a:custGeom>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b="b" l="0" r="r" t="0"/>
              <a:pathLst>
                <a:path h="186" w="17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7" name="chenying0907 501"/>
            <p:cNvSpPr/>
            <p:nvPr/>
          </p:nvSpPr>
          <p:spPr bwMode="auto">
            <a:xfrm>
              <a:off x="3465513" y="1044575"/>
              <a:ext cx="50800" cy="57150"/>
            </a:xfrm>
            <a:custGeom>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b="b" l="0" r="r" t="0"/>
              <a:pathLst>
                <a:path h="145" w="12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8" name="chenying0907 502"/>
            <p:cNvSpPr/>
            <p:nvPr/>
          </p:nvSpPr>
          <p:spPr bwMode="auto">
            <a:xfrm>
              <a:off x="3430588" y="1176338"/>
              <a:ext cx="38100" cy="52388"/>
            </a:xfrm>
            <a:custGeom>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b="b" l="0" r="r" t="0"/>
              <a:pathLst>
                <a:path h="133" w="98">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59" name="chenying0907 503"/>
            <p:cNvSpPr/>
            <p:nvPr/>
          </p:nvSpPr>
          <p:spPr bwMode="auto">
            <a:xfrm>
              <a:off x="3443288" y="1169988"/>
              <a:ext cx="65088" cy="79375"/>
            </a:xfrm>
            <a:custGeom>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b="b" l="0" r="r" t="0"/>
              <a:pathLst>
                <a:path h="203" w="164">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0" name="chenying0907 504"/>
            <p:cNvSpPr/>
            <p:nvPr/>
          </p:nvSpPr>
          <p:spPr bwMode="auto">
            <a:xfrm>
              <a:off x="3446463" y="1190625"/>
              <a:ext cx="82550" cy="96838"/>
            </a:xfrm>
            <a:custGeom>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b="b" l="0" r="r" t="0"/>
              <a:pathLst>
                <a:path h="245" w="209">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1" name="chenying0907 505"/>
            <p:cNvSpPr/>
            <p:nvPr/>
          </p:nvSpPr>
          <p:spPr bwMode="auto">
            <a:xfrm>
              <a:off x="3448051" y="1246188"/>
              <a:ext cx="66675" cy="82550"/>
            </a:xfrm>
            <a:custGeom>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b="b" l="0" r="r" t="0"/>
              <a:pathLst>
                <a:path h="206" w="167">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2" name="chenying0907 506"/>
            <p:cNvSpPr/>
            <p:nvPr/>
          </p:nvSpPr>
          <p:spPr bwMode="auto">
            <a:xfrm>
              <a:off x="3448051" y="1282700"/>
              <a:ext cx="73025" cy="90488"/>
            </a:xfrm>
            <a:custGeom>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b="b" l="0" r="r" t="0"/>
              <a:pathLst>
                <a:path h="226" w="186">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3" name="chenying0907 507"/>
            <p:cNvSpPr/>
            <p:nvPr/>
          </p:nvSpPr>
          <p:spPr bwMode="auto">
            <a:xfrm>
              <a:off x="3452813" y="1331913"/>
              <a:ext cx="65088" cy="82550"/>
            </a:xfrm>
            <a:custGeom>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b="b" l="0" r="r" t="0"/>
              <a:pathLst>
                <a:path h="208" w="163">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4" name="chenying0907 508"/>
            <p:cNvSpPr/>
            <p:nvPr/>
          </p:nvSpPr>
          <p:spPr bwMode="auto">
            <a:xfrm>
              <a:off x="3446463" y="1387475"/>
              <a:ext cx="68263" cy="82550"/>
            </a:xfrm>
            <a:custGeom>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b="b" l="0" r="r" t="0"/>
              <a:pathLst>
                <a:path h="210" w="171">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5" name="chenying0907 509"/>
            <p:cNvSpPr/>
            <p:nvPr/>
          </p:nvSpPr>
          <p:spPr bwMode="auto">
            <a:xfrm>
              <a:off x="3433763" y="1431925"/>
              <a:ext cx="76200" cy="93663"/>
            </a:xfrm>
            <a:custGeom>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b="b" l="0" r="r" t="0"/>
              <a:pathLst>
                <a:path h="236" w="194">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6" name="chenying0907 510"/>
            <p:cNvSpPr/>
            <p:nvPr/>
          </p:nvSpPr>
          <p:spPr bwMode="auto">
            <a:xfrm>
              <a:off x="3438526" y="1466850"/>
              <a:ext cx="76200" cy="87313"/>
            </a:xfrm>
            <a:custGeom>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b="b" l="0" r="r" t="0"/>
              <a:pathLst>
                <a:path h="216" w="189">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7" name="chenying0907 511"/>
            <p:cNvSpPr/>
            <p:nvPr/>
          </p:nvSpPr>
          <p:spPr bwMode="auto">
            <a:xfrm>
              <a:off x="3465513" y="1516063"/>
              <a:ext cx="52388" cy="65088"/>
            </a:xfrm>
            <a:custGeom>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b="b" l="0" r="r" t="0"/>
              <a:pathLst>
                <a:path h="163" w="129">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8" name="chenying0907 512"/>
            <p:cNvSpPr>
              <a:spLocks noEditPoints="1"/>
            </p:cNvSpPr>
            <p:nvPr/>
          </p:nvSpPr>
          <p:spPr bwMode="auto">
            <a:xfrm>
              <a:off x="3119438" y="1393825"/>
              <a:ext cx="277813" cy="128588"/>
            </a:xfrm>
            <a:custGeom>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b="b" l="0" r="r" t="0"/>
              <a:pathLst>
                <a:path h="321" w="700">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69" name="chenying0907 513"/>
            <p:cNvSpPr>
              <a:spLocks noEditPoints="1"/>
            </p:cNvSpPr>
            <p:nvPr/>
          </p:nvSpPr>
          <p:spPr bwMode="auto">
            <a:xfrm>
              <a:off x="3570288" y="1393825"/>
              <a:ext cx="277813" cy="128588"/>
            </a:xfrm>
            <a:custGeom>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b="b" l="0" r="r" t="0"/>
              <a:pathLst>
                <a:path h="321" w="70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0" name="chenying0907 514"/>
            <p:cNvSpPr>
              <a:spLocks noEditPoints="1"/>
            </p:cNvSpPr>
            <p:nvPr/>
          </p:nvSpPr>
          <p:spPr bwMode="auto">
            <a:xfrm>
              <a:off x="3187701" y="1065213"/>
              <a:ext cx="587375" cy="128588"/>
            </a:xfrm>
            <a:custGeom>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b="b" l="0" r="r" t="0"/>
              <a:pathLst>
                <a:path h="327" w="147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1" name="chenying0907 515"/>
            <p:cNvSpPr/>
            <p:nvPr/>
          </p:nvSpPr>
          <p:spPr bwMode="auto">
            <a:xfrm>
              <a:off x="3133726" y="1176338"/>
              <a:ext cx="117475" cy="230188"/>
            </a:xfrm>
            <a:custGeom>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b="b" l="0" r="r" t="0"/>
              <a:pathLst>
                <a:path h="580" w="293">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2" name="chenying0907 516"/>
            <p:cNvSpPr/>
            <p:nvPr/>
          </p:nvSpPr>
          <p:spPr bwMode="auto">
            <a:xfrm>
              <a:off x="3255963" y="1174750"/>
              <a:ext cx="109538" cy="230188"/>
            </a:xfrm>
            <a:custGeom>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b="b" l="0" r="r" t="0"/>
              <a:pathLst>
                <a:path h="580" w="278">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3" name="chenying0907 517"/>
            <p:cNvSpPr/>
            <p:nvPr/>
          </p:nvSpPr>
          <p:spPr bwMode="auto">
            <a:xfrm>
              <a:off x="3589338" y="1176338"/>
              <a:ext cx="115888" cy="230188"/>
            </a:xfrm>
            <a:custGeom>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b="b" l="0" r="r" t="0"/>
              <a:pathLst>
                <a:path h="580" w="293">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4" name="chenying0907 518"/>
            <p:cNvSpPr/>
            <p:nvPr/>
          </p:nvSpPr>
          <p:spPr bwMode="auto">
            <a:xfrm>
              <a:off x="3709988" y="1174750"/>
              <a:ext cx="111125" cy="230188"/>
            </a:xfrm>
            <a:custGeom>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b="b" l="0" r="r" t="0"/>
              <a:pathLst>
                <a:path h="580" w="278">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5" name="chenying0907 519"/>
            <p:cNvSpPr/>
            <p:nvPr/>
          </p:nvSpPr>
          <p:spPr bwMode="auto">
            <a:xfrm>
              <a:off x="3429001" y="984250"/>
              <a:ext cx="101600" cy="120650"/>
            </a:xfrm>
            <a:custGeom>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b="b" l="0" r="r" t="0"/>
              <a:pathLst>
                <a:path h="303" w="258">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6" name="chenying0907 520"/>
            <p:cNvSpPr/>
            <p:nvPr/>
          </p:nvSpPr>
          <p:spPr bwMode="auto">
            <a:xfrm>
              <a:off x="3425826" y="1157288"/>
              <a:ext cx="25400" cy="434975"/>
            </a:xfrm>
            <a:custGeom>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b="b" l="0" r="r" t="0"/>
              <a:pathLst>
                <a:path h="1099" w="64">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7" name="chenying0907 521"/>
            <p:cNvSpPr/>
            <p:nvPr/>
          </p:nvSpPr>
          <p:spPr bwMode="auto">
            <a:xfrm>
              <a:off x="3509963" y="1157288"/>
              <a:ext cx="25400" cy="434975"/>
            </a:xfrm>
            <a:custGeom>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b="b" l="0" r="r" t="0"/>
              <a:pathLst>
                <a:path h="1099" w="64">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78" name="chenying0907 522"/>
            <p:cNvSpPr>
              <a:spLocks noEditPoints="1"/>
            </p:cNvSpPr>
            <p:nvPr/>
          </p:nvSpPr>
          <p:spPr bwMode="auto">
            <a:xfrm>
              <a:off x="3327401" y="1573213"/>
              <a:ext cx="307975" cy="87313"/>
            </a:xfrm>
            <a:custGeom>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b="b" l="0" r="r" t="0"/>
              <a:pathLst>
                <a:path h="218" w="776">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p:nvPr/>
          </p:nvSpPr>
          <p:spPr bwMode="auto">
            <a:xfrm>
              <a:off x="2165351" y="2058988"/>
              <a:ext cx="85725" cy="117475"/>
            </a:xfrm>
            <a:custGeom>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b="b" l="0" r="r" t="0"/>
              <a:pathLst>
                <a:path h="296" w="21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1" name="chenying0907 524"/>
            <p:cNvSpPr/>
            <p:nvPr/>
          </p:nvSpPr>
          <p:spPr bwMode="auto">
            <a:xfrm>
              <a:off x="2173288" y="2065338"/>
              <a:ext cx="122238" cy="155575"/>
            </a:xfrm>
            <a:custGeom>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b="b" l="0" r="r" t="0"/>
              <a:pathLst>
                <a:path h="392" w="309">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2" name="chenying0907 525"/>
            <p:cNvSpPr/>
            <p:nvPr/>
          </p:nvSpPr>
          <p:spPr bwMode="auto">
            <a:xfrm>
              <a:off x="2217738" y="2063750"/>
              <a:ext cx="133350" cy="182563"/>
            </a:xfrm>
            <a:custGeom>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b="b" l="0" r="r" t="0"/>
              <a:pathLst>
                <a:path h="458" w="334">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3" name="chenying0907 526"/>
            <p:cNvSpPr/>
            <p:nvPr/>
          </p:nvSpPr>
          <p:spPr bwMode="auto">
            <a:xfrm>
              <a:off x="2266951" y="2062163"/>
              <a:ext cx="141288" cy="188913"/>
            </a:xfrm>
            <a:custGeom>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b="b" l="0" r="r" t="0"/>
              <a:pathLst>
                <a:path h="479" w="357">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4" name="chenying0907 527"/>
            <p:cNvSpPr/>
            <p:nvPr/>
          </p:nvSpPr>
          <p:spPr bwMode="auto">
            <a:xfrm>
              <a:off x="2327276" y="2062163"/>
              <a:ext cx="134938" cy="182563"/>
            </a:xfrm>
            <a:custGeom>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b="b" l="0" r="r" t="0"/>
              <a:pathLst>
                <a:path h="461" w="342">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5" name="chenying0907 528"/>
            <p:cNvSpPr/>
            <p:nvPr/>
          </p:nvSpPr>
          <p:spPr bwMode="auto">
            <a:xfrm>
              <a:off x="2390776" y="2068513"/>
              <a:ext cx="111125" cy="169863"/>
            </a:xfrm>
            <a:custGeom>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b="b" l="0" r="r" t="0"/>
              <a:pathLst>
                <a:path h="426" w="283">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6" name="chenying0907 529"/>
            <p:cNvSpPr/>
            <p:nvPr/>
          </p:nvSpPr>
          <p:spPr bwMode="auto">
            <a:xfrm>
              <a:off x="2517776" y="1982788"/>
              <a:ext cx="58738" cy="74613"/>
            </a:xfrm>
            <a:custGeom>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b="b" l="0" r="r" t="0"/>
              <a:pathLst>
                <a:path h="186" w="147">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7" name="chenying0907 530"/>
            <p:cNvSpPr/>
            <p:nvPr/>
          </p:nvSpPr>
          <p:spPr bwMode="auto">
            <a:xfrm>
              <a:off x="2454276" y="1998663"/>
              <a:ext cx="158750" cy="241300"/>
            </a:xfrm>
            <a:custGeom>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b="b" l="0" r="r" t="0"/>
              <a:pathLst>
                <a:path h="611" w="400">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8" name="chenying0907 531"/>
            <p:cNvSpPr/>
            <p:nvPr/>
          </p:nvSpPr>
          <p:spPr bwMode="auto">
            <a:xfrm>
              <a:off x="2509838" y="2046288"/>
              <a:ext cx="133350" cy="195263"/>
            </a:xfrm>
            <a:custGeom>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b="b" l="0" r="r" t="0"/>
              <a:pathLst>
                <a:path h="490" w="339">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89" name="chenying0907 532"/>
            <p:cNvSpPr/>
            <p:nvPr/>
          </p:nvSpPr>
          <p:spPr bwMode="auto">
            <a:xfrm>
              <a:off x="2527301" y="2079625"/>
              <a:ext cx="152400" cy="222250"/>
            </a:xfrm>
            <a:custGeom>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b="b" l="0" r="r" t="0"/>
              <a:pathLst>
                <a:path h="560" w="384">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0" name="chenying0907 533"/>
            <p:cNvSpPr/>
            <p:nvPr/>
          </p:nvSpPr>
          <p:spPr bwMode="auto">
            <a:xfrm>
              <a:off x="2546351" y="2112963"/>
              <a:ext cx="173038" cy="250825"/>
            </a:xfrm>
            <a:custGeom>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b="b" l="0" r="r" t="0"/>
              <a:pathLst>
                <a:path h="631" w="436">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1" name="chenying0907 534"/>
            <p:cNvSpPr/>
            <p:nvPr/>
          </p:nvSpPr>
          <p:spPr bwMode="auto">
            <a:xfrm>
              <a:off x="2122488" y="2501900"/>
              <a:ext cx="22225" cy="41275"/>
            </a:xfrm>
            <a:custGeom>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b="b" l="0" r="r" t="0"/>
              <a:pathLst>
                <a:path h="102" w="54">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2" name="chenying0907 535"/>
            <p:cNvSpPr/>
            <p:nvPr/>
          </p:nvSpPr>
          <p:spPr bwMode="auto">
            <a:xfrm>
              <a:off x="2152651" y="2535238"/>
              <a:ext cx="22225" cy="46038"/>
            </a:xfrm>
            <a:custGeom>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b="b" l="0" r="r" t="0"/>
              <a:pathLst>
                <a:path h="114" w="57">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3" name="chenying0907 536"/>
            <p:cNvSpPr/>
            <p:nvPr/>
          </p:nvSpPr>
          <p:spPr bwMode="auto">
            <a:xfrm>
              <a:off x="2176463" y="2573338"/>
              <a:ext cx="23813" cy="34925"/>
            </a:xfrm>
            <a:custGeom>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b="b" l="0" r="r" t="0"/>
              <a:pathLst>
                <a:path h="88" w="60">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4" name="chenying0907 537"/>
            <p:cNvSpPr/>
            <p:nvPr/>
          </p:nvSpPr>
          <p:spPr bwMode="auto">
            <a:xfrm>
              <a:off x="2200276" y="2609850"/>
              <a:ext cx="26988" cy="36513"/>
            </a:xfrm>
            <a:custGeom>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b="b" l="0" r="r" t="0"/>
              <a:pathLst>
                <a:path h="95" w="69">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5" name="chenying0907 538"/>
            <p:cNvSpPr/>
            <p:nvPr/>
          </p:nvSpPr>
          <p:spPr bwMode="auto">
            <a:xfrm>
              <a:off x="2228851" y="2640013"/>
              <a:ext cx="19050" cy="38100"/>
            </a:xfrm>
            <a:custGeom>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b="b" l="0" r="r" t="0"/>
              <a:pathLst>
                <a:path h="96" w="50">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6" name="chenying0907 539"/>
            <p:cNvSpPr/>
            <p:nvPr/>
          </p:nvSpPr>
          <p:spPr bwMode="auto">
            <a:xfrm>
              <a:off x="2257426" y="2651125"/>
              <a:ext cx="20638" cy="42863"/>
            </a:xfrm>
            <a:custGeom>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b="b" l="0" r="r" t="0"/>
              <a:pathLst>
                <a:path h="108" w="54">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7" name="chenying0907 540"/>
            <p:cNvSpPr/>
            <p:nvPr/>
          </p:nvSpPr>
          <p:spPr bwMode="auto">
            <a:xfrm>
              <a:off x="2287588" y="2657475"/>
              <a:ext cx="12700" cy="28575"/>
            </a:xfrm>
            <a:custGeom>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b="b" l="0" r="r" t="0"/>
              <a:pathLst>
                <a:path h="72" w="34">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8" name="chenying0907 541"/>
            <p:cNvSpPr/>
            <p:nvPr/>
          </p:nvSpPr>
          <p:spPr bwMode="auto">
            <a:xfrm>
              <a:off x="2328863" y="2549525"/>
              <a:ext cx="19050" cy="38100"/>
            </a:xfrm>
            <a:custGeom>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b="b" l="0" r="r" t="0"/>
              <a:pathLst>
                <a:path h="100" w="5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499" name="chenying0907 542"/>
            <p:cNvSpPr/>
            <p:nvPr/>
          </p:nvSpPr>
          <p:spPr bwMode="auto">
            <a:xfrm>
              <a:off x="2368551" y="2554288"/>
              <a:ext cx="26988" cy="34925"/>
            </a:xfrm>
            <a:custGeom>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b="b" l="0" r="r" t="0"/>
              <a:pathLst>
                <a:path h="92" w="70">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0" name="chenying0907 543"/>
            <p:cNvSpPr/>
            <p:nvPr/>
          </p:nvSpPr>
          <p:spPr bwMode="auto">
            <a:xfrm>
              <a:off x="2411413" y="2559050"/>
              <a:ext cx="19050" cy="34925"/>
            </a:xfrm>
            <a:custGeom>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b="b" l="0" r="r" t="0"/>
              <a:pathLst>
                <a:path h="86" w="49">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1" name="chenying0907 544"/>
            <p:cNvSpPr/>
            <p:nvPr/>
          </p:nvSpPr>
          <p:spPr bwMode="auto">
            <a:xfrm>
              <a:off x="2459038" y="2557463"/>
              <a:ext cx="20638" cy="31750"/>
            </a:xfrm>
            <a:custGeom>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b="b" l="0" r="r" t="0"/>
              <a:pathLst>
                <a:path h="84" w="50">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2" name="chenying0907 545"/>
            <p:cNvSpPr/>
            <p:nvPr/>
          </p:nvSpPr>
          <p:spPr bwMode="auto">
            <a:xfrm>
              <a:off x="2495551" y="2557463"/>
              <a:ext cx="23813" cy="31750"/>
            </a:xfrm>
            <a:custGeom>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b="b" l="0" r="r" t="0"/>
              <a:pathLst>
                <a:path h="80" w="6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3" name="chenying0907 546"/>
            <p:cNvSpPr/>
            <p:nvPr/>
          </p:nvSpPr>
          <p:spPr bwMode="auto">
            <a:xfrm>
              <a:off x="2541588" y="2557463"/>
              <a:ext cx="17463" cy="28575"/>
            </a:xfrm>
            <a:custGeom>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b="b" l="0" r="r" t="0"/>
              <a:pathLst>
                <a:path h="72" w="46">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4" name="chenying0907 547"/>
            <p:cNvSpPr/>
            <p:nvPr/>
          </p:nvSpPr>
          <p:spPr bwMode="auto">
            <a:xfrm>
              <a:off x="2581276" y="2555875"/>
              <a:ext cx="25400" cy="31750"/>
            </a:xfrm>
            <a:custGeom>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b="b" l="0" r="r" t="0"/>
              <a:pathLst>
                <a:path h="84" w="6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5" name="chenying0907 548"/>
            <p:cNvSpPr/>
            <p:nvPr/>
          </p:nvSpPr>
          <p:spPr bwMode="auto">
            <a:xfrm>
              <a:off x="2620963" y="2552700"/>
              <a:ext cx="17463" cy="28575"/>
            </a:xfrm>
            <a:custGeom>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b="b" l="0" r="r" t="0"/>
              <a:pathLst>
                <a:path h="72" w="4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6" name="chenying0907 549"/>
            <p:cNvSpPr/>
            <p:nvPr/>
          </p:nvSpPr>
          <p:spPr bwMode="auto">
            <a:xfrm>
              <a:off x="2263776" y="2451100"/>
              <a:ext cx="22225" cy="39688"/>
            </a:xfrm>
            <a:custGeom>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b="b" l="0" r="r" t="0"/>
              <a:pathLst>
                <a:path h="102" w="56">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7" name="chenying0907 550"/>
            <p:cNvSpPr/>
            <p:nvPr/>
          </p:nvSpPr>
          <p:spPr bwMode="auto">
            <a:xfrm>
              <a:off x="2317751" y="2460625"/>
              <a:ext cx="14288" cy="34925"/>
            </a:xfrm>
            <a:custGeom>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b="b" l="0" r="r" t="0"/>
              <a:pathLst>
                <a:path h="90" w="35">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8" name="chenying0907 551"/>
            <p:cNvSpPr/>
            <p:nvPr/>
          </p:nvSpPr>
          <p:spPr bwMode="auto">
            <a:xfrm>
              <a:off x="2513013" y="2446338"/>
              <a:ext cx="12700" cy="31750"/>
            </a:xfrm>
            <a:custGeom>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b="b" l="0" r="r" t="0"/>
              <a:pathLst>
                <a:path h="80" w="34">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09" name="chenying0907 552"/>
            <p:cNvSpPr/>
            <p:nvPr/>
          </p:nvSpPr>
          <p:spPr bwMode="auto">
            <a:xfrm>
              <a:off x="2552701" y="2446338"/>
              <a:ext cx="14288" cy="31750"/>
            </a:xfrm>
            <a:custGeom>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b="b" l="0" r="r" t="0"/>
              <a:pathLst>
                <a:path h="80" w="35">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0" name="chenying0907 553"/>
            <p:cNvSpPr/>
            <p:nvPr/>
          </p:nvSpPr>
          <p:spPr bwMode="auto">
            <a:xfrm>
              <a:off x="2598738" y="2465388"/>
              <a:ext cx="12700" cy="39688"/>
            </a:xfrm>
            <a:custGeom>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102" w="34">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1" name="chenying0907 554"/>
            <p:cNvSpPr/>
            <p:nvPr/>
          </p:nvSpPr>
          <p:spPr bwMode="auto">
            <a:xfrm>
              <a:off x="2314576" y="2389188"/>
              <a:ext cx="377825" cy="211138"/>
            </a:xfrm>
            <a:custGeom>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b="b" l="0" r="r" t="0"/>
              <a:pathLst>
                <a:path h="533" w="952">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2" name="chenying0907 555"/>
            <p:cNvSpPr/>
            <p:nvPr/>
          </p:nvSpPr>
          <p:spPr bwMode="auto">
            <a:xfrm>
              <a:off x="2085976" y="2305050"/>
              <a:ext cx="252413" cy="203200"/>
            </a:xfrm>
            <a:custGeom>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b="b" l="0" r="r" t="0"/>
              <a:pathLst>
                <a:path h="511" w="637">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3" name="chenying0907 556"/>
            <p:cNvSpPr/>
            <p:nvPr/>
          </p:nvSpPr>
          <p:spPr bwMode="auto">
            <a:xfrm>
              <a:off x="2084388" y="2492375"/>
              <a:ext cx="250825" cy="215900"/>
            </a:xfrm>
            <a:custGeom>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b="b" l="0" r="r" t="0"/>
              <a:pathLst>
                <a:path h="545" w="632">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4" name="chenying0907 557"/>
            <p:cNvSpPr/>
            <p:nvPr/>
          </p:nvSpPr>
          <p:spPr bwMode="auto">
            <a:xfrm>
              <a:off x="2146301" y="2049463"/>
              <a:ext cx="377825" cy="212725"/>
            </a:xfrm>
            <a:custGeom>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b="b" l="0" r="r" t="0"/>
              <a:pathLst>
                <a:path h="533" w="952">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5" name="chenying0907 558"/>
            <p:cNvSpPr/>
            <p:nvPr/>
          </p:nvSpPr>
          <p:spPr bwMode="auto">
            <a:xfrm>
              <a:off x="2501901" y="1965325"/>
              <a:ext cx="250825" cy="203200"/>
            </a:xfrm>
            <a:custGeom>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b="b" l="0" r="r" t="0"/>
              <a:pathLst>
                <a:path h="511" w="636">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6" name="chenying0907 559"/>
            <p:cNvSpPr/>
            <p:nvPr/>
          </p:nvSpPr>
          <p:spPr bwMode="auto">
            <a:xfrm>
              <a:off x="2503488" y="2152650"/>
              <a:ext cx="250825" cy="217488"/>
            </a:xfrm>
            <a:custGeom>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b="b" l="0" r="r" t="0"/>
              <a:pathLst>
                <a:path h="546" w="632">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p:nvPr/>
          </p:nvSpPr>
          <p:spPr bwMode="auto">
            <a:xfrm>
              <a:off x="3306763" y="2555875"/>
              <a:ext cx="34925" cy="76200"/>
            </a:xfrm>
            <a:custGeom>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b="b" l="0" r="r" t="0"/>
              <a:pathLst>
                <a:path h="194" w="88">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19" name="chenying0907 561"/>
            <p:cNvSpPr/>
            <p:nvPr/>
          </p:nvSpPr>
          <p:spPr bwMode="auto">
            <a:xfrm>
              <a:off x="3319463" y="2565400"/>
              <a:ext cx="47625" cy="98425"/>
            </a:xfrm>
            <a:custGeom>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b="b" l="0" r="r" t="0"/>
              <a:pathLst>
                <a:path h="246" w="118">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0" name="chenying0907 562"/>
            <p:cNvSpPr/>
            <p:nvPr/>
          </p:nvSpPr>
          <p:spPr bwMode="auto">
            <a:xfrm>
              <a:off x="3328988" y="2595563"/>
              <a:ext cx="55563" cy="95250"/>
            </a:xfrm>
            <a:custGeom>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b="b" l="0" r="r" t="0"/>
              <a:pathLst>
                <a:path h="240" w="1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1" name="chenying0907 563"/>
            <p:cNvSpPr/>
            <p:nvPr/>
          </p:nvSpPr>
          <p:spPr bwMode="auto">
            <a:xfrm>
              <a:off x="3352801" y="2620963"/>
              <a:ext cx="53975" cy="90488"/>
            </a:xfrm>
            <a:custGeom>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b="b" l="0" r="r" t="0"/>
              <a:pathLst>
                <a:path h="224" w="133">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2" name="chenying0907 564"/>
            <p:cNvSpPr/>
            <p:nvPr/>
          </p:nvSpPr>
          <p:spPr bwMode="auto">
            <a:xfrm>
              <a:off x="3382963" y="2638425"/>
              <a:ext cx="47625" cy="87313"/>
            </a:xfrm>
            <a:custGeom>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b="b" l="0" r="r" t="0"/>
              <a:pathLst>
                <a:path h="221" w="118">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3" name="chenying0907 565"/>
            <p:cNvSpPr/>
            <p:nvPr/>
          </p:nvSpPr>
          <p:spPr bwMode="auto">
            <a:xfrm>
              <a:off x="3438526" y="2533650"/>
              <a:ext cx="42863" cy="73025"/>
            </a:xfrm>
            <a:custGeom>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b="b" l="0" r="r" t="0"/>
              <a:pathLst>
                <a:path h="183" w="105">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4" name="chenying0907 566"/>
            <p:cNvSpPr/>
            <p:nvPr/>
          </p:nvSpPr>
          <p:spPr bwMode="auto">
            <a:xfrm>
              <a:off x="3425826" y="2533650"/>
              <a:ext cx="93663" cy="182563"/>
            </a:xfrm>
            <a:custGeom>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b="b" l="0" r="r" t="0"/>
              <a:pathLst>
                <a:path h="459" w="235">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5" name="chenying0907 567"/>
            <p:cNvSpPr/>
            <p:nvPr/>
          </p:nvSpPr>
          <p:spPr bwMode="auto">
            <a:xfrm>
              <a:off x="3451226" y="2587625"/>
              <a:ext cx="73025" cy="128588"/>
            </a:xfrm>
            <a:custGeom>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b="b" l="0" r="r" t="0"/>
              <a:pathLst>
                <a:path h="323" w="18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6" name="chenying0907 568"/>
            <p:cNvSpPr/>
            <p:nvPr/>
          </p:nvSpPr>
          <p:spPr bwMode="auto">
            <a:xfrm>
              <a:off x="3473451" y="2630488"/>
              <a:ext cx="50800" cy="84138"/>
            </a:xfrm>
            <a:custGeom>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b="b" l="0" r="r" t="0"/>
              <a:pathLst>
                <a:path h="211" w="125">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7" name="chenying0907 569"/>
            <p:cNvSpPr/>
            <p:nvPr/>
          </p:nvSpPr>
          <p:spPr bwMode="auto">
            <a:xfrm>
              <a:off x="3130551" y="2265363"/>
              <a:ext cx="30163" cy="57150"/>
            </a:xfrm>
            <a:custGeom>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b="b" l="0" r="r" t="0"/>
              <a:pathLst>
                <a:path h="145" w="76">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8" name="chenying0907 570"/>
            <p:cNvSpPr/>
            <p:nvPr/>
          </p:nvSpPr>
          <p:spPr bwMode="auto">
            <a:xfrm>
              <a:off x="3179763" y="2255838"/>
              <a:ext cx="30163" cy="46038"/>
            </a:xfrm>
            <a:custGeom>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b="b" l="0" r="r" t="0"/>
              <a:pathLst>
                <a:path h="114" w="76">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29" name="chenying0907 571"/>
            <p:cNvSpPr/>
            <p:nvPr/>
          </p:nvSpPr>
          <p:spPr bwMode="auto">
            <a:xfrm>
              <a:off x="3227388" y="2262188"/>
              <a:ext cx="19050" cy="31750"/>
            </a:xfrm>
            <a:custGeom>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b="b" l="0" r="r" t="0"/>
              <a:pathLst>
                <a:path h="80" w="46">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0" name="chenying0907 572"/>
            <p:cNvSpPr/>
            <p:nvPr/>
          </p:nvSpPr>
          <p:spPr bwMode="auto">
            <a:xfrm>
              <a:off x="3259138" y="2259013"/>
              <a:ext cx="25400" cy="44450"/>
            </a:xfrm>
            <a:custGeom>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b="b" l="0" r="r" t="0"/>
              <a:pathLst>
                <a:path h="110" w="62">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1" name="chenying0907 573"/>
            <p:cNvSpPr/>
            <p:nvPr/>
          </p:nvSpPr>
          <p:spPr bwMode="auto">
            <a:xfrm>
              <a:off x="3284538" y="2274888"/>
              <a:ext cx="22225" cy="42863"/>
            </a:xfrm>
            <a:custGeom>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b="b" l="0" r="r" t="0"/>
              <a:pathLst>
                <a:path h="110" w="54">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2" name="chenying0907 574"/>
            <p:cNvSpPr/>
            <p:nvPr/>
          </p:nvSpPr>
          <p:spPr bwMode="auto">
            <a:xfrm>
              <a:off x="3311526" y="2287588"/>
              <a:ext cx="26988" cy="50800"/>
            </a:xfrm>
            <a:custGeom>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b="b" l="0" r="r" t="0"/>
              <a:pathLst>
                <a:path h="125" w="68">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3" name="chenying0907 575"/>
            <p:cNvSpPr/>
            <p:nvPr/>
          </p:nvSpPr>
          <p:spPr bwMode="auto">
            <a:xfrm>
              <a:off x="3346451" y="2263775"/>
              <a:ext cx="34925" cy="61913"/>
            </a:xfrm>
            <a:custGeom>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b="b" l="0" r="r" t="0"/>
              <a:pathLst>
                <a:path h="156" w="92">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4" name="chenying0907 576"/>
            <p:cNvSpPr/>
            <p:nvPr/>
          </p:nvSpPr>
          <p:spPr bwMode="auto">
            <a:xfrm>
              <a:off x="3406776" y="2251075"/>
              <a:ext cx="26988" cy="46038"/>
            </a:xfrm>
            <a:custGeom>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b="b" l="0" r="r" t="0"/>
              <a:pathLst>
                <a:path h="114" w="65">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5" name="chenying0907 577"/>
            <p:cNvSpPr/>
            <p:nvPr/>
          </p:nvSpPr>
          <p:spPr bwMode="auto">
            <a:xfrm>
              <a:off x="3451226" y="2247900"/>
              <a:ext cx="15875" cy="34925"/>
            </a:xfrm>
            <a:custGeom>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b="b" l="0" r="r" t="0"/>
              <a:pathLst>
                <a:path h="88" w="41">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6" name="chenying0907 578"/>
            <p:cNvSpPr/>
            <p:nvPr/>
          </p:nvSpPr>
          <p:spPr bwMode="auto">
            <a:xfrm>
              <a:off x="3489326" y="2241550"/>
              <a:ext cx="19050" cy="36513"/>
            </a:xfrm>
            <a:custGeom>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b="b" l="0" r="r" t="0"/>
              <a:pathLst>
                <a:path h="94" w="50">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7" name="chenying0907 579"/>
            <p:cNvSpPr/>
            <p:nvPr/>
          </p:nvSpPr>
          <p:spPr bwMode="auto">
            <a:xfrm>
              <a:off x="3519488" y="2247900"/>
              <a:ext cx="14288" cy="34925"/>
            </a:xfrm>
            <a:custGeom>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b="b" l="0" r="r" t="0"/>
              <a:pathLst>
                <a:path h="90" w="38">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8" name="chenying0907 580"/>
            <p:cNvSpPr/>
            <p:nvPr/>
          </p:nvSpPr>
          <p:spPr bwMode="auto">
            <a:xfrm>
              <a:off x="3568701" y="2252663"/>
              <a:ext cx="17463" cy="36513"/>
            </a:xfrm>
            <a:custGeom>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b="b" l="0" r="r" t="0"/>
              <a:pathLst>
                <a:path h="92" w="4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39" name="chenying0907 581"/>
            <p:cNvSpPr/>
            <p:nvPr/>
          </p:nvSpPr>
          <p:spPr bwMode="auto">
            <a:xfrm>
              <a:off x="3614738" y="2270125"/>
              <a:ext cx="26988" cy="57150"/>
            </a:xfrm>
            <a:custGeom>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b="b" l="0" r="r" t="0"/>
              <a:pathLst>
                <a:path h="145" w="68">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0" name="chenying0907 582"/>
            <p:cNvSpPr/>
            <p:nvPr/>
          </p:nvSpPr>
          <p:spPr bwMode="auto">
            <a:xfrm>
              <a:off x="3595688" y="2268538"/>
              <a:ext cx="17463" cy="26988"/>
            </a:xfrm>
            <a:custGeom>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b="b" l="0" r="r" t="0"/>
              <a:pathLst>
                <a:path h="68" w="45">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1" name="chenying0907 583"/>
            <p:cNvSpPr/>
            <p:nvPr/>
          </p:nvSpPr>
          <p:spPr bwMode="auto">
            <a:xfrm>
              <a:off x="3648076" y="2266950"/>
              <a:ext cx="30163" cy="61913"/>
            </a:xfrm>
            <a:custGeom>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b="b" l="0" r="r" t="0"/>
              <a:pathLst>
                <a:path h="156" w="75">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2" name="chenying0907 584"/>
            <p:cNvSpPr/>
            <p:nvPr/>
          </p:nvSpPr>
          <p:spPr bwMode="auto">
            <a:xfrm>
              <a:off x="3698876" y="2268538"/>
              <a:ext cx="17463" cy="38100"/>
            </a:xfrm>
            <a:custGeom>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b="b" l="0" r="r" t="0"/>
              <a:pathLst>
                <a:path h="95" w="42">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3" name="chenying0907 585"/>
            <p:cNvSpPr/>
            <p:nvPr/>
          </p:nvSpPr>
          <p:spPr bwMode="auto">
            <a:xfrm>
              <a:off x="3736976" y="2259013"/>
              <a:ext cx="17463" cy="36513"/>
            </a:xfrm>
            <a:custGeom>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b="b" l="0" r="r" t="0"/>
              <a:pathLst>
                <a:path h="90" w="46">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4" name="chenying0907 586"/>
            <p:cNvSpPr/>
            <p:nvPr/>
          </p:nvSpPr>
          <p:spPr bwMode="auto">
            <a:xfrm>
              <a:off x="3775076" y="2259013"/>
              <a:ext cx="14288" cy="36513"/>
            </a:xfrm>
            <a:custGeom>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b="b" l="0" r="r" t="0"/>
              <a:pathLst>
                <a:path h="90" w="38">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5" name="chenying0907 587"/>
            <p:cNvSpPr/>
            <p:nvPr/>
          </p:nvSpPr>
          <p:spPr bwMode="auto">
            <a:xfrm>
              <a:off x="3797301" y="2268538"/>
              <a:ext cx="14288" cy="31750"/>
            </a:xfrm>
            <a:custGeom>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b="b" l="0" r="r" t="0"/>
              <a:pathLst>
                <a:path h="79" w="34">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6" name="chenying0907 588"/>
            <p:cNvSpPr/>
            <p:nvPr/>
          </p:nvSpPr>
          <p:spPr bwMode="auto">
            <a:xfrm>
              <a:off x="3100388" y="2054225"/>
              <a:ext cx="760413" cy="293688"/>
            </a:xfrm>
            <a:custGeom>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b="b" l="0" r="r" t="0"/>
              <a:pathLst>
                <a:path h="739" w="1917">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7" name="chenying0907 589"/>
            <p:cNvSpPr/>
            <p:nvPr/>
          </p:nvSpPr>
          <p:spPr bwMode="auto">
            <a:xfrm>
              <a:off x="3100388" y="2273300"/>
              <a:ext cx="766763" cy="79375"/>
            </a:xfrm>
            <a:custGeom>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b="b" l="0" r="r" t="0"/>
              <a:pathLst>
                <a:path h="201" w="1931">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8" name="chenying0907 590"/>
            <p:cNvSpPr/>
            <p:nvPr/>
          </p:nvSpPr>
          <p:spPr bwMode="auto">
            <a:xfrm>
              <a:off x="3433763" y="1978025"/>
              <a:ext cx="61913" cy="88900"/>
            </a:xfrm>
            <a:custGeom>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b="b" l="0" r="r" t="0"/>
              <a:pathLst>
                <a:path h="223" w="154">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49" name="chenying0907 591"/>
            <p:cNvSpPr/>
            <p:nvPr/>
          </p:nvSpPr>
          <p:spPr bwMode="auto">
            <a:xfrm>
              <a:off x="3444876" y="2281238"/>
              <a:ext cx="20638" cy="241300"/>
            </a:xfrm>
            <a:custGeom>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b="b" l="0" r="r" t="0"/>
              <a:pathLst>
                <a:path h="607" w="52">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0" name="chenying0907 592"/>
            <p:cNvSpPr/>
            <p:nvPr/>
          </p:nvSpPr>
          <p:spPr bwMode="auto">
            <a:xfrm>
              <a:off x="3487738" y="2274888"/>
              <a:ext cx="20638" cy="250825"/>
            </a:xfrm>
            <a:custGeom>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b="b" l="0" r="r" t="0"/>
              <a:pathLst>
                <a:path h="631" w="5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1" name="chenying0907 593"/>
            <p:cNvSpPr>
              <a:spLocks noEditPoints="1"/>
            </p:cNvSpPr>
            <p:nvPr/>
          </p:nvSpPr>
          <p:spPr bwMode="auto">
            <a:xfrm>
              <a:off x="3290888" y="2516188"/>
              <a:ext cx="247650" cy="220663"/>
            </a:xfrm>
            <a:custGeom>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b="b" l="0" r="r" t="0"/>
              <a:pathLst>
                <a:path h="555" w="622">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2" name="chenying0907 594"/>
            <p:cNvSpPr/>
            <p:nvPr/>
          </p:nvSpPr>
          <p:spPr bwMode="auto">
            <a:xfrm>
              <a:off x="3319463" y="2089150"/>
              <a:ext cx="122238" cy="193675"/>
            </a:xfrm>
            <a:custGeom>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b="b" l="0" r="r" t="0"/>
              <a:pathLst>
                <a:path h="489" w="308">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3" name="chenying0907 595"/>
            <p:cNvSpPr/>
            <p:nvPr/>
          </p:nvSpPr>
          <p:spPr bwMode="auto">
            <a:xfrm>
              <a:off x="3495676" y="2093913"/>
              <a:ext cx="142875" cy="174625"/>
            </a:xfrm>
            <a:custGeom>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b="b" l="0" r="r" t="0"/>
              <a:pathLst>
                <a:path h="442" w="360">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p:nvPr/>
          </p:nvSpPr>
          <p:spPr bwMode="auto">
            <a:xfrm>
              <a:off x="4214813" y="2354263"/>
              <a:ext cx="23813" cy="22225"/>
            </a:xfrm>
            <a:custGeom>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b="b" l="0" r="r" t="0"/>
              <a:pathLst>
                <a:path h="57" w="61">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6" name="chenying0907 597"/>
            <p:cNvSpPr/>
            <p:nvPr/>
          </p:nvSpPr>
          <p:spPr bwMode="auto">
            <a:xfrm>
              <a:off x="4232276" y="2370138"/>
              <a:ext cx="31750" cy="26988"/>
            </a:xfrm>
            <a:custGeom>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b="b" l="0" r="r" t="0"/>
              <a:pathLst>
                <a:path h="68" w="80">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7" name="chenying0907 598"/>
            <p:cNvSpPr/>
            <p:nvPr/>
          </p:nvSpPr>
          <p:spPr bwMode="auto">
            <a:xfrm>
              <a:off x="4260851" y="2381250"/>
              <a:ext cx="36513" cy="28575"/>
            </a:xfrm>
            <a:custGeom>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b="b" l="0" r="r" t="0"/>
              <a:pathLst>
                <a:path h="73" w="91">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8" name="chenying0907 599"/>
            <p:cNvSpPr/>
            <p:nvPr/>
          </p:nvSpPr>
          <p:spPr bwMode="auto">
            <a:xfrm>
              <a:off x="4284663" y="2398713"/>
              <a:ext cx="34925" cy="25400"/>
            </a:xfrm>
            <a:custGeom>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b="b" l="0" r="r" t="0"/>
              <a:pathLst>
                <a:path h="61" w="87">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59" name="chenying0907 600"/>
            <p:cNvSpPr/>
            <p:nvPr/>
          </p:nvSpPr>
          <p:spPr bwMode="auto">
            <a:xfrm>
              <a:off x="4310063" y="2420938"/>
              <a:ext cx="42863" cy="25400"/>
            </a:xfrm>
            <a:custGeom>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b="b" l="0" r="r" t="0"/>
              <a:pathLst>
                <a:path h="65" w="109">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0" name="chenying0907 601"/>
            <p:cNvSpPr/>
            <p:nvPr/>
          </p:nvSpPr>
          <p:spPr bwMode="auto">
            <a:xfrm>
              <a:off x="4337051" y="2435225"/>
              <a:ext cx="44450" cy="25400"/>
            </a:xfrm>
            <a:custGeom>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b="b" l="0" r="r" t="0"/>
              <a:pathLst>
                <a:path h="62" w="114">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1" name="chenying0907 602"/>
            <p:cNvSpPr/>
            <p:nvPr/>
          </p:nvSpPr>
          <p:spPr bwMode="auto">
            <a:xfrm>
              <a:off x="4367213" y="2444750"/>
              <a:ext cx="46038" cy="25400"/>
            </a:xfrm>
            <a:custGeom>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b="b" l="0" r="r" t="0"/>
              <a:pathLst>
                <a:path h="65" w="117">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2" name="chenying0907 603"/>
            <p:cNvSpPr/>
            <p:nvPr/>
          </p:nvSpPr>
          <p:spPr bwMode="auto">
            <a:xfrm>
              <a:off x="4341813" y="2081213"/>
              <a:ext cx="34925" cy="12700"/>
            </a:xfrm>
            <a:custGeom>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b="b" l="0" r="r" t="0"/>
              <a:pathLst>
                <a:path h="31" w="86">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3" name="chenying0907 604"/>
            <p:cNvSpPr/>
            <p:nvPr/>
          </p:nvSpPr>
          <p:spPr bwMode="auto">
            <a:xfrm>
              <a:off x="4381501" y="2097088"/>
              <a:ext cx="26988" cy="17463"/>
            </a:xfrm>
            <a:custGeom>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b="b" l="0" r="r" t="0"/>
              <a:pathLst>
                <a:path h="42" w="68">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4" name="chenying0907 605"/>
            <p:cNvSpPr/>
            <p:nvPr/>
          </p:nvSpPr>
          <p:spPr bwMode="auto">
            <a:xfrm>
              <a:off x="4405313" y="2112963"/>
              <a:ext cx="30163" cy="12700"/>
            </a:xfrm>
            <a:custGeom>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b="b" l="0" r="r" t="0"/>
              <a:pathLst>
                <a:path h="34" w="76">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5" name="chenying0907 606"/>
            <p:cNvSpPr/>
            <p:nvPr/>
          </p:nvSpPr>
          <p:spPr bwMode="auto">
            <a:xfrm>
              <a:off x="4440238" y="2130425"/>
              <a:ext cx="31750" cy="14288"/>
            </a:xfrm>
            <a:custGeom>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b="b" l="0" r="r" t="0"/>
              <a:pathLst>
                <a:path h="34" w="80">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6" name="chenying0907 608"/>
            <p:cNvSpPr/>
            <p:nvPr/>
          </p:nvSpPr>
          <p:spPr bwMode="auto">
            <a:xfrm>
              <a:off x="4465638" y="2152650"/>
              <a:ext cx="31750" cy="11113"/>
            </a:xfrm>
            <a:custGeom>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b="b" l="0" r="r" t="0"/>
              <a:pathLst>
                <a:path h="30" w="8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7" name="chenying0907 609"/>
            <p:cNvSpPr/>
            <p:nvPr/>
          </p:nvSpPr>
          <p:spPr bwMode="auto">
            <a:xfrm>
              <a:off x="4491038" y="2170113"/>
              <a:ext cx="34925" cy="12700"/>
            </a:xfrm>
            <a:custGeom>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b="b" l="0" r="r" t="0"/>
              <a:pathLst>
                <a:path h="34" w="90">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8" name="chenying0907 610"/>
            <p:cNvSpPr/>
            <p:nvPr/>
          </p:nvSpPr>
          <p:spPr bwMode="auto">
            <a:xfrm>
              <a:off x="4510088" y="2185988"/>
              <a:ext cx="38100" cy="11113"/>
            </a:xfrm>
            <a:custGeom>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b="b" l="0" r="r" t="0"/>
              <a:pathLst>
                <a:path h="24" w="95">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69" name="chenying0907 611"/>
            <p:cNvSpPr/>
            <p:nvPr/>
          </p:nvSpPr>
          <p:spPr bwMode="auto">
            <a:xfrm>
              <a:off x="4165601" y="2630488"/>
              <a:ext cx="28575" cy="49213"/>
            </a:xfrm>
            <a:custGeom>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b="b" l="0" r="r" t="0"/>
              <a:pathLst>
                <a:path h="122" w="7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0" name="chenying0907 612"/>
            <p:cNvSpPr/>
            <p:nvPr/>
          </p:nvSpPr>
          <p:spPr bwMode="auto">
            <a:xfrm>
              <a:off x="4208463" y="2643188"/>
              <a:ext cx="23813" cy="36513"/>
            </a:xfrm>
            <a:custGeom>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b="b" l="0" r="r" t="0"/>
              <a:pathLst>
                <a:path h="94" w="60">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1" name="chenying0907 613"/>
            <p:cNvSpPr/>
            <p:nvPr/>
          </p:nvSpPr>
          <p:spPr bwMode="auto">
            <a:xfrm>
              <a:off x="4244976" y="2641600"/>
              <a:ext cx="23813" cy="36513"/>
            </a:xfrm>
            <a:custGeom>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b="b" l="0" r="r" t="0"/>
              <a:pathLst>
                <a:path h="92" w="57">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2" name="chenying0907 614"/>
            <p:cNvSpPr/>
            <p:nvPr/>
          </p:nvSpPr>
          <p:spPr bwMode="auto">
            <a:xfrm>
              <a:off x="4287838" y="2641600"/>
              <a:ext cx="26988" cy="33338"/>
            </a:xfrm>
            <a:custGeom>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b="b" l="0" r="r" t="0"/>
              <a:pathLst>
                <a:path h="84" w="68">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3" name="chenying0907 615"/>
            <p:cNvSpPr/>
            <p:nvPr/>
          </p:nvSpPr>
          <p:spPr bwMode="auto">
            <a:xfrm>
              <a:off x="4330701" y="2638425"/>
              <a:ext cx="31750" cy="36513"/>
            </a:xfrm>
            <a:custGeom>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b="b" l="0" r="r" t="0"/>
              <a:pathLst>
                <a:path h="92" w="78">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4" name="chenying0907 616"/>
            <p:cNvSpPr/>
            <p:nvPr/>
          </p:nvSpPr>
          <p:spPr bwMode="auto">
            <a:xfrm>
              <a:off x="4376738" y="2640013"/>
              <a:ext cx="17463" cy="30163"/>
            </a:xfrm>
            <a:custGeom>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b="b" l="0" r="r" t="0"/>
              <a:pathLst>
                <a:path h="76" w="4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5" name="chenying0907 617"/>
            <p:cNvSpPr/>
            <p:nvPr/>
          </p:nvSpPr>
          <p:spPr bwMode="auto">
            <a:xfrm>
              <a:off x="4391026" y="2640013"/>
              <a:ext cx="50800" cy="76200"/>
            </a:xfrm>
            <a:custGeom>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b="b" l="0" r="r" t="0"/>
              <a:pathLst>
                <a:path h="194" w="130">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6" name="chenying0907 618"/>
            <p:cNvSpPr/>
            <p:nvPr/>
          </p:nvSpPr>
          <p:spPr bwMode="auto">
            <a:xfrm>
              <a:off x="4448176" y="2643188"/>
              <a:ext cx="25400" cy="31750"/>
            </a:xfrm>
            <a:custGeom>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b="b" l="0" r="r" t="0"/>
              <a:pathLst>
                <a:path h="80" w="66">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7" name="chenying0907 619"/>
            <p:cNvSpPr/>
            <p:nvPr/>
          </p:nvSpPr>
          <p:spPr bwMode="auto">
            <a:xfrm>
              <a:off x="4492626" y="2641600"/>
              <a:ext cx="17463" cy="31750"/>
            </a:xfrm>
            <a:custGeom>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b="b" l="0" r="r" t="0"/>
              <a:pathLst>
                <a:path h="80" w="45">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8" name="chenying0907 620"/>
            <p:cNvSpPr/>
            <p:nvPr/>
          </p:nvSpPr>
          <p:spPr bwMode="auto">
            <a:xfrm>
              <a:off x="4176713" y="2681288"/>
              <a:ext cx="25400" cy="34925"/>
            </a:xfrm>
            <a:custGeom>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b="b" l="0" r="r" t="0"/>
              <a:pathLst>
                <a:path h="88" w="64">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79" name="chenying0907 621"/>
            <p:cNvSpPr/>
            <p:nvPr/>
          </p:nvSpPr>
          <p:spPr bwMode="auto">
            <a:xfrm>
              <a:off x="4203701" y="2681288"/>
              <a:ext cx="30163" cy="42863"/>
            </a:xfrm>
            <a:custGeom>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b="b" l="0" r="r" t="0"/>
              <a:pathLst>
                <a:path h="110" w="76">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0" name="chenying0907 622"/>
            <p:cNvSpPr/>
            <p:nvPr/>
          </p:nvSpPr>
          <p:spPr bwMode="auto">
            <a:xfrm>
              <a:off x="4230688" y="2684463"/>
              <a:ext cx="26988" cy="38100"/>
            </a:xfrm>
            <a:custGeom>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b="b" l="0" r="r" t="0"/>
              <a:pathLst>
                <a:path h="99" w="68">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1" name="chenying0907 623"/>
            <p:cNvSpPr/>
            <p:nvPr/>
          </p:nvSpPr>
          <p:spPr bwMode="auto">
            <a:xfrm>
              <a:off x="4260851" y="2681288"/>
              <a:ext cx="33338" cy="38100"/>
            </a:xfrm>
            <a:custGeom>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b="b" l="0" r="r" t="0"/>
              <a:pathLst>
                <a:path h="96" w="84">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2" name="chenying0907 624"/>
            <p:cNvSpPr/>
            <p:nvPr/>
          </p:nvSpPr>
          <p:spPr bwMode="auto">
            <a:xfrm>
              <a:off x="4291013" y="2682875"/>
              <a:ext cx="31750" cy="36513"/>
            </a:xfrm>
            <a:custGeom>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b="b" l="0" r="r" t="0"/>
              <a:pathLst>
                <a:path h="94" w="80">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3" name="chenying0907 625"/>
            <p:cNvSpPr/>
            <p:nvPr/>
          </p:nvSpPr>
          <p:spPr bwMode="auto">
            <a:xfrm>
              <a:off x="4322763" y="2684463"/>
              <a:ext cx="33338" cy="34925"/>
            </a:xfrm>
            <a:custGeom>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b="b" l="0" r="r" t="0"/>
              <a:pathLst>
                <a:path h="88" w="84">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4" name="chenying0907 626"/>
            <p:cNvSpPr/>
            <p:nvPr/>
          </p:nvSpPr>
          <p:spPr bwMode="auto">
            <a:xfrm>
              <a:off x="4357688" y="2682875"/>
              <a:ext cx="31750" cy="34925"/>
            </a:xfrm>
            <a:custGeom>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b="b" l="0" r="r" t="0"/>
              <a:pathLst>
                <a:path h="90" w="8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5" name="chenying0907 627"/>
            <p:cNvSpPr/>
            <p:nvPr/>
          </p:nvSpPr>
          <p:spPr bwMode="auto">
            <a:xfrm>
              <a:off x="4413251" y="2679700"/>
              <a:ext cx="36513" cy="39688"/>
            </a:xfrm>
            <a:custGeom>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b="b" l="0" r="r" t="0"/>
              <a:pathLst>
                <a:path h="102" w="90">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6" name="chenying0907 628"/>
            <p:cNvSpPr/>
            <p:nvPr/>
          </p:nvSpPr>
          <p:spPr bwMode="auto">
            <a:xfrm>
              <a:off x="4437063" y="2684463"/>
              <a:ext cx="31750" cy="38100"/>
            </a:xfrm>
            <a:custGeom>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b="b" l="0" r="r" t="0"/>
              <a:pathLst>
                <a:path h="96" w="80">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7" name="chenying0907 629"/>
            <p:cNvSpPr/>
            <p:nvPr/>
          </p:nvSpPr>
          <p:spPr bwMode="auto">
            <a:xfrm>
              <a:off x="4473576" y="2684463"/>
              <a:ext cx="25400" cy="34925"/>
            </a:xfrm>
            <a:custGeom>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b="b" l="0" r="r" t="0"/>
              <a:pathLst>
                <a:path h="91" w="64">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8" name="chenying0907 630"/>
            <p:cNvSpPr/>
            <p:nvPr/>
          </p:nvSpPr>
          <p:spPr bwMode="auto">
            <a:xfrm>
              <a:off x="4498976" y="2681288"/>
              <a:ext cx="26988" cy="34925"/>
            </a:xfrm>
            <a:custGeom>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b="b" l="0" r="r" t="0"/>
              <a:pathLst>
                <a:path h="88" w="65">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89" name="chenying0907 631"/>
            <p:cNvSpPr/>
            <p:nvPr/>
          </p:nvSpPr>
          <p:spPr bwMode="auto">
            <a:xfrm>
              <a:off x="4516438" y="2684463"/>
              <a:ext cx="30163" cy="34925"/>
            </a:xfrm>
            <a:custGeom>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b="b" l="0" r="r" t="0"/>
              <a:pathLst>
                <a:path h="88" w="76">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0" name="chenying0907 632"/>
            <p:cNvSpPr/>
            <p:nvPr/>
          </p:nvSpPr>
          <p:spPr bwMode="auto">
            <a:xfrm>
              <a:off x="4524376" y="2373313"/>
              <a:ext cx="20638" cy="25400"/>
            </a:xfrm>
            <a:custGeom>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b="b" l="0" r="r" t="0"/>
              <a:pathLst>
                <a:path h="64" w="5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1" name="chenying0907 633"/>
            <p:cNvSpPr/>
            <p:nvPr/>
          </p:nvSpPr>
          <p:spPr bwMode="auto">
            <a:xfrm>
              <a:off x="4562476" y="2386013"/>
              <a:ext cx="23813" cy="26988"/>
            </a:xfrm>
            <a:custGeom>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b="b" l="0" r="r" t="0"/>
              <a:pathLst>
                <a:path h="68" w="57">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2" name="chenying0907 634"/>
            <p:cNvSpPr/>
            <p:nvPr/>
          </p:nvSpPr>
          <p:spPr bwMode="auto">
            <a:xfrm>
              <a:off x="4600576" y="2405063"/>
              <a:ext cx="25400" cy="25400"/>
            </a:xfrm>
            <a:custGeom>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b="b" l="0" r="r" t="0"/>
              <a:pathLst>
                <a:path h="64" w="65">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3" name="chenying0907 635"/>
            <p:cNvSpPr/>
            <p:nvPr/>
          </p:nvSpPr>
          <p:spPr bwMode="auto">
            <a:xfrm>
              <a:off x="4630738" y="2425700"/>
              <a:ext cx="20638" cy="22225"/>
            </a:xfrm>
            <a:custGeom>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b="b" l="0" r="r" t="0"/>
              <a:pathLst>
                <a:path h="56" w="52">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4" name="chenying0907 636"/>
            <p:cNvSpPr/>
            <p:nvPr/>
          </p:nvSpPr>
          <p:spPr bwMode="auto">
            <a:xfrm>
              <a:off x="4657726" y="2441575"/>
              <a:ext cx="22225" cy="26988"/>
            </a:xfrm>
            <a:custGeom>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b="b" l="0" r="r" t="0"/>
              <a:pathLst>
                <a:path h="68" w="54">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5" name="chenying0907 637"/>
            <p:cNvSpPr/>
            <p:nvPr/>
          </p:nvSpPr>
          <p:spPr bwMode="auto">
            <a:xfrm>
              <a:off x="4687888" y="2460625"/>
              <a:ext cx="25400" cy="28575"/>
            </a:xfrm>
            <a:custGeom>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b="b" l="0" r="r" t="0"/>
              <a:pathLst>
                <a:path h="72" w="61">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6" name="chenying0907 638"/>
            <p:cNvSpPr/>
            <p:nvPr/>
          </p:nvSpPr>
          <p:spPr bwMode="auto">
            <a:xfrm>
              <a:off x="4722813" y="2473325"/>
              <a:ext cx="15875" cy="26988"/>
            </a:xfrm>
            <a:custGeom>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b="b" l="0" r="r" t="0"/>
              <a:pathLst>
                <a:path h="68" w="3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7" name="chenying0907 639"/>
            <p:cNvSpPr/>
            <p:nvPr/>
          </p:nvSpPr>
          <p:spPr bwMode="auto">
            <a:xfrm>
              <a:off x="4746626" y="2489200"/>
              <a:ext cx="17463" cy="28575"/>
            </a:xfrm>
            <a:custGeom>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b="b" l="0" r="r" t="0"/>
              <a:pathLst>
                <a:path h="72" w="4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8" name="chenying0907 640"/>
            <p:cNvSpPr/>
            <p:nvPr/>
          </p:nvSpPr>
          <p:spPr bwMode="auto">
            <a:xfrm>
              <a:off x="4779963" y="2505075"/>
              <a:ext cx="22225" cy="25400"/>
            </a:xfrm>
            <a:custGeom>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b="b" l="0" r="r" t="0"/>
              <a:pathLst>
                <a:path h="64" w="52">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599" name="chenying0907 641"/>
            <p:cNvSpPr/>
            <p:nvPr/>
          </p:nvSpPr>
          <p:spPr bwMode="auto">
            <a:xfrm>
              <a:off x="4806951" y="2520950"/>
              <a:ext cx="25400" cy="26988"/>
            </a:xfrm>
            <a:custGeom>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b="b" l="0" r="r" t="0"/>
              <a:pathLst>
                <a:path h="68" w="61">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0" name="chenying0907 642"/>
            <p:cNvSpPr/>
            <p:nvPr/>
          </p:nvSpPr>
          <p:spPr bwMode="auto">
            <a:xfrm>
              <a:off x="4832351" y="2533650"/>
              <a:ext cx="20638" cy="31750"/>
            </a:xfrm>
            <a:custGeom>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b="b" l="0" r="r" t="0"/>
              <a:pathLst>
                <a:path h="78" w="50">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1" name="chenying0907 643"/>
            <p:cNvSpPr/>
            <p:nvPr/>
          </p:nvSpPr>
          <p:spPr bwMode="auto">
            <a:xfrm>
              <a:off x="4860926" y="2549525"/>
              <a:ext cx="17463" cy="26988"/>
            </a:xfrm>
            <a:custGeom>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b="b" l="0" r="r" t="0"/>
              <a:pathLst>
                <a:path h="70" w="46">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2" name="chenying0907 644"/>
            <p:cNvSpPr/>
            <p:nvPr/>
          </p:nvSpPr>
          <p:spPr bwMode="auto">
            <a:xfrm>
              <a:off x="4883151" y="2560638"/>
              <a:ext cx="19050" cy="25400"/>
            </a:xfrm>
            <a:custGeom>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b="b" l="0" r="r" t="0"/>
              <a:pathLst>
                <a:path h="64" w="49">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3" name="chenying0907 645"/>
            <p:cNvSpPr/>
            <p:nvPr/>
          </p:nvSpPr>
          <p:spPr bwMode="auto">
            <a:xfrm>
              <a:off x="4486276" y="2282825"/>
              <a:ext cx="50800" cy="25400"/>
            </a:xfrm>
            <a:custGeom>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b="b" l="0" r="r" t="0"/>
              <a:pathLst>
                <a:path h="61" w="129">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4" name="chenying0907 646"/>
            <p:cNvSpPr/>
            <p:nvPr/>
          </p:nvSpPr>
          <p:spPr bwMode="auto">
            <a:xfrm>
              <a:off x="4486276" y="2297113"/>
              <a:ext cx="52388" cy="25400"/>
            </a:xfrm>
            <a:custGeom>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b="b" l="0" r="r" t="0"/>
              <a:pathLst>
                <a:path h="64" w="132">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5" name="chenying0907 647"/>
            <p:cNvSpPr/>
            <p:nvPr/>
          </p:nvSpPr>
          <p:spPr bwMode="auto">
            <a:xfrm>
              <a:off x="4467226" y="2314575"/>
              <a:ext cx="65088" cy="28575"/>
            </a:xfrm>
            <a:custGeom>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b="b" l="0" r="r" t="0"/>
              <a:pathLst>
                <a:path h="72" w="164">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6" name="chenying0907 648"/>
            <p:cNvSpPr/>
            <p:nvPr/>
          </p:nvSpPr>
          <p:spPr bwMode="auto">
            <a:xfrm>
              <a:off x="4465638" y="2332038"/>
              <a:ext cx="58738" cy="23813"/>
            </a:xfrm>
            <a:custGeom>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b="b" l="0" r="r" t="0"/>
              <a:pathLst>
                <a:path h="60" w="145">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7" name="chenying0907 649"/>
            <p:cNvSpPr/>
            <p:nvPr/>
          </p:nvSpPr>
          <p:spPr bwMode="auto">
            <a:xfrm>
              <a:off x="4471988" y="2346325"/>
              <a:ext cx="42863" cy="17463"/>
            </a:xfrm>
            <a:custGeom>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b="b" l="0" r="r" t="0"/>
              <a:pathLst>
                <a:path h="42" w="105">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8" name="chenying0907 650"/>
            <p:cNvSpPr/>
            <p:nvPr/>
          </p:nvSpPr>
          <p:spPr bwMode="auto">
            <a:xfrm>
              <a:off x="4281488" y="2286000"/>
              <a:ext cx="25400" cy="33338"/>
            </a:xfrm>
            <a:custGeom>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b="b" l="0" r="r" t="0"/>
              <a:pathLst>
                <a:path h="83" w="61">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09" name="chenying0907 651"/>
            <p:cNvSpPr/>
            <p:nvPr/>
          </p:nvSpPr>
          <p:spPr bwMode="auto">
            <a:xfrm>
              <a:off x="4300538" y="2303463"/>
              <a:ext cx="25400" cy="30163"/>
            </a:xfrm>
            <a:custGeom>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b="b" l="0" r="r" t="0"/>
              <a:pathLst>
                <a:path h="75" w="6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0" name="chenying0907 652"/>
            <p:cNvSpPr/>
            <p:nvPr/>
          </p:nvSpPr>
          <p:spPr bwMode="auto">
            <a:xfrm>
              <a:off x="4321176" y="2319338"/>
              <a:ext cx="22225" cy="28575"/>
            </a:xfrm>
            <a:custGeom>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b="b" l="0" r="r" t="0"/>
              <a:pathLst>
                <a:path h="72" w="57">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1" name="chenying0907 653"/>
            <p:cNvSpPr/>
            <p:nvPr/>
          </p:nvSpPr>
          <p:spPr bwMode="auto">
            <a:xfrm>
              <a:off x="4354513" y="2333625"/>
              <a:ext cx="26988" cy="28575"/>
            </a:xfrm>
            <a:custGeom>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b="b" l="0" r="r" t="0"/>
              <a:pathLst>
                <a:path h="74" w="68">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2" name="chenying0907 654"/>
            <p:cNvSpPr/>
            <p:nvPr/>
          </p:nvSpPr>
          <p:spPr bwMode="auto">
            <a:xfrm>
              <a:off x="4368801" y="2347913"/>
              <a:ext cx="26988" cy="30163"/>
            </a:xfrm>
            <a:custGeom>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b="b" l="0" r="r" t="0"/>
              <a:pathLst>
                <a:path h="76" w="65">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3" name="chenying0907 655"/>
            <p:cNvSpPr/>
            <p:nvPr/>
          </p:nvSpPr>
          <p:spPr bwMode="auto">
            <a:xfrm>
              <a:off x="4400551" y="2359025"/>
              <a:ext cx="23813" cy="23813"/>
            </a:xfrm>
            <a:custGeom>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b="b" l="0" r="r" t="0"/>
              <a:pathLst>
                <a:path h="60" w="57">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4" name="chenying0907 656"/>
            <p:cNvSpPr>
              <a:spLocks noEditPoints="1"/>
            </p:cNvSpPr>
            <p:nvPr/>
          </p:nvSpPr>
          <p:spPr bwMode="auto">
            <a:xfrm>
              <a:off x="4257676" y="2103438"/>
              <a:ext cx="276225" cy="303213"/>
            </a:xfrm>
            <a:custGeom>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b="b" l="0" r="r" t="0"/>
              <a:pathLst>
                <a:path h="766" w="694">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5" name="chenying0907 657"/>
            <p:cNvSpPr/>
            <p:nvPr/>
          </p:nvSpPr>
          <p:spPr bwMode="auto">
            <a:xfrm>
              <a:off x="4452938" y="2252663"/>
              <a:ext cx="101600" cy="134938"/>
            </a:xfrm>
            <a:custGeom>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b="b" l="0" r="r" t="0"/>
              <a:pathLst>
                <a:path h="339" w="258">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6" name="chenying0907 658"/>
            <p:cNvSpPr/>
            <p:nvPr/>
          </p:nvSpPr>
          <p:spPr bwMode="auto">
            <a:xfrm>
              <a:off x="4497388" y="2281238"/>
              <a:ext cx="446088" cy="314325"/>
            </a:xfrm>
            <a:custGeom>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b="b" l="0" r="r" t="0"/>
              <a:pathLst>
                <a:path h="793" w="1124">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7" name="chenying0907 659"/>
            <p:cNvSpPr/>
            <p:nvPr/>
          </p:nvSpPr>
          <p:spPr bwMode="auto">
            <a:xfrm>
              <a:off x="4338638" y="2036763"/>
              <a:ext cx="244475" cy="180975"/>
            </a:xfrm>
            <a:custGeom>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b="b" l="0" r="r" t="0"/>
              <a:pathLst>
                <a:path h="459" w="618">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8" name="chenying0907 660"/>
            <p:cNvSpPr/>
            <p:nvPr/>
          </p:nvSpPr>
          <p:spPr bwMode="auto">
            <a:xfrm>
              <a:off x="4194176" y="2292350"/>
              <a:ext cx="246063" cy="195263"/>
            </a:xfrm>
            <a:custGeom>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b="b" l="0" r="r" t="0"/>
              <a:pathLst>
                <a:path h="490" w="623">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19" name="chenying0907 661"/>
            <p:cNvSpPr/>
            <p:nvPr/>
          </p:nvSpPr>
          <p:spPr bwMode="auto">
            <a:xfrm>
              <a:off x="4151313" y="2563813"/>
              <a:ext cx="407988" cy="128588"/>
            </a:xfrm>
            <a:custGeom>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b="b" l="0" r="r" t="0"/>
              <a:pathLst>
                <a:path h="321" w="1027">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0" name="chenying0907 662"/>
            <p:cNvSpPr/>
            <p:nvPr/>
          </p:nvSpPr>
          <p:spPr bwMode="auto">
            <a:xfrm>
              <a:off x="4217988" y="2563813"/>
              <a:ext cx="268288" cy="23813"/>
            </a:xfrm>
            <a:custGeom>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b="b" l="0" r="r" t="0"/>
              <a:pathLst>
                <a:path h="57" w="676">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1" name="chenying0907 663"/>
            <p:cNvSpPr/>
            <p:nvPr/>
          </p:nvSpPr>
          <p:spPr bwMode="auto">
            <a:xfrm>
              <a:off x="4152901" y="2667000"/>
              <a:ext cx="404813" cy="69850"/>
            </a:xfrm>
            <a:custGeom>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b="b" l="0" r="r" t="0"/>
              <a:pathLst>
                <a:path h="178" w="1023">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p:nvPr/>
          </p:nvSpPr>
          <p:spPr bwMode="auto">
            <a:xfrm>
              <a:off x="6338888" y="2628900"/>
              <a:ext cx="38100" cy="52388"/>
            </a:xfrm>
            <a:custGeom>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b="b" l="0" r="r" t="0"/>
              <a:pathLst>
                <a:path h="132" w="95">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4" name="chenying0907 665"/>
            <p:cNvSpPr/>
            <p:nvPr/>
          </p:nvSpPr>
          <p:spPr bwMode="auto">
            <a:xfrm>
              <a:off x="6388101" y="2659063"/>
              <a:ext cx="25400" cy="41275"/>
            </a:xfrm>
            <a:custGeom>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b="b" l="0" r="r" t="0"/>
              <a:pathLst>
                <a:path h="102" w="66">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5" name="chenying0907 666"/>
            <p:cNvSpPr/>
            <p:nvPr/>
          </p:nvSpPr>
          <p:spPr bwMode="auto">
            <a:xfrm>
              <a:off x="6442076" y="2662238"/>
              <a:ext cx="25400" cy="44450"/>
            </a:xfrm>
            <a:custGeom>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b="b" l="0" r="r" t="0"/>
              <a:pathLst>
                <a:path h="110" w="65">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6" name="chenying0907 667"/>
            <p:cNvSpPr/>
            <p:nvPr/>
          </p:nvSpPr>
          <p:spPr bwMode="auto">
            <a:xfrm>
              <a:off x="6505576" y="2665413"/>
              <a:ext cx="19050" cy="38100"/>
            </a:xfrm>
            <a:custGeom>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b="b" l="0" r="r" t="0"/>
              <a:pathLst>
                <a:path h="94" w="50">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7" name="chenying0907 668"/>
            <p:cNvSpPr/>
            <p:nvPr/>
          </p:nvSpPr>
          <p:spPr bwMode="auto">
            <a:xfrm>
              <a:off x="6559551" y="2662238"/>
              <a:ext cx="17463" cy="38100"/>
            </a:xfrm>
            <a:custGeom>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b="b" l="0" r="r" t="0"/>
              <a:pathLst>
                <a:path h="95" w="42">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8" name="chenying0907 669"/>
            <p:cNvSpPr/>
            <p:nvPr/>
          </p:nvSpPr>
          <p:spPr bwMode="auto">
            <a:xfrm>
              <a:off x="6623051" y="2662238"/>
              <a:ext cx="22225" cy="47625"/>
            </a:xfrm>
            <a:custGeom>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b="b" l="0" r="r" t="0"/>
              <a:pathLst>
                <a:path h="118" w="57">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29" name="chenying0907 670"/>
            <p:cNvSpPr/>
            <p:nvPr/>
          </p:nvSpPr>
          <p:spPr bwMode="auto">
            <a:xfrm>
              <a:off x="6683376" y="2662238"/>
              <a:ext cx="17463" cy="44450"/>
            </a:xfrm>
            <a:custGeom>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b="b" l="0" r="r" t="0"/>
              <a:pathLst>
                <a:path h="110" w="42">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0" name="chenying0907 671"/>
            <p:cNvSpPr/>
            <p:nvPr/>
          </p:nvSpPr>
          <p:spPr bwMode="auto">
            <a:xfrm>
              <a:off x="6746876" y="2662238"/>
              <a:ext cx="17463" cy="44450"/>
            </a:xfrm>
            <a:custGeom>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b="b" l="0" r="r" t="0"/>
              <a:pathLst>
                <a:path h="110" w="42">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1" name="chenying0907 672"/>
            <p:cNvSpPr/>
            <p:nvPr/>
          </p:nvSpPr>
          <p:spPr bwMode="auto">
            <a:xfrm>
              <a:off x="6796088" y="2668588"/>
              <a:ext cx="15875" cy="34925"/>
            </a:xfrm>
            <a:custGeom>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b="b" l="0" r="r" t="0"/>
              <a:pathLst>
                <a:path h="86" w="41">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2" name="chenying0907 673"/>
            <p:cNvSpPr/>
            <p:nvPr/>
          </p:nvSpPr>
          <p:spPr bwMode="auto">
            <a:xfrm>
              <a:off x="6843713" y="2678113"/>
              <a:ext cx="17463" cy="31750"/>
            </a:xfrm>
            <a:custGeom>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b="b" l="0" r="r" t="0"/>
              <a:pathLst>
                <a:path h="80" w="42">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3" name="chenying0907 674"/>
            <p:cNvSpPr/>
            <p:nvPr/>
          </p:nvSpPr>
          <p:spPr bwMode="auto">
            <a:xfrm>
              <a:off x="6904038" y="2671763"/>
              <a:ext cx="14288" cy="28575"/>
            </a:xfrm>
            <a:custGeom>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b="b" l="0" r="r" t="0"/>
              <a:pathLst>
                <a:path h="72" w="35">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4" name="chenying0907 675"/>
            <p:cNvSpPr/>
            <p:nvPr/>
          </p:nvSpPr>
          <p:spPr bwMode="auto">
            <a:xfrm>
              <a:off x="6946901" y="2665413"/>
              <a:ext cx="12700" cy="31750"/>
            </a:xfrm>
            <a:custGeom>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b="b" l="0" r="r" t="0"/>
              <a:pathLst>
                <a:path h="79" w="34">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5" name="chenying0907 676"/>
            <p:cNvSpPr/>
            <p:nvPr/>
          </p:nvSpPr>
          <p:spPr bwMode="auto">
            <a:xfrm>
              <a:off x="6818313" y="2525713"/>
              <a:ext cx="15875" cy="31750"/>
            </a:xfrm>
            <a:custGeom>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b="b" l="0" r="r" t="0"/>
              <a:pathLst>
                <a:path h="79" w="40">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6" name="chenying0907 677"/>
            <p:cNvSpPr/>
            <p:nvPr/>
          </p:nvSpPr>
          <p:spPr bwMode="auto">
            <a:xfrm>
              <a:off x="6850063" y="2532063"/>
              <a:ext cx="15875" cy="31750"/>
            </a:xfrm>
            <a:custGeom>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b="b" l="0" r="r" t="0"/>
              <a:pathLst>
                <a:path h="79" w="41">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7" name="chenying0907 678"/>
            <p:cNvSpPr/>
            <p:nvPr/>
          </p:nvSpPr>
          <p:spPr bwMode="auto">
            <a:xfrm>
              <a:off x="6884988" y="2535238"/>
              <a:ext cx="12700" cy="31750"/>
            </a:xfrm>
            <a:custGeom>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b="b" l="0" r="r" t="0"/>
              <a:pathLst>
                <a:path h="80" w="34">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8" name="chenying0907 679"/>
            <p:cNvSpPr/>
            <p:nvPr/>
          </p:nvSpPr>
          <p:spPr bwMode="auto">
            <a:xfrm>
              <a:off x="6916738" y="2540000"/>
              <a:ext cx="15875" cy="26988"/>
            </a:xfrm>
            <a:custGeom>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b="b" l="0" r="r" t="0"/>
              <a:pathLst>
                <a:path h="68" w="40">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39" name="chenying0907 680"/>
            <p:cNvSpPr/>
            <p:nvPr/>
          </p:nvSpPr>
          <p:spPr bwMode="auto">
            <a:xfrm>
              <a:off x="6950076" y="2540000"/>
              <a:ext cx="19050" cy="26988"/>
            </a:xfrm>
            <a:custGeom>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b="b" l="0" r="r" t="0"/>
              <a:pathLst>
                <a:path h="68" w="46">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0" name="chenying0907 681"/>
            <p:cNvSpPr/>
            <p:nvPr/>
          </p:nvSpPr>
          <p:spPr bwMode="auto">
            <a:xfrm>
              <a:off x="6981826" y="2540000"/>
              <a:ext cx="15875" cy="28575"/>
            </a:xfrm>
            <a:custGeom>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b="b" l="0" r="r" t="0"/>
              <a:pathLst>
                <a:path h="73" w="41">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1" name="chenying0907 682"/>
            <p:cNvSpPr/>
            <p:nvPr/>
          </p:nvSpPr>
          <p:spPr bwMode="auto">
            <a:xfrm>
              <a:off x="6567488" y="2098675"/>
              <a:ext cx="26988" cy="33338"/>
            </a:xfrm>
            <a:custGeom>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b="b" l="0" r="r" t="0"/>
              <a:pathLst>
                <a:path h="85" w="68">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2" name="chenying0907 683"/>
            <p:cNvSpPr/>
            <p:nvPr/>
          </p:nvSpPr>
          <p:spPr bwMode="auto">
            <a:xfrm>
              <a:off x="6613526" y="2089150"/>
              <a:ext cx="33338" cy="39688"/>
            </a:xfrm>
            <a:custGeom>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b="b" l="0" r="r" t="0"/>
              <a:pathLst>
                <a:path h="102" w="85">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3" name="chenying0907 684"/>
            <p:cNvSpPr/>
            <p:nvPr/>
          </p:nvSpPr>
          <p:spPr bwMode="auto">
            <a:xfrm>
              <a:off x="6653213" y="2073275"/>
              <a:ext cx="52388" cy="55563"/>
            </a:xfrm>
            <a:custGeom>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b="b" l="0" r="r" t="0"/>
              <a:pathLst>
                <a:path h="141" w="132">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4" name="chenying0907 685"/>
            <p:cNvSpPr/>
            <p:nvPr/>
          </p:nvSpPr>
          <p:spPr bwMode="auto">
            <a:xfrm>
              <a:off x="6716713" y="2054225"/>
              <a:ext cx="47625" cy="66675"/>
            </a:xfrm>
            <a:custGeom>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b="b" l="0" r="r" t="0"/>
              <a:pathLst>
                <a:path h="165" w="119">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5" name="chenying0907 686"/>
            <p:cNvSpPr/>
            <p:nvPr/>
          </p:nvSpPr>
          <p:spPr bwMode="auto">
            <a:xfrm>
              <a:off x="6750051" y="2052638"/>
              <a:ext cx="52388" cy="80963"/>
            </a:xfrm>
            <a:custGeom>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b="b" l="0" r="r" t="0"/>
              <a:pathLst>
                <a:path h="205" w="132">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6" name="chenying0907 687"/>
            <p:cNvSpPr/>
            <p:nvPr/>
          </p:nvSpPr>
          <p:spPr bwMode="auto">
            <a:xfrm>
              <a:off x="6800851" y="2038350"/>
              <a:ext cx="52388" cy="95250"/>
            </a:xfrm>
            <a:custGeom>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b="b" l="0" r="r" t="0"/>
              <a:pathLst>
                <a:path h="239" w="130">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7" name="chenying0907 688"/>
            <p:cNvSpPr/>
            <p:nvPr/>
          </p:nvSpPr>
          <p:spPr bwMode="auto">
            <a:xfrm>
              <a:off x="6837363" y="2028825"/>
              <a:ext cx="58738" cy="98425"/>
            </a:xfrm>
            <a:custGeom>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b="b" l="0" r="r" t="0"/>
              <a:pathLst>
                <a:path h="246" w="148">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8" name="chenying0907 689"/>
            <p:cNvSpPr/>
            <p:nvPr/>
          </p:nvSpPr>
          <p:spPr bwMode="auto">
            <a:xfrm>
              <a:off x="6875463" y="2058988"/>
              <a:ext cx="41275" cy="79375"/>
            </a:xfrm>
            <a:custGeom>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b="b" l="0" r="r" t="0"/>
              <a:pathLst>
                <a:path h="199" w="103">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49" name="chenying0907 690"/>
            <p:cNvSpPr/>
            <p:nvPr/>
          </p:nvSpPr>
          <p:spPr bwMode="auto">
            <a:xfrm>
              <a:off x="6505576" y="2085975"/>
              <a:ext cx="19050" cy="36513"/>
            </a:xfrm>
            <a:custGeom>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b="b" l="0" r="r" t="0"/>
              <a:pathLst>
                <a:path h="90" w="46">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0" name="chenying0907 691"/>
            <p:cNvSpPr/>
            <p:nvPr/>
          </p:nvSpPr>
          <p:spPr bwMode="auto">
            <a:xfrm>
              <a:off x="6530976" y="2066925"/>
              <a:ext cx="26988" cy="41275"/>
            </a:xfrm>
            <a:custGeom>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b="b" l="0" r="r" t="0"/>
              <a:pathLst>
                <a:path h="107" w="68">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1" name="chenying0907 692"/>
            <p:cNvSpPr/>
            <p:nvPr/>
          </p:nvSpPr>
          <p:spPr bwMode="auto">
            <a:xfrm>
              <a:off x="6556376" y="2049463"/>
              <a:ext cx="31750" cy="50800"/>
            </a:xfrm>
            <a:custGeom>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b="b" l="0" r="r" t="0"/>
              <a:pathLst>
                <a:path h="125" w="79">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2" name="chenying0907 693"/>
            <p:cNvSpPr/>
            <p:nvPr/>
          </p:nvSpPr>
          <p:spPr bwMode="auto">
            <a:xfrm>
              <a:off x="6583363" y="2027238"/>
              <a:ext cx="38100" cy="66675"/>
            </a:xfrm>
            <a:custGeom>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b="b" l="0" r="r" t="0"/>
              <a:pathLst>
                <a:path h="166" w="9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3" name="chenying0907 694"/>
            <p:cNvSpPr/>
            <p:nvPr/>
          </p:nvSpPr>
          <p:spPr bwMode="auto">
            <a:xfrm>
              <a:off x="6616701" y="2011363"/>
              <a:ext cx="36513" cy="68263"/>
            </a:xfrm>
            <a:custGeom>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b="b" l="0" r="r" t="0"/>
              <a:pathLst>
                <a:path h="171" w="90">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4" name="chenying0907 695"/>
            <p:cNvSpPr/>
            <p:nvPr/>
          </p:nvSpPr>
          <p:spPr bwMode="auto">
            <a:xfrm>
              <a:off x="6643688" y="1989138"/>
              <a:ext cx="52388" cy="80963"/>
            </a:xfrm>
            <a:custGeom>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b="b" l="0" r="r" t="0"/>
              <a:pathLst>
                <a:path h="206" w="131">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5" name="chenying0907 696"/>
            <p:cNvSpPr/>
            <p:nvPr/>
          </p:nvSpPr>
          <p:spPr bwMode="auto">
            <a:xfrm>
              <a:off x="6670676" y="1982788"/>
              <a:ext cx="49213" cy="85725"/>
            </a:xfrm>
            <a:custGeom>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b="b" l="0" r="r" t="0"/>
              <a:pathLst>
                <a:path h="216" w="120">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6" name="chenying0907 697"/>
            <p:cNvSpPr/>
            <p:nvPr/>
          </p:nvSpPr>
          <p:spPr bwMode="auto">
            <a:xfrm>
              <a:off x="6710363" y="1962150"/>
              <a:ext cx="58738" cy="101600"/>
            </a:xfrm>
            <a:custGeom>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b="b" l="0" r="r" t="0"/>
              <a:pathLst>
                <a:path h="257" w="148">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7" name="chenying0907 698"/>
            <p:cNvSpPr/>
            <p:nvPr/>
          </p:nvSpPr>
          <p:spPr bwMode="auto">
            <a:xfrm>
              <a:off x="6742113" y="1958975"/>
              <a:ext cx="44450" cy="100013"/>
            </a:xfrm>
            <a:custGeom>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b="b" l="0" r="r" t="0"/>
              <a:pathLst>
                <a:path h="251" w="114">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8" name="chenying0907 699"/>
            <p:cNvSpPr/>
            <p:nvPr/>
          </p:nvSpPr>
          <p:spPr bwMode="auto">
            <a:xfrm>
              <a:off x="6762751" y="1985963"/>
              <a:ext cx="31750" cy="63500"/>
            </a:xfrm>
            <a:custGeom>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b="b" l="0" r="r" t="0"/>
              <a:pathLst>
                <a:path h="159" w="80">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59" name="chenying0907 700"/>
            <p:cNvSpPr/>
            <p:nvPr/>
          </p:nvSpPr>
          <p:spPr bwMode="auto">
            <a:xfrm>
              <a:off x="6781801" y="2005013"/>
              <a:ext cx="22225" cy="39688"/>
            </a:xfrm>
            <a:custGeom>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b="b" l="0" r="r" t="0"/>
              <a:pathLst>
                <a:path h="102" w="5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0" name="chenying0907 701"/>
            <p:cNvSpPr/>
            <p:nvPr/>
          </p:nvSpPr>
          <p:spPr bwMode="auto">
            <a:xfrm>
              <a:off x="6526213" y="2325688"/>
              <a:ext cx="41275" cy="57150"/>
            </a:xfrm>
            <a:custGeom>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b="b" l="0" r="r" t="0"/>
              <a:pathLst>
                <a:path h="143" w="102">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1" name="chenying0907 702"/>
            <p:cNvSpPr/>
            <p:nvPr/>
          </p:nvSpPr>
          <p:spPr bwMode="auto">
            <a:xfrm>
              <a:off x="6578601" y="2409825"/>
              <a:ext cx="36513" cy="39688"/>
            </a:xfrm>
            <a:custGeom>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b="b" l="0" r="r" t="0"/>
              <a:pathLst>
                <a:path h="97" w="91">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2" name="chenying0907 703"/>
            <p:cNvSpPr/>
            <p:nvPr/>
          </p:nvSpPr>
          <p:spPr bwMode="auto">
            <a:xfrm>
              <a:off x="6791326" y="2224088"/>
              <a:ext cx="46038" cy="63500"/>
            </a:xfrm>
            <a:custGeom>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b="b" l="0" r="r" t="0"/>
              <a:pathLst>
                <a:path h="160" w="115">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3" name="chenying0907 704"/>
            <p:cNvSpPr/>
            <p:nvPr/>
          </p:nvSpPr>
          <p:spPr bwMode="auto">
            <a:xfrm>
              <a:off x="6834188" y="2259013"/>
              <a:ext cx="31750" cy="49213"/>
            </a:xfrm>
            <a:custGeom>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b="b" l="0" r="r" t="0"/>
              <a:pathLst>
                <a:path h="125" w="80">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4" name="chenying0907 705"/>
            <p:cNvSpPr/>
            <p:nvPr/>
          </p:nvSpPr>
          <p:spPr bwMode="auto">
            <a:xfrm>
              <a:off x="6884988" y="2279650"/>
              <a:ext cx="22225" cy="41275"/>
            </a:xfrm>
            <a:custGeom>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b="b" l="0" r="r" t="0"/>
              <a:pathLst>
                <a:path h="108" w="56">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5" name="chenying0907 706"/>
            <p:cNvSpPr/>
            <p:nvPr/>
          </p:nvSpPr>
          <p:spPr bwMode="auto">
            <a:xfrm>
              <a:off x="6494463" y="2525713"/>
              <a:ext cx="20638" cy="47625"/>
            </a:xfrm>
            <a:custGeom>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b="b" l="0" r="r" t="0"/>
              <a:pathLst>
                <a:path h="119" w="51">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6" name="chenying0907 707"/>
            <p:cNvSpPr/>
            <p:nvPr/>
          </p:nvSpPr>
          <p:spPr bwMode="auto">
            <a:xfrm>
              <a:off x="6535738" y="2546350"/>
              <a:ext cx="23813" cy="44450"/>
            </a:xfrm>
            <a:custGeom>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b="b" l="0" r="r" t="0"/>
              <a:pathLst>
                <a:path h="114" w="62">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7" name="chenying0907 708"/>
            <p:cNvSpPr>
              <a:spLocks noEditPoints="1"/>
            </p:cNvSpPr>
            <p:nvPr/>
          </p:nvSpPr>
          <p:spPr bwMode="auto">
            <a:xfrm>
              <a:off x="6802438" y="2305050"/>
              <a:ext cx="244475" cy="244475"/>
            </a:xfrm>
            <a:custGeom>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b="b" l="0" r="r" t="0"/>
              <a:pathLst>
                <a:path h="618" w="619">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8" name="chenying0907 709"/>
            <p:cNvSpPr/>
            <p:nvPr/>
          </p:nvSpPr>
          <p:spPr bwMode="auto">
            <a:xfrm>
              <a:off x="6307138" y="2122488"/>
              <a:ext cx="712788" cy="125413"/>
            </a:xfrm>
            <a:custGeom>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b="b" l="0" r="r" t="0"/>
              <a:pathLst>
                <a:path h="319" w="1794">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69" name="chenying0907 710"/>
            <p:cNvSpPr/>
            <p:nvPr/>
          </p:nvSpPr>
          <p:spPr bwMode="auto">
            <a:xfrm>
              <a:off x="6310313" y="2551113"/>
              <a:ext cx="717550" cy="169863"/>
            </a:xfrm>
            <a:custGeom>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b="b" l="0" r="r" t="0"/>
              <a:pathLst>
                <a:path h="432" w="1806">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0" name="chenying0907 711"/>
            <p:cNvSpPr/>
            <p:nvPr/>
          </p:nvSpPr>
          <p:spPr bwMode="auto">
            <a:xfrm>
              <a:off x="6303963" y="2232025"/>
              <a:ext cx="25400" cy="374650"/>
            </a:xfrm>
            <a:custGeom>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b="b" l="0" r="r" t="0"/>
              <a:pathLst>
                <a:path h="944" w="62">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1" name="chenying0907 712"/>
            <p:cNvSpPr/>
            <p:nvPr/>
          </p:nvSpPr>
          <p:spPr bwMode="auto">
            <a:xfrm>
              <a:off x="6999288" y="2208213"/>
              <a:ext cx="20638" cy="138113"/>
            </a:xfrm>
            <a:custGeom>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b="b" l="0" r="r" t="0"/>
              <a:pathLst>
                <a:path h="346" w="51">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2" name="chenying0907 713"/>
            <p:cNvSpPr/>
            <p:nvPr/>
          </p:nvSpPr>
          <p:spPr bwMode="auto">
            <a:xfrm>
              <a:off x="7000876" y="2520950"/>
              <a:ext cx="22225" cy="42863"/>
            </a:xfrm>
            <a:custGeom>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b="b" l="0" r="r" t="0"/>
              <a:pathLst>
                <a:path h="107" w="52">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3" name="chenying0907 714"/>
            <p:cNvSpPr>
              <a:spLocks noEditPoints="1"/>
            </p:cNvSpPr>
            <p:nvPr/>
          </p:nvSpPr>
          <p:spPr bwMode="auto">
            <a:xfrm>
              <a:off x="6845301" y="2411413"/>
              <a:ext cx="82550" cy="79375"/>
            </a:xfrm>
            <a:custGeom>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b="b" l="0" r="r" t="0"/>
              <a:pathLst>
                <a:path h="201" w="209">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4" name="chenying0907 715"/>
            <p:cNvSpPr/>
            <p:nvPr/>
          </p:nvSpPr>
          <p:spPr bwMode="auto">
            <a:xfrm>
              <a:off x="6465888" y="2019300"/>
              <a:ext cx="473075" cy="120650"/>
            </a:xfrm>
            <a:custGeom>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b="b" l="0" r="r" t="0"/>
              <a:pathLst>
                <a:path h="303" w="1192">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5" name="chenying0907 716"/>
            <p:cNvSpPr/>
            <p:nvPr/>
          </p:nvSpPr>
          <p:spPr bwMode="auto">
            <a:xfrm>
              <a:off x="6429376" y="1946275"/>
              <a:ext cx="403225" cy="192088"/>
            </a:xfrm>
            <a:custGeom>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b="b" l="0" r="r" t="0"/>
              <a:pathLst>
                <a:path h="482" w="1015">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p:nvPr/>
          </p:nvSpPr>
          <p:spPr bwMode="auto">
            <a:xfrm>
              <a:off x="2122488" y="3668713"/>
              <a:ext cx="20638" cy="30163"/>
            </a:xfrm>
            <a:custGeom>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b="b" l="0" r="r" t="0"/>
              <a:pathLst>
                <a:path h="74" w="51">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8" name="chenying0907 718"/>
            <p:cNvSpPr/>
            <p:nvPr/>
          </p:nvSpPr>
          <p:spPr bwMode="auto">
            <a:xfrm>
              <a:off x="2143126" y="3673475"/>
              <a:ext cx="23813" cy="25400"/>
            </a:xfrm>
            <a:custGeom>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b="b" l="0" r="r" t="0"/>
              <a:pathLst>
                <a:path h="62" w="59">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79" name="chenying0907 719"/>
            <p:cNvSpPr/>
            <p:nvPr/>
          </p:nvSpPr>
          <p:spPr bwMode="auto">
            <a:xfrm>
              <a:off x="2165351" y="3676650"/>
              <a:ext cx="20638" cy="23813"/>
            </a:xfrm>
            <a:custGeom>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b="b" l="0" r="r" t="0"/>
              <a:pathLst>
                <a:path h="62" w="52">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0" name="chenying0907 720"/>
            <p:cNvSpPr/>
            <p:nvPr/>
          </p:nvSpPr>
          <p:spPr bwMode="auto">
            <a:xfrm>
              <a:off x="2176463" y="3671888"/>
              <a:ext cx="34925" cy="33338"/>
            </a:xfrm>
            <a:custGeom>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b="b" l="0" r="r" t="0"/>
              <a:pathLst>
                <a:path h="85" w="86">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1" name="chenying0907 721"/>
            <p:cNvSpPr/>
            <p:nvPr/>
          </p:nvSpPr>
          <p:spPr bwMode="auto">
            <a:xfrm>
              <a:off x="2200276" y="3676650"/>
              <a:ext cx="26988" cy="26988"/>
            </a:xfrm>
            <a:custGeom>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b="b" l="0" r="r" t="0"/>
              <a:pathLst>
                <a:path h="69" w="70">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2" name="chenying0907 722"/>
            <p:cNvSpPr/>
            <p:nvPr/>
          </p:nvSpPr>
          <p:spPr bwMode="auto">
            <a:xfrm>
              <a:off x="2222501" y="3676650"/>
              <a:ext cx="25400" cy="31750"/>
            </a:xfrm>
            <a:custGeom>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b="b" l="0" r="r" t="0"/>
              <a:pathLst>
                <a:path h="80" w="62">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3" name="chenying0907 723"/>
            <p:cNvSpPr/>
            <p:nvPr/>
          </p:nvSpPr>
          <p:spPr bwMode="auto">
            <a:xfrm>
              <a:off x="2238376" y="3681413"/>
              <a:ext cx="26988" cy="33338"/>
            </a:xfrm>
            <a:custGeom>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b="b" l="0" r="r" t="0"/>
              <a:pathLst>
                <a:path h="85" w="69">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4" name="chenying0907 724"/>
            <p:cNvSpPr/>
            <p:nvPr/>
          </p:nvSpPr>
          <p:spPr bwMode="auto">
            <a:xfrm>
              <a:off x="2268538" y="3681413"/>
              <a:ext cx="28575" cy="33338"/>
            </a:xfrm>
            <a:custGeom>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b="b" l="0" r="r" t="0"/>
              <a:pathLst>
                <a:path h="85" w="74">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5" name="chenying0907 725"/>
            <p:cNvSpPr/>
            <p:nvPr/>
          </p:nvSpPr>
          <p:spPr bwMode="auto">
            <a:xfrm>
              <a:off x="2306638" y="3678238"/>
              <a:ext cx="33338" cy="31750"/>
            </a:xfrm>
            <a:custGeom>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b="b" l="0" r="r" t="0"/>
              <a:pathLst>
                <a:path h="80" w="85">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6" name="chenying0907 726"/>
            <p:cNvSpPr/>
            <p:nvPr/>
          </p:nvSpPr>
          <p:spPr bwMode="auto">
            <a:xfrm>
              <a:off x="2336801" y="3681413"/>
              <a:ext cx="23813" cy="28575"/>
            </a:xfrm>
            <a:custGeom>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b="b" l="0" r="r" t="0"/>
              <a:pathLst>
                <a:path h="73" w="62">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7" name="chenying0907 727"/>
            <p:cNvSpPr/>
            <p:nvPr/>
          </p:nvSpPr>
          <p:spPr bwMode="auto">
            <a:xfrm>
              <a:off x="2366963" y="3676650"/>
              <a:ext cx="41275" cy="33338"/>
            </a:xfrm>
            <a:custGeom>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b="b" l="0" r="r" t="0"/>
              <a:pathLst>
                <a:path h="86" w="103">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8" name="chenying0907 728"/>
            <p:cNvSpPr/>
            <p:nvPr/>
          </p:nvSpPr>
          <p:spPr bwMode="auto">
            <a:xfrm>
              <a:off x="2403476" y="3678238"/>
              <a:ext cx="36513" cy="30163"/>
            </a:xfrm>
            <a:custGeom>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b="b" l="0" r="r" t="0"/>
              <a:pathLst>
                <a:path h="74" w="92">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89" name="chenying0907 729"/>
            <p:cNvSpPr/>
            <p:nvPr/>
          </p:nvSpPr>
          <p:spPr bwMode="auto">
            <a:xfrm>
              <a:off x="2427288" y="3678238"/>
              <a:ext cx="33338" cy="34925"/>
            </a:xfrm>
            <a:custGeom>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b="b" l="0" r="r" t="0"/>
              <a:pathLst>
                <a:path h="85" w="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0" name="chenying0907 730"/>
            <p:cNvSpPr/>
            <p:nvPr/>
          </p:nvSpPr>
          <p:spPr bwMode="auto">
            <a:xfrm>
              <a:off x="2451101" y="3686175"/>
              <a:ext cx="23813" cy="26988"/>
            </a:xfrm>
            <a:custGeom>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b="b" l="0" r="r" t="0"/>
              <a:pathLst>
                <a:path h="68" w="56">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1" name="chenying0907 731"/>
            <p:cNvSpPr/>
            <p:nvPr/>
          </p:nvSpPr>
          <p:spPr bwMode="auto">
            <a:xfrm>
              <a:off x="2605088" y="3395663"/>
              <a:ext cx="23813" cy="26988"/>
            </a:xfrm>
            <a:custGeom>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b="b" l="0" r="r" t="0"/>
              <a:pathLst>
                <a:path h="68" w="57">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2" name="chenying0907 732"/>
            <p:cNvSpPr/>
            <p:nvPr/>
          </p:nvSpPr>
          <p:spPr bwMode="auto">
            <a:xfrm>
              <a:off x="2625726" y="3395663"/>
              <a:ext cx="25400" cy="28575"/>
            </a:xfrm>
            <a:custGeom>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b="b" l="0" r="r" t="0"/>
              <a:pathLst>
                <a:path h="74" w="62">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3" name="chenying0907 733"/>
            <p:cNvSpPr/>
            <p:nvPr/>
          </p:nvSpPr>
          <p:spPr bwMode="auto">
            <a:xfrm>
              <a:off x="2641601" y="3400425"/>
              <a:ext cx="30163" cy="23813"/>
            </a:xfrm>
            <a:custGeom>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b="b" l="0" r="r" t="0"/>
              <a:pathLst>
                <a:path h="62" w="7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4" name="chenying0907 734"/>
            <p:cNvSpPr/>
            <p:nvPr/>
          </p:nvSpPr>
          <p:spPr bwMode="auto">
            <a:xfrm>
              <a:off x="2660651" y="3402013"/>
              <a:ext cx="28575" cy="22225"/>
            </a:xfrm>
            <a:custGeom>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b="b" l="0" r="r" t="0"/>
              <a:pathLst>
                <a:path h="57" w="75">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5" name="chenying0907 735"/>
            <p:cNvSpPr/>
            <p:nvPr/>
          </p:nvSpPr>
          <p:spPr bwMode="auto">
            <a:xfrm>
              <a:off x="2682876" y="3405188"/>
              <a:ext cx="20638" cy="22225"/>
            </a:xfrm>
            <a:custGeom>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b="b" l="0" r="r" t="0"/>
              <a:pathLst>
                <a:path h="56" w="51">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6" name="chenying0907 736"/>
            <p:cNvSpPr/>
            <p:nvPr/>
          </p:nvSpPr>
          <p:spPr bwMode="auto">
            <a:xfrm>
              <a:off x="2700338" y="3406775"/>
              <a:ext cx="25400" cy="25400"/>
            </a:xfrm>
            <a:custGeom>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b="b" l="0" r="r" t="0"/>
              <a:pathLst>
                <a:path h="62" w="62">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7" name="chenying0907 737"/>
            <p:cNvSpPr/>
            <p:nvPr/>
          </p:nvSpPr>
          <p:spPr bwMode="auto">
            <a:xfrm>
              <a:off x="2089151" y="3714750"/>
              <a:ext cx="15875" cy="26988"/>
            </a:xfrm>
            <a:custGeom>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b="b" l="0" r="r" t="0"/>
              <a:pathLst>
                <a:path h="68" w="41">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8" name="chenying0907 738"/>
            <p:cNvSpPr/>
            <p:nvPr/>
          </p:nvSpPr>
          <p:spPr bwMode="auto">
            <a:xfrm>
              <a:off x="2122488" y="3719513"/>
              <a:ext cx="23813" cy="36513"/>
            </a:xfrm>
            <a:custGeom>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b="b" l="0" r="r" t="0"/>
              <a:pathLst>
                <a:path h="90" w="57">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699" name="chenying0907 739"/>
            <p:cNvSpPr/>
            <p:nvPr/>
          </p:nvSpPr>
          <p:spPr bwMode="auto">
            <a:xfrm>
              <a:off x="2163763" y="3733800"/>
              <a:ext cx="17463" cy="34925"/>
            </a:xfrm>
            <a:custGeom>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b="b" l="0" r="r" t="0"/>
              <a:pathLst>
                <a:path h="90" w="46">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0" name="chenying0907 740"/>
            <p:cNvSpPr/>
            <p:nvPr/>
          </p:nvSpPr>
          <p:spPr bwMode="auto">
            <a:xfrm>
              <a:off x="2205038" y="3741738"/>
              <a:ext cx="22225" cy="31750"/>
            </a:xfrm>
            <a:custGeom>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b="b" l="0" r="r" t="0"/>
              <a:pathLst>
                <a:path h="80" w="57">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1" name="chenying0907 741"/>
            <p:cNvSpPr/>
            <p:nvPr/>
          </p:nvSpPr>
          <p:spPr bwMode="auto">
            <a:xfrm>
              <a:off x="2247901" y="3740150"/>
              <a:ext cx="17463" cy="31750"/>
            </a:xfrm>
            <a:custGeom>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b="b" l="0" r="r" t="0"/>
              <a:pathLst>
                <a:path h="80" w="45">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2" name="chenying0907 742"/>
            <p:cNvSpPr/>
            <p:nvPr/>
          </p:nvSpPr>
          <p:spPr bwMode="auto">
            <a:xfrm>
              <a:off x="2289176" y="3736975"/>
              <a:ext cx="15875" cy="31750"/>
            </a:xfrm>
            <a:custGeom>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b="b" l="0" r="r" t="0"/>
              <a:pathLst>
                <a:path h="80" w="39">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3" name="chenying0907 743"/>
            <p:cNvSpPr/>
            <p:nvPr/>
          </p:nvSpPr>
          <p:spPr bwMode="auto">
            <a:xfrm>
              <a:off x="2327276" y="3744913"/>
              <a:ext cx="20638" cy="31750"/>
            </a:xfrm>
            <a:custGeom>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b="b" l="0" r="r" t="0"/>
              <a:pathLst>
                <a:path h="80" w="51">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4" name="chenying0907 744"/>
            <p:cNvSpPr/>
            <p:nvPr/>
          </p:nvSpPr>
          <p:spPr bwMode="auto">
            <a:xfrm>
              <a:off x="2365376" y="3740150"/>
              <a:ext cx="25400" cy="33338"/>
            </a:xfrm>
            <a:custGeom>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b="b" l="0" r="r" t="0"/>
              <a:pathLst>
                <a:path h="87" w="62">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5" name="chenying0907 745"/>
            <p:cNvSpPr/>
            <p:nvPr/>
          </p:nvSpPr>
          <p:spPr bwMode="auto">
            <a:xfrm>
              <a:off x="2408238" y="3744913"/>
              <a:ext cx="26988" cy="33338"/>
            </a:xfrm>
            <a:custGeom>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b="b" l="0" r="r" t="0"/>
              <a:pathLst>
                <a:path h="85" w="68">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6" name="chenying0907 746"/>
            <p:cNvSpPr/>
            <p:nvPr/>
          </p:nvSpPr>
          <p:spPr bwMode="auto">
            <a:xfrm>
              <a:off x="2449513" y="3744913"/>
              <a:ext cx="15875" cy="28575"/>
            </a:xfrm>
            <a:custGeom>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b="b" l="0" r="r" t="0"/>
              <a:pathLst>
                <a:path h="75" w="41">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7" name="chenying0907 747"/>
            <p:cNvSpPr/>
            <p:nvPr/>
          </p:nvSpPr>
          <p:spPr bwMode="auto">
            <a:xfrm>
              <a:off x="2503488" y="3744913"/>
              <a:ext cx="23813" cy="33338"/>
            </a:xfrm>
            <a:custGeom>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b="b" l="0" r="r" t="0"/>
              <a:pathLst>
                <a:path h="85" w="57">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8" name="chenying0907 748"/>
            <p:cNvSpPr/>
            <p:nvPr/>
          </p:nvSpPr>
          <p:spPr bwMode="auto">
            <a:xfrm>
              <a:off x="2540001" y="3740150"/>
              <a:ext cx="17463" cy="31750"/>
            </a:xfrm>
            <a:custGeom>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b="b" l="0" r="r" t="0"/>
              <a:pathLst>
                <a:path h="80" w="46">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09" name="chenying0907 749"/>
            <p:cNvSpPr/>
            <p:nvPr/>
          </p:nvSpPr>
          <p:spPr bwMode="auto">
            <a:xfrm>
              <a:off x="2581276" y="3740150"/>
              <a:ext cx="15875" cy="31750"/>
            </a:xfrm>
            <a:custGeom>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b="b" l="0" r="r" t="0"/>
              <a:pathLst>
                <a:path h="80" w="41">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0" name="chenying0907 750"/>
            <p:cNvSpPr/>
            <p:nvPr/>
          </p:nvSpPr>
          <p:spPr bwMode="auto">
            <a:xfrm>
              <a:off x="2609851" y="3741738"/>
              <a:ext cx="23813" cy="34925"/>
            </a:xfrm>
            <a:custGeom>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b="b" l="0" r="r" t="0"/>
              <a:pathLst>
                <a:path h="85" w="57">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1" name="chenying0907 751"/>
            <p:cNvSpPr/>
            <p:nvPr/>
          </p:nvSpPr>
          <p:spPr bwMode="auto">
            <a:xfrm>
              <a:off x="2652713" y="3736975"/>
              <a:ext cx="15875" cy="34925"/>
            </a:xfrm>
            <a:custGeom>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b="b" l="0" r="r" t="0"/>
              <a:pathLst>
                <a:path h="85" w="41">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2" name="chenying0907 752"/>
            <p:cNvSpPr/>
            <p:nvPr/>
          </p:nvSpPr>
          <p:spPr bwMode="auto">
            <a:xfrm>
              <a:off x="2692401" y="3741738"/>
              <a:ext cx="11113" cy="31750"/>
            </a:xfrm>
            <a:custGeom>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b="b" l="0" r="r" t="0"/>
              <a:pathLst>
                <a:path h="80" w="28">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3" name="chenying0907 753"/>
            <p:cNvSpPr/>
            <p:nvPr/>
          </p:nvSpPr>
          <p:spPr bwMode="auto">
            <a:xfrm>
              <a:off x="2730501" y="3740150"/>
              <a:ext cx="15875" cy="33338"/>
            </a:xfrm>
            <a:custGeom>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b="b" l="0" r="r" t="0"/>
              <a:pathLst>
                <a:path h="85" w="39">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4" name="chenying0907 754"/>
            <p:cNvSpPr/>
            <p:nvPr/>
          </p:nvSpPr>
          <p:spPr bwMode="auto">
            <a:xfrm>
              <a:off x="2205038" y="3208338"/>
              <a:ext cx="87313" cy="84138"/>
            </a:xfrm>
            <a:custGeom>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b="b" l="0" r="r" t="0"/>
              <a:pathLst>
                <a:path h="216" w="221">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5" name="chenying0907 755"/>
            <p:cNvSpPr/>
            <p:nvPr/>
          </p:nvSpPr>
          <p:spPr bwMode="auto">
            <a:xfrm>
              <a:off x="2201863" y="3219450"/>
              <a:ext cx="152400" cy="155575"/>
            </a:xfrm>
            <a:custGeom>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b="b" l="0" r="r" t="0"/>
              <a:pathLst>
                <a:path h="393" w="382">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6" name="chenying0907 756"/>
            <p:cNvSpPr/>
            <p:nvPr/>
          </p:nvSpPr>
          <p:spPr bwMode="auto">
            <a:xfrm>
              <a:off x="2279651" y="3287713"/>
              <a:ext cx="139700" cy="149225"/>
            </a:xfrm>
            <a:custGeom>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b="b" l="0" r="r" t="0"/>
              <a:pathLst>
                <a:path h="377" w="354">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7" name="chenying0907 757"/>
            <p:cNvSpPr/>
            <p:nvPr/>
          </p:nvSpPr>
          <p:spPr bwMode="auto">
            <a:xfrm>
              <a:off x="2127251" y="3116263"/>
              <a:ext cx="30163" cy="34925"/>
            </a:xfrm>
            <a:custGeom>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b="b" l="0" r="r" t="0"/>
              <a:pathLst>
                <a:path h="86" w="73">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8" name="chenying0907 758"/>
            <p:cNvSpPr/>
            <p:nvPr/>
          </p:nvSpPr>
          <p:spPr bwMode="auto">
            <a:xfrm>
              <a:off x="2201863" y="3116263"/>
              <a:ext cx="23813" cy="25400"/>
            </a:xfrm>
            <a:custGeom>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b="b" l="0" r="r" t="0"/>
              <a:pathLst>
                <a:path h="62" w="57">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19" name="chenying0907 759"/>
            <p:cNvSpPr/>
            <p:nvPr/>
          </p:nvSpPr>
          <p:spPr bwMode="auto">
            <a:xfrm>
              <a:off x="2263776" y="3103563"/>
              <a:ext cx="25400" cy="36513"/>
            </a:xfrm>
            <a:custGeom>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b="b" l="0" r="r" t="0"/>
              <a:pathLst>
                <a:path h="92" w="6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0" name="chenying0907 760"/>
            <p:cNvSpPr/>
            <p:nvPr/>
          </p:nvSpPr>
          <p:spPr bwMode="auto">
            <a:xfrm>
              <a:off x="2312988" y="3111500"/>
              <a:ext cx="20638" cy="31750"/>
            </a:xfrm>
            <a:custGeom>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b="b" l="0" r="r" t="0"/>
              <a:pathLst>
                <a:path h="80" w="52">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1" name="chenying0907 761"/>
            <p:cNvSpPr/>
            <p:nvPr/>
          </p:nvSpPr>
          <p:spPr bwMode="auto">
            <a:xfrm>
              <a:off x="2360613" y="3116263"/>
              <a:ext cx="25400" cy="30163"/>
            </a:xfrm>
            <a:custGeom>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b="b" l="0" r="r" t="0"/>
              <a:pathLst>
                <a:path h="75" w="62">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2" name="chenying0907 762"/>
            <p:cNvSpPr/>
            <p:nvPr/>
          </p:nvSpPr>
          <p:spPr bwMode="auto">
            <a:xfrm>
              <a:off x="2403476" y="3119438"/>
              <a:ext cx="23813" cy="31750"/>
            </a:xfrm>
            <a:custGeom>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b="b" l="0" r="r" t="0"/>
              <a:pathLst>
                <a:path h="79" w="57">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3" name="chenying0907 763"/>
            <p:cNvSpPr/>
            <p:nvPr/>
          </p:nvSpPr>
          <p:spPr bwMode="auto">
            <a:xfrm>
              <a:off x="2444751" y="3127375"/>
              <a:ext cx="17463" cy="25400"/>
            </a:xfrm>
            <a:custGeom>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b="b" l="0" r="r" t="0"/>
              <a:pathLst>
                <a:path h="62" w="44">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4" name="chenying0907 764"/>
            <p:cNvSpPr/>
            <p:nvPr/>
          </p:nvSpPr>
          <p:spPr bwMode="auto">
            <a:xfrm>
              <a:off x="2492376" y="3130550"/>
              <a:ext cx="17463" cy="23813"/>
            </a:xfrm>
            <a:custGeom>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b="b" l="0" r="r" t="0"/>
              <a:pathLst>
                <a:path h="62" w="46">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5" name="chenying0907 765"/>
            <p:cNvSpPr>
              <a:spLocks noEditPoints="1"/>
            </p:cNvSpPr>
            <p:nvPr/>
          </p:nvSpPr>
          <p:spPr bwMode="auto">
            <a:xfrm>
              <a:off x="2100263" y="3162300"/>
              <a:ext cx="431800" cy="323850"/>
            </a:xfrm>
            <a:custGeom>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b="b" l="0" r="r" t="0"/>
              <a:pathLst>
                <a:path h="815" w="1088">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6" name="chenying0907 766"/>
            <p:cNvSpPr>
              <a:spLocks noEditPoints="1"/>
            </p:cNvSpPr>
            <p:nvPr/>
          </p:nvSpPr>
          <p:spPr bwMode="auto">
            <a:xfrm>
              <a:off x="2184401" y="3195638"/>
              <a:ext cx="254000" cy="252413"/>
            </a:xfrm>
            <a:custGeom>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b="b" l="0" r="r" t="0"/>
              <a:pathLst>
                <a:path h="636" w="641">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7" name="chenying0907 767"/>
            <p:cNvSpPr/>
            <p:nvPr/>
          </p:nvSpPr>
          <p:spPr bwMode="auto">
            <a:xfrm>
              <a:off x="2033588" y="3146425"/>
              <a:ext cx="30163" cy="538163"/>
            </a:xfrm>
            <a:custGeom>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b="b" l="0" r="r" t="0"/>
              <a:pathLst>
                <a:path h="1355" w="79">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8" name="chenying0907 768"/>
            <p:cNvSpPr/>
            <p:nvPr/>
          </p:nvSpPr>
          <p:spPr bwMode="auto">
            <a:xfrm>
              <a:off x="2044701" y="3662363"/>
              <a:ext cx="758825" cy="128588"/>
            </a:xfrm>
            <a:custGeom>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b="b" l="0" r="r" t="0"/>
              <a:pathLst>
                <a:path h="325" w="1914">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29" name="chenying0907 769"/>
            <p:cNvSpPr/>
            <p:nvPr/>
          </p:nvSpPr>
          <p:spPr bwMode="auto">
            <a:xfrm>
              <a:off x="2560638" y="3128963"/>
              <a:ext cx="244475" cy="560388"/>
            </a:xfrm>
            <a:custGeom>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b="b" l="0" r="r" t="0"/>
              <a:pathLst>
                <a:path h="1414" w="615">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0" name="chenying0907 770"/>
            <p:cNvSpPr/>
            <p:nvPr/>
          </p:nvSpPr>
          <p:spPr bwMode="auto">
            <a:xfrm>
              <a:off x="2044701" y="3044825"/>
              <a:ext cx="533400" cy="114300"/>
            </a:xfrm>
            <a:custGeom>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b="b" l="0" r="r" t="0"/>
              <a:pathLst>
                <a:path h="289" w="1345">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1" name="chenying0907 771"/>
            <p:cNvSpPr>
              <a:spLocks noEditPoints="1"/>
            </p:cNvSpPr>
            <p:nvPr/>
          </p:nvSpPr>
          <p:spPr bwMode="auto">
            <a:xfrm>
              <a:off x="2586038" y="3386138"/>
              <a:ext cx="158750" cy="50800"/>
            </a:xfrm>
            <a:custGeom>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b="b" l="0" r="r" t="0"/>
              <a:pathLst>
                <a:path h="127" w="401">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2" name="chenying0907 772"/>
            <p:cNvSpPr/>
            <p:nvPr/>
          </p:nvSpPr>
          <p:spPr bwMode="auto">
            <a:xfrm>
              <a:off x="2127251" y="3201988"/>
              <a:ext cx="46038" cy="36513"/>
            </a:xfrm>
            <a:custGeom>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b="b" l="0" r="r" t="0"/>
              <a:pathLst>
                <a:path h="91" w="115">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3" name="chenying0907 773"/>
            <p:cNvSpPr/>
            <p:nvPr/>
          </p:nvSpPr>
          <p:spPr bwMode="auto">
            <a:xfrm>
              <a:off x="2127251" y="3267075"/>
              <a:ext cx="46038" cy="34925"/>
            </a:xfrm>
            <a:custGeom>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b="b" l="0" r="r" t="0"/>
              <a:pathLst>
                <a:path h="90" w="115">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4" name="chenying0907 774"/>
            <p:cNvSpPr/>
            <p:nvPr/>
          </p:nvSpPr>
          <p:spPr bwMode="auto">
            <a:xfrm>
              <a:off x="2127251" y="3330575"/>
              <a:ext cx="46038" cy="36513"/>
            </a:xfrm>
            <a:custGeom>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b="b" l="0" r="r" t="0"/>
              <a:pathLst>
                <a:path h="92" w="115">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5" name="chenying0907 775"/>
            <p:cNvSpPr/>
            <p:nvPr/>
          </p:nvSpPr>
          <p:spPr bwMode="auto">
            <a:xfrm>
              <a:off x="2127251" y="3395663"/>
              <a:ext cx="46038" cy="36513"/>
            </a:xfrm>
            <a:custGeom>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b="b" l="0" r="r" t="0"/>
              <a:pathLst>
                <a:path h="90" w="115">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6" name="chenying0907 776"/>
            <p:cNvSpPr/>
            <p:nvPr/>
          </p:nvSpPr>
          <p:spPr bwMode="auto">
            <a:xfrm>
              <a:off x="2452688" y="3208338"/>
              <a:ext cx="46038" cy="36513"/>
            </a:xfrm>
            <a:custGeom>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b="b" l="0" r="r" t="0"/>
              <a:pathLst>
                <a:path h="91" w="114">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7" name="chenying0907 777"/>
            <p:cNvSpPr/>
            <p:nvPr/>
          </p:nvSpPr>
          <p:spPr bwMode="auto">
            <a:xfrm>
              <a:off x="2452688" y="3273425"/>
              <a:ext cx="46038" cy="36513"/>
            </a:xfrm>
            <a:custGeom>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b="b" l="0" r="r" t="0"/>
              <a:pathLst>
                <a:path h="91" w="114">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8" name="chenying0907 778"/>
            <p:cNvSpPr/>
            <p:nvPr/>
          </p:nvSpPr>
          <p:spPr bwMode="auto">
            <a:xfrm>
              <a:off x="2452688" y="3338513"/>
              <a:ext cx="46038" cy="36513"/>
            </a:xfrm>
            <a:custGeom>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b="b" l="0" r="r" t="0"/>
              <a:pathLst>
                <a:path h="91" w="114">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39" name="chenying0907 779"/>
            <p:cNvSpPr/>
            <p:nvPr/>
          </p:nvSpPr>
          <p:spPr bwMode="auto">
            <a:xfrm>
              <a:off x="2452688" y="3403600"/>
              <a:ext cx="46038" cy="34925"/>
            </a:xfrm>
            <a:custGeom>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b="b" l="0" r="r" t="0"/>
              <a:pathLst>
                <a:path h="90" w="114">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0" name="chenying0907 780"/>
            <p:cNvSpPr/>
            <p:nvPr/>
          </p:nvSpPr>
          <p:spPr bwMode="auto">
            <a:xfrm>
              <a:off x="2216151" y="3517900"/>
              <a:ext cx="1588" cy="1588"/>
            </a:xfrm>
            <a:custGeom>
              <a:cxnLst>
                <a:cxn ang="0">
                  <a:pos x="1" y="0"/>
                </a:cxn>
                <a:cxn ang="0">
                  <a:pos x="1" y="0"/>
                </a:cxn>
                <a:cxn ang="0">
                  <a:pos x="0" y="3"/>
                </a:cxn>
                <a:cxn ang="0">
                  <a:pos x="0" y="3"/>
                </a:cxn>
                <a:cxn ang="0">
                  <a:pos x="1" y="0"/>
                </a:cxn>
                <a:cxn ang="0">
                  <a:pos x="1" y="0"/>
                </a:cxn>
              </a:cxnLst>
              <a:rect b="b" l="0" r="r" t="0"/>
              <a:pathLst>
                <a:path h="3" w="1">
                  <a:moveTo>
                    <a:pt x="1" y="0"/>
                  </a:moveTo>
                  <a:lnTo>
                    <a:pt x="1" y="0"/>
                  </a:lnTo>
                  <a:lnTo>
                    <a:pt x="0" y="3"/>
                  </a:lnTo>
                  <a:lnTo>
                    <a:pt x="0" y="3"/>
                  </a:lnTo>
                  <a:lnTo>
                    <a:pt x="1" y="0"/>
                  </a:lnTo>
                  <a:lnTo>
                    <a:pt x="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1" name="chenying0907 781"/>
            <p:cNvSpPr>
              <a:spLocks noEditPoints="1"/>
            </p:cNvSpPr>
            <p:nvPr/>
          </p:nvSpPr>
          <p:spPr bwMode="auto">
            <a:xfrm>
              <a:off x="2138363" y="3497263"/>
              <a:ext cx="342900" cy="120650"/>
            </a:xfrm>
            <a:custGeom>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b="b" l="0" r="r" t="0"/>
              <a:pathLst>
                <a:path h="304" w="862">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2" name="chenying0907 782"/>
            <p:cNvSpPr/>
            <p:nvPr/>
          </p:nvSpPr>
          <p:spPr bwMode="auto">
            <a:xfrm>
              <a:off x="2190751" y="3527425"/>
              <a:ext cx="246063" cy="22225"/>
            </a:xfrm>
            <a:custGeom>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b="b" l="0" r="r" t="0"/>
              <a:pathLst>
                <a:path h="56" w="619">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3" name="chenying0907 783"/>
            <p:cNvSpPr/>
            <p:nvPr/>
          </p:nvSpPr>
          <p:spPr bwMode="auto">
            <a:xfrm>
              <a:off x="2170113" y="3554413"/>
              <a:ext cx="288925" cy="22225"/>
            </a:xfrm>
            <a:custGeom>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b="b" l="0" r="r" t="0"/>
              <a:pathLst>
                <a:path h="54" w="730">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4" name="chenying0907 784"/>
            <p:cNvSpPr/>
            <p:nvPr/>
          </p:nvSpPr>
          <p:spPr bwMode="auto">
            <a:xfrm>
              <a:off x="2228851" y="3505200"/>
              <a:ext cx="38100" cy="95250"/>
            </a:xfrm>
            <a:custGeom>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b="b" l="0" r="r" t="0"/>
              <a:pathLst>
                <a:path h="240" w="95">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5" name="chenying0907 785"/>
            <p:cNvSpPr/>
            <p:nvPr/>
          </p:nvSpPr>
          <p:spPr bwMode="auto">
            <a:xfrm>
              <a:off x="2301876" y="3505200"/>
              <a:ext cx="15875" cy="95250"/>
            </a:xfrm>
            <a:custGeom>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b="b" l="0" r="r" t="0"/>
              <a:pathLst>
                <a:path h="241" w="38">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6" name="chenying0907 786"/>
            <p:cNvSpPr/>
            <p:nvPr/>
          </p:nvSpPr>
          <p:spPr bwMode="auto">
            <a:xfrm>
              <a:off x="2347913" y="3505200"/>
              <a:ext cx="52388" cy="101600"/>
            </a:xfrm>
            <a:custGeom>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b="b" l="0" r="r" t="0"/>
              <a:pathLst>
                <a:path h="257" w="131">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7" name="chenying0907 787"/>
            <p:cNvSpPr/>
            <p:nvPr/>
          </p:nvSpPr>
          <p:spPr bwMode="auto">
            <a:xfrm>
              <a:off x="2070101" y="3133725"/>
              <a:ext cx="482600" cy="66675"/>
            </a:xfrm>
            <a:custGeom>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b="b" l="0" r="r" t="0"/>
              <a:pathLst>
                <a:path h="166" w="1214">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8" name="chenying0907 788"/>
            <p:cNvSpPr/>
            <p:nvPr/>
          </p:nvSpPr>
          <p:spPr bwMode="auto">
            <a:xfrm>
              <a:off x="2065338" y="3182938"/>
              <a:ext cx="488950" cy="465138"/>
            </a:xfrm>
            <a:custGeom>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b="b" l="0" r="r" t="0"/>
              <a:pathLst>
                <a:path h="1170" w="1228">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49" name="chenying0907 789"/>
            <p:cNvSpPr/>
            <p:nvPr/>
          </p:nvSpPr>
          <p:spPr bwMode="auto">
            <a:xfrm>
              <a:off x="2540001" y="3187700"/>
              <a:ext cx="14288" cy="381000"/>
            </a:xfrm>
            <a:custGeom>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b="b" l="0" r="r" t="0"/>
              <a:pathLst>
                <a:path h="959" w="34">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0" name="chenying0907 790"/>
            <p:cNvSpPr>
              <a:spLocks noEditPoints="1"/>
            </p:cNvSpPr>
            <p:nvPr/>
          </p:nvSpPr>
          <p:spPr bwMode="auto">
            <a:xfrm>
              <a:off x="2105026" y="3662363"/>
              <a:ext cx="395288" cy="60325"/>
            </a:xfrm>
            <a:custGeom>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b="b" l="0" r="r" t="0"/>
              <a:pathLst>
                <a:path h="153" w="995">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p:nvPr/>
          </p:nvSpPr>
          <p:spPr bwMode="auto">
            <a:xfrm>
              <a:off x="4168776" y="3275013"/>
              <a:ext cx="30163" cy="60325"/>
            </a:xfrm>
            <a:custGeom>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b="b" l="0" r="r" t="0"/>
              <a:pathLst>
                <a:path h="152" w="76">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3" name="chenying0907 792"/>
            <p:cNvSpPr/>
            <p:nvPr/>
          </p:nvSpPr>
          <p:spPr bwMode="auto">
            <a:xfrm>
              <a:off x="4179888" y="3259138"/>
              <a:ext cx="46038" cy="98425"/>
            </a:xfrm>
            <a:custGeom>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b="b" l="0" r="r" t="0"/>
              <a:pathLst>
                <a:path h="248" w="11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4" name="chenying0907 793"/>
            <p:cNvSpPr/>
            <p:nvPr/>
          </p:nvSpPr>
          <p:spPr bwMode="auto">
            <a:xfrm>
              <a:off x="4194176" y="3235325"/>
              <a:ext cx="60325" cy="142875"/>
            </a:xfrm>
            <a:custGeom>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b="b" l="0" r="r" t="0"/>
              <a:pathLst>
                <a:path h="361" w="152">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5" name="chenying0907 794"/>
            <p:cNvSpPr/>
            <p:nvPr/>
          </p:nvSpPr>
          <p:spPr bwMode="auto">
            <a:xfrm>
              <a:off x="4233863" y="3203575"/>
              <a:ext cx="58738" cy="160338"/>
            </a:xfrm>
            <a:custGeom>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b="b" l="0" r="r" t="0"/>
              <a:pathLst>
                <a:path h="407" w="148">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6" name="chenying0907 795"/>
            <p:cNvSpPr/>
            <p:nvPr/>
          </p:nvSpPr>
          <p:spPr bwMode="auto">
            <a:xfrm>
              <a:off x="4260851" y="3186113"/>
              <a:ext cx="68263" cy="142875"/>
            </a:xfrm>
            <a:custGeom>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b="b" l="0" r="r" t="0"/>
              <a:pathLst>
                <a:path h="361" w="172">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7" name="chenying0907 796"/>
            <p:cNvSpPr/>
            <p:nvPr/>
          </p:nvSpPr>
          <p:spPr bwMode="auto">
            <a:xfrm>
              <a:off x="4303713" y="3165475"/>
              <a:ext cx="65088" cy="142875"/>
            </a:xfrm>
            <a:custGeom>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b="b" l="0" r="r" t="0"/>
              <a:pathLst>
                <a:path h="361" w="163">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8" name="chenying0907 797"/>
            <p:cNvSpPr/>
            <p:nvPr/>
          </p:nvSpPr>
          <p:spPr bwMode="auto">
            <a:xfrm>
              <a:off x="4344988" y="3162300"/>
              <a:ext cx="53975" cy="125413"/>
            </a:xfrm>
            <a:custGeom>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b="b" l="0" r="r" t="0"/>
              <a:pathLst>
                <a:path h="315" w="133">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59" name="chenying0907 798"/>
            <p:cNvSpPr/>
            <p:nvPr/>
          </p:nvSpPr>
          <p:spPr bwMode="auto">
            <a:xfrm>
              <a:off x="4391026" y="3178175"/>
              <a:ext cx="33338" cy="66675"/>
            </a:xfrm>
            <a:custGeom>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b="b" l="0" r="r" t="0"/>
              <a:pathLst>
                <a:path h="167" w="84">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0" name="chenying0907 799"/>
            <p:cNvSpPr/>
            <p:nvPr/>
          </p:nvSpPr>
          <p:spPr bwMode="auto">
            <a:xfrm>
              <a:off x="4416426" y="3190875"/>
              <a:ext cx="14288" cy="26988"/>
            </a:xfrm>
            <a:custGeom>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b="b" l="0" r="r" t="0"/>
              <a:pathLst>
                <a:path h="68" w="34">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1" name="chenying0907 800"/>
            <p:cNvSpPr/>
            <p:nvPr/>
          </p:nvSpPr>
          <p:spPr bwMode="auto">
            <a:xfrm>
              <a:off x="4371976" y="3368675"/>
              <a:ext cx="15875" cy="26988"/>
            </a:xfrm>
            <a:custGeom>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b="b" l="0" r="r" t="0"/>
              <a:pathLst>
                <a:path h="71" w="39">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2" name="chenying0907 801"/>
            <p:cNvSpPr/>
            <p:nvPr/>
          </p:nvSpPr>
          <p:spPr bwMode="auto">
            <a:xfrm>
              <a:off x="4394201" y="3375025"/>
              <a:ext cx="12700" cy="25400"/>
            </a:xfrm>
            <a:custGeom>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b="b" l="0" r="r" t="0"/>
              <a:pathLst>
                <a:path h="65" w="34">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3" name="chenying0907 802"/>
            <p:cNvSpPr/>
            <p:nvPr/>
          </p:nvSpPr>
          <p:spPr bwMode="auto">
            <a:xfrm>
              <a:off x="4421188" y="3376613"/>
              <a:ext cx="14288" cy="28575"/>
            </a:xfrm>
            <a:custGeom>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b="b" l="0" r="r" t="0"/>
              <a:pathLst>
                <a:path h="73" w="36">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4" name="chenying0907 803"/>
            <p:cNvSpPr/>
            <p:nvPr/>
          </p:nvSpPr>
          <p:spPr bwMode="auto">
            <a:xfrm>
              <a:off x="4446588" y="3363913"/>
              <a:ext cx="19050" cy="31750"/>
            </a:xfrm>
            <a:custGeom>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b="b" l="0" r="r" t="0"/>
              <a:pathLst>
                <a:path h="83" w="46">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5" name="chenying0907 804"/>
            <p:cNvSpPr/>
            <p:nvPr/>
          </p:nvSpPr>
          <p:spPr bwMode="auto">
            <a:xfrm>
              <a:off x="4476751" y="3340100"/>
              <a:ext cx="14288" cy="33338"/>
            </a:xfrm>
            <a:custGeom>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b="b" l="0" r="r" t="0"/>
              <a:pathLst>
                <a:path h="84" w="3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6" name="chenying0907 805"/>
            <p:cNvSpPr/>
            <p:nvPr/>
          </p:nvSpPr>
          <p:spPr bwMode="auto">
            <a:xfrm>
              <a:off x="4522788" y="3330575"/>
              <a:ext cx="11113" cy="25400"/>
            </a:xfrm>
            <a:custGeom>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b="b" l="0" r="r" t="0"/>
              <a:pathLst>
                <a:path h="62" w="30">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7" name="chenying0907 806"/>
            <p:cNvSpPr/>
            <p:nvPr/>
          </p:nvSpPr>
          <p:spPr bwMode="auto">
            <a:xfrm>
              <a:off x="4552951" y="3344863"/>
              <a:ext cx="7938" cy="25400"/>
            </a:xfrm>
            <a:custGeom>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b="b" l="0" r="r" t="0"/>
              <a:pathLst>
                <a:path h="66" w="22">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8" name="chenying0907 807"/>
            <p:cNvSpPr/>
            <p:nvPr/>
          </p:nvSpPr>
          <p:spPr bwMode="auto">
            <a:xfrm>
              <a:off x="4575176" y="3357563"/>
              <a:ext cx="12700" cy="23813"/>
            </a:xfrm>
            <a:custGeom>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b="b" l="0" r="r" t="0"/>
              <a:pathLst>
                <a:path h="60" w="31">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69" name="chenying0907 809"/>
            <p:cNvSpPr/>
            <p:nvPr/>
          </p:nvSpPr>
          <p:spPr bwMode="auto">
            <a:xfrm>
              <a:off x="4598988" y="3362326"/>
              <a:ext cx="7938" cy="22225"/>
            </a:xfrm>
            <a:custGeom>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b="b" l="0" r="r" t="0"/>
              <a:pathLst>
                <a:path h="57" w="19">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0" name="chenying0907 810"/>
            <p:cNvSpPr/>
            <p:nvPr/>
          </p:nvSpPr>
          <p:spPr bwMode="auto">
            <a:xfrm>
              <a:off x="4630738" y="3368676"/>
              <a:ext cx="14288" cy="23813"/>
            </a:xfrm>
            <a:custGeom>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b="b" l="0" r="r" t="0"/>
              <a:pathLst>
                <a:path h="62" w="34">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1" name="chenying0907 811"/>
            <p:cNvSpPr/>
            <p:nvPr/>
          </p:nvSpPr>
          <p:spPr bwMode="auto">
            <a:xfrm>
              <a:off x="4657726" y="3365501"/>
              <a:ext cx="12700" cy="28575"/>
            </a:xfrm>
            <a:custGeom>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b="b" l="0" r="r" t="0"/>
              <a:pathLst>
                <a:path h="72" w="3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2" name="chenying0907 812"/>
            <p:cNvSpPr/>
            <p:nvPr/>
          </p:nvSpPr>
          <p:spPr bwMode="auto">
            <a:xfrm>
              <a:off x="4687888" y="3367088"/>
              <a:ext cx="7938" cy="23813"/>
            </a:xfrm>
            <a:custGeom>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b="b" l="0" r="r" t="0"/>
              <a:pathLst>
                <a:path h="57" w="23">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3" name="chenying0907 813"/>
            <p:cNvSpPr/>
            <p:nvPr/>
          </p:nvSpPr>
          <p:spPr bwMode="auto">
            <a:xfrm>
              <a:off x="4667251" y="3168651"/>
              <a:ext cx="19050" cy="55563"/>
            </a:xfrm>
            <a:custGeom>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b="b" l="0" r="r" t="0"/>
              <a:pathLst>
                <a:path h="141" w="45">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4" name="chenying0907 814"/>
            <p:cNvSpPr/>
            <p:nvPr/>
          </p:nvSpPr>
          <p:spPr bwMode="auto">
            <a:xfrm>
              <a:off x="4686301" y="3151188"/>
              <a:ext cx="34925" cy="95250"/>
            </a:xfrm>
            <a:custGeom>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b="b" l="0" r="r" t="0"/>
              <a:pathLst>
                <a:path h="239" w="88">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5" name="chenying0907 815"/>
            <p:cNvSpPr/>
            <p:nvPr/>
          </p:nvSpPr>
          <p:spPr bwMode="auto">
            <a:xfrm>
              <a:off x="4711701" y="3162301"/>
              <a:ext cx="38100" cy="98425"/>
            </a:xfrm>
            <a:custGeom>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b="b" l="0" r="r" t="0"/>
              <a:pathLst>
                <a:path h="246" w="95">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6" name="chenying0907 816"/>
            <p:cNvSpPr/>
            <p:nvPr/>
          </p:nvSpPr>
          <p:spPr bwMode="auto">
            <a:xfrm>
              <a:off x="4737101" y="3182938"/>
              <a:ext cx="33338" cy="90488"/>
            </a:xfrm>
            <a:custGeom>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b="b" l="0" r="r" t="0"/>
              <a:pathLst>
                <a:path h="228" w="84">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7" name="chenying0907 817"/>
            <p:cNvSpPr/>
            <p:nvPr/>
          </p:nvSpPr>
          <p:spPr bwMode="auto">
            <a:xfrm>
              <a:off x="4762501" y="3200401"/>
              <a:ext cx="26988" cy="95250"/>
            </a:xfrm>
            <a:custGeom>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b="b" l="0" r="r" t="0"/>
              <a:pathLst>
                <a:path h="241" w="70">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8" name="chenying0907 818"/>
            <p:cNvSpPr/>
            <p:nvPr/>
          </p:nvSpPr>
          <p:spPr bwMode="auto">
            <a:xfrm>
              <a:off x="4786313" y="3222626"/>
              <a:ext cx="31750" cy="88900"/>
            </a:xfrm>
            <a:custGeom>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b="b" l="0" r="r" t="0"/>
              <a:pathLst>
                <a:path h="224" w="79">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79" name="chenying0907 819"/>
            <p:cNvSpPr/>
            <p:nvPr/>
          </p:nvSpPr>
          <p:spPr bwMode="auto">
            <a:xfrm>
              <a:off x="4808538" y="3241676"/>
              <a:ext cx="34925" cy="90488"/>
            </a:xfrm>
            <a:custGeom>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b="b" l="0" r="r" t="0"/>
              <a:pathLst>
                <a:path h="226" w="8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0" name="chenying0907 820"/>
            <p:cNvSpPr/>
            <p:nvPr/>
          </p:nvSpPr>
          <p:spPr bwMode="auto">
            <a:xfrm>
              <a:off x="4840288" y="3263901"/>
              <a:ext cx="23813" cy="85725"/>
            </a:xfrm>
            <a:custGeom>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b="b" l="0" r="r" t="0"/>
              <a:pathLst>
                <a:path h="213" w="57">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1" name="chenying0907 821"/>
            <p:cNvSpPr/>
            <p:nvPr/>
          </p:nvSpPr>
          <p:spPr bwMode="auto">
            <a:xfrm>
              <a:off x="4862513" y="3275013"/>
              <a:ext cx="20638" cy="84138"/>
            </a:xfrm>
            <a:custGeom>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b="b" l="0" r="r" t="0"/>
              <a:pathLst>
                <a:path h="211" w="54">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2" name="chenying0907 822"/>
            <p:cNvSpPr/>
            <p:nvPr/>
          </p:nvSpPr>
          <p:spPr bwMode="auto">
            <a:xfrm>
              <a:off x="4884738" y="3289301"/>
              <a:ext cx="25400" cy="73025"/>
            </a:xfrm>
            <a:custGeom>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b="b" l="0" r="r" t="0"/>
              <a:pathLst>
                <a:path h="186" w="64">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3" name="chenying0907 823"/>
            <p:cNvSpPr/>
            <p:nvPr/>
          </p:nvSpPr>
          <p:spPr bwMode="auto">
            <a:xfrm>
              <a:off x="4305301" y="3478213"/>
              <a:ext cx="9525" cy="25400"/>
            </a:xfrm>
            <a:custGeom>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b="b" l="0" r="r" t="0"/>
              <a:pathLst>
                <a:path h="64" w="26">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4" name="chenying0907 824"/>
            <p:cNvSpPr/>
            <p:nvPr/>
          </p:nvSpPr>
          <p:spPr bwMode="auto">
            <a:xfrm>
              <a:off x="4319588" y="3497263"/>
              <a:ext cx="9525" cy="31750"/>
            </a:xfrm>
            <a:custGeom>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b="b" l="0" r="r" t="0"/>
              <a:pathLst>
                <a:path h="79" w="22">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5" name="chenying0907 825"/>
            <p:cNvSpPr/>
            <p:nvPr/>
          </p:nvSpPr>
          <p:spPr bwMode="auto">
            <a:xfrm>
              <a:off x="4338638" y="3503613"/>
              <a:ext cx="7938" cy="31750"/>
            </a:xfrm>
            <a:custGeom>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b="b" l="0" r="r" t="0"/>
              <a:pathLst>
                <a:path h="80" w="23">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6" name="chenying0907 826"/>
            <p:cNvSpPr/>
            <p:nvPr/>
          </p:nvSpPr>
          <p:spPr bwMode="auto">
            <a:xfrm>
              <a:off x="4364038" y="3490913"/>
              <a:ext cx="4763" cy="22225"/>
            </a:xfrm>
            <a:custGeom>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b="b" l="0" r="r" t="0"/>
              <a:pathLst>
                <a:path h="57" w="12">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7" name="chenying0907 827"/>
            <p:cNvSpPr/>
            <p:nvPr/>
          </p:nvSpPr>
          <p:spPr bwMode="auto">
            <a:xfrm>
              <a:off x="4368801" y="3552826"/>
              <a:ext cx="6350" cy="28575"/>
            </a:xfrm>
            <a:custGeom>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b="b" l="0" r="r" t="0"/>
              <a:pathLst>
                <a:path h="72" w="19">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8" name="chenying0907 828"/>
            <p:cNvSpPr/>
            <p:nvPr/>
          </p:nvSpPr>
          <p:spPr bwMode="auto">
            <a:xfrm>
              <a:off x="4384676" y="3568701"/>
              <a:ext cx="7938" cy="31750"/>
            </a:xfrm>
            <a:custGeom>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b="b" l="0" r="r" t="0"/>
              <a:pathLst>
                <a:path h="80" w="19">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89" name="chenying0907 829"/>
            <p:cNvSpPr/>
            <p:nvPr/>
          </p:nvSpPr>
          <p:spPr bwMode="auto">
            <a:xfrm>
              <a:off x="4400551" y="3581401"/>
              <a:ext cx="4763" cy="22225"/>
            </a:xfrm>
            <a:custGeom>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b="b" l="0" r="r" t="0"/>
              <a:pathLst>
                <a:path h="54" w="12">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0" name="chenying0907 830"/>
            <p:cNvSpPr/>
            <p:nvPr/>
          </p:nvSpPr>
          <p:spPr bwMode="auto">
            <a:xfrm>
              <a:off x="4422776" y="3571876"/>
              <a:ext cx="4763" cy="14288"/>
            </a:xfrm>
            <a:custGeom>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38" w="12">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1" name="chenying0907 831"/>
            <p:cNvSpPr/>
            <p:nvPr/>
          </p:nvSpPr>
          <p:spPr bwMode="auto">
            <a:xfrm>
              <a:off x="4430713" y="3629026"/>
              <a:ext cx="11113" cy="23813"/>
            </a:xfrm>
            <a:custGeom>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b="b" l="0" r="r" t="0"/>
              <a:pathLst>
                <a:path h="60" w="27">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2" name="chenying0907 832"/>
            <p:cNvSpPr/>
            <p:nvPr/>
          </p:nvSpPr>
          <p:spPr bwMode="auto">
            <a:xfrm>
              <a:off x="4441826" y="3636963"/>
              <a:ext cx="11113" cy="25400"/>
            </a:xfrm>
            <a:custGeom>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b="b" l="0" r="r" t="0"/>
              <a:pathLst>
                <a:path h="64" w="27">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3" name="chenying0907 833"/>
            <p:cNvSpPr/>
            <p:nvPr/>
          </p:nvSpPr>
          <p:spPr bwMode="auto">
            <a:xfrm>
              <a:off x="4467226" y="3646488"/>
              <a:ext cx="4763" cy="25400"/>
            </a:xfrm>
            <a:custGeom>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b="b" l="0" r="r" t="0"/>
              <a:pathLst>
                <a:path h="64" w="12">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4" name="chenying0907 834"/>
            <p:cNvSpPr/>
            <p:nvPr/>
          </p:nvSpPr>
          <p:spPr bwMode="auto">
            <a:xfrm>
              <a:off x="4483101" y="3641726"/>
              <a:ext cx="6350" cy="15875"/>
            </a:xfrm>
            <a:custGeom>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b="b" l="0" r="r" t="0"/>
              <a:pathLst>
                <a:path h="38" w="15">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5" name="chenying0907 835"/>
            <p:cNvSpPr/>
            <p:nvPr/>
          </p:nvSpPr>
          <p:spPr bwMode="auto">
            <a:xfrm>
              <a:off x="4492626" y="3687763"/>
              <a:ext cx="4763" cy="20638"/>
            </a:xfrm>
            <a:custGeom>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b="b" l="0" r="r" t="0"/>
              <a:pathLst>
                <a:path h="52" w="11">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6" name="chenying0907 836"/>
            <p:cNvSpPr/>
            <p:nvPr/>
          </p:nvSpPr>
          <p:spPr bwMode="auto">
            <a:xfrm>
              <a:off x="4505326" y="3698876"/>
              <a:ext cx="4763" cy="30163"/>
            </a:xfrm>
            <a:custGeom>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b="b" l="0" r="r" t="0"/>
              <a:pathLst>
                <a:path h="76" w="15">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7" name="chenying0907 837"/>
            <p:cNvSpPr/>
            <p:nvPr/>
          </p:nvSpPr>
          <p:spPr bwMode="auto">
            <a:xfrm>
              <a:off x="4522788" y="3714751"/>
              <a:ext cx="6350" cy="19050"/>
            </a:xfrm>
            <a:custGeom>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b="b" l="0" r="r" t="0"/>
              <a:pathLst>
                <a:path h="48" w="16">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8" name="chenying0907 838"/>
            <p:cNvSpPr/>
            <p:nvPr/>
          </p:nvSpPr>
          <p:spPr bwMode="auto">
            <a:xfrm>
              <a:off x="4538663" y="3703638"/>
              <a:ext cx="4763" cy="19050"/>
            </a:xfrm>
            <a:custGeom>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45" w="10">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799" name="chenying0907 839"/>
            <p:cNvSpPr/>
            <p:nvPr/>
          </p:nvSpPr>
          <p:spPr bwMode="auto">
            <a:xfrm>
              <a:off x="4575176" y="3678238"/>
              <a:ext cx="6350" cy="19050"/>
            </a:xfrm>
            <a:custGeom>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b="b" l="0" r="r" t="0"/>
              <a:pathLst>
                <a:path h="49" w="16">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0" name="chenying0907 840"/>
            <p:cNvSpPr/>
            <p:nvPr/>
          </p:nvSpPr>
          <p:spPr bwMode="auto">
            <a:xfrm>
              <a:off x="4592638" y="3678238"/>
              <a:ext cx="6350" cy="17463"/>
            </a:xfrm>
            <a:custGeom>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b="b" l="0" r="r" t="0"/>
              <a:pathLst>
                <a:path h="41" w="15">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1" name="chenying0907 841"/>
            <p:cNvSpPr/>
            <p:nvPr/>
          </p:nvSpPr>
          <p:spPr bwMode="auto">
            <a:xfrm>
              <a:off x="4608513" y="3670301"/>
              <a:ext cx="4763" cy="19050"/>
            </a:xfrm>
            <a:custGeom>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b="b" l="0" r="r" t="0"/>
              <a:pathLst>
                <a:path h="46" w="13">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2" name="chenying0907 842"/>
            <p:cNvSpPr/>
            <p:nvPr/>
          </p:nvSpPr>
          <p:spPr bwMode="auto">
            <a:xfrm>
              <a:off x="4629151" y="3640138"/>
              <a:ext cx="4763" cy="22225"/>
            </a:xfrm>
            <a:custGeom>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b="b" l="0" r="r" t="0"/>
              <a:pathLst>
                <a:path h="56" w="12">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3" name="chenying0907 843"/>
            <p:cNvSpPr/>
            <p:nvPr/>
          </p:nvSpPr>
          <p:spPr bwMode="auto">
            <a:xfrm>
              <a:off x="4648201" y="3641726"/>
              <a:ext cx="6350" cy="17463"/>
            </a:xfrm>
            <a:custGeom>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b="b" l="0" r="r" t="0"/>
              <a:pathLst>
                <a:path h="42" w="16">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4" name="chenying0907 844"/>
            <p:cNvSpPr/>
            <p:nvPr/>
          </p:nvSpPr>
          <p:spPr bwMode="auto">
            <a:xfrm>
              <a:off x="4668838" y="3640138"/>
              <a:ext cx="4763" cy="14288"/>
            </a:xfrm>
            <a:custGeom>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38" w="10">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5" name="chenying0907 845"/>
            <p:cNvSpPr/>
            <p:nvPr/>
          </p:nvSpPr>
          <p:spPr bwMode="auto">
            <a:xfrm>
              <a:off x="4689476" y="3586163"/>
              <a:ext cx="6350" cy="23813"/>
            </a:xfrm>
            <a:custGeom>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b="b" l="0" r="r" t="0"/>
              <a:pathLst>
                <a:path h="57" w="1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6" name="chenying0907 846"/>
            <p:cNvSpPr/>
            <p:nvPr/>
          </p:nvSpPr>
          <p:spPr bwMode="auto">
            <a:xfrm>
              <a:off x="4702176" y="3587751"/>
              <a:ext cx="9525" cy="25400"/>
            </a:xfrm>
            <a:custGeom>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b="b" l="0" r="r" t="0"/>
              <a:pathLst>
                <a:path h="61" w="2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7" name="chenying0907 847"/>
            <p:cNvSpPr/>
            <p:nvPr/>
          </p:nvSpPr>
          <p:spPr bwMode="auto">
            <a:xfrm>
              <a:off x="4721226" y="3589338"/>
              <a:ext cx="6350" cy="25400"/>
            </a:xfrm>
            <a:custGeom>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b="b" l="0" r="r" t="0"/>
              <a:pathLst>
                <a:path h="61" w="17">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8" name="chenying0907 848"/>
            <p:cNvSpPr/>
            <p:nvPr/>
          </p:nvSpPr>
          <p:spPr bwMode="auto">
            <a:xfrm>
              <a:off x="4748213" y="3521076"/>
              <a:ext cx="3175" cy="30163"/>
            </a:xfrm>
            <a:custGeom>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b="b" l="0" r="r" t="0"/>
              <a:pathLst>
                <a:path h="76" w="12">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09" name="chenying0907 849"/>
            <p:cNvSpPr/>
            <p:nvPr/>
          </p:nvSpPr>
          <p:spPr bwMode="auto">
            <a:xfrm>
              <a:off x="4762501" y="3519488"/>
              <a:ext cx="6350" cy="25400"/>
            </a:xfrm>
            <a:custGeom>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b="b" l="0" r="r" t="0"/>
              <a:pathLst>
                <a:path h="62" w="16">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0" name="chenying0907 850"/>
            <p:cNvSpPr/>
            <p:nvPr/>
          </p:nvSpPr>
          <p:spPr bwMode="auto">
            <a:xfrm>
              <a:off x="4776788" y="3514726"/>
              <a:ext cx="6350" cy="22225"/>
            </a:xfrm>
            <a:custGeom>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b="b" l="0" r="r" t="0"/>
              <a:pathLst>
                <a:path h="56" w="17">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1" name="chenying0907 851"/>
            <p:cNvSpPr/>
            <p:nvPr/>
          </p:nvSpPr>
          <p:spPr bwMode="auto">
            <a:xfrm>
              <a:off x="4498976" y="3473451"/>
              <a:ext cx="7938" cy="22225"/>
            </a:xfrm>
            <a:custGeom>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b="b" l="0" r="r" t="0"/>
              <a:pathLst>
                <a:path h="56" w="19">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2" name="chenying0907 852"/>
            <p:cNvSpPr/>
            <p:nvPr/>
          </p:nvSpPr>
          <p:spPr bwMode="auto">
            <a:xfrm>
              <a:off x="4521201" y="3486151"/>
              <a:ext cx="7938" cy="38100"/>
            </a:xfrm>
            <a:custGeom>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b="b" l="0" r="r" t="0"/>
              <a:pathLst>
                <a:path h="95" w="18">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3" name="chenying0907 853"/>
            <p:cNvSpPr/>
            <p:nvPr/>
          </p:nvSpPr>
          <p:spPr bwMode="auto">
            <a:xfrm>
              <a:off x="4540251" y="3524251"/>
              <a:ext cx="6350" cy="30163"/>
            </a:xfrm>
            <a:custGeom>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b="b" l="0" r="r" t="0"/>
              <a:pathLst>
                <a:path h="76" w="1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4" name="chenying0907 854"/>
            <p:cNvSpPr/>
            <p:nvPr/>
          </p:nvSpPr>
          <p:spPr bwMode="auto">
            <a:xfrm>
              <a:off x="4629151" y="3451226"/>
              <a:ext cx="4763" cy="25400"/>
            </a:xfrm>
            <a:custGeom>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b="b" l="0" r="r" t="0"/>
              <a:pathLst>
                <a:path h="65" w="12">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5" name="chenying0907 855"/>
            <p:cNvSpPr/>
            <p:nvPr/>
          </p:nvSpPr>
          <p:spPr bwMode="auto">
            <a:xfrm>
              <a:off x="4657726" y="3457576"/>
              <a:ext cx="6350" cy="20638"/>
            </a:xfrm>
            <a:custGeom>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b="b" l="0" r="r" t="0"/>
              <a:pathLst>
                <a:path h="52" w="16">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6" name="chenying0907 856"/>
            <p:cNvSpPr/>
            <p:nvPr/>
          </p:nvSpPr>
          <p:spPr bwMode="auto">
            <a:xfrm>
              <a:off x="4686301" y="3459163"/>
              <a:ext cx="4763" cy="28575"/>
            </a:xfrm>
            <a:custGeom>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b="b" l="0" r="r" t="0"/>
              <a:pathLst>
                <a:path h="72" w="15">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7" name="chenying0907 857"/>
            <p:cNvSpPr/>
            <p:nvPr/>
          </p:nvSpPr>
          <p:spPr bwMode="auto">
            <a:xfrm>
              <a:off x="4621213" y="3276601"/>
              <a:ext cx="4763" cy="22225"/>
            </a:xfrm>
            <a:custGeom>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b="b" l="0" r="r" t="0"/>
              <a:pathLst>
                <a:path h="56" w="14">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8" name="chenying0907 858"/>
            <p:cNvSpPr/>
            <p:nvPr/>
          </p:nvSpPr>
          <p:spPr bwMode="auto">
            <a:xfrm>
              <a:off x="4646613" y="3281363"/>
              <a:ext cx="7938" cy="19050"/>
            </a:xfrm>
            <a:custGeom>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b="b" l="0" r="r" t="0"/>
              <a:pathLst>
                <a:path h="48" w="20">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19" name="chenying0907 859"/>
            <p:cNvSpPr/>
            <p:nvPr/>
          </p:nvSpPr>
          <p:spPr bwMode="auto">
            <a:xfrm>
              <a:off x="4673601" y="3286126"/>
              <a:ext cx="6350" cy="22225"/>
            </a:xfrm>
            <a:custGeom>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b="b" l="0" r="r" t="0"/>
              <a:pathLst>
                <a:path h="57" w="16">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0" name="chenying0907 860"/>
            <p:cNvSpPr/>
            <p:nvPr/>
          </p:nvSpPr>
          <p:spPr bwMode="auto">
            <a:xfrm>
              <a:off x="4757738" y="3371851"/>
              <a:ext cx="4763" cy="26988"/>
            </a:xfrm>
            <a:custGeom>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68" w="12">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1" name="chenying0907 861"/>
            <p:cNvSpPr/>
            <p:nvPr/>
          </p:nvSpPr>
          <p:spPr bwMode="auto">
            <a:xfrm>
              <a:off x="4781551" y="3379788"/>
              <a:ext cx="7938" cy="14288"/>
            </a:xfrm>
            <a:custGeom>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b="b" l="0" r="r" t="0"/>
              <a:pathLst>
                <a:path h="35" w="18">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2" name="chenying0907 862"/>
            <p:cNvSpPr/>
            <p:nvPr/>
          </p:nvSpPr>
          <p:spPr bwMode="auto">
            <a:xfrm>
              <a:off x="4351338" y="3216276"/>
              <a:ext cx="368300" cy="204788"/>
            </a:xfrm>
            <a:custGeom>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b="b" l="0" r="r" t="0"/>
              <a:pathLst>
                <a:path h="517" w="924">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3" name="chenying0907 863"/>
            <p:cNvSpPr>
              <a:spLocks noEditPoints="1"/>
            </p:cNvSpPr>
            <p:nvPr/>
          </p:nvSpPr>
          <p:spPr bwMode="auto">
            <a:xfrm>
              <a:off x="4281488" y="3422651"/>
              <a:ext cx="115888" cy="122238"/>
            </a:xfrm>
            <a:custGeom>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b="b" l="0" r="r" t="0"/>
              <a:pathLst>
                <a:path h="307" w="293">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4" name="chenying0907 864"/>
            <p:cNvSpPr>
              <a:spLocks noEditPoints="1"/>
            </p:cNvSpPr>
            <p:nvPr/>
          </p:nvSpPr>
          <p:spPr bwMode="auto">
            <a:xfrm>
              <a:off x="4343401" y="3497263"/>
              <a:ext cx="115888" cy="122238"/>
            </a:xfrm>
            <a:custGeom>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b="b" l="0" r="r" t="0"/>
              <a:pathLst>
                <a:path h="307" w="293">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5" name="chenying0907 865"/>
            <p:cNvSpPr>
              <a:spLocks noEditPoints="1"/>
            </p:cNvSpPr>
            <p:nvPr/>
          </p:nvSpPr>
          <p:spPr bwMode="auto">
            <a:xfrm>
              <a:off x="4410076" y="3570288"/>
              <a:ext cx="106363" cy="111125"/>
            </a:xfrm>
            <a:custGeom>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b="b" l="0" r="r" t="0"/>
              <a:pathLst>
                <a:path h="281" w="268">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6" name="chenying0907 866"/>
            <p:cNvSpPr>
              <a:spLocks noEditPoints="1"/>
            </p:cNvSpPr>
            <p:nvPr/>
          </p:nvSpPr>
          <p:spPr bwMode="auto">
            <a:xfrm>
              <a:off x="4471988" y="3636963"/>
              <a:ext cx="96838" cy="103188"/>
            </a:xfrm>
            <a:custGeom>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b="b" l="0" r="r" t="0"/>
              <a:pathLst>
                <a:path h="260" w="246">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7" name="chenying0907 867"/>
            <p:cNvSpPr/>
            <p:nvPr/>
          </p:nvSpPr>
          <p:spPr bwMode="auto">
            <a:xfrm>
              <a:off x="4233863" y="3363913"/>
              <a:ext cx="76200" cy="95250"/>
            </a:xfrm>
            <a:custGeom>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b="b" l="0" r="r" t="0"/>
              <a:pathLst>
                <a:path h="239" w="190">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8" name="chenying0907 868"/>
            <p:cNvSpPr/>
            <p:nvPr/>
          </p:nvSpPr>
          <p:spPr bwMode="auto">
            <a:xfrm>
              <a:off x="4421188" y="3222626"/>
              <a:ext cx="46038" cy="36513"/>
            </a:xfrm>
            <a:custGeom>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b="b" l="0" r="r" t="0"/>
              <a:pathLst>
                <a:path h="94" w="119">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29" name="chenying0907 869"/>
            <p:cNvSpPr>
              <a:spLocks noEditPoints="1"/>
            </p:cNvSpPr>
            <p:nvPr/>
          </p:nvSpPr>
          <p:spPr bwMode="auto">
            <a:xfrm>
              <a:off x="4148138" y="3128963"/>
              <a:ext cx="312738" cy="266700"/>
            </a:xfrm>
            <a:custGeom>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b="b" l="0" r="r" t="0"/>
              <a:pathLst>
                <a:path h="670" w="786">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0" name="chenying0907 870"/>
            <p:cNvSpPr>
              <a:spLocks noEditPoints="1"/>
            </p:cNvSpPr>
            <p:nvPr/>
          </p:nvSpPr>
          <p:spPr bwMode="auto">
            <a:xfrm>
              <a:off x="4635501" y="3128963"/>
              <a:ext cx="311150" cy="266700"/>
            </a:xfrm>
            <a:custGeom>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b="b" l="0" r="r" t="0"/>
              <a:pathLst>
                <a:path h="670" w="786">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1" name="chenying0907 871"/>
            <p:cNvSpPr/>
            <p:nvPr/>
          </p:nvSpPr>
          <p:spPr bwMode="auto">
            <a:xfrm>
              <a:off x="4554538" y="3389313"/>
              <a:ext cx="261938" cy="327025"/>
            </a:xfrm>
            <a:custGeom>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b="b" l="0" r="r" t="0"/>
              <a:pathLst>
                <a:path h="823" w="659">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2" name="chenying0907 872"/>
            <p:cNvSpPr/>
            <p:nvPr/>
          </p:nvSpPr>
          <p:spPr bwMode="auto">
            <a:xfrm>
              <a:off x="4781551" y="3371851"/>
              <a:ext cx="85725" cy="120650"/>
            </a:xfrm>
            <a:custGeom>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b="b" l="0" r="r" t="0"/>
              <a:pathLst>
                <a:path h="301" w="216">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p:nvPr/>
          </p:nvSpPr>
          <p:spPr bwMode="auto">
            <a:xfrm>
              <a:off x="3225801" y="3094038"/>
              <a:ext cx="158750" cy="142875"/>
            </a:xfrm>
            <a:custGeom>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b="b" l="0" r="r" t="0"/>
              <a:pathLst>
                <a:path h="360" w="399">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5" name="chenying0907 874"/>
            <p:cNvSpPr/>
            <p:nvPr/>
          </p:nvSpPr>
          <p:spPr bwMode="auto">
            <a:xfrm>
              <a:off x="3244851" y="3078163"/>
              <a:ext cx="209550" cy="179388"/>
            </a:xfrm>
            <a:custGeom>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b="b" l="0" r="r" t="0"/>
              <a:pathLst>
                <a:path h="450" w="53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6" name="chenying0907 875"/>
            <p:cNvSpPr/>
            <p:nvPr/>
          </p:nvSpPr>
          <p:spPr bwMode="auto">
            <a:xfrm>
              <a:off x="3276601" y="3081338"/>
              <a:ext cx="225425" cy="176213"/>
            </a:xfrm>
            <a:custGeom>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b="b" l="0" r="r" t="0"/>
              <a:pathLst>
                <a:path h="445" w="570">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7" name="chenying0907 876"/>
            <p:cNvSpPr/>
            <p:nvPr/>
          </p:nvSpPr>
          <p:spPr bwMode="auto">
            <a:xfrm>
              <a:off x="3311526" y="3082926"/>
              <a:ext cx="227013" cy="171450"/>
            </a:xfrm>
            <a:custGeom>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b="b" l="0" r="r" t="0"/>
              <a:pathLst>
                <a:path h="432" w="572">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8" name="chenying0907 877"/>
            <p:cNvSpPr/>
            <p:nvPr/>
          </p:nvSpPr>
          <p:spPr bwMode="auto">
            <a:xfrm>
              <a:off x="3371851" y="3092451"/>
              <a:ext cx="185738" cy="153988"/>
            </a:xfrm>
            <a:custGeom>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b="b" l="0" r="r" t="0"/>
              <a:pathLst>
                <a:path h="389" w="467">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39" name="chenying0907 878"/>
            <p:cNvSpPr/>
            <p:nvPr/>
          </p:nvSpPr>
          <p:spPr bwMode="auto">
            <a:xfrm>
              <a:off x="3521076" y="3098801"/>
              <a:ext cx="65088" cy="63500"/>
            </a:xfrm>
            <a:custGeom>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b="b" l="0" r="r" t="0"/>
              <a:pathLst>
                <a:path h="160" w="165">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0" name="chenying0907 879"/>
            <p:cNvSpPr/>
            <p:nvPr/>
          </p:nvSpPr>
          <p:spPr bwMode="auto">
            <a:xfrm>
              <a:off x="3532188" y="3103563"/>
              <a:ext cx="90488" cy="82550"/>
            </a:xfrm>
            <a:custGeom>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b="b" l="0" r="r" t="0"/>
              <a:pathLst>
                <a:path h="211" w="229">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1" name="chenying0907 880"/>
            <p:cNvSpPr/>
            <p:nvPr/>
          </p:nvSpPr>
          <p:spPr bwMode="auto">
            <a:xfrm>
              <a:off x="3559176" y="3119438"/>
              <a:ext cx="95250" cy="85725"/>
            </a:xfrm>
            <a:custGeom>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b="b" l="0" r="r" t="0"/>
              <a:pathLst>
                <a:path h="215" w="240">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2" name="chenying0907 881"/>
            <p:cNvSpPr/>
            <p:nvPr/>
          </p:nvSpPr>
          <p:spPr bwMode="auto">
            <a:xfrm>
              <a:off x="3589338" y="3135313"/>
              <a:ext cx="92075" cy="92075"/>
            </a:xfrm>
            <a:custGeom>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b="b" l="0" r="r" t="0"/>
              <a:pathLst>
                <a:path h="234" w="235">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3" name="chenying0907 882"/>
            <p:cNvSpPr/>
            <p:nvPr/>
          </p:nvSpPr>
          <p:spPr bwMode="auto">
            <a:xfrm>
              <a:off x="3629026" y="3171826"/>
              <a:ext cx="68263" cy="60325"/>
            </a:xfrm>
            <a:custGeom>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b="b" l="0" r="r" t="0"/>
              <a:pathLst>
                <a:path h="155" w="171">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4" name="chenying0907 883"/>
            <p:cNvSpPr/>
            <p:nvPr/>
          </p:nvSpPr>
          <p:spPr bwMode="auto">
            <a:xfrm>
              <a:off x="3644901" y="3186113"/>
              <a:ext cx="73025" cy="68263"/>
            </a:xfrm>
            <a:custGeom>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b="b" l="0" r="r" t="0"/>
              <a:pathLst>
                <a:path h="171" w="183">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5" name="chenying0907 884"/>
            <p:cNvSpPr/>
            <p:nvPr/>
          </p:nvSpPr>
          <p:spPr bwMode="auto">
            <a:xfrm>
              <a:off x="3673476" y="3219451"/>
              <a:ext cx="49213" cy="42863"/>
            </a:xfrm>
            <a:custGeom>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b="b" l="0" r="r" t="0"/>
              <a:pathLst>
                <a:path h="108" w="125">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6" name="chenying0907 885"/>
            <p:cNvSpPr/>
            <p:nvPr/>
          </p:nvSpPr>
          <p:spPr bwMode="auto">
            <a:xfrm>
              <a:off x="3289301" y="3514726"/>
              <a:ext cx="87313" cy="93663"/>
            </a:xfrm>
            <a:custGeom>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b="b" l="0" r="r" t="0"/>
              <a:pathLst>
                <a:path h="234" w="216">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7" name="chenying0907 886"/>
            <p:cNvSpPr/>
            <p:nvPr/>
          </p:nvSpPr>
          <p:spPr bwMode="auto">
            <a:xfrm>
              <a:off x="3252788" y="3548063"/>
              <a:ext cx="125413" cy="130175"/>
            </a:xfrm>
            <a:custGeom>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b="b" l="0" r="r" t="0"/>
              <a:pathLst>
                <a:path h="329" w="316">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8" name="chenying0907 887"/>
            <p:cNvSpPr/>
            <p:nvPr/>
          </p:nvSpPr>
          <p:spPr bwMode="auto">
            <a:xfrm>
              <a:off x="3255963" y="3578226"/>
              <a:ext cx="133350" cy="146050"/>
            </a:xfrm>
            <a:custGeom>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b="b" l="0" r="r" t="0"/>
              <a:pathLst>
                <a:path h="366" w="33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49" name="chenying0907 888"/>
            <p:cNvSpPr/>
            <p:nvPr/>
          </p:nvSpPr>
          <p:spPr bwMode="auto">
            <a:xfrm>
              <a:off x="3267076" y="3592513"/>
              <a:ext cx="152400" cy="169863"/>
            </a:xfrm>
            <a:custGeom>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b="b" l="0" r="r" t="0"/>
              <a:pathLst>
                <a:path h="428" w="382">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0" name="chenying0907 889"/>
            <p:cNvSpPr/>
            <p:nvPr/>
          </p:nvSpPr>
          <p:spPr bwMode="auto">
            <a:xfrm>
              <a:off x="3327401" y="3587751"/>
              <a:ext cx="139700" cy="176213"/>
            </a:xfrm>
            <a:custGeom>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b="b" l="0" r="r" t="0"/>
              <a:pathLst>
                <a:path h="442" w="349">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1" name="chenying0907 890"/>
            <p:cNvSpPr/>
            <p:nvPr/>
          </p:nvSpPr>
          <p:spPr bwMode="auto">
            <a:xfrm>
              <a:off x="3362326" y="3660776"/>
              <a:ext cx="88900" cy="106363"/>
            </a:xfrm>
            <a:custGeom>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b="b" l="0" r="r" t="0"/>
              <a:pathLst>
                <a:path h="268" w="223">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2" name="chenying0907 891"/>
            <p:cNvSpPr/>
            <p:nvPr/>
          </p:nvSpPr>
          <p:spPr bwMode="auto">
            <a:xfrm>
              <a:off x="3398838" y="3705226"/>
              <a:ext cx="47625" cy="66675"/>
            </a:xfrm>
            <a:custGeom>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b="b" l="0" r="r" t="0"/>
              <a:pathLst>
                <a:path h="167" w="119">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3" name="chenying0907 892"/>
            <p:cNvSpPr/>
            <p:nvPr/>
          </p:nvSpPr>
          <p:spPr bwMode="auto">
            <a:xfrm>
              <a:off x="3432176" y="3724276"/>
              <a:ext cx="47625" cy="53975"/>
            </a:xfrm>
            <a:custGeom>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b="b" l="0" r="r" t="0"/>
              <a:pathLst>
                <a:path h="136" w="120">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4" name="chenying0907 893"/>
            <p:cNvSpPr/>
            <p:nvPr/>
          </p:nvSpPr>
          <p:spPr bwMode="auto">
            <a:xfrm>
              <a:off x="3463926" y="3732213"/>
              <a:ext cx="38100" cy="47625"/>
            </a:xfrm>
            <a:custGeom>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b="b" l="0" r="r" t="0"/>
              <a:pathLst>
                <a:path h="120" w="96">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5" name="chenying0907 894"/>
            <p:cNvSpPr/>
            <p:nvPr/>
          </p:nvSpPr>
          <p:spPr bwMode="auto">
            <a:xfrm>
              <a:off x="3511551" y="3668713"/>
              <a:ext cx="79375" cy="104775"/>
            </a:xfrm>
            <a:custGeom>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b="b" l="0" r="r" t="0"/>
              <a:pathLst>
                <a:path h="263" w="200">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6" name="chenying0907 895"/>
            <p:cNvSpPr/>
            <p:nvPr/>
          </p:nvSpPr>
          <p:spPr bwMode="auto">
            <a:xfrm>
              <a:off x="3559176" y="3678238"/>
              <a:ext cx="74613" cy="98425"/>
            </a:xfrm>
            <a:custGeom>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b="b" l="0" r="r" t="0"/>
              <a:pathLst>
                <a:path h="245" w="189">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7" name="chenying0907 896"/>
            <p:cNvSpPr/>
            <p:nvPr/>
          </p:nvSpPr>
          <p:spPr bwMode="auto">
            <a:xfrm>
              <a:off x="3594101" y="3630613"/>
              <a:ext cx="122238" cy="152400"/>
            </a:xfrm>
            <a:custGeom>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b="b" l="0" r="r" t="0"/>
              <a:pathLst>
                <a:path h="382" w="309">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8" name="chenying0907 897"/>
            <p:cNvSpPr/>
            <p:nvPr/>
          </p:nvSpPr>
          <p:spPr bwMode="auto">
            <a:xfrm>
              <a:off x="3629026" y="3665538"/>
              <a:ext cx="88900" cy="111125"/>
            </a:xfrm>
            <a:custGeom>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b="b" l="0" r="r" t="0"/>
              <a:pathLst>
                <a:path h="280" w="221">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59" name="chenying0907 898"/>
            <p:cNvSpPr/>
            <p:nvPr/>
          </p:nvSpPr>
          <p:spPr bwMode="auto">
            <a:xfrm>
              <a:off x="3668713" y="3692526"/>
              <a:ext cx="60325" cy="80963"/>
            </a:xfrm>
            <a:custGeom>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b="b" l="0" r="r" t="0"/>
              <a:pathLst>
                <a:path h="206" w="154">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0" name="chenying0907 899"/>
            <p:cNvSpPr/>
            <p:nvPr/>
          </p:nvSpPr>
          <p:spPr bwMode="auto">
            <a:xfrm>
              <a:off x="3697288" y="3721101"/>
              <a:ext cx="41275" cy="50800"/>
            </a:xfrm>
            <a:custGeom>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b="b" l="0" r="r" t="0"/>
              <a:pathLst>
                <a:path h="127" w="102">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1" name="chenying0907 900"/>
            <p:cNvSpPr/>
            <p:nvPr/>
          </p:nvSpPr>
          <p:spPr bwMode="auto">
            <a:xfrm>
              <a:off x="3511551" y="3597276"/>
              <a:ext cx="38100" cy="52388"/>
            </a:xfrm>
            <a:custGeom>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b="b" l="0" r="r" t="0"/>
              <a:pathLst>
                <a:path h="132" w="97">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2" name="chenying0907 901"/>
            <p:cNvSpPr/>
            <p:nvPr/>
          </p:nvSpPr>
          <p:spPr bwMode="auto">
            <a:xfrm>
              <a:off x="3522663" y="3532188"/>
              <a:ext cx="114300" cy="157163"/>
            </a:xfrm>
            <a:custGeom>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b="b" l="0" r="r" t="0"/>
              <a:pathLst>
                <a:path h="399" w="285">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3" name="chenying0907 902"/>
            <p:cNvSpPr/>
            <p:nvPr/>
          </p:nvSpPr>
          <p:spPr bwMode="auto">
            <a:xfrm>
              <a:off x="3600451" y="3543301"/>
              <a:ext cx="68263" cy="95250"/>
            </a:xfrm>
            <a:custGeom>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b="b" l="0" r="r" t="0"/>
              <a:pathLst>
                <a:path h="239" w="172">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4" name="chenying0907 903"/>
            <p:cNvSpPr/>
            <p:nvPr/>
          </p:nvSpPr>
          <p:spPr bwMode="auto">
            <a:xfrm>
              <a:off x="3633788" y="3560763"/>
              <a:ext cx="53975" cy="80963"/>
            </a:xfrm>
            <a:custGeom>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b="b" l="0" r="r" t="0"/>
              <a:pathLst>
                <a:path h="205" w="136">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5" name="chenying0907 904"/>
            <p:cNvSpPr/>
            <p:nvPr/>
          </p:nvSpPr>
          <p:spPr bwMode="auto">
            <a:xfrm>
              <a:off x="3668713" y="3586163"/>
              <a:ext cx="38100" cy="55563"/>
            </a:xfrm>
            <a:custGeom>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b="b" l="0" r="r" t="0"/>
              <a:pathLst>
                <a:path h="142" w="96">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6" name="chenying0907 905"/>
            <p:cNvSpPr/>
            <p:nvPr/>
          </p:nvSpPr>
          <p:spPr bwMode="auto">
            <a:xfrm>
              <a:off x="3271838" y="3430588"/>
              <a:ext cx="15875" cy="17463"/>
            </a:xfrm>
            <a:custGeom>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b="b" l="0" r="r" t="0"/>
              <a:pathLst>
                <a:path h="42" w="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7" name="chenying0907 906"/>
            <p:cNvSpPr/>
            <p:nvPr/>
          </p:nvSpPr>
          <p:spPr bwMode="auto">
            <a:xfrm>
              <a:off x="3295651" y="3446463"/>
              <a:ext cx="20638" cy="20638"/>
            </a:xfrm>
            <a:custGeom>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b="b" l="0" r="r" t="0"/>
              <a:pathLst>
                <a:path h="52" w="49">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8" name="chenying0907 907"/>
            <p:cNvSpPr/>
            <p:nvPr/>
          </p:nvSpPr>
          <p:spPr bwMode="auto">
            <a:xfrm>
              <a:off x="3322638" y="3460751"/>
              <a:ext cx="19050" cy="20638"/>
            </a:xfrm>
            <a:custGeom>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b="b" l="0" r="r" t="0"/>
              <a:pathLst>
                <a:path h="52" w="46">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69" name="chenying0907 908"/>
            <p:cNvSpPr/>
            <p:nvPr/>
          </p:nvSpPr>
          <p:spPr bwMode="auto">
            <a:xfrm>
              <a:off x="3348038" y="3482976"/>
              <a:ext cx="23813" cy="26988"/>
            </a:xfrm>
            <a:custGeom>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b="b" l="0" r="r" t="0"/>
              <a:pathLst>
                <a:path h="68" w="60">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0" name="chenying0907 909"/>
            <p:cNvSpPr/>
            <p:nvPr/>
          </p:nvSpPr>
          <p:spPr bwMode="auto">
            <a:xfrm>
              <a:off x="3398838" y="3498851"/>
              <a:ext cx="20638" cy="30163"/>
            </a:xfrm>
            <a:custGeom>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b="b" l="0" r="r" t="0"/>
              <a:pathLst>
                <a:path h="75" w="52">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1" name="chenying0907 910"/>
            <p:cNvSpPr/>
            <p:nvPr/>
          </p:nvSpPr>
          <p:spPr bwMode="auto">
            <a:xfrm>
              <a:off x="3460751" y="3505201"/>
              <a:ext cx="17463" cy="26988"/>
            </a:xfrm>
            <a:custGeom>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b="b" l="0" r="r" t="0"/>
              <a:pathLst>
                <a:path h="68" w="46">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2" name="chenying0907 911"/>
            <p:cNvSpPr/>
            <p:nvPr/>
          </p:nvSpPr>
          <p:spPr bwMode="auto">
            <a:xfrm>
              <a:off x="3506788" y="3503613"/>
              <a:ext cx="25400" cy="31750"/>
            </a:xfrm>
            <a:custGeom>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b="b" l="0" r="r" t="0"/>
              <a:pathLst>
                <a:path h="80" w="62">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3" name="chenying0907 912"/>
            <p:cNvSpPr/>
            <p:nvPr/>
          </p:nvSpPr>
          <p:spPr bwMode="auto">
            <a:xfrm>
              <a:off x="3549651" y="3498851"/>
              <a:ext cx="23813" cy="34925"/>
            </a:xfrm>
            <a:custGeom>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b="b" l="0" r="r" t="0"/>
              <a:pathLst>
                <a:path h="87" w="61">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4" name="chenying0907 913"/>
            <p:cNvSpPr/>
            <p:nvPr/>
          </p:nvSpPr>
          <p:spPr bwMode="auto">
            <a:xfrm>
              <a:off x="3594101" y="3487738"/>
              <a:ext cx="28575" cy="36513"/>
            </a:xfrm>
            <a:custGeom>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b="b" l="0" r="r" t="0"/>
              <a:pathLst>
                <a:path h="91" w="72">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5" name="chenying0907 914"/>
            <p:cNvSpPr/>
            <p:nvPr/>
          </p:nvSpPr>
          <p:spPr bwMode="auto">
            <a:xfrm>
              <a:off x="3641726" y="3463926"/>
              <a:ext cx="25400" cy="36513"/>
            </a:xfrm>
            <a:custGeom>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b="b" l="0" r="r" t="0"/>
              <a:pathLst>
                <a:path h="92" w="64">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6" name="chenying0907 915"/>
            <p:cNvSpPr/>
            <p:nvPr/>
          </p:nvSpPr>
          <p:spPr bwMode="auto">
            <a:xfrm>
              <a:off x="3375026" y="3309938"/>
              <a:ext cx="42863" cy="44450"/>
            </a:xfrm>
            <a:custGeom>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b="b" l="0" r="r" t="0"/>
              <a:pathLst>
                <a:path h="114" w="110">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7" name="chenying0907 916"/>
            <p:cNvSpPr/>
            <p:nvPr/>
          </p:nvSpPr>
          <p:spPr bwMode="auto">
            <a:xfrm>
              <a:off x="3533776" y="3309938"/>
              <a:ext cx="42863" cy="44450"/>
            </a:xfrm>
            <a:custGeom>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b="b" l="0" r="r" t="0"/>
              <a:pathLst>
                <a:path h="114" w="109">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8" name="chenying0907 917"/>
            <p:cNvSpPr>
              <a:spLocks noEditPoints="1"/>
            </p:cNvSpPr>
            <p:nvPr/>
          </p:nvSpPr>
          <p:spPr bwMode="auto">
            <a:xfrm>
              <a:off x="3213101" y="3067051"/>
              <a:ext cx="527050" cy="474663"/>
            </a:xfrm>
            <a:custGeom>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b="b" l="0" r="r" t="0"/>
              <a:pathLst>
                <a:path h="1197" w="1329">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79" name="chenying0907 918"/>
            <p:cNvSpPr/>
            <p:nvPr/>
          </p:nvSpPr>
          <p:spPr bwMode="auto">
            <a:xfrm>
              <a:off x="3213101" y="3149601"/>
              <a:ext cx="519113" cy="127000"/>
            </a:xfrm>
            <a:custGeom>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b="b" l="0" r="r" t="0"/>
              <a:pathLst>
                <a:path h="321" w="1308">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0" name="chenying0907 919"/>
            <p:cNvSpPr/>
            <p:nvPr/>
          </p:nvSpPr>
          <p:spPr bwMode="auto">
            <a:xfrm>
              <a:off x="3368676" y="3514726"/>
              <a:ext cx="252413" cy="92075"/>
            </a:xfrm>
            <a:custGeom>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b="b" l="0" r="r" t="0"/>
              <a:pathLst>
                <a:path h="230" w="637">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1" name="chenying0907 920"/>
            <p:cNvSpPr/>
            <p:nvPr/>
          </p:nvSpPr>
          <p:spPr bwMode="auto">
            <a:xfrm>
              <a:off x="3444876" y="3551238"/>
              <a:ext cx="80963" cy="52388"/>
            </a:xfrm>
            <a:custGeom>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b="b" l="0" r="r" t="0"/>
              <a:pathLst>
                <a:path h="131" w="204">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2" name="chenying0907 921"/>
            <p:cNvSpPr/>
            <p:nvPr/>
          </p:nvSpPr>
          <p:spPr bwMode="auto">
            <a:xfrm>
              <a:off x="3436938" y="3586163"/>
              <a:ext cx="96838" cy="152400"/>
            </a:xfrm>
            <a:custGeom>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b="b" l="0" r="r" t="0"/>
              <a:pathLst>
                <a:path h="383" w="241">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3" name="chenying0907 922"/>
            <p:cNvSpPr/>
            <p:nvPr/>
          </p:nvSpPr>
          <p:spPr bwMode="auto">
            <a:xfrm>
              <a:off x="3230563" y="3502026"/>
              <a:ext cx="523875" cy="285750"/>
            </a:xfrm>
            <a:custGeom>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b="b" l="0" r="r" t="0"/>
              <a:pathLst>
                <a:path h="720" w="1317">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4" name="chenying0907 923"/>
            <p:cNvSpPr>
              <a:spLocks noEditPoints="1"/>
            </p:cNvSpPr>
            <p:nvPr/>
          </p:nvSpPr>
          <p:spPr bwMode="auto">
            <a:xfrm>
              <a:off x="3565526" y="3633788"/>
              <a:ext cx="120650" cy="47625"/>
            </a:xfrm>
            <a:custGeom>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b="b" l="0" r="r" t="0"/>
              <a:pathLst>
                <a:path h="119" w="303">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p:nvPr/>
          </p:nvSpPr>
          <p:spPr bwMode="auto">
            <a:xfrm>
              <a:off x="6491288" y="3082926"/>
              <a:ext cx="71438" cy="90488"/>
            </a:xfrm>
            <a:custGeom>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b="b" l="0" r="r" t="0"/>
              <a:pathLst>
                <a:path h="228" w="17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7" name="chenying0907 925"/>
            <p:cNvSpPr/>
            <p:nvPr/>
          </p:nvSpPr>
          <p:spPr bwMode="auto">
            <a:xfrm>
              <a:off x="6500813" y="3079751"/>
              <a:ext cx="93663" cy="120650"/>
            </a:xfrm>
            <a:custGeom>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b="b" l="0" r="r" t="0"/>
              <a:pathLst>
                <a:path h="302" w="234">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8" name="chenying0907 926"/>
            <p:cNvSpPr/>
            <p:nvPr/>
          </p:nvSpPr>
          <p:spPr bwMode="auto">
            <a:xfrm>
              <a:off x="6578601" y="3070226"/>
              <a:ext cx="52388" cy="73025"/>
            </a:xfrm>
            <a:custGeom>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b="b" l="0" r="r" t="0"/>
              <a:pathLst>
                <a:path h="187" w="133">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89" name="chenying0907 927"/>
            <p:cNvSpPr/>
            <p:nvPr/>
          </p:nvSpPr>
          <p:spPr bwMode="auto">
            <a:xfrm>
              <a:off x="6616701" y="3071813"/>
              <a:ext cx="47625" cy="65088"/>
            </a:xfrm>
            <a:custGeom>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b="b" l="0" r="r" t="0"/>
              <a:pathLst>
                <a:path h="165" w="120">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0" name="chenying0907 928"/>
            <p:cNvSpPr/>
            <p:nvPr/>
          </p:nvSpPr>
          <p:spPr bwMode="auto">
            <a:xfrm>
              <a:off x="6645276" y="3073401"/>
              <a:ext cx="44450" cy="61913"/>
            </a:xfrm>
            <a:custGeom>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b="b" l="0" r="r" t="0"/>
              <a:pathLst>
                <a:path h="154" w="108">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1" name="chenying0907 929"/>
            <p:cNvSpPr/>
            <p:nvPr/>
          </p:nvSpPr>
          <p:spPr bwMode="auto">
            <a:xfrm>
              <a:off x="6672263" y="3076576"/>
              <a:ext cx="44450" cy="58738"/>
            </a:xfrm>
            <a:custGeom>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b="b" l="0" r="r" t="0"/>
              <a:pathLst>
                <a:path h="148" w="10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2" name="chenying0907 930"/>
            <p:cNvSpPr/>
            <p:nvPr/>
          </p:nvSpPr>
          <p:spPr bwMode="auto">
            <a:xfrm>
              <a:off x="6707188" y="3078163"/>
              <a:ext cx="41275" cy="53975"/>
            </a:xfrm>
            <a:custGeom>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b="b" l="0" r="r" t="0"/>
              <a:pathLst>
                <a:path h="138" w="102">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3" name="chenying0907 931"/>
            <p:cNvSpPr/>
            <p:nvPr/>
          </p:nvSpPr>
          <p:spPr bwMode="auto">
            <a:xfrm>
              <a:off x="6742113" y="3076576"/>
              <a:ext cx="39688" cy="55563"/>
            </a:xfrm>
            <a:custGeom>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b="b" l="0" r="r" t="0"/>
              <a:pathLst>
                <a:path h="143" w="102">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4" name="chenying0907 932"/>
            <p:cNvSpPr/>
            <p:nvPr/>
          </p:nvSpPr>
          <p:spPr bwMode="auto">
            <a:xfrm>
              <a:off x="6764338" y="3084513"/>
              <a:ext cx="38100" cy="50800"/>
            </a:xfrm>
            <a:custGeom>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b="b" l="0" r="r" t="0"/>
              <a:pathLst>
                <a:path h="125" w="97">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5" name="chenying0907 933"/>
            <p:cNvSpPr/>
            <p:nvPr/>
          </p:nvSpPr>
          <p:spPr bwMode="auto">
            <a:xfrm>
              <a:off x="6791326" y="3094038"/>
              <a:ext cx="38100" cy="49213"/>
            </a:xfrm>
            <a:custGeom>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b="b" l="0" r="r" t="0"/>
              <a:pathLst>
                <a:path h="124" w="98">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6" name="chenying0907 934"/>
            <p:cNvSpPr/>
            <p:nvPr/>
          </p:nvSpPr>
          <p:spPr bwMode="auto">
            <a:xfrm>
              <a:off x="6805613" y="3116263"/>
              <a:ext cx="33338" cy="47625"/>
            </a:xfrm>
            <a:custGeom>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b="b" l="0" r="r" t="0"/>
              <a:pathLst>
                <a:path h="120" w="85">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7" name="chenying0907 935"/>
            <p:cNvSpPr/>
            <p:nvPr/>
          </p:nvSpPr>
          <p:spPr bwMode="auto">
            <a:xfrm>
              <a:off x="6818313" y="3148013"/>
              <a:ext cx="22225" cy="36513"/>
            </a:xfrm>
            <a:custGeom>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b="b" l="0" r="r" t="0"/>
              <a:pathLst>
                <a:path h="91" w="56">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8" name="chenying0907 936"/>
            <p:cNvSpPr/>
            <p:nvPr/>
          </p:nvSpPr>
          <p:spPr bwMode="auto">
            <a:xfrm>
              <a:off x="6824663" y="3176588"/>
              <a:ext cx="19050" cy="31750"/>
            </a:xfrm>
            <a:custGeom>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b="b" l="0" r="r" t="0"/>
              <a:pathLst>
                <a:path h="80" w="46">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899" name="chenying0907 937"/>
            <p:cNvSpPr/>
            <p:nvPr/>
          </p:nvSpPr>
          <p:spPr bwMode="auto">
            <a:xfrm>
              <a:off x="6308726" y="3208338"/>
              <a:ext cx="123825" cy="157163"/>
            </a:xfrm>
            <a:custGeom>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b="b" l="0" r="r" t="0"/>
              <a:pathLst>
                <a:path h="399" w="313">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0" name="chenying0907 938"/>
            <p:cNvSpPr/>
            <p:nvPr/>
          </p:nvSpPr>
          <p:spPr bwMode="auto">
            <a:xfrm>
              <a:off x="6303963" y="3200401"/>
              <a:ext cx="200025" cy="212725"/>
            </a:xfrm>
            <a:custGeom>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b="b" l="0" r="r" t="0"/>
              <a:pathLst>
                <a:path h="536" w="502">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1" name="chenying0907 939"/>
            <p:cNvSpPr/>
            <p:nvPr/>
          </p:nvSpPr>
          <p:spPr bwMode="auto">
            <a:xfrm>
              <a:off x="6326188" y="3225801"/>
              <a:ext cx="217488" cy="225425"/>
            </a:xfrm>
            <a:custGeom>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b="b" l="0" r="r" t="0"/>
              <a:pathLst>
                <a:path h="570" w="548">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2" name="chenying0907 940"/>
            <p:cNvSpPr/>
            <p:nvPr/>
          </p:nvSpPr>
          <p:spPr bwMode="auto">
            <a:xfrm>
              <a:off x="6367463" y="3214688"/>
              <a:ext cx="254000" cy="260350"/>
            </a:xfrm>
            <a:custGeom>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b="b" l="0" r="r" t="0"/>
              <a:pathLst>
                <a:path h="657" w="640">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3" name="chenying0907 941"/>
            <p:cNvSpPr/>
            <p:nvPr/>
          </p:nvSpPr>
          <p:spPr bwMode="auto">
            <a:xfrm>
              <a:off x="6415088" y="3216276"/>
              <a:ext cx="255588" cy="260350"/>
            </a:xfrm>
            <a:custGeom>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b="b" l="0" r="r" t="0"/>
              <a:pathLst>
                <a:path h="657" w="645">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4" name="chenying0907 942"/>
            <p:cNvSpPr/>
            <p:nvPr/>
          </p:nvSpPr>
          <p:spPr bwMode="auto">
            <a:xfrm>
              <a:off x="6472238" y="3225801"/>
              <a:ext cx="234950" cy="250825"/>
            </a:xfrm>
            <a:custGeom>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b="b" l="0" r="r" t="0"/>
              <a:pathLst>
                <a:path h="633" w="594">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5" name="chenying0907 943"/>
            <p:cNvSpPr/>
            <p:nvPr/>
          </p:nvSpPr>
          <p:spPr bwMode="auto">
            <a:xfrm>
              <a:off x="6510338" y="3216276"/>
              <a:ext cx="269875" cy="266700"/>
            </a:xfrm>
            <a:custGeom>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b="b" l="0" r="r" t="0"/>
              <a:pathLst>
                <a:path h="674" w="680">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6" name="chenying0907 944"/>
            <p:cNvSpPr/>
            <p:nvPr/>
          </p:nvSpPr>
          <p:spPr bwMode="auto">
            <a:xfrm>
              <a:off x="6559551" y="3438526"/>
              <a:ext cx="46038" cy="33338"/>
            </a:xfrm>
            <a:custGeom>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b="b" l="0" r="r" t="0"/>
              <a:pathLst>
                <a:path h="85" w="114">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7" name="chenying0907 945"/>
            <p:cNvSpPr/>
            <p:nvPr/>
          </p:nvSpPr>
          <p:spPr bwMode="auto">
            <a:xfrm>
              <a:off x="6642101" y="3209926"/>
              <a:ext cx="209550" cy="212725"/>
            </a:xfrm>
            <a:custGeom>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b="b" l="0" r="r" t="0"/>
              <a:pathLst>
                <a:path h="536" w="531">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8" name="chenying0907 946"/>
            <p:cNvSpPr/>
            <p:nvPr/>
          </p:nvSpPr>
          <p:spPr bwMode="auto">
            <a:xfrm>
              <a:off x="6681788" y="3209926"/>
              <a:ext cx="236538" cy="211138"/>
            </a:xfrm>
            <a:custGeom>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b="b" l="0" r="r" t="0"/>
              <a:pathLst>
                <a:path h="531" w="594">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09" name="chenying0907 947"/>
            <p:cNvSpPr/>
            <p:nvPr/>
          </p:nvSpPr>
          <p:spPr bwMode="auto">
            <a:xfrm>
              <a:off x="6716713" y="3230563"/>
              <a:ext cx="230188" cy="201613"/>
            </a:xfrm>
            <a:custGeom>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b="b" l="0" r="r" t="0"/>
              <a:pathLst>
                <a:path h="507" w="584">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0" name="chenying0907 948"/>
            <p:cNvSpPr/>
            <p:nvPr/>
          </p:nvSpPr>
          <p:spPr bwMode="auto">
            <a:xfrm>
              <a:off x="6723063" y="3248026"/>
              <a:ext cx="250825" cy="222250"/>
            </a:xfrm>
            <a:custGeom>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b="b" l="0" r="r" t="0"/>
              <a:pathLst>
                <a:path h="560" w="633">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1" name="chenying0907 949"/>
            <p:cNvSpPr/>
            <p:nvPr/>
          </p:nvSpPr>
          <p:spPr bwMode="auto">
            <a:xfrm>
              <a:off x="6751638" y="3265488"/>
              <a:ext cx="254000" cy="220663"/>
            </a:xfrm>
            <a:custGeom>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b="b" l="0" r="r" t="0"/>
              <a:pathLst>
                <a:path h="554" w="640">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2" name="chenying0907 950"/>
            <p:cNvSpPr/>
            <p:nvPr/>
          </p:nvSpPr>
          <p:spPr bwMode="auto">
            <a:xfrm>
              <a:off x="6807201" y="3309938"/>
              <a:ext cx="215900" cy="173038"/>
            </a:xfrm>
            <a:custGeom>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b="b" l="0" r="r" t="0"/>
              <a:pathLst>
                <a:path h="440" w="543">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3" name="chenying0907 951"/>
            <p:cNvSpPr/>
            <p:nvPr/>
          </p:nvSpPr>
          <p:spPr bwMode="auto">
            <a:xfrm>
              <a:off x="6875463" y="3368676"/>
              <a:ext cx="153988" cy="119063"/>
            </a:xfrm>
            <a:custGeom>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b="b" l="0" r="r" t="0"/>
              <a:pathLst>
                <a:path h="303" w="388">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4" name="chenying0907 952"/>
            <p:cNvSpPr/>
            <p:nvPr/>
          </p:nvSpPr>
          <p:spPr bwMode="auto">
            <a:xfrm>
              <a:off x="6940551" y="3411538"/>
              <a:ext cx="95250" cy="74613"/>
            </a:xfrm>
            <a:custGeom>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b="b" l="0" r="r" t="0"/>
              <a:pathLst>
                <a:path h="188" w="239">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5" name="chenying0907 953"/>
            <p:cNvSpPr/>
            <p:nvPr/>
          </p:nvSpPr>
          <p:spPr bwMode="auto">
            <a:xfrm>
              <a:off x="6308726" y="3481388"/>
              <a:ext cx="63500" cy="65088"/>
            </a:xfrm>
            <a:custGeom>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b="b" l="0" r="r" t="0"/>
              <a:pathLst>
                <a:path h="164" w="159">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6" name="chenying0907 954"/>
            <p:cNvSpPr/>
            <p:nvPr/>
          </p:nvSpPr>
          <p:spPr bwMode="auto">
            <a:xfrm>
              <a:off x="6324601" y="3468688"/>
              <a:ext cx="125413" cy="133350"/>
            </a:xfrm>
            <a:custGeom>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b="b" l="0" r="r" t="0"/>
              <a:pathLst>
                <a:path h="336" w="319">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7" name="chenying0907 955"/>
            <p:cNvSpPr/>
            <p:nvPr/>
          </p:nvSpPr>
          <p:spPr bwMode="auto">
            <a:xfrm>
              <a:off x="6326188" y="3465513"/>
              <a:ext cx="207963" cy="206375"/>
            </a:xfrm>
            <a:custGeom>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b="b" l="0" r="r" t="0"/>
              <a:pathLst>
                <a:path h="519" w="525">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8" name="chenying0907 956"/>
            <p:cNvSpPr/>
            <p:nvPr/>
          </p:nvSpPr>
          <p:spPr bwMode="auto">
            <a:xfrm>
              <a:off x="6351588" y="3487738"/>
              <a:ext cx="239713" cy="231775"/>
            </a:xfrm>
            <a:custGeom>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b="b" l="0" r="r" t="0"/>
              <a:pathLst>
                <a:path h="581" w="604">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19" name="chenying0907 957"/>
            <p:cNvSpPr/>
            <p:nvPr/>
          </p:nvSpPr>
          <p:spPr bwMode="auto">
            <a:xfrm>
              <a:off x="6394451" y="3546476"/>
              <a:ext cx="220663" cy="195263"/>
            </a:xfrm>
            <a:custGeom>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b="b" l="0" r="r" t="0"/>
              <a:pathLst>
                <a:path h="492" w="553">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0" name="chenying0907 958"/>
            <p:cNvSpPr/>
            <p:nvPr/>
          </p:nvSpPr>
          <p:spPr bwMode="auto">
            <a:xfrm>
              <a:off x="6453188" y="3570288"/>
              <a:ext cx="212725" cy="180975"/>
            </a:xfrm>
            <a:custGeom>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b="b" l="0" r="r" t="0"/>
              <a:pathLst>
                <a:path h="456" w="53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1" name="chenying0907 959"/>
            <p:cNvSpPr/>
            <p:nvPr/>
          </p:nvSpPr>
          <p:spPr bwMode="auto">
            <a:xfrm>
              <a:off x="6527801" y="3476626"/>
              <a:ext cx="295275" cy="276225"/>
            </a:xfrm>
            <a:custGeom>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b="b" l="0" r="r" t="0"/>
              <a:pathLst>
                <a:path h="695" w="743">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2" name="chenying0907 960"/>
            <p:cNvSpPr/>
            <p:nvPr/>
          </p:nvSpPr>
          <p:spPr bwMode="auto">
            <a:xfrm>
              <a:off x="6605588" y="3482976"/>
              <a:ext cx="282575" cy="277813"/>
            </a:xfrm>
            <a:custGeom>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b="b" l="0" r="r" t="0"/>
              <a:pathLst>
                <a:path h="697" w="713">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3" name="chenying0907 961"/>
            <p:cNvSpPr/>
            <p:nvPr/>
          </p:nvSpPr>
          <p:spPr bwMode="auto">
            <a:xfrm>
              <a:off x="6681788" y="3487738"/>
              <a:ext cx="284163" cy="273050"/>
            </a:xfrm>
            <a:custGeom>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b="b" l="0" r="r" t="0"/>
              <a:pathLst>
                <a:path h="685" w="71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4" name="chenying0907 962"/>
            <p:cNvSpPr/>
            <p:nvPr/>
          </p:nvSpPr>
          <p:spPr bwMode="auto">
            <a:xfrm>
              <a:off x="6769101" y="3500438"/>
              <a:ext cx="263525" cy="252413"/>
            </a:xfrm>
            <a:custGeom>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b="b" l="0" r="r" t="0"/>
              <a:pathLst>
                <a:path h="640" w="667">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5" name="chenying0907 963"/>
            <p:cNvSpPr/>
            <p:nvPr/>
          </p:nvSpPr>
          <p:spPr bwMode="auto">
            <a:xfrm>
              <a:off x="6838951" y="3592513"/>
              <a:ext cx="185738" cy="163513"/>
            </a:xfrm>
            <a:custGeom>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b="b" l="0" r="r" t="0"/>
              <a:pathLst>
                <a:path h="411" w="468">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6" name="chenying0907 964"/>
            <p:cNvSpPr/>
            <p:nvPr/>
          </p:nvSpPr>
          <p:spPr bwMode="auto">
            <a:xfrm>
              <a:off x="6921501" y="3651251"/>
              <a:ext cx="104775" cy="109538"/>
            </a:xfrm>
            <a:custGeom>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b="b" l="0" r="r" t="0"/>
              <a:pathLst>
                <a:path h="275" w="263">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7" name="chenying0907 965"/>
            <p:cNvSpPr/>
            <p:nvPr/>
          </p:nvSpPr>
          <p:spPr bwMode="auto">
            <a:xfrm>
              <a:off x="6302376" y="3327401"/>
              <a:ext cx="23813" cy="333375"/>
            </a:xfrm>
            <a:custGeom>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b="b" l="0" r="r" t="0"/>
              <a:pathLst>
                <a:path h="839" w="61">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8" name="chenying0907 966"/>
            <p:cNvSpPr/>
            <p:nvPr/>
          </p:nvSpPr>
          <p:spPr bwMode="auto">
            <a:xfrm>
              <a:off x="6303963" y="3201988"/>
              <a:ext cx="741363" cy="146050"/>
            </a:xfrm>
            <a:custGeom>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b="b" l="0" r="r" t="0"/>
              <a:pathLst>
                <a:path h="367" w="1866">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29" name="chenying0907 967"/>
            <p:cNvSpPr/>
            <p:nvPr/>
          </p:nvSpPr>
          <p:spPr bwMode="auto">
            <a:xfrm>
              <a:off x="7024688" y="3322638"/>
              <a:ext cx="25400" cy="338138"/>
            </a:xfrm>
            <a:custGeom>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b="b" l="0" r="r" t="0"/>
              <a:pathLst>
                <a:path h="846" w="65">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0" name="chenying0907 968"/>
            <p:cNvSpPr/>
            <p:nvPr/>
          </p:nvSpPr>
          <p:spPr bwMode="auto">
            <a:xfrm>
              <a:off x="6307138" y="3617913"/>
              <a:ext cx="741363" cy="152400"/>
            </a:xfrm>
            <a:custGeom>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b="b" l="0" r="r" t="0"/>
              <a:pathLst>
                <a:path h="385" w="1868">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1" name="chenying0907 969"/>
            <p:cNvSpPr>
              <a:spLocks noEditPoints="1"/>
            </p:cNvSpPr>
            <p:nvPr/>
          </p:nvSpPr>
          <p:spPr bwMode="auto">
            <a:xfrm>
              <a:off x="6594476" y="3409951"/>
              <a:ext cx="141288" cy="161925"/>
            </a:xfrm>
            <a:custGeom>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b="b" l="0" r="r" t="0"/>
              <a:pathLst>
                <a:path h="408" w="356">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2" name="chenying0907 970"/>
            <p:cNvSpPr/>
            <p:nvPr/>
          </p:nvSpPr>
          <p:spPr bwMode="auto">
            <a:xfrm>
              <a:off x="6308726" y="3441701"/>
              <a:ext cx="298450" cy="50800"/>
            </a:xfrm>
            <a:custGeom>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b="b" l="0" r="r" t="0"/>
              <a:pathLst>
                <a:path h="130" w="753">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3" name="chenying0907 971"/>
            <p:cNvSpPr/>
            <p:nvPr/>
          </p:nvSpPr>
          <p:spPr bwMode="auto">
            <a:xfrm>
              <a:off x="6726238" y="3448051"/>
              <a:ext cx="319088" cy="47625"/>
            </a:xfrm>
            <a:custGeom>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b="b" l="0" r="r" t="0"/>
              <a:pathLst>
                <a:path h="120" w="805">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4" name="chenying0907 972"/>
            <p:cNvSpPr/>
            <p:nvPr/>
          </p:nvSpPr>
          <p:spPr bwMode="auto">
            <a:xfrm>
              <a:off x="6480176" y="3059113"/>
              <a:ext cx="379413" cy="158750"/>
            </a:xfrm>
            <a:custGeom>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b="b" l="0" r="r" t="0"/>
              <a:pathLst>
                <a:path h="400" w="953">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5" name="chenying0907 973"/>
            <p:cNvSpPr/>
            <p:nvPr/>
          </p:nvSpPr>
          <p:spPr bwMode="auto">
            <a:xfrm>
              <a:off x="6516688" y="3128963"/>
              <a:ext cx="307975" cy="92075"/>
            </a:xfrm>
            <a:custGeom>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b="b" l="0" r="r" t="0"/>
              <a:pathLst>
                <a:path h="231" w="776">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p:nvPr/>
          </p:nvSpPr>
          <p:spPr bwMode="auto">
            <a:xfrm>
              <a:off x="2589213" y="4638676"/>
              <a:ext cx="25400" cy="57150"/>
            </a:xfrm>
            <a:custGeom>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b="b" l="0" r="r" t="0"/>
              <a:pathLst>
                <a:path h="142" w="6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8" name="chenying0907 975"/>
            <p:cNvSpPr/>
            <p:nvPr/>
          </p:nvSpPr>
          <p:spPr bwMode="auto">
            <a:xfrm>
              <a:off x="2608263" y="4622801"/>
              <a:ext cx="41275" cy="88900"/>
            </a:xfrm>
            <a:custGeom>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b="b" l="0" r="r" t="0"/>
              <a:pathLst>
                <a:path h="223" w="10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39" name="chenying0907 976"/>
            <p:cNvSpPr/>
            <p:nvPr/>
          </p:nvSpPr>
          <p:spPr bwMode="auto">
            <a:xfrm>
              <a:off x="2624138" y="4616451"/>
              <a:ext cx="49213" cy="123825"/>
            </a:xfrm>
            <a:custGeom>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b="b" l="0" r="r" t="0"/>
              <a:pathLst>
                <a:path h="313" w="125">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0" name="chenying0907 977"/>
            <p:cNvSpPr/>
            <p:nvPr/>
          </p:nvSpPr>
          <p:spPr bwMode="auto">
            <a:xfrm>
              <a:off x="2649538" y="4640263"/>
              <a:ext cx="55563" cy="107950"/>
            </a:xfrm>
            <a:custGeom>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b="b" l="0" r="r" t="0"/>
              <a:pathLst>
                <a:path h="269" w="141">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1" name="chenying0907 978"/>
            <p:cNvSpPr/>
            <p:nvPr/>
          </p:nvSpPr>
          <p:spPr bwMode="auto">
            <a:xfrm>
              <a:off x="2667001" y="4664076"/>
              <a:ext cx="60325" cy="111125"/>
            </a:xfrm>
            <a:custGeom>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b="b" l="0" r="r" t="0"/>
              <a:pathLst>
                <a:path h="280" w="155">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2" name="chenying0907 979"/>
            <p:cNvSpPr/>
            <p:nvPr/>
          </p:nvSpPr>
          <p:spPr bwMode="auto">
            <a:xfrm>
              <a:off x="2686051" y="4686301"/>
              <a:ext cx="58738" cy="106363"/>
            </a:xfrm>
            <a:custGeom>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b="b" l="0" r="r" t="0"/>
              <a:pathLst>
                <a:path h="268" w="14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3" name="chenying0907 980"/>
            <p:cNvSpPr/>
            <p:nvPr/>
          </p:nvSpPr>
          <p:spPr bwMode="auto">
            <a:xfrm>
              <a:off x="2719388" y="4702176"/>
              <a:ext cx="41275" cy="79375"/>
            </a:xfrm>
            <a:custGeom>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b="b" l="0" r="r" t="0"/>
              <a:pathLst>
                <a:path h="199" w="104">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4" name="chenying0907 981"/>
            <p:cNvSpPr/>
            <p:nvPr/>
          </p:nvSpPr>
          <p:spPr bwMode="auto">
            <a:xfrm>
              <a:off x="2106613" y="4506913"/>
              <a:ext cx="20638" cy="25400"/>
            </a:xfrm>
            <a:custGeom>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b="b" l="0" r="r" t="0"/>
              <a:pathLst>
                <a:path h="64" w="52">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5" name="chenying0907 982"/>
            <p:cNvSpPr/>
            <p:nvPr/>
          </p:nvSpPr>
          <p:spPr bwMode="auto">
            <a:xfrm>
              <a:off x="2135188" y="4549776"/>
              <a:ext cx="22225" cy="33338"/>
            </a:xfrm>
            <a:custGeom>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b="b" l="0" r="r" t="0"/>
              <a:pathLst>
                <a:path h="86" w="57">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6" name="chenying0907 983"/>
            <p:cNvSpPr/>
            <p:nvPr/>
          </p:nvSpPr>
          <p:spPr bwMode="auto">
            <a:xfrm>
              <a:off x="2171701" y="4578351"/>
              <a:ext cx="15875" cy="26988"/>
            </a:xfrm>
            <a:custGeom>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b="b" l="0" r="r" t="0"/>
              <a:pathLst>
                <a:path h="68" w="42">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7" name="chenying0907 984"/>
            <p:cNvSpPr/>
            <p:nvPr/>
          </p:nvSpPr>
          <p:spPr bwMode="auto">
            <a:xfrm>
              <a:off x="2203451" y="4606926"/>
              <a:ext cx="17463" cy="23813"/>
            </a:xfrm>
            <a:custGeom>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b="b" l="0" r="r" t="0"/>
              <a:pathLst>
                <a:path h="61" w="42">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8" name="chenying0907 985"/>
            <p:cNvSpPr/>
            <p:nvPr/>
          </p:nvSpPr>
          <p:spPr bwMode="auto">
            <a:xfrm>
              <a:off x="2246313" y="4625976"/>
              <a:ext cx="19050" cy="28575"/>
            </a:xfrm>
            <a:custGeom>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b="b" l="0" r="r" t="0"/>
              <a:pathLst>
                <a:path h="71" w="49">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49" name="chenying0907 986"/>
            <p:cNvSpPr/>
            <p:nvPr/>
          </p:nvSpPr>
          <p:spPr bwMode="auto">
            <a:xfrm>
              <a:off x="2290763" y="4641851"/>
              <a:ext cx="19050" cy="28575"/>
            </a:xfrm>
            <a:custGeom>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b="b" l="0" r="r" t="0"/>
              <a:pathLst>
                <a:path h="72" w="50">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0" name="chenying0907 987"/>
            <p:cNvSpPr/>
            <p:nvPr/>
          </p:nvSpPr>
          <p:spPr bwMode="auto">
            <a:xfrm>
              <a:off x="2338388" y="4646613"/>
              <a:ext cx="17463" cy="28575"/>
            </a:xfrm>
            <a:custGeom>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b="b" l="0" r="r" t="0"/>
              <a:pathLst>
                <a:path h="72" w="41">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1" name="chenying0907 988"/>
            <p:cNvSpPr/>
            <p:nvPr/>
          </p:nvSpPr>
          <p:spPr bwMode="auto">
            <a:xfrm>
              <a:off x="2379663" y="4649788"/>
              <a:ext cx="15875" cy="34925"/>
            </a:xfrm>
            <a:custGeom>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b="b" l="0" r="r" t="0"/>
              <a:pathLst>
                <a:path h="88" w="41">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2" name="chenying0907 989"/>
            <p:cNvSpPr/>
            <p:nvPr/>
          </p:nvSpPr>
          <p:spPr bwMode="auto">
            <a:xfrm>
              <a:off x="2430463" y="4649788"/>
              <a:ext cx="14288" cy="26988"/>
            </a:xfrm>
            <a:custGeom>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b="b" l="0" r="r" t="0"/>
              <a:pathLst>
                <a:path h="66" w="35">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3" name="chenying0907 990"/>
            <p:cNvSpPr/>
            <p:nvPr/>
          </p:nvSpPr>
          <p:spPr bwMode="auto">
            <a:xfrm>
              <a:off x="2473326" y="4643438"/>
              <a:ext cx="19050" cy="25400"/>
            </a:xfrm>
            <a:custGeom>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b="b" l="0" r="r" t="0"/>
              <a:pathLst>
                <a:path h="61" w="49">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4" name="chenying0907 991"/>
            <p:cNvSpPr/>
            <p:nvPr/>
          </p:nvSpPr>
          <p:spPr bwMode="auto">
            <a:xfrm>
              <a:off x="2528888" y="4633913"/>
              <a:ext cx="14288" cy="25400"/>
            </a:xfrm>
            <a:custGeom>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b="b" l="0" r="r" t="0"/>
              <a:pathLst>
                <a:path h="65" w="38">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5" name="chenying0907 992"/>
            <p:cNvSpPr/>
            <p:nvPr/>
          </p:nvSpPr>
          <p:spPr bwMode="auto">
            <a:xfrm>
              <a:off x="2584451" y="4614863"/>
              <a:ext cx="20638" cy="25400"/>
            </a:xfrm>
            <a:custGeom>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b="b" l="0" r="r" t="0"/>
              <a:pathLst>
                <a:path h="64" w="49">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6" name="chenying0907 993"/>
            <p:cNvSpPr/>
            <p:nvPr/>
          </p:nvSpPr>
          <p:spPr bwMode="auto">
            <a:xfrm>
              <a:off x="2632076" y="4592638"/>
              <a:ext cx="14288" cy="28575"/>
            </a:xfrm>
            <a:custGeom>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b="b" l="0" r="r" t="0"/>
              <a:pathLst>
                <a:path h="72" w="38">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7" name="chenying0907 994"/>
            <p:cNvSpPr/>
            <p:nvPr/>
          </p:nvSpPr>
          <p:spPr bwMode="auto">
            <a:xfrm>
              <a:off x="2265363" y="4254501"/>
              <a:ext cx="60325" cy="92075"/>
            </a:xfrm>
            <a:custGeom>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b="b" l="0" r="r" t="0"/>
              <a:pathLst>
                <a:path h="231" w="152">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8" name="chenying0907 995"/>
            <p:cNvSpPr/>
            <p:nvPr/>
          </p:nvSpPr>
          <p:spPr bwMode="auto">
            <a:xfrm>
              <a:off x="2289176" y="4260851"/>
              <a:ext cx="63500" cy="96838"/>
            </a:xfrm>
            <a:custGeom>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b="b" l="0" r="r" t="0"/>
              <a:pathLst>
                <a:path h="246" w="160">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59" name="chenying0907 996"/>
            <p:cNvSpPr/>
            <p:nvPr/>
          </p:nvSpPr>
          <p:spPr bwMode="auto">
            <a:xfrm>
              <a:off x="2314576" y="4214813"/>
              <a:ext cx="84138" cy="165100"/>
            </a:xfrm>
            <a:custGeom>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b="b" l="0" r="r" t="0"/>
              <a:pathLst>
                <a:path h="415" w="213">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0" name="chenying0907 997"/>
            <p:cNvSpPr/>
            <p:nvPr/>
          </p:nvSpPr>
          <p:spPr bwMode="auto">
            <a:xfrm>
              <a:off x="2349501" y="4208463"/>
              <a:ext cx="85725" cy="185738"/>
            </a:xfrm>
            <a:custGeom>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b="b" l="0" r="r" t="0"/>
              <a:pathLst>
                <a:path h="468" w="216">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1" name="chenying0907 998"/>
            <p:cNvSpPr/>
            <p:nvPr/>
          </p:nvSpPr>
          <p:spPr bwMode="auto">
            <a:xfrm>
              <a:off x="2413001" y="4238626"/>
              <a:ext cx="34925" cy="76200"/>
            </a:xfrm>
            <a:custGeom>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b="b" l="0" r="r" t="0"/>
              <a:pathLst>
                <a:path h="189" w="92">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2" name="chenying0907 999"/>
            <p:cNvSpPr/>
            <p:nvPr/>
          </p:nvSpPr>
          <p:spPr bwMode="auto">
            <a:xfrm>
              <a:off x="2443163" y="4267201"/>
              <a:ext cx="30163" cy="58738"/>
            </a:xfrm>
            <a:custGeom>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b="b" l="0" r="r" t="0"/>
              <a:pathLst>
                <a:path h="148" w="77">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3" name="chenying0907 1000"/>
            <p:cNvSpPr/>
            <p:nvPr/>
          </p:nvSpPr>
          <p:spPr bwMode="auto">
            <a:xfrm>
              <a:off x="2463801" y="4268788"/>
              <a:ext cx="38100" cy="61913"/>
            </a:xfrm>
            <a:custGeom>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b="b" l="0" r="r" t="0"/>
              <a:pathLst>
                <a:path h="155" w="9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4" name="chenying0907 1001"/>
            <p:cNvSpPr/>
            <p:nvPr/>
          </p:nvSpPr>
          <p:spPr bwMode="auto">
            <a:xfrm>
              <a:off x="2478088" y="4281488"/>
              <a:ext cx="44450" cy="61913"/>
            </a:xfrm>
            <a:custGeom>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b="b" l="0" r="r" t="0"/>
              <a:pathLst>
                <a:path h="155" w="114">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5" name="chenying0907 1002"/>
            <p:cNvSpPr/>
            <p:nvPr/>
          </p:nvSpPr>
          <p:spPr bwMode="auto">
            <a:xfrm>
              <a:off x="2501901" y="4300538"/>
              <a:ext cx="26988" cy="46038"/>
            </a:xfrm>
            <a:custGeom>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b="b" l="0" r="r" t="0"/>
              <a:pathLst>
                <a:path h="114" w="68">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6" name="chenying0907 1003"/>
            <p:cNvSpPr/>
            <p:nvPr/>
          </p:nvSpPr>
          <p:spPr bwMode="auto">
            <a:xfrm>
              <a:off x="2374901" y="4359276"/>
              <a:ext cx="20638" cy="39688"/>
            </a:xfrm>
            <a:custGeom>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b="b" l="0" r="r" t="0"/>
              <a:pathLst>
                <a:path h="100" w="52">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7" name="chenying0907 1004"/>
            <p:cNvSpPr/>
            <p:nvPr/>
          </p:nvSpPr>
          <p:spPr bwMode="auto">
            <a:xfrm>
              <a:off x="2397126" y="4371976"/>
              <a:ext cx="28575" cy="38100"/>
            </a:xfrm>
            <a:custGeom>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b="b" l="0" r="r" t="0"/>
              <a:pathLst>
                <a:path h="94" w="72">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8" name="chenying0907 1005"/>
            <p:cNvSpPr/>
            <p:nvPr/>
          </p:nvSpPr>
          <p:spPr bwMode="auto">
            <a:xfrm>
              <a:off x="2427288" y="4384676"/>
              <a:ext cx="26988" cy="39688"/>
            </a:xfrm>
            <a:custGeom>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b="b" l="0" r="r" t="0"/>
              <a:pathLst>
                <a:path h="99" w="70">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69" name="chenying0907 1006"/>
            <p:cNvSpPr/>
            <p:nvPr/>
          </p:nvSpPr>
          <p:spPr bwMode="auto">
            <a:xfrm>
              <a:off x="2374901" y="4386263"/>
              <a:ext cx="103188" cy="153988"/>
            </a:xfrm>
            <a:custGeom>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b="b" l="0" r="r" t="0"/>
              <a:pathLst>
                <a:path h="391" w="259">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0" name="chenying0907 1007"/>
            <p:cNvSpPr/>
            <p:nvPr/>
          </p:nvSpPr>
          <p:spPr bwMode="auto">
            <a:xfrm>
              <a:off x="2393951" y="4391026"/>
              <a:ext cx="111125" cy="165100"/>
            </a:xfrm>
            <a:custGeom>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b="b" l="0" r="r" t="0"/>
              <a:pathLst>
                <a:path h="419" w="277">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1" name="chenying0907 1008"/>
            <p:cNvSpPr/>
            <p:nvPr/>
          </p:nvSpPr>
          <p:spPr bwMode="auto">
            <a:xfrm>
              <a:off x="2417763" y="4403726"/>
              <a:ext cx="107950" cy="158750"/>
            </a:xfrm>
            <a:custGeom>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b="b" l="0" r="r" t="0"/>
              <a:pathLst>
                <a:path h="399" w="274">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2" name="chenying0907 1010"/>
            <p:cNvSpPr/>
            <p:nvPr/>
          </p:nvSpPr>
          <p:spPr bwMode="auto">
            <a:xfrm>
              <a:off x="2473326" y="4418013"/>
              <a:ext cx="68263" cy="95250"/>
            </a:xfrm>
            <a:custGeom>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b="b" l="0" r="r" t="0"/>
              <a:pathLst>
                <a:path h="244" w="17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3" name="chenying0907 1011"/>
            <p:cNvSpPr/>
            <p:nvPr/>
          </p:nvSpPr>
          <p:spPr bwMode="auto">
            <a:xfrm>
              <a:off x="2505076" y="4446588"/>
              <a:ext cx="39688" cy="50800"/>
            </a:xfrm>
            <a:custGeom>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b="b" l="0" r="r" t="0"/>
              <a:pathLst>
                <a:path h="130" w="102">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4" name="chenying0907 1012"/>
            <p:cNvSpPr/>
            <p:nvPr/>
          </p:nvSpPr>
          <p:spPr bwMode="auto">
            <a:xfrm>
              <a:off x="2274888" y="4427538"/>
              <a:ext cx="30163" cy="44450"/>
            </a:xfrm>
            <a:custGeom>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b="b" l="0" r="r" t="0"/>
              <a:pathLst>
                <a:path h="110" w="75">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5" name="chenying0907 1013"/>
            <p:cNvSpPr/>
            <p:nvPr/>
          </p:nvSpPr>
          <p:spPr bwMode="auto">
            <a:xfrm>
              <a:off x="2295526" y="4425950"/>
              <a:ext cx="41275" cy="60325"/>
            </a:xfrm>
            <a:custGeom>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b="b" l="0" r="r" t="0"/>
              <a:pathLst>
                <a:path h="153" w="104">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6" name="chenying0907 1014"/>
            <p:cNvSpPr/>
            <p:nvPr/>
          </p:nvSpPr>
          <p:spPr bwMode="auto">
            <a:xfrm>
              <a:off x="2317751" y="4430713"/>
              <a:ext cx="39688" cy="66675"/>
            </a:xfrm>
            <a:custGeom>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b="b" l="0" r="r" t="0"/>
              <a:pathLst>
                <a:path h="168" w="99">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7" name="chenying0907 1015"/>
            <p:cNvSpPr/>
            <p:nvPr/>
          </p:nvSpPr>
          <p:spPr bwMode="auto">
            <a:xfrm>
              <a:off x="2335213" y="4443413"/>
              <a:ext cx="39688" cy="60325"/>
            </a:xfrm>
            <a:custGeom>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b="b" l="0" r="r" t="0"/>
              <a:pathLst>
                <a:path h="151" w="98">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8" name="chenying0907 1016"/>
            <p:cNvSpPr/>
            <p:nvPr/>
          </p:nvSpPr>
          <p:spPr bwMode="auto">
            <a:xfrm>
              <a:off x="2359026" y="4451350"/>
              <a:ext cx="39688" cy="65088"/>
            </a:xfrm>
            <a:custGeom>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b="b" l="0" r="r" t="0"/>
              <a:pathLst>
                <a:path h="168" w="99">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79" name="chenying0907 1017"/>
            <p:cNvSpPr/>
            <p:nvPr/>
          </p:nvSpPr>
          <p:spPr bwMode="auto">
            <a:xfrm>
              <a:off x="2244726" y="4165600"/>
              <a:ext cx="25400" cy="30163"/>
            </a:xfrm>
            <a:custGeom>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b="b" l="0" r="r" t="0"/>
              <a:pathLst>
                <a:path h="76" w="64">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0" name="chenying0907 1018"/>
            <p:cNvSpPr/>
            <p:nvPr/>
          </p:nvSpPr>
          <p:spPr bwMode="auto">
            <a:xfrm>
              <a:off x="2309813" y="4149725"/>
              <a:ext cx="15875" cy="30163"/>
            </a:xfrm>
            <a:custGeom>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b="b" l="0" r="r" t="0"/>
              <a:pathLst>
                <a:path h="76" w="40">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1" name="chenying0907 1019"/>
            <p:cNvSpPr/>
            <p:nvPr/>
          </p:nvSpPr>
          <p:spPr bwMode="auto">
            <a:xfrm>
              <a:off x="2349501" y="4143375"/>
              <a:ext cx="20638" cy="28575"/>
            </a:xfrm>
            <a:custGeom>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b="b" l="0" r="r" t="0"/>
              <a:pathLst>
                <a:path h="72" w="5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2" name="chenying0907 1020"/>
            <p:cNvSpPr/>
            <p:nvPr/>
          </p:nvSpPr>
          <p:spPr bwMode="auto">
            <a:xfrm>
              <a:off x="2406651" y="4140200"/>
              <a:ext cx="14288" cy="25400"/>
            </a:xfrm>
            <a:custGeom>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b="b" l="0" r="r" t="0"/>
              <a:pathLst>
                <a:path h="64" w="38">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3" name="chenying0907 1021"/>
            <p:cNvSpPr/>
            <p:nvPr/>
          </p:nvSpPr>
          <p:spPr bwMode="auto">
            <a:xfrm>
              <a:off x="2465388" y="4144963"/>
              <a:ext cx="15875" cy="23813"/>
            </a:xfrm>
            <a:custGeom>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b="b" l="0" r="r" t="0"/>
              <a:pathLst>
                <a:path h="60" w="42">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4" name="chenying0907 1022"/>
            <p:cNvSpPr/>
            <p:nvPr/>
          </p:nvSpPr>
          <p:spPr bwMode="auto">
            <a:xfrm>
              <a:off x="2503488" y="4156075"/>
              <a:ext cx="15875" cy="25400"/>
            </a:xfrm>
            <a:custGeom>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b="b" l="0" r="r" t="0"/>
              <a:pathLst>
                <a:path h="64" w="42">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5" name="chenying0907 1023"/>
            <p:cNvSpPr/>
            <p:nvPr/>
          </p:nvSpPr>
          <p:spPr bwMode="auto">
            <a:xfrm>
              <a:off x="2543176" y="4179888"/>
              <a:ext cx="15875" cy="20638"/>
            </a:xfrm>
            <a:custGeom>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b="b" l="0" r="r" t="0"/>
              <a:pathLst>
                <a:path h="49" w="38">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6" name="chenying0907 1024"/>
            <p:cNvSpPr/>
            <p:nvPr/>
          </p:nvSpPr>
          <p:spPr bwMode="auto">
            <a:xfrm>
              <a:off x="2586038" y="4205288"/>
              <a:ext cx="9525" cy="19050"/>
            </a:xfrm>
            <a:custGeom>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b="b" l="0" r="r" t="0"/>
              <a:pathLst>
                <a:path h="49" w="22">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7" name="chenying0907 1025"/>
            <p:cNvSpPr/>
            <p:nvPr/>
          </p:nvSpPr>
          <p:spPr bwMode="auto">
            <a:xfrm>
              <a:off x="2616201" y="4238625"/>
              <a:ext cx="15875" cy="25400"/>
            </a:xfrm>
            <a:custGeom>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b="b" l="0" r="r" t="0"/>
              <a:pathLst>
                <a:path h="60" w="38">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8" name="chenying0907 1026"/>
            <p:cNvSpPr/>
            <p:nvPr/>
          </p:nvSpPr>
          <p:spPr bwMode="auto">
            <a:xfrm>
              <a:off x="2638426" y="4265613"/>
              <a:ext cx="15875" cy="25400"/>
            </a:xfrm>
            <a:custGeom>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b="b" l="0" r="r" t="0"/>
              <a:pathLst>
                <a:path h="64" w="38">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89" name="chenying0907 1027"/>
            <p:cNvSpPr/>
            <p:nvPr/>
          </p:nvSpPr>
          <p:spPr bwMode="auto">
            <a:xfrm>
              <a:off x="2665413" y="4306888"/>
              <a:ext cx="12700" cy="25400"/>
            </a:xfrm>
            <a:custGeom>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b="b" l="0" r="r" t="0"/>
              <a:pathLst>
                <a:path h="64" w="3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0" name="chenying0907 1028"/>
            <p:cNvSpPr/>
            <p:nvPr/>
          </p:nvSpPr>
          <p:spPr bwMode="auto">
            <a:xfrm>
              <a:off x="2667001" y="4356100"/>
              <a:ext cx="23813" cy="38100"/>
            </a:xfrm>
            <a:custGeom>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b="b" l="0" r="r" t="0"/>
              <a:pathLst>
                <a:path h="98" w="57">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1" name="chenying0907 1029"/>
            <p:cNvSpPr/>
            <p:nvPr/>
          </p:nvSpPr>
          <p:spPr bwMode="auto">
            <a:xfrm>
              <a:off x="2357438" y="4194175"/>
              <a:ext cx="103188" cy="66675"/>
            </a:xfrm>
            <a:custGeom>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b="b" l="0" r="r" t="0"/>
              <a:pathLst>
                <a:path h="168" w="260">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2" name="chenying0907 1030"/>
            <p:cNvSpPr/>
            <p:nvPr/>
          </p:nvSpPr>
          <p:spPr bwMode="auto">
            <a:xfrm>
              <a:off x="2357438" y="4508500"/>
              <a:ext cx="101600" cy="63500"/>
            </a:xfrm>
            <a:custGeom>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b="b" l="0" r="r" t="0"/>
              <a:pathLst>
                <a:path h="160" w="255">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3" name="chenying0907 1031"/>
            <p:cNvSpPr/>
            <p:nvPr/>
          </p:nvSpPr>
          <p:spPr bwMode="auto">
            <a:xfrm>
              <a:off x="2438401" y="4241800"/>
              <a:ext cx="117475" cy="117475"/>
            </a:xfrm>
            <a:custGeom>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b="b" l="0" r="r" t="0"/>
              <a:pathLst>
                <a:path h="297" w="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4" name="chenying0907 1032"/>
            <p:cNvSpPr/>
            <p:nvPr/>
          </p:nvSpPr>
          <p:spPr bwMode="auto">
            <a:xfrm>
              <a:off x="2362201" y="4311650"/>
              <a:ext cx="201613" cy="217488"/>
            </a:xfrm>
            <a:custGeom>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b="b" l="0" r="r" t="0"/>
              <a:pathLst>
                <a:path h="548" w="509">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5" name="chenying0907 1033"/>
            <p:cNvSpPr/>
            <p:nvPr/>
          </p:nvSpPr>
          <p:spPr bwMode="auto">
            <a:xfrm>
              <a:off x="2259013" y="4411663"/>
              <a:ext cx="117475" cy="117475"/>
            </a:xfrm>
            <a:custGeom>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b="b" l="0" r="r" t="0"/>
              <a:pathLst>
                <a:path h="297" w="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6" name="chenying0907 1034"/>
            <p:cNvSpPr/>
            <p:nvPr/>
          </p:nvSpPr>
          <p:spPr bwMode="auto">
            <a:xfrm>
              <a:off x="2249488" y="4241800"/>
              <a:ext cx="201613" cy="217488"/>
            </a:xfrm>
            <a:custGeom>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b="b" l="0" r="r" t="0"/>
              <a:pathLst>
                <a:path h="548" w="509">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7" name="chenying0907 1035"/>
            <p:cNvSpPr>
              <a:spLocks noEditPoints="1"/>
            </p:cNvSpPr>
            <p:nvPr/>
          </p:nvSpPr>
          <p:spPr bwMode="auto">
            <a:xfrm>
              <a:off x="2058988" y="4086225"/>
              <a:ext cx="720725" cy="715963"/>
            </a:xfrm>
            <a:custGeom>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b="b" l="0" r="r" t="0"/>
              <a:pathLst>
                <a:path h="1801" w="1815">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998" name="chenying0907 1036"/>
            <p:cNvSpPr>
              <a:spLocks noEditPoints="1"/>
            </p:cNvSpPr>
            <p:nvPr/>
          </p:nvSpPr>
          <p:spPr bwMode="auto">
            <a:xfrm>
              <a:off x="2146301" y="4154488"/>
              <a:ext cx="530225" cy="461963"/>
            </a:xfrm>
            <a:custGeom>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b="b" l="0" r="r" t="0"/>
              <a:pathLst>
                <a:path h="1167" w="1334">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p:nvPr/>
          </p:nvSpPr>
          <p:spPr bwMode="auto">
            <a:xfrm>
              <a:off x="4249738" y="4081463"/>
              <a:ext cx="201613" cy="147638"/>
            </a:xfrm>
            <a:custGeom>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b="b" l="0" r="r" t="0"/>
              <a:pathLst>
                <a:path h="371" w="509">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1" name="chenying0907 1038"/>
            <p:cNvSpPr/>
            <p:nvPr/>
          </p:nvSpPr>
          <p:spPr bwMode="auto">
            <a:xfrm>
              <a:off x="4222751" y="4070350"/>
              <a:ext cx="276225" cy="206375"/>
            </a:xfrm>
            <a:custGeom>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b="b" l="0" r="r" t="0"/>
              <a:pathLst>
                <a:path h="519" w="696">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2" name="chenying0907 1039"/>
            <p:cNvSpPr/>
            <p:nvPr/>
          </p:nvSpPr>
          <p:spPr bwMode="auto">
            <a:xfrm>
              <a:off x="4219576" y="4067175"/>
              <a:ext cx="323850" cy="247650"/>
            </a:xfrm>
            <a:custGeom>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b="b" l="0" r="r" t="0"/>
              <a:pathLst>
                <a:path h="622" w="816">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3" name="chenying0907 1040"/>
            <p:cNvSpPr/>
            <p:nvPr/>
          </p:nvSpPr>
          <p:spPr bwMode="auto">
            <a:xfrm>
              <a:off x="4208463" y="4256088"/>
              <a:ext cx="136525" cy="101600"/>
            </a:xfrm>
            <a:custGeom>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b="b" l="0" r="r" t="0"/>
              <a:pathLst>
                <a:path h="256" w="344">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4" name="chenying0907 1041"/>
            <p:cNvSpPr/>
            <p:nvPr/>
          </p:nvSpPr>
          <p:spPr bwMode="auto">
            <a:xfrm>
              <a:off x="4217988" y="4303713"/>
              <a:ext cx="107950" cy="90488"/>
            </a:xfrm>
            <a:custGeom>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b="b" l="0" r="r" t="0"/>
              <a:pathLst>
                <a:path h="229" w="274">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5" name="chenying0907 1042"/>
            <p:cNvSpPr/>
            <p:nvPr/>
          </p:nvSpPr>
          <p:spPr bwMode="auto">
            <a:xfrm>
              <a:off x="4203701" y="4341813"/>
              <a:ext cx="117475" cy="92075"/>
            </a:xfrm>
            <a:custGeom>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b="b" l="0" r="r" t="0"/>
              <a:pathLst>
                <a:path h="235" w="29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6" name="chenying0907 1043"/>
            <p:cNvSpPr/>
            <p:nvPr/>
          </p:nvSpPr>
          <p:spPr bwMode="auto">
            <a:xfrm>
              <a:off x="4210051" y="4378325"/>
              <a:ext cx="104775" cy="80963"/>
            </a:xfrm>
            <a:custGeom>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b="b" l="0" r="r" t="0"/>
              <a:pathLst>
                <a:path h="205" w="262">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7" name="chenying0907 1044"/>
            <p:cNvSpPr/>
            <p:nvPr/>
          </p:nvSpPr>
          <p:spPr bwMode="auto">
            <a:xfrm>
              <a:off x="4254501" y="4410075"/>
              <a:ext cx="46038" cy="38100"/>
            </a:xfrm>
            <a:custGeom>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b="b" l="0" r="r" t="0"/>
              <a:pathLst>
                <a:path h="98" w="119">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8" name="chenying0907 1045"/>
            <p:cNvSpPr/>
            <p:nvPr/>
          </p:nvSpPr>
          <p:spPr bwMode="auto">
            <a:xfrm>
              <a:off x="4459288" y="4070350"/>
              <a:ext cx="133350" cy="103188"/>
            </a:xfrm>
            <a:custGeom>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b="b" l="0" r="r" t="0"/>
              <a:pathLst>
                <a:path h="261" w="337">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09" name="chenying0907 1046"/>
            <p:cNvSpPr/>
            <p:nvPr/>
          </p:nvSpPr>
          <p:spPr bwMode="auto">
            <a:xfrm>
              <a:off x="4522788" y="4064000"/>
              <a:ext cx="117475" cy="96838"/>
            </a:xfrm>
            <a:custGeom>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b="b" l="0" r="r" t="0"/>
              <a:pathLst>
                <a:path h="244" w="297">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0" name="chenying0907 1047"/>
            <p:cNvSpPr/>
            <p:nvPr/>
          </p:nvSpPr>
          <p:spPr bwMode="auto">
            <a:xfrm>
              <a:off x="4562476" y="4076700"/>
              <a:ext cx="109538" cy="84138"/>
            </a:xfrm>
            <a:custGeom>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b="b" l="0" r="r" t="0"/>
              <a:pathLst>
                <a:path h="210" w="279">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1" name="chenying0907 1048"/>
            <p:cNvSpPr/>
            <p:nvPr/>
          </p:nvSpPr>
          <p:spPr bwMode="auto">
            <a:xfrm>
              <a:off x="4597401" y="4083050"/>
              <a:ext cx="109538" cy="74613"/>
            </a:xfrm>
            <a:custGeom>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b="b" l="0" r="r" t="0"/>
              <a:pathLst>
                <a:path h="188" w="275">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2" name="chenying0907 1049"/>
            <p:cNvSpPr/>
            <p:nvPr/>
          </p:nvSpPr>
          <p:spPr bwMode="auto">
            <a:xfrm>
              <a:off x="4627563" y="4092575"/>
              <a:ext cx="101600" cy="73025"/>
            </a:xfrm>
            <a:custGeom>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b="b" l="0" r="r" t="0"/>
              <a:pathLst>
                <a:path h="183" w="256">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3" name="chenying0907 1050"/>
            <p:cNvSpPr/>
            <p:nvPr/>
          </p:nvSpPr>
          <p:spPr bwMode="auto">
            <a:xfrm>
              <a:off x="4645026" y="4103688"/>
              <a:ext cx="114300" cy="68263"/>
            </a:xfrm>
            <a:custGeom>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b="b" l="0" r="r" t="0"/>
              <a:pathLst>
                <a:path h="171" w="285">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4" name="chenying0907 1051"/>
            <p:cNvSpPr/>
            <p:nvPr/>
          </p:nvSpPr>
          <p:spPr bwMode="auto">
            <a:xfrm>
              <a:off x="4689476" y="4114800"/>
              <a:ext cx="96838" cy="68263"/>
            </a:xfrm>
            <a:custGeom>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b="b" l="0" r="r" t="0"/>
              <a:pathLst>
                <a:path h="172" w="245">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5" name="chenying0907 1052"/>
            <p:cNvSpPr/>
            <p:nvPr/>
          </p:nvSpPr>
          <p:spPr bwMode="auto">
            <a:xfrm>
              <a:off x="4718051" y="4133850"/>
              <a:ext cx="90488" cy="55563"/>
            </a:xfrm>
            <a:custGeom>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b="b" l="0" r="r" t="0"/>
              <a:pathLst>
                <a:path h="143" w="226">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6" name="chenying0907 1053"/>
            <p:cNvSpPr/>
            <p:nvPr/>
          </p:nvSpPr>
          <p:spPr bwMode="auto">
            <a:xfrm>
              <a:off x="4733926" y="4146550"/>
              <a:ext cx="100013" cy="63500"/>
            </a:xfrm>
            <a:custGeom>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b="b" l="0" r="r" t="0"/>
              <a:pathLst>
                <a:path h="160" w="251">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7" name="chenying0907 1054"/>
            <p:cNvSpPr/>
            <p:nvPr/>
          </p:nvSpPr>
          <p:spPr bwMode="auto">
            <a:xfrm>
              <a:off x="4759326" y="4181475"/>
              <a:ext cx="79375" cy="47625"/>
            </a:xfrm>
            <a:custGeom>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b="b" l="0" r="r" t="0"/>
              <a:pathLst>
                <a:path h="119" w="200">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8" name="chenying0907 1055"/>
            <p:cNvSpPr/>
            <p:nvPr/>
          </p:nvSpPr>
          <p:spPr bwMode="auto">
            <a:xfrm>
              <a:off x="4786313" y="4189413"/>
              <a:ext cx="90488" cy="57150"/>
            </a:xfrm>
            <a:custGeom>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b="b" l="0" r="r" t="0"/>
              <a:pathLst>
                <a:path h="142" w="228">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19" name="chenying0907 1056"/>
            <p:cNvSpPr/>
            <p:nvPr/>
          </p:nvSpPr>
          <p:spPr bwMode="auto">
            <a:xfrm>
              <a:off x="4797426" y="4221163"/>
              <a:ext cx="88900" cy="47625"/>
            </a:xfrm>
            <a:custGeom>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b="b" l="0" r="r" t="0"/>
              <a:pathLst>
                <a:path h="120" w="223">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0" name="chenying0907 1057"/>
            <p:cNvSpPr/>
            <p:nvPr/>
          </p:nvSpPr>
          <p:spPr bwMode="auto">
            <a:xfrm>
              <a:off x="4805363" y="4244975"/>
              <a:ext cx="92075" cy="49213"/>
            </a:xfrm>
            <a:custGeom>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b="b" l="0" r="r" t="0"/>
              <a:pathLst>
                <a:path h="125" w="233">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1" name="chenying0907 1058"/>
            <p:cNvSpPr/>
            <p:nvPr/>
          </p:nvSpPr>
          <p:spPr bwMode="auto">
            <a:xfrm>
              <a:off x="4822826" y="4260850"/>
              <a:ext cx="85725" cy="53975"/>
            </a:xfrm>
            <a:custGeom>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b="b" l="0" r="r" t="0"/>
              <a:pathLst>
                <a:path h="137" w="218">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2" name="chenying0907 1059"/>
            <p:cNvSpPr/>
            <p:nvPr/>
          </p:nvSpPr>
          <p:spPr bwMode="auto">
            <a:xfrm>
              <a:off x="4814888" y="4289425"/>
              <a:ext cx="93663" cy="69850"/>
            </a:xfrm>
            <a:custGeom>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b="b" l="0" r="r" t="0"/>
              <a:pathLst>
                <a:path h="176" w="235">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3" name="chenying0907 1060"/>
            <p:cNvSpPr/>
            <p:nvPr/>
          </p:nvSpPr>
          <p:spPr bwMode="auto">
            <a:xfrm>
              <a:off x="4819651" y="4319588"/>
              <a:ext cx="98425" cy="66675"/>
            </a:xfrm>
            <a:custGeom>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b="b" l="0" r="r" t="0"/>
              <a:pathLst>
                <a:path h="170" w="246">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4" name="chenying0907 1061"/>
            <p:cNvSpPr/>
            <p:nvPr/>
          </p:nvSpPr>
          <p:spPr bwMode="auto">
            <a:xfrm>
              <a:off x="4827588" y="4351338"/>
              <a:ext cx="95250" cy="65088"/>
            </a:xfrm>
            <a:custGeom>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b="b" l="0" r="r" t="0"/>
              <a:pathLst>
                <a:path h="165" w="241">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5" name="chenying0907 1062"/>
            <p:cNvSpPr/>
            <p:nvPr/>
          </p:nvSpPr>
          <p:spPr bwMode="auto">
            <a:xfrm>
              <a:off x="4822826" y="4378325"/>
              <a:ext cx="101600" cy="68263"/>
            </a:xfrm>
            <a:custGeom>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b="b" l="0" r="r" t="0"/>
              <a:pathLst>
                <a:path h="171" w="258">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6" name="chenying0907 1063"/>
            <p:cNvSpPr/>
            <p:nvPr/>
          </p:nvSpPr>
          <p:spPr bwMode="auto">
            <a:xfrm>
              <a:off x="4827588" y="4410075"/>
              <a:ext cx="85725" cy="63500"/>
            </a:xfrm>
            <a:custGeom>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b="b" l="0" r="r" t="0"/>
              <a:pathLst>
                <a:path h="161" w="216">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7" name="chenying0907 1064"/>
            <p:cNvSpPr/>
            <p:nvPr/>
          </p:nvSpPr>
          <p:spPr bwMode="auto">
            <a:xfrm>
              <a:off x="4806951" y="4443413"/>
              <a:ext cx="107950" cy="73025"/>
            </a:xfrm>
            <a:custGeom>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b="b" l="0" r="r" t="0"/>
              <a:pathLst>
                <a:path h="183" w="274">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8" name="chenying0907 1065"/>
            <p:cNvSpPr/>
            <p:nvPr/>
          </p:nvSpPr>
          <p:spPr bwMode="auto">
            <a:xfrm>
              <a:off x="4784726" y="4462463"/>
              <a:ext cx="139700" cy="87313"/>
            </a:xfrm>
            <a:custGeom>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b="b" l="0" r="r" t="0"/>
              <a:pathLst>
                <a:path h="221" w="353">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29" name="chenying0907 1066"/>
            <p:cNvSpPr/>
            <p:nvPr/>
          </p:nvSpPr>
          <p:spPr bwMode="auto">
            <a:xfrm>
              <a:off x="4519613" y="4484688"/>
              <a:ext cx="400050" cy="227013"/>
            </a:xfrm>
            <a:custGeom>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b="b" l="0" r="r" t="0"/>
              <a:pathLst>
                <a:path h="572" w="1009">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0" name="chenying0907 1067"/>
            <p:cNvSpPr/>
            <p:nvPr/>
          </p:nvSpPr>
          <p:spPr bwMode="auto">
            <a:xfrm>
              <a:off x="4546601" y="4522788"/>
              <a:ext cx="357188" cy="195263"/>
            </a:xfrm>
            <a:custGeom>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b="b" l="0" r="r" t="0"/>
              <a:pathLst>
                <a:path h="492" w="901">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1" name="chenying0907 1068"/>
            <p:cNvSpPr/>
            <p:nvPr/>
          </p:nvSpPr>
          <p:spPr bwMode="auto">
            <a:xfrm>
              <a:off x="4610101" y="4557713"/>
              <a:ext cx="282575" cy="153988"/>
            </a:xfrm>
            <a:custGeom>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b="b" l="0" r="r" t="0"/>
              <a:pathLst>
                <a:path h="389" w="714">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2" name="chenying0907 1069"/>
            <p:cNvSpPr/>
            <p:nvPr/>
          </p:nvSpPr>
          <p:spPr bwMode="auto">
            <a:xfrm>
              <a:off x="4657726" y="4584700"/>
              <a:ext cx="220663" cy="123825"/>
            </a:xfrm>
            <a:custGeom>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b="b" l="0" r="r" t="0"/>
              <a:pathLst>
                <a:path h="312" w="558">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3" name="chenying0907 1070"/>
            <p:cNvSpPr/>
            <p:nvPr/>
          </p:nvSpPr>
          <p:spPr bwMode="auto">
            <a:xfrm>
              <a:off x="4524376" y="4616450"/>
              <a:ext cx="53975" cy="33338"/>
            </a:xfrm>
            <a:custGeom>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b="b" l="0" r="r" t="0"/>
              <a:pathLst>
                <a:path h="85" w="136">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4" name="chenying0907 1071"/>
            <p:cNvSpPr/>
            <p:nvPr/>
          </p:nvSpPr>
          <p:spPr bwMode="auto">
            <a:xfrm>
              <a:off x="4522788" y="4618038"/>
              <a:ext cx="84138" cy="57150"/>
            </a:xfrm>
            <a:custGeom>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b="b" l="0" r="r" t="0"/>
              <a:pathLst>
                <a:path h="142" w="211">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5" name="chenying0907 1072"/>
            <p:cNvSpPr/>
            <p:nvPr/>
          </p:nvSpPr>
          <p:spPr bwMode="auto">
            <a:xfrm>
              <a:off x="4506913" y="4606925"/>
              <a:ext cx="138113" cy="92075"/>
            </a:xfrm>
            <a:custGeom>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b="b" l="0" r="r" t="0"/>
              <a:pathLst>
                <a:path h="234" w="348">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6" name="chenying0907 1073"/>
            <p:cNvSpPr/>
            <p:nvPr/>
          </p:nvSpPr>
          <p:spPr bwMode="auto">
            <a:xfrm>
              <a:off x="4246563" y="4513263"/>
              <a:ext cx="49213" cy="77788"/>
            </a:xfrm>
            <a:custGeom>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b="b" l="0" r="r" t="0"/>
              <a:pathLst>
                <a:path h="196" w="125">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7" name="chenying0907 1074"/>
            <p:cNvSpPr/>
            <p:nvPr/>
          </p:nvSpPr>
          <p:spPr bwMode="auto">
            <a:xfrm>
              <a:off x="4256088" y="4479925"/>
              <a:ext cx="82550" cy="133350"/>
            </a:xfrm>
            <a:custGeom>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b="b" l="0" r="r" t="0"/>
              <a:pathLst>
                <a:path h="333" w="208">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8" name="chenying0907 1075"/>
            <p:cNvSpPr/>
            <p:nvPr/>
          </p:nvSpPr>
          <p:spPr bwMode="auto">
            <a:xfrm>
              <a:off x="4267201" y="4479925"/>
              <a:ext cx="92075" cy="133350"/>
            </a:xfrm>
            <a:custGeom>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b="b" l="0" r="r" t="0"/>
              <a:pathLst>
                <a:path h="332" w="231">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39" name="chenying0907 1076"/>
            <p:cNvSpPr/>
            <p:nvPr/>
          </p:nvSpPr>
          <p:spPr bwMode="auto">
            <a:xfrm>
              <a:off x="4287838" y="4484688"/>
              <a:ext cx="90488" cy="136525"/>
            </a:xfrm>
            <a:custGeom>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b="b" l="0" r="r" t="0"/>
              <a:pathLst>
                <a:path h="342" w="228">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0" name="chenying0907 1077"/>
            <p:cNvSpPr/>
            <p:nvPr/>
          </p:nvSpPr>
          <p:spPr bwMode="auto">
            <a:xfrm>
              <a:off x="4359276" y="4505325"/>
              <a:ext cx="38100" cy="53975"/>
            </a:xfrm>
            <a:custGeom>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b="b" l="0" r="r" t="0"/>
              <a:pathLst>
                <a:path h="137" w="9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1" name="chenying0907 1078"/>
            <p:cNvSpPr/>
            <p:nvPr/>
          </p:nvSpPr>
          <p:spPr bwMode="auto">
            <a:xfrm>
              <a:off x="4375151" y="4513263"/>
              <a:ext cx="39688" cy="50800"/>
            </a:xfrm>
            <a:custGeom>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b="b" l="0" r="r" t="0"/>
              <a:pathLst>
                <a:path h="128" w="96">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2" name="chenying0907 1079"/>
            <p:cNvSpPr/>
            <p:nvPr/>
          </p:nvSpPr>
          <p:spPr bwMode="auto">
            <a:xfrm>
              <a:off x="4391026" y="4516438"/>
              <a:ext cx="47625" cy="53975"/>
            </a:xfrm>
            <a:custGeom>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b="b" l="0" r="r" t="0"/>
              <a:pathLst>
                <a:path h="134" w="120">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3" name="chenying0907 1080"/>
            <p:cNvSpPr/>
            <p:nvPr/>
          </p:nvSpPr>
          <p:spPr bwMode="auto">
            <a:xfrm>
              <a:off x="4402138" y="4527550"/>
              <a:ext cx="47625" cy="60325"/>
            </a:xfrm>
            <a:custGeom>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b="b" l="0" r="r" t="0"/>
              <a:pathLst>
                <a:path h="151" w="123">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4" name="chenying0907 1081"/>
            <p:cNvSpPr/>
            <p:nvPr/>
          </p:nvSpPr>
          <p:spPr bwMode="auto">
            <a:xfrm>
              <a:off x="4421188" y="4543425"/>
              <a:ext cx="36513" cy="50800"/>
            </a:xfrm>
            <a:custGeom>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b="b" l="0" r="r" t="0"/>
              <a:pathLst>
                <a:path h="128" w="92">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5" name="chenying0907 1082"/>
            <p:cNvSpPr/>
            <p:nvPr/>
          </p:nvSpPr>
          <p:spPr bwMode="auto">
            <a:xfrm>
              <a:off x="4308476" y="4591050"/>
              <a:ext cx="20638" cy="39688"/>
            </a:xfrm>
            <a:custGeom>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b="b" l="0" r="r" t="0"/>
              <a:pathLst>
                <a:path h="100" w="54">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6" name="chenying0907 1083"/>
            <p:cNvSpPr/>
            <p:nvPr/>
          </p:nvSpPr>
          <p:spPr bwMode="auto">
            <a:xfrm>
              <a:off x="4319588" y="4605338"/>
              <a:ext cx="23813" cy="34925"/>
            </a:xfrm>
            <a:custGeom>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b="b" l="0" r="r" t="0"/>
              <a:pathLst>
                <a:path h="90" w="57">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7" name="chenying0907 1084"/>
            <p:cNvSpPr/>
            <p:nvPr/>
          </p:nvSpPr>
          <p:spPr bwMode="auto">
            <a:xfrm>
              <a:off x="4338638" y="4610100"/>
              <a:ext cx="26988" cy="36513"/>
            </a:xfrm>
            <a:custGeom>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b="b" l="0" r="r" t="0"/>
              <a:pathLst>
                <a:path h="94" w="68">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8" name="chenying0907 1085"/>
            <p:cNvSpPr/>
            <p:nvPr/>
          </p:nvSpPr>
          <p:spPr bwMode="auto">
            <a:xfrm>
              <a:off x="4359276" y="4614863"/>
              <a:ext cx="26988" cy="36513"/>
            </a:xfrm>
            <a:custGeom>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b="b" l="0" r="r" t="0"/>
              <a:pathLst>
                <a:path h="92" w="65">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49" name="chenying0907 1086"/>
            <p:cNvSpPr/>
            <p:nvPr/>
          </p:nvSpPr>
          <p:spPr bwMode="auto">
            <a:xfrm>
              <a:off x="4368801" y="4624388"/>
              <a:ext cx="26988" cy="41275"/>
            </a:xfrm>
            <a:custGeom>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b="b" l="0" r="r" t="0"/>
              <a:pathLst>
                <a:path h="105" w="68">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0" name="chenying0907 1087"/>
            <p:cNvSpPr/>
            <p:nvPr/>
          </p:nvSpPr>
          <p:spPr bwMode="auto">
            <a:xfrm>
              <a:off x="4319588" y="4630738"/>
              <a:ext cx="101600" cy="128588"/>
            </a:xfrm>
            <a:custGeom>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b="b" l="0" r="r" t="0"/>
              <a:pathLst>
                <a:path h="324" w="256">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1" name="chenying0907 1088"/>
            <p:cNvSpPr/>
            <p:nvPr/>
          </p:nvSpPr>
          <p:spPr bwMode="auto">
            <a:xfrm>
              <a:off x="4338638" y="4643438"/>
              <a:ext cx="96838" cy="127000"/>
            </a:xfrm>
            <a:custGeom>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b="b" l="0" r="r" t="0"/>
              <a:pathLst>
                <a:path h="319" w="243">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2" name="chenying0907 1089"/>
            <p:cNvSpPr/>
            <p:nvPr/>
          </p:nvSpPr>
          <p:spPr bwMode="auto">
            <a:xfrm>
              <a:off x="4359276" y="4652963"/>
              <a:ext cx="90488" cy="117475"/>
            </a:xfrm>
            <a:custGeom>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b="b" l="0" r="r" t="0"/>
              <a:pathLst>
                <a:path h="298" w="229">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3" name="chenying0907 1090"/>
            <p:cNvSpPr/>
            <p:nvPr/>
          </p:nvSpPr>
          <p:spPr bwMode="auto">
            <a:xfrm>
              <a:off x="4403726" y="4670425"/>
              <a:ext cx="50800" cy="63500"/>
            </a:xfrm>
            <a:custGeom>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b="b" l="0" r="r" t="0"/>
              <a:pathLst>
                <a:path h="162" w="130">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4" name="chenying0907 1091"/>
            <p:cNvSpPr/>
            <p:nvPr/>
          </p:nvSpPr>
          <p:spPr bwMode="auto">
            <a:xfrm>
              <a:off x="4246563" y="4664075"/>
              <a:ext cx="17463" cy="44450"/>
            </a:xfrm>
            <a:custGeom>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b="b" l="0" r="r" t="0"/>
              <a:pathLst>
                <a:path h="114" w="46">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5" name="chenying0907 1092"/>
            <p:cNvSpPr/>
            <p:nvPr/>
          </p:nvSpPr>
          <p:spPr bwMode="auto">
            <a:xfrm>
              <a:off x="4252913" y="4662488"/>
              <a:ext cx="34925" cy="61913"/>
            </a:xfrm>
            <a:custGeom>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b="b" l="0" r="r" t="0"/>
              <a:pathLst>
                <a:path h="157" w="86">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6" name="chenying0907 1093"/>
            <p:cNvSpPr/>
            <p:nvPr/>
          </p:nvSpPr>
          <p:spPr bwMode="auto">
            <a:xfrm>
              <a:off x="4271963" y="4672013"/>
              <a:ext cx="33338" cy="58738"/>
            </a:xfrm>
            <a:custGeom>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b="b" l="0" r="r" t="0"/>
              <a:pathLst>
                <a:path h="146" w="85">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7" name="chenying0907 1094"/>
            <p:cNvSpPr/>
            <p:nvPr/>
          </p:nvSpPr>
          <p:spPr bwMode="auto">
            <a:xfrm>
              <a:off x="4287838" y="4687888"/>
              <a:ext cx="30163" cy="50800"/>
            </a:xfrm>
            <a:custGeom>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b="b" l="0" r="r" t="0"/>
              <a:pathLst>
                <a:path h="131" w="76">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8" name="chenying0907 1095"/>
            <p:cNvSpPr/>
            <p:nvPr/>
          </p:nvSpPr>
          <p:spPr bwMode="auto">
            <a:xfrm>
              <a:off x="4308476" y="4694238"/>
              <a:ext cx="30163" cy="47625"/>
            </a:xfrm>
            <a:custGeom>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b="b" l="0" r="r" t="0"/>
              <a:pathLst>
                <a:path h="119" w="77">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59" name="chenying0907 1096"/>
            <p:cNvSpPr/>
            <p:nvPr/>
          </p:nvSpPr>
          <p:spPr bwMode="auto">
            <a:xfrm>
              <a:off x="4184651" y="4686300"/>
              <a:ext cx="15875" cy="25400"/>
            </a:xfrm>
            <a:custGeom>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b="b" l="0" r="r" t="0"/>
              <a:pathLst>
                <a:path h="64" w="39">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0" name="chenying0907 1097"/>
            <p:cNvSpPr/>
            <p:nvPr/>
          </p:nvSpPr>
          <p:spPr bwMode="auto">
            <a:xfrm>
              <a:off x="4206876" y="4713288"/>
              <a:ext cx="12700" cy="25400"/>
            </a:xfrm>
            <a:custGeom>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b="b" l="0" r="r" t="0"/>
              <a:pathLst>
                <a:path h="65" w="30">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1" name="chenying0907 1098"/>
            <p:cNvSpPr/>
            <p:nvPr/>
          </p:nvSpPr>
          <p:spPr bwMode="auto">
            <a:xfrm>
              <a:off x="4235451" y="4743450"/>
              <a:ext cx="11113" cy="25400"/>
            </a:xfrm>
            <a:custGeom>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b="b" l="0" r="r" t="0"/>
              <a:pathLst>
                <a:path h="64" w="27">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2" name="chenying0907 1099"/>
            <p:cNvSpPr/>
            <p:nvPr/>
          </p:nvSpPr>
          <p:spPr bwMode="auto">
            <a:xfrm>
              <a:off x="4262438" y="4760913"/>
              <a:ext cx="12700" cy="23813"/>
            </a:xfrm>
            <a:custGeom>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b="b" l="0" r="r" t="0"/>
              <a:pathLst>
                <a:path h="57" w="34">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3" name="chenying0907 1100"/>
            <p:cNvSpPr/>
            <p:nvPr/>
          </p:nvSpPr>
          <p:spPr bwMode="auto">
            <a:xfrm>
              <a:off x="4297363" y="4778375"/>
              <a:ext cx="9525" cy="23813"/>
            </a:xfrm>
            <a:custGeom>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b="b" l="0" r="r" t="0"/>
              <a:pathLst>
                <a:path h="60" w="26">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4" name="chenying0907 1101"/>
            <p:cNvSpPr/>
            <p:nvPr/>
          </p:nvSpPr>
          <p:spPr bwMode="auto">
            <a:xfrm>
              <a:off x="4332288" y="4787900"/>
              <a:ext cx="9525" cy="19050"/>
            </a:xfrm>
            <a:custGeom>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b="b" l="0" r="r" t="0"/>
              <a:pathLst>
                <a:path h="50" w="27">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5" name="chenying0907 1102"/>
            <p:cNvSpPr/>
            <p:nvPr/>
          </p:nvSpPr>
          <p:spPr bwMode="auto">
            <a:xfrm>
              <a:off x="4371976" y="4779963"/>
              <a:ext cx="11113" cy="26988"/>
            </a:xfrm>
            <a:custGeom>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b="b" l="0" r="r" t="0"/>
              <a:pathLst>
                <a:path h="68" w="2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6" name="chenying0907 1103"/>
            <p:cNvSpPr/>
            <p:nvPr/>
          </p:nvSpPr>
          <p:spPr bwMode="auto">
            <a:xfrm>
              <a:off x="4406901" y="4765675"/>
              <a:ext cx="9525" cy="26988"/>
            </a:xfrm>
            <a:custGeom>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b="b" l="0" r="r" t="0"/>
              <a:pathLst>
                <a:path h="68" w="24">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7" name="chenying0907 1104"/>
            <p:cNvSpPr/>
            <p:nvPr/>
          </p:nvSpPr>
          <p:spPr bwMode="auto">
            <a:xfrm>
              <a:off x="4437063" y="4759325"/>
              <a:ext cx="6350" cy="25400"/>
            </a:xfrm>
            <a:custGeom>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b="b" l="0" r="r" t="0"/>
              <a:pathLst>
                <a:path h="61" w="15">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8" name="chenying0907 1105"/>
            <p:cNvSpPr/>
            <p:nvPr/>
          </p:nvSpPr>
          <p:spPr bwMode="auto">
            <a:xfrm>
              <a:off x="4471988" y="4741863"/>
              <a:ext cx="7938" cy="19050"/>
            </a:xfrm>
            <a:custGeom>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b="b" l="0" r="r" t="0"/>
              <a:pathLst>
                <a:path h="48" w="19">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69" name="chenying0907 1106"/>
            <p:cNvSpPr/>
            <p:nvPr/>
          </p:nvSpPr>
          <p:spPr bwMode="auto">
            <a:xfrm>
              <a:off x="4457701" y="4371975"/>
              <a:ext cx="25400" cy="34925"/>
            </a:xfrm>
            <a:custGeom>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b="b" l="0" r="r" t="0"/>
              <a:pathLst>
                <a:path h="88" w="64">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0" name="chenying0907 1107"/>
            <p:cNvSpPr/>
            <p:nvPr/>
          </p:nvSpPr>
          <p:spPr bwMode="auto">
            <a:xfrm>
              <a:off x="4483101" y="4367213"/>
              <a:ext cx="26988" cy="41275"/>
            </a:xfrm>
            <a:custGeom>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b="b" l="0" r="r" t="0"/>
              <a:pathLst>
                <a:path h="102" w="68">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1" name="chenying0907 1108"/>
            <p:cNvSpPr/>
            <p:nvPr/>
          </p:nvSpPr>
          <p:spPr bwMode="auto">
            <a:xfrm>
              <a:off x="4508501" y="4364038"/>
              <a:ext cx="28575" cy="44450"/>
            </a:xfrm>
            <a:custGeom>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b="b" l="0" r="r" t="0"/>
              <a:pathLst>
                <a:path h="110" w="72">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2" name="chenying0907 1109"/>
            <p:cNvSpPr/>
            <p:nvPr/>
          </p:nvSpPr>
          <p:spPr bwMode="auto">
            <a:xfrm>
              <a:off x="4533901" y="4365625"/>
              <a:ext cx="23813" cy="42863"/>
            </a:xfrm>
            <a:custGeom>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b="b" l="0" r="r" t="0"/>
              <a:pathLst>
                <a:path h="105" w="60">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3" name="chenying0907 1110"/>
            <p:cNvSpPr/>
            <p:nvPr/>
          </p:nvSpPr>
          <p:spPr bwMode="auto">
            <a:xfrm>
              <a:off x="4557713" y="4368800"/>
              <a:ext cx="22225" cy="38100"/>
            </a:xfrm>
            <a:custGeom>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b="b" l="0" r="r" t="0"/>
              <a:pathLst>
                <a:path h="95" w="52">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4" name="chenying0907 1111"/>
            <p:cNvSpPr/>
            <p:nvPr/>
          </p:nvSpPr>
          <p:spPr bwMode="auto">
            <a:xfrm>
              <a:off x="4576763" y="4373563"/>
              <a:ext cx="17463" cy="33338"/>
            </a:xfrm>
            <a:custGeom>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b="b" l="0" r="r" t="0"/>
              <a:pathLst>
                <a:path h="83" w="46">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5" name="chenying0907 1112"/>
            <p:cNvSpPr/>
            <p:nvPr/>
          </p:nvSpPr>
          <p:spPr bwMode="auto">
            <a:xfrm>
              <a:off x="4611688" y="4338638"/>
              <a:ext cx="9525" cy="42863"/>
            </a:xfrm>
            <a:custGeom>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b="b" l="0" r="r" t="0"/>
              <a:pathLst>
                <a:path h="105" w="2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6" name="chenying0907 1113"/>
            <p:cNvSpPr/>
            <p:nvPr/>
          </p:nvSpPr>
          <p:spPr bwMode="auto">
            <a:xfrm>
              <a:off x="4622801" y="4319588"/>
              <a:ext cx="17463" cy="50800"/>
            </a:xfrm>
            <a:custGeom>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b="b" l="0" r="r" t="0"/>
              <a:pathLst>
                <a:path h="130" w="46">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7" name="chenying0907 1114"/>
            <p:cNvSpPr/>
            <p:nvPr/>
          </p:nvSpPr>
          <p:spPr bwMode="auto">
            <a:xfrm>
              <a:off x="4633913" y="4305300"/>
              <a:ext cx="17463" cy="44450"/>
            </a:xfrm>
            <a:custGeom>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b="b" l="0" r="r" t="0"/>
              <a:pathLst>
                <a:path h="110" w="45">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8" name="chenying0907 1115"/>
            <p:cNvSpPr/>
            <p:nvPr/>
          </p:nvSpPr>
          <p:spPr bwMode="auto">
            <a:xfrm>
              <a:off x="4651376" y="4284663"/>
              <a:ext cx="17463" cy="46038"/>
            </a:xfrm>
            <a:custGeom>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b="b" l="0" r="r" t="0"/>
              <a:pathLst>
                <a:path h="117" w="42">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79" name="chenying0907 1116"/>
            <p:cNvSpPr/>
            <p:nvPr/>
          </p:nvSpPr>
          <p:spPr bwMode="auto">
            <a:xfrm>
              <a:off x="4673601" y="4270375"/>
              <a:ext cx="14288" cy="47625"/>
            </a:xfrm>
            <a:custGeom>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b="b" l="0" r="r" t="0"/>
              <a:pathLst>
                <a:path h="117" w="3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0" name="chenying0907 1117"/>
            <p:cNvSpPr/>
            <p:nvPr/>
          </p:nvSpPr>
          <p:spPr bwMode="auto">
            <a:xfrm>
              <a:off x="4687888" y="4262438"/>
              <a:ext cx="11113" cy="36513"/>
            </a:xfrm>
            <a:custGeom>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b="b" l="0" r="r" t="0"/>
              <a:pathLst>
                <a:path h="96" w="27">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1" name="chenying0907 1118"/>
            <p:cNvSpPr/>
            <p:nvPr/>
          </p:nvSpPr>
          <p:spPr bwMode="auto">
            <a:xfrm>
              <a:off x="4699001" y="4244975"/>
              <a:ext cx="7938" cy="31750"/>
            </a:xfrm>
            <a:custGeom>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b="b" l="0" r="r" t="0"/>
              <a:pathLst>
                <a:path h="80" w="22">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2" name="chenying0907 1119"/>
            <p:cNvSpPr/>
            <p:nvPr/>
          </p:nvSpPr>
          <p:spPr bwMode="auto">
            <a:xfrm>
              <a:off x="4197351" y="4052888"/>
              <a:ext cx="746125" cy="676275"/>
            </a:xfrm>
            <a:custGeom>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b="b" l="0" r="r" t="0"/>
              <a:pathLst>
                <a:path h="1707" w="1882">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3" name="chenying0907 1120"/>
            <p:cNvSpPr/>
            <p:nvPr/>
          </p:nvSpPr>
          <p:spPr bwMode="auto">
            <a:xfrm>
              <a:off x="4311651" y="4149725"/>
              <a:ext cx="523875" cy="473075"/>
            </a:xfrm>
            <a:custGeom>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b="b" l="0" r="r" t="0"/>
              <a:pathLst>
                <a:path h="1190" w="1323">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4" name="chenying0907 1121"/>
            <p:cNvSpPr>
              <a:spLocks noEditPoints="1"/>
            </p:cNvSpPr>
            <p:nvPr/>
          </p:nvSpPr>
          <p:spPr bwMode="auto">
            <a:xfrm>
              <a:off x="4541838" y="4183063"/>
              <a:ext cx="63500" cy="57150"/>
            </a:xfrm>
            <a:custGeom>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b="b" l="0" r="r" t="0"/>
              <a:pathLst>
                <a:path h="145" w="159">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5" name="chenying0907 1122"/>
            <p:cNvSpPr>
              <a:spLocks noEditPoints="1"/>
            </p:cNvSpPr>
            <p:nvPr/>
          </p:nvSpPr>
          <p:spPr bwMode="auto">
            <a:xfrm>
              <a:off x="4341813" y="4359275"/>
              <a:ext cx="60325" cy="53975"/>
            </a:xfrm>
            <a:custGeom>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b="b" l="0" r="r" t="0"/>
              <a:pathLst>
                <a:path h="136" w="152">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6" name="chenying0907 1123"/>
            <p:cNvSpPr>
              <a:spLocks noEditPoints="1"/>
            </p:cNvSpPr>
            <p:nvPr/>
          </p:nvSpPr>
          <p:spPr bwMode="auto">
            <a:xfrm>
              <a:off x="4740276" y="4354513"/>
              <a:ext cx="58738" cy="55563"/>
            </a:xfrm>
            <a:custGeom>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b="b" l="0" r="r" t="0"/>
              <a:pathLst>
                <a:path h="138" w="146">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7" name="chenying0907 1124"/>
            <p:cNvSpPr>
              <a:spLocks noEditPoints="1"/>
            </p:cNvSpPr>
            <p:nvPr/>
          </p:nvSpPr>
          <p:spPr bwMode="auto">
            <a:xfrm>
              <a:off x="4543426" y="4533900"/>
              <a:ext cx="63500" cy="55563"/>
            </a:xfrm>
            <a:custGeom>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b="b" l="0" r="r" t="0"/>
              <a:pathLst>
                <a:path h="144" w="160">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8" name="chenying0907 1125"/>
            <p:cNvSpPr>
              <a:spLocks noEditPoints="1"/>
            </p:cNvSpPr>
            <p:nvPr/>
          </p:nvSpPr>
          <p:spPr bwMode="auto">
            <a:xfrm>
              <a:off x="4443413" y="4356100"/>
              <a:ext cx="173038" cy="66675"/>
            </a:xfrm>
            <a:custGeom>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b="b" l="0" r="r" t="0"/>
              <a:pathLst>
                <a:path h="169" w="432">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89" name="chenying0907 1126"/>
            <p:cNvSpPr/>
            <p:nvPr/>
          </p:nvSpPr>
          <p:spPr bwMode="auto">
            <a:xfrm>
              <a:off x="4570413" y="4238625"/>
              <a:ext cx="163513" cy="174625"/>
            </a:xfrm>
            <a:custGeom>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b="b" l="0" r="r" t="0"/>
              <a:pathLst>
                <a:path h="438" w="412">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0" name="chenying0907 1127"/>
            <p:cNvSpPr/>
            <p:nvPr/>
          </p:nvSpPr>
          <p:spPr bwMode="auto">
            <a:xfrm>
              <a:off x="4305301" y="4733925"/>
              <a:ext cx="90488" cy="55563"/>
            </a:xfrm>
            <a:custGeom>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b="b" l="0" r="r" t="0"/>
              <a:pathLst>
                <a:path h="140" w="228">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1" name="chenying0907 1128"/>
            <p:cNvSpPr/>
            <p:nvPr/>
          </p:nvSpPr>
          <p:spPr bwMode="auto">
            <a:xfrm>
              <a:off x="4418013" y="4641850"/>
              <a:ext cx="3175" cy="1588"/>
            </a:xfrm>
            <a:custGeom>
              <a:cxnLst>
                <a:cxn ang="0">
                  <a:pos x="2" y="0"/>
                </a:cxn>
                <a:cxn ang="0">
                  <a:pos x="2" y="0"/>
                </a:cxn>
                <a:cxn ang="0">
                  <a:pos x="0" y="0"/>
                </a:cxn>
                <a:cxn ang="0">
                  <a:pos x="8" y="2"/>
                </a:cxn>
                <a:cxn ang="0">
                  <a:pos x="8" y="2"/>
                </a:cxn>
                <a:cxn ang="0">
                  <a:pos x="6" y="0"/>
                </a:cxn>
                <a:cxn ang="0">
                  <a:pos x="6" y="0"/>
                </a:cxn>
                <a:cxn ang="0">
                  <a:pos x="2" y="0"/>
                </a:cxn>
                <a:cxn ang="0">
                  <a:pos x="2" y="0"/>
                </a:cxn>
              </a:cxnLst>
              <a:rect b="b" l="0" r="r" t="0"/>
              <a:pathLst>
                <a:path h="2" w="8">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2" name="chenying0907 1129"/>
            <p:cNvSpPr/>
            <p:nvPr/>
          </p:nvSpPr>
          <p:spPr bwMode="auto">
            <a:xfrm>
              <a:off x="4316413" y="4500563"/>
              <a:ext cx="153988" cy="254000"/>
            </a:xfrm>
            <a:custGeom>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b="b" l="0" r="r" t="0"/>
              <a:pathLst>
                <a:path h="639" w="38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3" name="chenying0907 1130"/>
            <p:cNvSpPr/>
            <p:nvPr/>
          </p:nvSpPr>
          <p:spPr bwMode="auto">
            <a:xfrm>
              <a:off x="4273551" y="4613275"/>
              <a:ext cx="3175" cy="1588"/>
            </a:xfrm>
            <a:custGeom>
              <a:cxnLst>
                <a:cxn ang="0">
                  <a:pos x="5" y="2"/>
                </a:cxn>
                <a:cxn ang="0">
                  <a:pos x="5" y="2"/>
                </a:cxn>
                <a:cxn ang="0">
                  <a:pos x="7" y="2"/>
                </a:cxn>
                <a:cxn ang="0">
                  <a:pos x="0" y="0"/>
                </a:cxn>
                <a:cxn ang="0">
                  <a:pos x="0" y="0"/>
                </a:cxn>
                <a:cxn ang="0">
                  <a:pos x="1" y="0"/>
                </a:cxn>
                <a:cxn ang="0">
                  <a:pos x="1" y="0"/>
                </a:cxn>
                <a:cxn ang="0">
                  <a:pos x="5" y="2"/>
                </a:cxn>
                <a:cxn ang="0">
                  <a:pos x="5" y="2"/>
                </a:cxn>
              </a:cxnLst>
              <a:rect b="b" l="0" r="r" t="0"/>
              <a:pathLst>
                <a:path h="2" w="7">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4" name="chenying0907 1131"/>
            <p:cNvSpPr/>
            <p:nvPr/>
          </p:nvSpPr>
          <p:spPr bwMode="auto">
            <a:xfrm>
              <a:off x="4224338" y="4500563"/>
              <a:ext cx="153988" cy="254000"/>
            </a:xfrm>
            <a:custGeom>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b="b" l="0" r="r" t="0"/>
              <a:pathLst>
                <a:path h="639" w="387">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5" name="chenying0907 1132"/>
            <p:cNvSpPr/>
            <p:nvPr/>
          </p:nvSpPr>
          <p:spPr bwMode="auto">
            <a:xfrm>
              <a:off x="4295776" y="4462463"/>
              <a:ext cx="95250" cy="55563"/>
            </a:xfrm>
            <a:custGeom>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b="b" l="0" r="r" t="0"/>
              <a:pathLst>
                <a:path h="138" w="241">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6" name="chenying0907 1133"/>
            <p:cNvSpPr>
              <a:spLocks noEditPoints="1"/>
            </p:cNvSpPr>
            <p:nvPr/>
          </p:nvSpPr>
          <p:spPr bwMode="auto">
            <a:xfrm>
              <a:off x="4151313" y="4432300"/>
              <a:ext cx="385763" cy="382588"/>
            </a:xfrm>
            <a:custGeom>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b="b" l="0" r="r" t="0"/>
              <a:pathLst>
                <a:path h="964" w="975">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p:nvPr/>
          </p:nvSpPr>
          <p:spPr bwMode="auto">
            <a:xfrm>
              <a:off x="6778626" y="4521200"/>
              <a:ext cx="50800" cy="79375"/>
            </a:xfrm>
            <a:custGeom>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b="b" l="0" r="r" t="0"/>
              <a:pathLst>
                <a:path h="198" w="125">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099" name="chenying0907 1135"/>
            <p:cNvSpPr/>
            <p:nvPr/>
          </p:nvSpPr>
          <p:spPr bwMode="auto">
            <a:xfrm>
              <a:off x="6788151" y="4489450"/>
              <a:ext cx="82550" cy="131763"/>
            </a:xfrm>
            <a:custGeom>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b="b" l="0" r="r" t="0"/>
              <a:pathLst>
                <a:path h="333" w="208">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0" name="chenying0907 1136"/>
            <p:cNvSpPr/>
            <p:nvPr/>
          </p:nvSpPr>
          <p:spPr bwMode="auto">
            <a:xfrm>
              <a:off x="6800851" y="4489450"/>
              <a:ext cx="92075" cy="131763"/>
            </a:xfrm>
            <a:custGeom>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b="b" l="0" r="r" t="0"/>
              <a:pathLst>
                <a:path h="330" w="231">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1" name="chenying0907 1137"/>
            <p:cNvSpPr/>
            <p:nvPr/>
          </p:nvSpPr>
          <p:spPr bwMode="auto">
            <a:xfrm>
              <a:off x="6819901" y="4494213"/>
              <a:ext cx="90488" cy="136525"/>
            </a:xfrm>
            <a:custGeom>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b="b" l="0" r="r" t="0"/>
              <a:pathLst>
                <a:path h="343" w="229">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2" name="chenying0907 1138"/>
            <p:cNvSpPr/>
            <p:nvPr/>
          </p:nvSpPr>
          <p:spPr bwMode="auto">
            <a:xfrm>
              <a:off x="6891338" y="4513263"/>
              <a:ext cx="38100" cy="53975"/>
            </a:xfrm>
            <a:custGeom>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b="b" l="0" r="r" t="0"/>
              <a:pathLst>
                <a:path h="136" w="9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3" name="chenying0907 1139"/>
            <p:cNvSpPr/>
            <p:nvPr/>
          </p:nvSpPr>
          <p:spPr bwMode="auto">
            <a:xfrm>
              <a:off x="6908801" y="4521200"/>
              <a:ext cx="38100" cy="50800"/>
            </a:xfrm>
            <a:custGeom>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b="b" l="0" r="r" t="0"/>
              <a:pathLst>
                <a:path h="128" w="99">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4" name="chenying0907 1140"/>
            <p:cNvSpPr/>
            <p:nvPr/>
          </p:nvSpPr>
          <p:spPr bwMode="auto">
            <a:xfrm>
              <a:off x="6924676" y="4525963"/>
              <a:ext cx="47625" cy="53975"/>
            </a:xfrm>
            <a:custGeom>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b="b" l="0" r="r" t="0"/>
              <a:pathLst>
                <a:path h="133" w="120">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5" name="chenying0907 1141"/>
            <p:cNvSpPr/>
            <p:nvPr/>
          </p:nvSpPr>
          <p:spPr bwMode="auto">
            <a:xfrm>
              <a:off x="6934201" y="4535488"/>
              <a:ext cx="49213" cy="60325"/>
            </a:xfrm>
            <a:custGeom>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b="b" l="0" r="r" t="0"/>
              <a:pathLst>
                <a:path h="152" w="12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6" name="chenying0907 1142"/>
            <p:cNvSpPr/>
            <p:nvPr/>
          </p:nvSpPr>
          <p:spPr bwMode="auto">
            <a:xfrm>
              <a:off x="6953251" y="4552950"/>
              <a:ext cx="36513" cy="50800"/>
            </a:xfrm>
            <a:custGeom>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b="b" l="0" r="r" t="0"/>
              <a:pathLst>
                <a:path h="129" w="91">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7" name="chenying0907 1143"/>
            <p:cNvSpPr/>
            <p:nvPr/>
          </p:nvSpPr>
          <p:spPr bwMode="auto">
            <a:xfrm>
              <a:off x="6840538" y="4600575"/>
              <a:ext cx="20638" cy="39688"/>
            </a:xfrm>
            <a:custGeom>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b="b" l="0" r="r" t="0"/>
              <a:pathLst>
                <a:path h="99" w="54">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8" name="chenying0907 1144"/>
            <p:cNvSpPr/>
            <p:nvPr/>
          </p:nvSpPr>
          <p:spPr bwMode="auto">
            <a:xfrm>
              <a:off x="6853238" y="4613275"/>
              <a:ext cx="22225" cy="36513"/>
            </a:xfrm>
            <a:custGeom>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b="b" l="0" r="r" t="0"/>
              <a:pathLst>
                <a:path h="90" w="56">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09" name="chenying0907 1145"/>
            <p:cNvSpPr/>
            <p:nvPr/>
          </p:nvSpPr>
          <p:spPr bwMode="auto">
            <a:xfrm>
              <a:off x="6870701" y="4619625"/>
              <a:ext cx="26988" cy="36513"/>
            </a:xfrm>
            <a:custGeom>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b="b" l="0" r="r" t="0"/>
              <a:pathLst>
                <a:path h="94" w="68">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0" name="chenying0907 1146"/>
            <p:cNvSpPr/>
            <p:nvPr/>
          </p:nvSpPr>
          <p:spPr bwMode="auto">
            <a:xfrm>
              <a:off x="6892926" y="4622800"/>
              <a:ext cx="25400" cy="36513"/>
            </a:xfrm>
            <a:custGeom>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b="b" l="0" r="r" t="0"/>
              <a:pathLst>
                <a:path h="91" w="66">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1" name="chenying0907 1147"/>
            <p:cNvSpPr/>
            <p:nvPr/>
          </p:nvSpPr>
          <p:spPr bwMode="auto">
            <a:xfrm>
              <a:off x="6902451" y="4632325"/>
              <a:ext cx="26988" cy="42863"/>
            </a:xfrm>
            <a:custGeom>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b="b" l="0" r="r" t="0"/>
              <a:pathLst>
                <a:path h="105" w="68">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2" name="chenying0907 1148"/>
            <p:cNvSpPr/>
            <p:nvPr/>
          </p:nvSpPr>
          <p:spPr bwMode="auto">
            <a:xfrm>
              <a:off x="6851651" y="4640263"/>
              <a:ext cx="101600" cy="128588"/>
            </a:xfrm>
            <a:custGeom>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b="b" l="0" r="r" t="0"/>
              <a:pathLst>
                <a:path h="326" w="257">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3" name="chenying0907 1149"/>
            <p:cNvSpPr/>
            <p:nvPr/>
          </p:nvSpPr>
          <p:spPr bwMode="auto">
            <a:xfrm>
              <a:off x="6872288" y="4651375"/>
              <a:ext cx="96838" cy="127000"/>
            </a:xfrm>
            <a:custGeom>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b="b" l="0" r="r" t="0"/>
              <a:pathLst>
                <a:path h="319" w="241">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4" name="chenying0907 1150"/>
            <p:cNvSpPr/>
            <p:nvPr/>
          </p:nvSpPr>
          <p:spPr bwMode="auto">
            <a:xfrm>
              <a:off x="6892926" y="4660900"/>
              <a:ext cx="90488" cy="119063"/>
            </a:xfrm>
            <a:custGeom>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b="b" l="0" r="r" t="0"/>
              <a:pathLst>
                <a:path h="298" w="229">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5" name="chenying0907 1151"/>
            <p:cNvSpPr/>
            <p:nvPr/>
          </p:nvSpPr>
          <p:spPr bwMode="auto">
            <a:xfrm>
              <a:off x="6937376" y="4679950"/>
              <a:ext cx="50800" cy="63500"/>
            </a:xfrm>
            <a:custGeom>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b="b" l="0" r="r" t="0"/>
              <a:pathLst>
                <a:path h="162" w="129">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6" name="chenying0907 1152"/>
            <p:cNvSpPr/>
            <p:nvPr/>
          </p:nvSpPr>
          <p:spPr bwMode="auto">
            <a:xfrm>
              <a:off x="6778626" y="4672013"/>
              <a:ext cx="19050" cy="46038"/>
            </a:xfrm>
            <a:custGeom>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b="b" l="0" r="r" t="0"/>
              <a:pathLst>
                <a:path h="114" w="46">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7" name="chenying0907 1153"/>
            <p:cNvSpPr/>
            <p:nvPr/>
          </p:nvSpPr>
          <p:spPr bwMode="auto">
            <a:xfrm>
              <a:off x="6786563" y="4670425"/>
              <a:ext cx="33338" cy="63500"/>
            </a:xfrm>
            <a:custGeom>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b="b" l="0" r="r" t="0"/>
              <a:pathLst>
                <a:path h="157" w="85">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8" name="chenying0907 1154"/>
            <p:cNvSpPr/>
            <p:nvPr/>
          </p:nvSpPr>
          <p:spPr bwMode="auto">
            <a:xfrm>
              <a:off x="6804026" y="4681538"/>
              <a:ext cx="33338" cy="57150"/>
            </a:xfrm>
            <a:custGeom>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b="b" l="0" r="r" t="0"/>
              <a:pathLst>
                <a:path h="145" w="8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19" name="chenying0907 1155"/>
            <p:cNvSpPr/>
            <p:nvPr/>
          </p:nvSpPr>
          <p:spPr bwMode="auto">
            <a:xfrm>
              <a:off x="6819901" y="4695825"/>
              <a:ext cx="30163" cy="52388"/>
            </a:xfrm>
            <a:custGeom>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b="b" l="0" r="r" t="0"/>
              <a:pathLst>
                <a:path h="130" w="77">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0" name="chenying0907 1156"/>
            <p:cNvSpPr/>
            <p:nvPr/>
          </p:nvSpPr>
          <p:spPr bwMode="auto">
            <a:xfrm>
              <a:off x="6840538" y="4703763"/>
              <a:ext cx="30163" cy="47625"/>
            </a:xfrm>
            <a:custGeom>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b="b" l="0" r="r" t="0"/>
              <a:pathLst>
                <a:path h="119" w="78">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1" name="chenying0907 1157"/>
            <p:cNvSpPr/>
            <p:nvPr/>
          </p:nvSpPr>
          <p:spPr bwMode="auto">
            <a:xfrm>
              <a:off x="6723063" y="4686300"/>
              <a:ext cx="14288" cy="25400"/>
            </a:xfrm>
            <a:custGeom>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b="b" l="0" r="r" t="0"/>
              <a:pathLst>
                <a:path h="64" w="38">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2" name="chenying0907 1158"/>
            <p:cNvSpPr/>
            <p:nvPr/>
          </p:nvSpPr>
          <p:spPr bwMode="auto">
            <a:xfrm>
              <a:off x="6745288" y="4713288"/>
              <a:ext cx="11113" cy="25400"/>
            </a:xfrm>
            <a:custGeom>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b="b" l="0" r="r" t="0"/>
              <a:pathLst>
                <a:path h="65" w="30">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3" name="chenying0907 1159"/>
            <p:cNvSpPr/>
            <p:nvPr/>
          </p:nvSpPr>
          <p:spPr bwMode="auto">
            <a:xfrm>
              <a:off x="6773863" y="4743450"/>
              <a:ext cx="9525" cy="25400"/>
            </a:xfrm>
            <a:custGeom>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b="b" l="0" r="r" t="0"/>
              <a:pathLst>
                <a:path h="64" w="26">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4" name="chenying0907 1160"/>
            <p:cNvSpPr/>
            <p:nvPr/>
          </p:nvSpPr>
          <p:spPr bwMode="auto">
            <a:xfrm>
              <a:off x="6799263" y="4760913"/>
              <a:ext cx="14288" cy="23813"/>
            </a:xfrm>
            <a:custGeom>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b="b" l="0" r="r" t="0"/>
              <a:pathLst>
                <a:path h="57" w="34">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5" name="chenying0907 1161"/>
            <p:cNvSpPr/>
            <p:nvPr/>
          </p:nvSpPr>
          <p:spPr bwMode="auto">
            <a:xfrm>
              <a:off x="6943726" y="4765675"/>
              <a:ext cx="9525" cy="26988"/>
            </a:xfrm>
            <a:custGeom>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b="b" l="0" r="r" t="0"/>
              <a:pathLst>
                <a:path h="68" w="22">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6" name="chenying0907 1162"/>
            <p:cNvSpPr/>
            <p:nvPr/>
          </p:nvSpPr>
          <p:spPr bwMode="auto">
            <a:xfrm>
              <a:off x="6973888" y="4759325"/>
              <a:ext cx="6350" cy="25400"/>
            </a:xfrm>
            <a:custGeom>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b="b" l="0" r="r" t="0"/>
              <a:pathLst>
                <a:path h="61" w="16">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7" name="chenying0907 1163"/>
            <p:cNvSpPr/>
            <p:nvPr/>
          </p:nvSpPr>
          <p:spPr bwMode="auto">
            <a:xfrm>
              <a:off x="7008813" y="4741863"/>
              <a:ext cx="7938" cy="19050"/>
            </a:xfrm>
            <a:custGeom>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b="b" l="0" r="r" t="0"/>
              <a:pathLst>
                <a:path h="48" w="19">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8" name="chenying0907 1164"/>
            <p:cNvSpPr/>
            <p:nvPr/>
          </p:nvSpPr>
          <p:spPr bwMode="auto">
            <a:xfrm>
              <a:off x="6281738" y="4064000"/>
              <a:ext cx="747713" cy="677863"/>
            </a:xfrm>
            <a:custGeom>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b="b" l="0" r="r" t="0"/>
              <a:pathLst>
                <a:path h="1706" w="1883">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29" name="chenying0907 1165"/>
            <p:cNvSpPr/>
            <p:nvPr/>
          </p:nvSpPr>
          <p:spPr bwMode="auto">
            <a:xfrm>
              <a:off x="6837363" y="4737100"/>
              <a:ext cx="90488" cy="53975"/>
            </a:xfrm>
            <a:custGeom>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b="b" l="0" r="r" t="0"/>
              <a:pathLst>
                <a:path h="138" w="22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0" name="chenying0907 1166"/>
            <p:cNvSpPr/>
            <p:nvPr/>
          </p:nvSpPr>
          <p:spPr bwMode="auto">
            <a:xfrm>
              <a:off x="6950076" y="4643438"/>
              <a:ext cx="3175" cy="1588"/>
            </a:xfrm>
            <a:custGeom>
              <a:cxnLst>
                <a:cxn ang="0">
                  <a:pos x="1" y="0"/>
                </a:cxn>
                <a:cxn ang="0">
                  <a:pos x="1" y="0"/>
                </a:cxn>
                <a:cxn ang="0">
                  <a:pos x="0" y="0"/>
                </a:cxn>
                <a:cxn ang="0">
                  <a:pos x="8" y="1"/>
                </a:cxn>
                <a:cxn ang="0">
                  <a:pos x="8" y="1"/>
                </a:cxn>
                <a:cxn ang="0">
                  <a:pos x="5" y="1"/>
                </a:cxn>
                <a:cxn ang="0">
                  <a:pos x="5" y="1"/>
                </a:cxn>
                <a:cxn ang="0">
                  <a:pos x="1" y="0"/>
                </a:cxn>
                <a:cxn ang="0">
                  <a:pos x="1" y="0"/>
                </a:cxn>
              </a:cxnLst>
              <a:rect b="b" l="0" r="r" t="0"/>
              <a:pathLst>
                <a:path h="1" w="8">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1" name="chenying0907 1167"/>
            <p:cNvSpPr/>
            <p:nvPr/>
          </p:nvSpPr>
          <p:spPr bwMode="auto">
            <a:xfrm>
              <a:off x="6848476" y="4503738"/>
              <a:ext cx="153988" cy="252413"/>
            </a:xfrm>
            <a:custGeom>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b="b" l="0" r="r" t="0"/>
              <a:pathLst>
                <a:path h="640" w="387">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2" name="chenying0907 1168"/>
            <p:cNvSpPr/>
            <p:nvPr/>
          </p:nvSpPr>
          <p:spPr bwMode="auto">
            <a:xfrm>
              <a:off x="6805613" y="4614863"/>
              <a:ext cx="3175" cy="1588"/>
            </a:xfrm>
            <a:custGeom>
              <a:cxnLst>
                <a:cxn ang="0">
                  <a:pos x="7" y="1"/>
                </a:cxn>
                <a:cxn ang="0">
                  <a:pos x="7" y="1"/>
                </a:cxn>
                <a:cxn ang="0">
                  <a:pos x="8" y="1"/>
                </a:cxn>
                <a:cxn ang="0">
                  <a:pos x="0" y="0"/>
                </a:cxn>
                <a:cxn ang="0">
                  <a:pos x="0" y="0"/>
                </a:cxn>
                <a:cxn ang="0">
                  <a:pos x="3" y="1"/>
                </a:cxn>
                <a:cxn ang="0">
                  <a:pos x="3" y="1"/>
                </a:cxn>
                <a:cxn ang="0">
                  <a:pos x="7" y="1"/>
                </a:cxn>
                <a:cxn ang="0">
                  <a:pos x="7" y="1"/>
                </a:cxn>
              </a:cxnLst>
              <a:rect b="b" l="0" r="r" t="0"/>
              <a:pathLst>
                <a:path h="1" w="8">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3" name="chenying0907 1169"/>
            <p:cNvSpPr/>
            <p:nvPr/>
          </p:nvSpPr>
          <p:spPr bwMode="auto">
            <a:xfrm>
              <a:off x="6756401" y="4503738"/>
              <a:ext cx="153988" cy="252413"/>
            </a:xfrm>
            <a:custGeom>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b="b" l="0" r="r" t="0"/>
              <a:pathLst>
                <a:path h="640" w="387">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4" name="chenying0907 1170"/>
            <p:cNvSpPr/>
            <p:nvPr/>
          </p:nvSpPr>
          <p:spPr bwMode="auto">
            <a:xfrm>
              <a:off x="6827838" y="4465638"/>
              <a:ext cx="95250" cy="53975"/>
            </a:xfrm>
            <a:custGeom>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b="b" l="0" r="r" t="0"/>
              <a:pathLst>
                <a:path h="137" w="241">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5" name="chenying0907 1171"/>
            <p:cNvSpPr>
              <a:spLocks noEditPoints="1"/>
            </p:cNvSpPr>
            <p:nvPr/>
          </p:nvSpPr>
          <p:spPr bwMode="auto">
            <a:xfrm>
              <a:off x="6681788" y="4435475"/>
              <a:ext cx="387350" cy="382588"/>
            </a:xfrm>
            <a:custGeom>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b="b" l="0" r="r" t="0"/>
              <a:pathLst>
                <a:path h="964" w="976">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6" name="chenying0907 1172"/>
            <p:cNvSpPr/>
            <p:nvPr/>
          </p:nvSpPr>
          <p:spPr bwMode="auto">
            <a:xfrm>
              <a:off x="6380163" y="4154488"/>
              <a:ext cx="563563" cy="60325"/>
            </a:xfrm>
            <a:custGeom>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b="b" l="0" r="r" t="0"/>
              <a:pathLst>
                <a:path h="156" w="1421">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7" name="chenying0907 1173"/>
            <p:cNvSpPr/>
            <p:nvPr/>
          </p:nvSpPr>
          <p:spPr bwMode="auto">
            <a:xfrm>
              <a:off x="6296026" y="4392613"/>
              <a:ext cx="725488" cy="34925"/>
            </a:xfrm>
            <a:custGeom>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b="b" l="0" r="r" t="0"/>
              <a:pathLst>
                <a:path h="92" w="1827">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8" name="chenying0907 1174"/>
            <p:cNvSpPr/>
            <p:nvPr/>
          </p:nvSpPr>
          <p:spPr bwMode="auto">
            <a:xfrm>
              <a:off x="6384926" y="4608513"/>
              <a:ext cx="309563" cy="47625"/>
            </a:xfrm>
            <a:custGeom>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b="b" l="0" r="r" t="0"/>
              <a:pathLst>
                <a:path h="120" w="78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39" name="chenying0907 1175"/>
            <p:cNvSpPr/>
            <p:nvPr/>
          </p:nvSpPr>
          <p:spPr bwMode="auto">
            <a:xfrm>
              <a:off x="6361113" y="4068763"/>
              <a:ext cx="249238" cy="655638"/>
            </a:xfrm>
            <a:custGeom>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b="b" l="0" r="r" t="0"/>
              <a:pathLst>
                <a:path h="1655" w="628">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0" name="chenying0907 1176"/>
            <p:cNvSpPr/>
            <p:nvPr/>
          </p:nvSpPr>
          <p:spPr bwMode="auto">
            <a:xfrm>
              <a:off x="6497638" y="4068763"/>
              <a:ext cx="158750" cy="666750"/>
            </a:xfrm>
            <a:custGeom>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b="b" l="0" r="r" t="0"/>
              <a:pathLst>
                <a:path h="1680" w="40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1" name="chenying0907 1177"/>
            <p:cNvSpPr/>
            <p:nvPr/>
          </p:nvSpPr>
          <p:spPr bwMode="auto">
            <a:xfrm>
              <a:off x="6662738" y="4068763"/>
              <a:ext cx="115888" cy="390525"/>
            </a:xfrm>
            <a:custGeom>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b="b" l="0" r="r" t="0"/>
              <a:pathLst>
                <a:path h="984" w="290">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2" name="chenying0907 1178"/>
            <p:cNvSpPr/>
            <p:nvPr/>
          </p:nvSpPr>
          <p:spPr bwMode="auto">
            <a:xfrm>
              <a:off x="6656388" y="4681538"/>
              <a:ext cx="47625" cy="52388"/>
            </a:xfrm>
            <a:custGeom>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b="b" l="0" r="r" t="0"/>
              <a:pathLst>
                <a:path h="131" w="119">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3" name="chenying0907 1179"/>
            <p:cNvSpPr/>
            <p:nvPr/>
          </p:nvSpPr>
          <p:spPr bwMode="auto">
            <a:xfrm>
              <a:off x="6686551" y="4070350"/>
              <a:ext cx="252413" cy="382588"/>
            </a:xfrm>
            <a:custGeom>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b="b" l="0" r="r" t="0"/>
              <a:pathLst>
                <a:path h="963" w="638">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p:nvPr/>
          </p:nvSpPr>
          <p:spPr bwMode="auto">
            <a:xfrm>
              <a:off x="5256213" y="2009775"/>
              <a:ext cx="107950" cy="100013"/>
            </a:xfrm>
            <a:custGeom>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b="b" l="0" r="r" t="0"/>
              <a:pathLst>
                <a:path h="251" w="27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6" name="chenying0907 1181"/>
            <p:cNvSpPr/>
            <p:nvPr/>
          </p:nvSpPr>
          <p:spPr bwMode="auto">
            <a:xfrm>
              <a:off x="5246688" y="2011363"/>
              <a:ext cx="177800" cy="144463"/>
            </a:xfrm>
            <a:custGeom>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b="b" l="0" r="r" t="0"/>
              <a:pathLst>
                <a:path h="365" w="44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7" name="chenying0907 1182"/>
            <p:cNvSpPr/>
            <p:nvPr/>
          </p:nvSpPr>
          <p:spPr bwMode="auto">
            <a:xfrm>
              <a:off x="5240338" y="2033588"/>
              <a:ext cx="198438" cy="161925"/>
            </a:xfrm>
            <a:custGeom>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b="b" l="0" r="r" t="0"/>
              <a:pathLst>
                <a:path h="407" w="502">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8" name="chenying0907 1183"/>
            <p:cNvSpPr/>
            <p:nvPr/>
          </p:nvSpPr>
          <p:spPr bwMode="auto">
            <a:xfrm>
              <a:off x="5386388" y="2011363"/>
              <a:ext cx="142875" cy="98425"/>
            </a:xfrm>
            <a:custGeom>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b="b" l="0" r="r" t="0"/>
              <a:pathLst>
                <a:path h="246" w="361">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49" name="chenying0907 1184"/>
            <p:cNvSpPr/>
            <p:nvPr/>
          </p:nvSpPr>
          <p:spPr bwMode="auto">
            <a:xfrm>
              <a:off x="5448301" y="2017713"/>
              <a:ext cx="119063" cy="88900"/>
            </a:xfrm>
            <a:custGeom>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b="b" l="0" r="r" t="0"/>
              <a:pathLst>
                <a:path h="225" w="300">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0" name="chenying0907 1185"/>
            <p:cNvSpPr/>
            <p:nvPr/>
          </p:nvSpPr>
          <p:spPr bwMode="auto">
            <a:xfrm>
              <a:off x="5491163" y="2019300"/>
              <a:ext cx="125413" cy="95250"/>
            </a:xfrm>
            <a:custGeom>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b="b" l="0" r="r" t="0"/>
              <a:pathLst>
                <a:path h="241" w="317">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1" name="chenying0907 1186"/>
            <p:cNvSpPr/>
            <p:nvPr/>
          </p:nvSpPr>
          <p:spPr bwMode="auto">
            <a:xfrm>
              <a:off x="5532438" y="2020888"/>
              <a:ext cx="128588" cy="95250"/>
            </a:xfrm>
            <a:custGeom>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b="b" l="0" r="r" t="0"/>
              <a:pathLst>
                <a:path h="239" w="323">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2" name="chenying0907 1187"/>
            <p:cNvSpPr/>
            <p:nvPr/>
          </p:nvSpPr>
          <p:spPr bwMode="auto">
            <a:xfrm>
              <a:off x="5591176" y="2025650"/>
              <a:ext cx="119063" cy="85725"/>
            </a:xfrm>
            <a:custGeom>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b="b" l="0" r="r" t="0"/>
              <a:pathLst>
                <a:path h="216" w="29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3" name="chenying0907 1188"/>
            <p:cNvSpPr/>
            <p:nvPr/>
          </p:nvSpPr>
          <p:spPr bwMode="auto">
            <a:xfrm>
              <a:off x="5635626" y="2027238"/>
              <a:ext cx="131763" cy="88900"/>
            </a:xfrm>
            <a:custGeom>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b="b" l="0" r="r" t="0"/>
              <a:pathLst>
                <a:path h="223" w="331">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4" name="chenying0907 1189"/>
            <p:cNvSpPr/>
            <p:nvPr/>
          </p:nvSpPr>
          <p:spPr bwMode="auto">
            <a:xfrm>
              <a:off x="5692776" y="2025650"/>
              <a:ext cx="123825" cy="88900"/>
            </a:xfrm>
            <a:custGeom>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b="b" l="0" r="r" t="0"/>
              <a:pathLst>
                <a:path h="224" w="311">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5" name="chenying0907 1190"/>
            <p:cNvSpPr/>
            <p:nvPr/>
          </p:nvSpPr>
          <p:spPr bwMode="auto">
            <a:xfrm>
              <a:off x="5734051" y="2032000"/>
              <a:ext cx="127000" cy="87313"/>
            </a:xfrm>
            <a:custGeom>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b="b" l="0" r="r" t="0"/>
              <a:pathLst>
                <a:path h="216" w="321">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6" name="chenying0907 1191"/>
            <p:cNvSpPr/>
            <p:nvPr/>
          </p:nvSpPr>
          <p:spPr bwMode="auto">
            <a:xfrm>
              <a:off x="5786438" y="2032000"/>
              <a:ext cx="123825" cy="85725"/>
            </a:xfrm>
            <a:custGeom>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b="b" l="0" r="r" t="0"/>
              <a:pathLst>
                <a:path h="213" w="312">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7" name="chenying0907 1192"/>
            <p:cNvSpPr/>
            <p:nvPr/>
          </p:nvSpPr>
          <p:spPr bwMode="auto">
            <a:xfrm>
              <a:off x="5835651" y="2051050"/>
              <a:ext cx="103188" cy="68263"/>
            </a:xfrm>
            <a:custGeom>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b="b" l="0" r="r" t="0"/>
              <a:pathLst>
                <a:path h="171" w="259">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8" name="chenying0907 1193"/>
            <p:cNvSpPr/>
            <p:nvPr/>
          </p:nvSpPr>
          <p:spPr bwMode="auto">
            <a:xfrm>
              <a:off x="5853113" y="2078038"/>
              <a:ext cx="101600" cy="65088"/>
            </a:xfrm>
            <a:custGeom>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b="b" l="0" r="r" t="0"/>
              <a:pathLst>
                <a:path h="164" w="255">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59" name="chenying0907 1194"/>
            <p:cNvSpPr/>
            <p:nvPr/>
          </p:nvSpPr>
          <p:spPr bwMode="auto">
            <a:xfrm>
              <a:off x="5859463" y="2103438"/>
              <a:ext cx="103188" cy="69850"/>
            </a:xfrm>
            <a:custGeom>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b="b" l="0" r="r" t="0"/>
              <a:pathLst>
                <a:path h="176" w="261">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0" name="chenying0907 1195"/>
            <p:cNvSpPr/>
            <p:nvPr/>
          </p:nvSpPr>
          <p:spPr bwMode="auto">
            <a:xfrm>
              <a:off x="5856288" y="2139950"/>
              <a:ext cx="104775" cy="73025"/>
            </a:xfrm>
            <a:custGeom>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b="b" l="0" r="r" t="0"/>
              <a:pathLst>
                <a:path h="183" w="267">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1" name="chenying0907 1196"/>
            <p:cNvSpPr/>
            <p:nvPr/>
          </p:nvSpPr>
          <p:spPr bwMode="auto">
            <a:xfrm>
              <a:off x="5859463" y="2176463"/>
              <a:ext cx="106363" cy="69850"/>
            </a:xfrm>
            <a:custGeom>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b="b" l="0" r="r" t="0"/>
              <a:pathLst>
                <a:path h="176" w="271">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2" name="chenying0907 1197"/>
            <p:cNvSpPr/>
            <p:nvPr/>
          </p:nvSpPr>
          <p:spPr bwMode="auto">
            <a:xfrm>
              <a:off x="5861051" y="2211388"/>
              <a:ext cx="111125" cy="73025"/>
            </a:xfrm>
            <a:custGeom>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b="b" l="0" r="r" t="0"/>
              <a:pathLst>
                <a:path h="186" w="281">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3" name="chenying0907 1198"/>
            <p:cNvSpPr/>
            <p:nvPr/>
          </p:nvSpPr>
          <p:spPr bwMode="auto">
            <a:xfrm>
              <a:off x="5862638" y="2254250"/>
              <a:ext cx="112713" cy="71438"/>
            </a:xfrm>
            <a:custGeom>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b="b" l="0" r="r" t="0"/>
              <a:pathLst>
                <a:path h="179" w="285">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4" name="chenying0907 1199"/>
            <p:cNvSpPr/>
            <p:nvPr/>
          </p:nvSpPr>
          <p:spPr bwMode="auto">
            <a:xfrm>
              <a:off x="5862638" y="2293938"/>
              <a:ext cx="107950" cy="66675"/>
            </a:xfrm>
            <a:custGeom>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b="b" l="0" r="r" t="0"/>
              <a:pathLst>
                <a:path h="166" w="273">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5" name="chenying0907 1200"/>
            <p:cNvSpPr/>
            <p:nvPr/>
          </p:nvSpPr>
          <p:spPr bwMode="auto">
            <a:xfrm>
              <a:off x="5867401" y="2327275"/>
              <a:ext cx="107950" cy="60325"/>
            </a:xfrm>
            <a:custGeom>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b="b" l="0" r="r" t="0"/>
              <a:pathLst>
                <a:path h="152" w="274">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6" name="chenying0907 1201"/>
            <p:cNvSpPr/>
            <p:nvPr/>
          </p:nvSpPr>
          <p:spPr bwMode="auto">
            <a:xfrm>
              <a:off x="5861051" y="2363788"/>
              <a:ext cx="111125" cy="71438"/>
            </a:xfrm>
            <a:custGeom>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b="b" l="0" r="r" t="0"/>
              <a:pathLst>
                <a:path h="181" w="2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7" name="chenying0907 1202"/>
            <p:cNvSpPr/>
            <p:nvPr/>
          </p:nvSpPr>
          <p:spPr bwMode="auto">
            <a:xfrm>
              <a:off x="5853113" y="2405063"/>
              <a:ext cx="122238" cy="71438"/>
            </a:xfrm>
            <a:custGeom>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b="b" l="0" r="r" t="0"/>
              <a:pathLst>
                <a:path h="179" w="30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8" name="chenying0907 1203"/>
            <p:cNvSpPr/>
            <p:nvPr/>
          </p:nvSpPr>
          <p:spPr bwMode="auto">
            <a:xfrm>
              <a:off x="5856288" y="2447925"/>
              <a:ext cx="111125" cy="71438"/>
            </a:xfrm>
            <a:custGeom>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b="b" l="0" r="r" t="0"/>
              <a:pathLst>
                <a:path h="180" w="281">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69" name="chenying0907 1204"/>
            <p:cNvSpPr/>
            <p:nvPr/>
          </p:nvSpPr>
          <p:spPr bwMode="auto">
            <a:xfrm>
              <a:off x="5861051" y="2473325"/>
              <a:ext cx="114300" cy="80963"/>
            </a:xfrm>
            <a:custGeom>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b="b" l="0" r="r" t="0"/>
              <a:pathLst>
                <a:path h="201" w="289">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0" name="chenying0907 1205"/>
            <p:cNvSpPr/>
            <p:nvPr/>
          </p:nvSpPr>
          <p:spPr bwMode="auto">
            <a:xfrm>
              <a:off x="5859463" y="2527300"/>
              <a:ext cx="98425" cy="61913"/>
            </a:xfrm>
            <a:custGeom>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b="b" l="0" r="r" t="0"/>
              <a:pathLst>
                <a:path h="160" w="251">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1" name="chenying0907 1206"/>
            <p:cNvSpPr/>
            <p:nvPr/>
          </p:nvSpPr>
          <p:spPr bwMode="auto">
            <a:xfrm>
              <a:off x="5721351" y="2543175"/>
              <a:ext cx="255588" cy="165100"/>
            </a:xfrm>
            <a:custGeom>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b="b" l="0" r="r" t="0"/>
              <a:pathLst>
                <a:path h="415" w="644">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2" name="chenying0907 1207"/>
            <p:cNvSpPr/>
            <p:nvPr/>
          </p:nvSpPr>
          <p:spPr bwMode="auto">
            <a:xfrm>
              <a:off x="5811838" y="2593975"/>
              <a:ext cx="155575" cy="112713"/>
            </a:xfrm>
            <a:custGeom>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b="b" l="0" r="r" t="0"/>
              <a:pathLst>
                <a:path h="281" w="39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3" name="chenying0907 1208"/>
            <p:cNvSpPr/>
            <p:nvPr/>
          </p:nvSpPr>
          <p:spPr bwMode="auto">
            <a:xfrm>
              <a:off x="5253038" y="2143125"/>
              <a:ext cx="104775" cy="82550"/>
            </a:xfrm>
            <a:custGeom>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b="b" l="0" r="r" t="0"/>
              <a:pathLst>
                <a:path h="209" w="263">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4" name="chenying0907 1209"/>
            <p:cNvSpPr/>
            <p:nvPr/>
          </p:nvSpPr>
          <p:spPr bwMode="auto">
            <a:xfrm>
              <a:off x="5243513" y="2185988"/>
              <a:ext cx="103188" cy="79375"/>
            </a:xfrm>
            <a:custGeom>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b="b" l="0" r="r" t="0"/>
              <a:pathLst>
                <a:path h="197" w="258">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5" name="chenying0907 1211"/>
            <p:cNvSpPr/>
            <p:nvPr/>
          </p:nvSpPr>
          <p:spPr bwMode="auto">
            <a:xfrm>
              <a:off x="5237163" y="2224088"/>
              <a:ext cx="107950" cy="79375"/>
            </a:xfrm>
            <a:custGeom>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b="b" l="0" r="r" t="0"/>
              <a:pathLst>
                <a:path h="198" w="275">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6" name="chenying0907 1212"/>
            <p:cNvSpPr/>
            <p:nvPr/>
          </p:nvSpPr>
          <p:spPr bwMode="auto">
            <a:xfrm>
              <a:off x="5243513" y="2257425"/>
              <a:ext cx="103188" cy="79375"/>
            </a:xfrm>
            <a:custGeom>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b="b" l="0" r="r" t="0"/>
              <a:pathLst>
                <a:path h="197" w="258">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7" name="chenying0907 1213"/>
            <p:cNvSpPr/>
            <p:nvPr/>
          </p:nvSpPr>
          <p:spPr bwMode="auto">
            <a:xfrm>
              <a:off x="5240338" y="2293938"/>
              <a:ext cx="104775" cy="80963"/>
            </a:xfrm>
            <a:custGeom>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b="b" l="0" r="r" t="0"/>
              <a:pathLst>
                <a:path h="206" w="267">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8" name="chenying0907 1214"/>
            <p:cNvSpPr/>
            <p:nvPr/>
          </p:nvSpPr>
          <p:spPr bwMode="auto">
            <a:xfrm>
              <a:off x="5246688" y="2332038"/>
              <a:ext cx="96838" cy="76200"/>
            </a:xfrm>
            <a:custGeom>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b="b" l="0" r="r" t="0"/>
              <a:pathLst>
                <a:path h="194" w="24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79" name="chenying0907 1215"/>
            <p:cNvSpPr/>
            <p:nvPr/>
          </p:nvSpPr>
          <p:spPr bwMode="auto">
            <a:xfrm>
              <a:off x="5241926" y="2363788"/>
              <a:ext cx="111125" cy="84138"/>
            </a:xfrm>
            <a:custGeom>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b="b" l="0" r="r" t="0"/>
              <a:pathLst>
                <a:path h="211" w="28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0" name="chenying0907 1216"/>
            <p:cNvSpPr/>
            <p:nvPr/>
          </p:nvSpPr>
          <p:spPr bwMode="auto">
            <a:xfrm>
              <a:off x="5243513" y="2403475"/>
              <a:ext cx="109538" cy="76200"/>
            </a:xfrm>
            <a:custGeom>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b="b" l="0" r="r" t="0"/>
              <a:pathLst>
                <a:path h="189" w="273">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1" name="chenying0907 1217"/>
            <p:cNvSpPr/>
            <p:nvPr/>
          </p:nvSpPr>
          <p:spPr bwMode="auto">
            <a:xfrm>
              <a:off x="5254626" y="2436813"/>
              <a:ext cx="100013" cy="76200"/>
            </a:xfrm>
            <a:custGeom>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b="b" l="0" r="r" t="0"/>
              <a:pathLst>
                <a:path h="191" w="25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2" name="chenying0907 1218"/>
            <p:cNvSpPr/>
            <p:nvPr/>
          </p:nvSpPr>
          <p:spPr bwMode="auto">
            <a:xfrm>
              <a:off x="5257801" y="2470150"/>
              <a:ext cx="96838" cy="73025"/>
            </a:xfrm>
            <a:custGeom>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b="b" l="0" r="r" t="0"/>
              <a:pathLst>
                <a:path h="183" w="24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3" name="chenying0907 1219"/>
            <p:cNvSpPr/>
            <p:nvPr/>
          </p:nvSpPr>
          <p:spPr bwMode="auto">
            <a:xfrm>
              <a:off x="5251451" y="2508250"/>
              <a:ext cx="96838" cy="73025"/>
            </a:xfrm>
            <a:custGeom>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b="b" l="0" r="r" t="0"/>
              <a:pathLst>
                <a:path h="184" w="245">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4" name="chenying0907 1220"/>
            <p:cNvSpPr/>
            <p:nvPr/>
          </p:nvSpPr>
          <p:spPr bwMode="auto">
            <a:xfrm>
              <a:off x="5256213" y="2546350"/>
              <a:ext cx="82550" cy="63500"/>
            </a:xfrm>
            <a:custGeom>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b="b" l="0" r="r" t="0"/>
              <a:pathLst>
                <a:path h="159" w="20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5" name="chenying0907 1221"/>
            <p:cNvSpPr/>
            <p:nvPr/>
          </p:nvSpPr>
          <p:spPr bwMode="auto">
            <a:xfrm>
              <a:off x="5260976" y="2584450"/>
              <a:ext cx="87313" cy="66675"/>
            </a:xfrm>
            <a:custGeom>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b="b" l="0" r="r" t="0"/>
              <a:pathLst>
                <a:path h="169" w="220">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6" name="chenying0907 1222"/>
            <p:cNvSpPr/>
            <p:nvPr/>
          </p:nvSpPr>
          <p:spPr bwMode="auto">
            <a:xfrm>
              <a:off x="5287963" y="2590800"/>
              <a:ext cx="111125" cy="87313"/>
            </a:xfrm>
            <a:custGeom>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b="b" l="0" r="r" t="0"/>
              <a:pathLst>
                <a:path h="216" w="278">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7" name="chenying0907 1223"/>
            <p:cNvSpPr/>
            <p:nvPr/>
          </p:nvSpPr>
          <p:spPr bwMode="auto">
            <a:xfrm>
              <a:off x="5334001" y="2589213"/>
              <a:ext cx="128588" cy="96838"/>
            </a:xfrm>
            <a:custGeom>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b="b" l="0" r="r" t="0"/>
              <a:pathLst>
                <a:path h="243" w="327">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8" name="chenying0907 1224"/>
            <p:cNvSpPr/>
            <p:nvPr/>
          </p:nvSpPr>
          <p:spPr bwMode="auto">
            <a:xfrm>
              <a:off x="5372101" y="2603500"/>
              <a:ext cx="123825" cy="93663"/>
            </a:xfrm>
            <a:custGeom>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b="b" l="0" r="r" t="0"/>
              <a:pathLst>
                <a:path h="236" w="313">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89" name="chenying0907 1225"/>
            <p:cNvSpPr/>
            <p:nvPr/>
          </p:nvSpPr>
          <p:spPr bwMode="auto">
            <a:xfrm>
              <a:off x="5438776" y="2600325"/>
              <a:ext cx="117475" cy="87313"/>
            </a:xfrm>
            <a:custGeom>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b="b" l="0" r="r" t="0"/>
              <a:pathLst>
                <a:path h="221" w="295">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0" name="chenying0907 1226"/>
            <p:cNvSpPr/>
            <p:nvPr/>
          </p:nvSpPr>
          <p:spPr bwMode="auto">
            <a:xfrm>
              <a:off x="5484813" y="2597150"/>
              <a:ext cx="131763" cy="95250"/>
            </a:xfrm>
            <a:custGeom>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b="b" l="0" r="r" t="0"/>
              <a:pathLst>
                <a:path h="241" w="333">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1" name="chenying0907 1227"/>
            <p:cNvSpPr/>
            <p:nvPr/>
          </p:nvSpPr>
          <p:spPr bwMode="auto">
            <a:xfrm>
              <a:off x="5526088" y="2600325"/>
              <a:ext cx="150813" cy="103188"/>
            </a:xfrm>
            <a:custGeom>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b="b" l="0" r="r" t="0"/>
              <a:pathLst>
                <a:path h="259" w="376">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2" name="chenying0907 1228"/>
            <p:cNvSpPr/>
            <p:nvPr/>
          </p:nvSpPr>
          <p:spPr bwMode="auto">
            <a:xfrm>
              <a:off x="5594351" y="2605088"/>
              <a:ext cx="133350" cy="90488"/>
            </a:xfrm>
            <a:custGeom>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b="b" l="0" r="r" t="0"/>
              <a:pathLst>
                <a:path h="229" w="335">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3" name="chenying0907 1229"/>
            <p:cNvSpPr/>
            <p:nvPr/>
          </p:nvSpPr>
          <p:spPr bwMode="auto">
            <a:xfrm>
              <a:off x="5651501" y="2605088"/>
              <a:ext cx="144463" cy="103188"/>
            </a:xfrm>
            <a:custGeom>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b="b" l="0" r="r" t="0"/>
              <a:pathLst>
                <a:path h="259" w="365">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4" name="chenying0907 1230"/>
            <p:cNvSpPr/>
            <p:nvPr/>
          </p:nvSpPr>
          <p:spPr bwMode="auto">
            <a:xfrm>
              <a:off x="5364163" y="2400300"/>
              <a:ext cx="42863" cy="101600"/>
            </a:xfrm>
            <a:custGeom>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b="b" l="0" r="r" t="0"/>
              <a:pathLst>
                <a:path h="255" w="110">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5" name="chenying0907 1231"/>
            <p:cNvSpPr/>
            <p:nvPr/>
          </p:nvSpPr>
          <p:spPr bwMode="auto">
            <a:xfrm>
              <a:off x="5375276" y="2370138"/>
              <a:ext cx="61913" cy="128588"/>
            </a:xfrm>
            <a:custGeom>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b="b" l="0" r="r" t="0"/>
              <a:pathLst>
                <a:path h="323" w="156">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6" name="chenying0907 1232"/>
            <p:cNvSpPr/>
            <p:nvPr/>
          </p:nvSpPr>
          <p:spPr bwMode="auto">
            <a:xfrm>
              <a:off x="5416551" y="2376488"/>
              <a:ext cx="33338" cy="74613"/>
            </a:xfrm>
            <a:custGeom>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b="b" l="0" r="r" t="0"/>
              <a:pathLst>
                <a:path h="185" w="84">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7" name="chenying0907 1233"/>
            <p:cNvSpPr/>
            <p:nvPr/>
          </p:nvSpPr>
          <p:spPr bwMode="auto">
            <a:xfrm>
              <a:off x="5445126" y="2393950"/>
              <a:ext cx="23813" cy="55563"/>
            </a:xfrm>
            <a:custGeom>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b="b" l="0" r="r" t="0"/>
              <a:pathLst>
                <a:path h="140" w="6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8" name="chenying0907 1234"/>
            <p:cNvSpPr/>
            <p:nvPr/>
          </p:nvSpPr>
          <p:spPr bwMode="auto">
            <a:xfrm>
              <a:off x="5462588" y="2401888"/>
              <a:ext cx="22225" cy="61913"/>
            </a:xfrm>
            <a:custGeom>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b="b" l="0" r="r" t="0"/>
              <a:pathLst>
                <a:path h="156" w="57">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199" name="chenying0907 1235"/>
            <p:cNvSpPr/>
            <p:nvPr/>
          </p:nvSpPr>
          <p:spPr bwMode="auto">
            <a:xfrm>
              <a:off x="5483226" y="2393950"/>
              <a:ext cx="31750" cy="87313"/>
            </a:xfrm>
            <a:custGeom>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b="b" l="0" r="r" t="0"/>
              <a:pathLst>
                <a:path h="220" w="79">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0" name="chenying0907 1236"/>
            <p:cNvSpPr/>
            <p:nvPr/>
          </p:nvSpPr>
          <p:spPr bwMode="auto">
            <a:xfrm>
              <a:off x="5511801" y="2351088"/>
              <a:ext cx="36513" cy="106363"/>
            </a:xfrm>
            <a:custGeom>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b="b" l="0" r="r" t="0"/>
              <a:pathLst>
                <a:path h="265" w="91">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1" name="chenying0907 1237"/>
            <p:cNvSpPr/>
            <p:nvPr/>
          </p:nvSpPr>
          <p:spPr bwMode="auto">
            <a:xfrm>
              <a:off x="5543551" y="2314575"/>
              <a:ext cx="33338" cy="103188"/>
            </a:xfrm>
            <a:custGeom>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b="b" l="0" r="r" t="0"/>
              <a:pathLst>
                <a:path h="258" w="84">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2" name="chenying0907 1238"/>
            <p:cNvSpPr/>
            <p:nvPr/>
          </p:nvSpPr>
          <p:spPr bwMode="auto">
            <a:xfrm>
              <a:off x="5575301" y="2312988"/>
              <a:ext cx="30163" cy="82550"/>
            </a:xfrm>
            <a:custGeom>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b="b" l="0" r="r" t="0"/>
              <a:pathLst>
                <a:path h="211" w="76">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3" name="chenying0907 1239"/>
            <p:cNvSpPr/>
            <p:nvPr/>
          </p:nvSpPr>
          <p:spPr bwMode="auto">
            <a:xfrm>
              <a:off x="5608638" y="2317750"/>
              <a:ext cx="22225" cy="71438"/>
            </a:xfrm>
            <a:custGeom>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b="b" l="0" r="r" t="0"/>
              <a:pathLst>
                <a:path h="178" w="57">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4" name="chenying0907 1240"/>
            <p:cNvSpPr/>
            <p:nvPr/>
          </p:nvSpPr>
          <p:spPr bwMode="auto">
            <a:xfrm>
              <a:off x="5632451" y="2319338"/>
              <a:ext cx="26988" cy="80963"/>
            </a:xfrm>
            <a:custGeom>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b="b" l="0" r="r" t="0"/>
              <a:pathLst>
                <a:path h="206" w="68">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5" name="chenying0907 1241"/>
            <p:cNvSpPr/>
            <p:nvPr/>
          </p:nvSpPr>
          <p:spPr bwMode="auto">
            <a:xfrm>
              <a:off x="5661026" y="2282825"/>
              <a:ext cx="31750" cy="127000"/>
            </a:xfrm>
            <a:custGeom>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b="b" l="0" r="r" t="0"/>
              <a:pathLst>
                <a:path h="323" w="80">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6" name="chenying0907 1242"/>
            <p:cNvSpPr/>
            <p:nvPr/>
          </p:nvSpPr>
          <p:spPr bwMode="auto">
            <a:xfrm>
              <a:off x="5707063" y="2260600"/>
              <a:ext cx="19050" cy="114300"/>
            </a:xfrm>
            <a:custGeom>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b="b" l="0" r="r" t="0"/>
              <a:pathLst>
                <a:path h="289" w="50">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7" name="chenying0907 1243"/>
            <p:cNvSpPr/>
            <p:nvPr/>
          </p:nvSpPr>
          <p:spPr bwMode="auto">
            <a:xfrm>
              <a:off x="5729288" y="2193925"/>
              <a:ext cx="7938" cy="25400"/>
            </a:xfrm>
            <a:custGeom>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b="b" l="0" r="r" t="0"/>
              <a:pathLst>
                <a:path h="64" w="18">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8" name="chenying0907 1244"/>
            <p:cNvSpPr/>
            <p:nvPr/>
          </p:nvSpPr>
          <p:spPr bwMode="auto">
            <a:xfrm>
              <a:off x="5741988" y="2182813"/>
              <a:ext cx="26988" cy="149225"/>
            </a:xfrm>
            <a:custGeom>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b="b" l="0" r="r" t="0"/>
              <a:pathLst>
                <a:path h="376" w="70">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09" name="chenying0907 1245"/>
            <p:cNvSpPr/>
            <p:nvPr/>
          </p:nvSpPr>
          <p:spPr bwMode="auto">
            <a:xfrm>
              <a:off x="5778501" y="2181225"/>
              <a:ext cx="26988" cy="115888"/>
            </a:xfrm>
            <a:custGeom>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b="b" l="0" r="r" t="0"/>
              <a:pathLst>
                <a:path h="292" w="68">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0" name="chenying0907 1246"/>
            <p:cNvSpPr/>
            <p:nvPr/>
          </p:nvSpPr>
          <p:spPr bwMode="auto">
            <a:xfrm>
              <a:off x="5808663" y="2216150"/>
              <a:ext cx="11113" cy="63500"/>
            </a:xfrm>
            <a:custGeom>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b="b" l="0" r="r" t="0"/>
              <a:pathLst>
                <a:path h="160" w="26">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1" name="chenying0907 1247"/>
            <p:cNvSpPr/>
            <p:nvPr/>
          </p:nvSpPr>
          <p:spPr bwMode="auto">
            <a:xfrm>
              <a:off x="5238751" y="2006600"/>
              <a:ext cx="746125" cy="147638"/>
            </a:xfrm>
            <a:custGeom>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b="b" l="0" r="r" t="0"/>
              <a:pathLst>
                <a:path h="374" w="1879">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2" name="chenying0907 1248"/>
            <p:cNvSpPr/>
            <p:nvPr/>
          </p:nvSpPr>
          <p:spPr bwMode="auto">
            <a:xfrm>
              <a:off x="5240338" y="2549525"/>
              <a:ext cx="742950" cy="166688"/>
            </a:xfrm>
            <a:custGeom>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b="b" l="0" r="r" t="0"/>
              <a:pathLst>
                <a:path h="420" w="187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3" name="chenying0907 1249"/>
            <p:cNvSpPr/>
            <p:nvPr/>
          </p:nvSpPr>
          <p:spPr bwMode="auto">
            <a:xfrm>
              <a:off x="5237163" y="2127250"/>
              <a:ext cx="23813" cy="455613"/>
            </a:xfrm>
            <a:custGeom>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b="b" l="0" r="r" t="0"/>
              <a:pathLst>
                <a:path h="1145" w="59">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4" name="chenying0907 1250"/>
            <p:cNvSpPr/>
            <p:nvPr/>
          </p:nvSpPr>
          <p:spPr bwMode="auto">
            <a:xfrm>
              <a:off x="5959476" y="2141538"/>
              <a:ext cx="26988" cy="444500"/>
            </a:xfrm>
            <a:custGeom>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b="b" l="0" r="r" t="0"/>
              <a:pathLst>
                <a:path h="1123" w="67">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5" name="chenying0907 1251"/>
            <p:cNvSpPr>
              <a:spLocks noEditPoints="1"/>
            </p:cNvSpPr>
            <p:nvPr/>
          </p:nvSpPr>
          <p:spPr bwMode="auto">
            <a:xfrm>
              <a:off x="5338763" y="2098675"/>
              <a:ext cx="531813" cy="517525"/>
            </a:xfrm>
            <a:custGeom>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b="b" l="0" r="r" t="0"/>
              <a:pathLst>
                <a:path h="1302" w="1338">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6" name="chenying0907 1252"/>
            <p:cNvSpPr/>
            <p:nvPr/>
          </p:nvSpPr>
          <p:spPr bwMode="auto">
            <a:xfrm>
              <a:off x="5348288" y="2224088"/>
              <a:ext cx="396875" cy="234950"/>
            </a:xfrm>
            <a:custGeom>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b="b" l="0" r="r" t="0"/>
              <a:pathLst>
                <a:path h="593" w="999">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7" name="chenying0907 1253"/>
            <p:cNvSpPr/>
            <p:nvPr/>
          </p:nvSpPr>
          <p:spPr bwMode="auto">
            <a:xfrm>
              <a:off x="5360988" y="2268538"/>
              <a:ext cx="438150" cy="261938"/>
            </a:xfrm>
            <a:custGeom>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b="b" l="0" r="r" t="0"/>
              <a:pathLst>
                <a:path h="659" w="1104">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8" name="chenying0907 1254"/>
            <p:cNvSpPr/>
            <p:nvPr/>
          </p:nvSpPr>
          <p:spPr bwMode="auto">
            <a:xfrm>
              <a:off x="5692776" y="2171700"/>
              <a:ext cx="147638" cy="136525"/>
            </a:xfrm>
            <a:custGeom>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b="b" l="0" r="r" t="0"/>
              <a:pathLst>
                <a:path h="346" w="370">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19" name="chenying0907 1255"/>
            <p:cNvSpPr/>
            <p:nvPr/>
          </p:nvSpPr>
          <p:spPr bwMode="auto">
            <a:xfrm>
              <a:off x="5359401" y="2195513"/>
              <a:ext cx="342900" cy="25400"/>
            </a:xfrm>
            <a:custGeom>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b="b" l="0" r="r" t="0"/>
              <a:pathLst>
                <a:path h="65" w="863">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0" name="chenying0907 1256"/>
            <p:cNvSpPr/>
            <p:nvPr/>
          </p:nvSpPr>
          <p:spPr bwMode="auto">
            <a:xfrm>
              <a:off x="5349876" y="2282825"/>
              <a:ext cx="327025" cy="17463"/>
            </a:xfrm>
            <a:custGeom>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b="b" l="0" r="r" t="0"/>
              <a:pathLst>
                <a:path h="42" w="824">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1" name="chenying0907 1257"/>
            <p:cNvSpPr/>
            <p:nvPr/>
          </p:nvSpPr>
          <p:spPr bwMode="auto">
            <a:xfrm>
              <a:off x="5343526" y="2359025"/>
              <a:ext cx="182563" cy="12700"/>
            </a:xfrm>
            <a:custGeom>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b="b" l="0" r="r" t="0"/>
              <a:pathLst>
                <a:path h="34" w="461">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2" name="chenying0907 1258"/>
            <p:cNvSpPr/>
            <p:nvPr/>
          </p:nvSpPr>
          <p:spPr bwMode="auto">
            <a:xfrm>
              <a:off x="5703888" y="2362200"/>
              <a:ext cx="139700" cy="19050"/>
            </a:xfrm>
            <a:custGeom>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b="b" l="0" r="r" t="0"/>
              <a:pathLst>
                <a:path h="48" w="355">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3" name="chenying0907 1259"/>
            <p:cNvSpPr/>
            <p:nvPr/>
          </p:nvSpPr>
          <p:spPr bwMode="auto">
            <a:xfrm>
              <a:off x="5527676" y="2443163"/>
              <a:ext cx="331788" cy="17463"/>
            </a:xfrm>
            <a:custGeom>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b="b" l="0" r="r" t="0"/>
              <a:pathLst>
                <a:path h="43" w="834">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4" name="chenying0907 1260"/>
            <p:cNvSpPr/>
            <p:nvPr/>
          </p:nvSpPr>
          <p:spPr bwMode="auto">
            <a:xfrm>
              <a:off x="5362576" y="2519363"/>
              <a:ext cx="487363" cy="19050"/>
            </a:xfrm>
            <a:custGeom>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b="b" l="0" r="r" t="0"/>
              <a:pathLst>
                <a:path h="49" w="1228">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5" name="chenying0907 1261"/>
            <p:cNvSpPr/>
            <p:nvPr/>
          </p:nvSpPr>
          <p:spPr bwMode="auto">
            <a:xfrm>
              <a:off x="5429251" y="2111375"/>
              <a:ext cx="22225" cy="257175"/>
            </a:xfrm>
            <a:custGeom>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b="b" l="0" r="r" t="0"/>
              <a:pathLst>
                <a:path h="650" w="55">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6" name="chenying0907 1262"/>
            <p:cNvSpPr/>
            <p:nvPr/>
          </p:nvSpPr>
          <p:spPr bwMode="auto">
            <a:xfrm>
              <a:off x="5519738" y="2112963"/>
              <a:ext cx="17463" cy="258763"/>
            </a:xfrm>
            <a:custGeom>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b="b" l="0" r="r" t="0"/>
              <a:pathLst>
                <a:path h="650" w="43">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7" name="chenying0907 1263"/>
            <p:cNvSpPr/>
            <p:nvPr/>
          </p:nvSpPr>
          <p:spPr bwMode="auto">
            <a:xfrm>
              <a:off x="5602288" y="2112963"/>
              <a:ext cx="22225" cy="193675"/>
            </a:xfrm>
            <a:custGeom>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b="b" l="0" r="r" t="0"/>
              <a:pathLst>
                <a:path h="485" w="56">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8" name="chenying0907 1264"/>
            <p:cNvSpPr/>
            <p:nvPr/>
          </p:nvSpPr>
          <p:spPr bwMode="auto">
            <a:xfrm>
              <a:off x="5707063" y="2112963"/>
              <a:ext cx="12700" cy="93663"/>
            </a:xfrm>
            <a:custGeom>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b="b" l="0" r="r" t="0"/>
              <a:pathLst>
                <a:path h="233" w="34">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29" name="chenying0907 1265"/>
            <p:cNvSpPr/>
            <p:nvPr/>
          </p:nvSpPr>
          <p:spPr bwMode="auto">
            <a:xfrm>
              <a:off x="5776913" y="2111375"/>
              <a:ext cx="14288" cy="68263"/>
            </a:xfrm>
            <a:custGeom>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b="b" l="0" r="r" t="0"/>
              <a:pathLst>
                <a:path h="170" w="35">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0" name="chenying0907 1266"/>
            <p:cNvSpPr/>
            <p:nvPr/>
          </p:nvSpPr>
          <p:spPr bwMode="auto">
            <a:xfrm>
              <a:off x="5427663" y="2451100"/>
              <a:ext cx="20638" cy="149225"/>
            </a:xfrm>
            <a:custGeom>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b="b" l="0" r="r" t="0"/>
              <a:pathLst>
                <a:path h="375" w="54">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1" name="chenying0907 1267"/>
            <p:cNvSpPr/>
            <p:nvPr/>
          </p:nvSpPr>
          <p:spPr bwMode="auto">
            <a:xfrm>
              <a:off x="5519738" y="2439988"/>
              <a:ext cx="23813" cy="161925"/>
            </a:xfrm>
            <a:custGeom>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b="b" l="0" r="r" t="0"/>
              <a:pathLst>
                <a:path h="409" w="57">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2" name="chenying0907 1268"/>
            <p:cNvSpPr/>
            <p:nvPr/>
          </p:nvSpPr>
          <p:spPr bwMode="auto">
            <a:xfrm>
              <a:off x="5592763" y="2381250"/>
              <a:ext cx="25400" cy="212725"/>
            </a:xfrm>
            <a:custGeom>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b="b" l="0" r="r" t="0"/>
              <a:pathLst>
                <a:path h="536" w="62">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3" name="chenying0907 1269"/>
            <p:cNvSpPr/>
            <p:nvPr/>
          </p:nvSpPr>
          <p:spPr bwMode="auto">
            <a:xfrm>
              <a:off x="5700713" y="2366963"/>
              <a:ext cx="17463" cy="228600"/>
            </a:xfrm>
            <a:custGeom>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b="b" l="0" r="r" t="0"/>
              <a:pathLst>
                <a:path h="575" w="42">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4" name="chenying0907 1270"/>
            <p:cNvSpPr/>
            <p:nvPr/>
          </p:nvSpPr>
          <p:spPr bwMode="auto">
            <a:xfrm>
              <a:off x="5765801" y="2274888"/>
              <a:ext cx="33338" cy="330200"/>
            </a:xfrm>
            <a:custGeom>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b="b" l="0" r="r" t="0"/>
              <a:pathLst>
                <a:path h="833" w="85">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5" name="chenying0907 1271"/>
            <p:cNvSpPr/>
            <p:nvPr/>
          </p:nvSpPr>
          <p:spPr bwMode="auto">
            <a:xfrm>
              <a:off x="5819776" y="2200275"/>
              <a:ext cx="38100" cy="12700"/>
            </a:xfrm>
            <a:custGeom>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b="b" l="0" r="r" t="0"/>
              <a:pathLst>
                <a:path h="34" w="95">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p:nvPr/>
          </p:nvSpPr>
          <p:spPr bwMode="auto">
            <a:xfrm>
              <a:off x="6154738" y="3495676"/>
              <a:ext cx="23813" cy="39688"/>
            </a:xfrm>
            <a:custGeom>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b="b" l="0" r="r" t="0"/>
              <a:pathLst>
                <a:path h="74" w="43">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8" name="chenying0907 277"/>
            <p:cNvSpPr/>
            <p:nvPr/>
          </p:nvSpPr>
          <p:spPr bwMode="auto">
            <a:xfrm>
              <a:off x="6159501" y="3525838"/>
              <a:ext cx="30163" cy="38100"/>
            </a:xfrm>
            <a:custGeom>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b="b" l="0" r="r" t="0"/>
              <a:pathLst>
                <a:path h="72" w="57">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39" name="chenying0907 278"/>
            <p:cNvSpPr/>
            <p:nvPr/>
          </p:nvSpPr>
          <p:spPr bwMode="auto">
            <a:xfrm>
              <a:off x="6164263" y="3563938"/>
              <a:ext cx="25400" cy="38100"/>
            </a:xfrm>
            <a:custGeom>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b="b" l="0" r="r" t="0"/>
              <a:pathLst>
                <a:path h="71" w="47">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0" name="chenying0907 279"/>
            <p:cNvSpPr/>
            <p:nvPr/>
          </p:nvSpPr>
          <p:spPr bwMode="auto">
            <a:xfrm>
              <a:off x="6162676" y="3609976"/>
              <a:ext cx="30163" cy="34925"/>
            </a:xfrm>
            <a:custGeom>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b="b" l="0" r="r" t="0"/>
              <a:pathLst>
                <a:path h="64" w="57">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1" name="chenying0907 280"/>
            <p:cNvSpPr/>
            <p:nvPr/>
          </p:nvSpPr>
          <p:spPr bwMode="auto">
            <a:xfrm>
              <a:off x="6167438" y="3644901"/>
              <a:ext cx="28575" cy="36513"/>
            </a:xfrm>
            <a:custGeom>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b="b" l="0" r="r" t="0"/>
              <a:pathLst>
                <a:path h="67" w="54">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2" name="chenying0907 281"/>
            <p:cNvSpPr/>
            <p:nvPr/>
          </p:nvSpPr>
          <p:spPr bwMode="auto">
            <a:xfrm>
              <a:off x="6169026" y="3675063"/>
              <a:ext cx="28575" cy="38100"/>
            </a:xfrm>
            <a:custGeom>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b="b" l="0" r="r" t="0"/>
              <a:pathLst>
                <a:path h="72" w="55">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3" name="chenying0907 282"/>
            <p:cNvSpPr/>
            <p:nvPr/>
          </p:nvSpPr>
          <p:spPr bwMode="auto">
            <a:xfrm>
              <a:off x="6181726" y="3694113"/>
              <a:ext cx="28575" cy="39688"/>
            </a:xfrm>
            <a:custGeom>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b="b" l="0" r="r" t="0"/>
              <a:pathLst>
                <a:path h="75" w="5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4" name="chenying0907 283"/>
            <p:cNvSpPr/>
            <p:nvPr/>
          </p:nvSpPr>
          <p:spPr bwMode="auto">
            <a:xfrm>
              <a:off x="6210301" y="3708401"/>
              <a:ext cx="22225" cy="30163"/>
            </a:xfrm>
            <a:custGeom>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b="b" l="0" r="r" t="0"/>
              <a:pathLst>
                <a:path h="57" w="42">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5" name="chenying0907 284"/>
            <p:cNvSpPr/>
            <p:nvPr/>
          </p:nvSpPr>
          <p:spPr bwMode="auto">
            <a:xfrm>
              <a:off x="6245226" y="3708401"/>
              <a:ext cx="25400" cy="36513"/>
            </a:xfrm>
            <a:custGeom>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b="b" l="0" r="r" t="0"/>
              <a:pathLst>
                <a:path h="68" w="50">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6" name="chenying0907 285"/>
            <p:cNvSpPr/>
            <p:nvPr/>
          </p:nvSpPr>
          <p:spPr bwMode="auto">
            <a:xfrm>
              <a:off x="6278563" y="3711576"/>
              <a:ext cx="20638" cy="31750"/>
            </a:xfrm>
            <a:custGeom>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b="b" l="0" r="r" t="0"/>
              <a:pathLst>
                <a:path h="61" w="39">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7" name="chenying0907 286"/>
            <p:cNvSpPr/>
            <p:nvPr/>
          </p:nvSpPr>
          <p:spPr bwMode="auto">
            <a:xfrm>
              <a:off x="6307138" y="3713163"/>
              <a:ext cx="11113" cy="25400"/>
            </a:xfrm>
            <a:custGeom>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b="b" l="0" r="r" t="0"/>
              <a:pathLst>
                <a:path h="50" w="22">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8" name="chenying0907 287"/>
            <p:cNvSpPr/>
            <p:nvPr/>
          </p:nvSpPr>
          <p:spPr bwMode="auto">
            <a:xfrm>
              <a:off x="6424613" y="3367088"/>
              <a:ext cx="34925" cy="30163"/>
            </a:xfrm>
            <a:custGeom>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b="b" l="0" r="r" t="0"/>
              <a:pathLst>
                <a:path h="59" w="66">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49" name="chenying0907 288"/>
            <p:cNvSpPr/>
            <p:nvPr/>
          </p:nvSpPr>
          <p:spPr bwMode="auto">
            <a:xfrm>
              <a:off x="6427788" y="3405188"/>
              <a:ext cx="34925" cy="30163"/>
            </a:xfrm>
            <a:custGeom>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b="b" l="0" r="r" t="0"/>
              <a:pathLst>
                <a:path h="57" w="65">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0" name="chenying0907 289"/>
            <p:cNvSpPr/>
            <p:nvPr/>
          </p:nvSpPr>
          <p:spPr bwMode="auto">
            <a:xfrm>
              <a:off x="6423026" y="3452813"/>
              <a:ext cx="28575" cy="30163"/>
            </a:xfrm>
            <a:custGeom>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b="b" l="0" r="r" t="0"/>
              <a:pathLst>
                <a:path h="57" w="52">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1" name="chenying0907 290"/>
            <p:cNvSpPr/>
            <p:nvPr/>
          </p:nvSpPr>
          <p:spPr bwMode="auto">
            <a:xfrm>
              <a:off x="6423026" y="3487738"/>
              <a:ext cx="34925" cy="33338"/>
            </a:xfrm>
            <a:custGeom>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b="b" l="0" r="r" t="0"/>
              <a:pathLst>
                <a:path h="62" w="66">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2" name="chenying0907 291"/>
            <p:cNvSpPr/>
            <p:nvPr/>
          </p:nvSpPr>
          <p:spPr bwMode="auto">
            <a:xfrm>
              <a:off x="6423026" y="3544888"/>
              <a:ext cx="30163" cy="26988"/>
            </a:xfrm>
            <a:custGeom>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b="b" l="0" r="r" t="0"/>
              <a:pathLst>
                <a:path h="49" w="57">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3" name="chenying0907 292"/>
            <p:cNvSpPr/>
            <p:nvPr/>
          </p:nvSpPr>
          <p:spPr bwMode="auto">
            <a:xfrm>
              <a:off x="6427788" y="3571876"/>
              <a:ext cx="34925" cy="36513"/>
            </a:xfrm>
            <a:custGeom>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b="b" l="0" r="r" t="0"/>
              <a:pathLst>
                <a:path h="69" w="65">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4" name="chenying0907 293"/>
            <p:cNvSpPr/>
            <p:nvPr/>
          </p:nvSpPr>
          <p:spPr bwMode="auto">
            <a:xfrm>
              <a:off x="6427788" y="3619501"/>
              <a:ext cx="36513" cy="33338"/>
            </a:xfrm>
            <a:custGeom>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b="b" l="0" r="r" t="0"/>
              <a:pathLst>
                <a:path h="64" w="69">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5" name="chenying0907 294"/>
            <p:cNvSpPr/>
            <p:nvPr/>
          </p:nvSpPr>
          <p:spPr bwMode="auto">
            <a:xfrm>
              <a:off x="6427788" y="3656013"/>
              <a:ext cx="38100" cy="38100"/>
            </a:xfrm>
            <a:custGeom>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b="b" l="0" r="r" t="0"/>
              <a:pathLst>
                <a:path h="73" w="72">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6" name="chenying0907 295"/>
            <p:cNvSpPr/>
            <p:nvPr/>
          </p:nvSpPr>
          <p:spPr bwMode="auto">
            <a:xfrm>
              <a:off x="6437313" y="3690938"/>
              <a:ext cx="33338" cy="34925"/>
            </a:xfrm>
            <a:custGeom>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b="b" l="0" r="r" t="0"/>
              <a:pathLst>
                <a:path h="67" w="62">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7" name="chenying0907 296"/>
            <p:cNvSpPr/>
            <p:nvPr/>
          </p:nvSpPr>
          <p:spPr bwMode="auto">
            <a:xfrm>
              <a:off x="6473826" y="3708401"/>
              <a:ext cx="22225" cy="30163"/>
            </a:xfrm>
            <a:custGeom>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b="b" l="0" r="r" t="0"/>
              <a:pathLst>
                <a:path h="55" w="43">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8" name="chenying0907 297"/>
            <p:cNvSpPr/>
            <p:nvPr/>
          </p:nvSpPr>
          <p:spPr bwMode="auto">
            <a:xfrm>
              <a:off x="6518276" y="3708401"/>
              <a:ext cx="22225" cy="30163"/>
            </a:xfrm>
            <a:custGeom>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b="b" l="0" r="r" t="0"/>
              <a:pathLst>
                <a:path h="57" w="43">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59" name="chenying0907 298"/>
            <p:cNvSpPr/>
            <p:nvPr/>
          </p:nvSpPr>
          <p:spPr bwMode="auto">
            <a:xfrm>
              <a:off x="6556376" y="3709988"/>
              <a:ext cx="19050" cy="31750"/>
            </a:xfrm>
            <a:custGeom>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b="b" l="0" r="r" t="0"/>
              <a:pathLst>
                <a:path h="57" w="36">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0" name="chenying0907 299"/>
            <p:cNvSpPr/>
            <p:nvPr/>
          </p:nvSpPr>
          <p:spPr bwMode="auto">
            <a:xfrm>
              <a:off x="6583363" y="3716338"/>
              <a:ext cx="15875" cy="22225"/>
            </a:xfrm>
            <a:custGeom>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b="b" l="0" r="r" t="0"/>
              <a:pathLst>
                <a:path h="43" w="30">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1" name="chenying0907 300"/>
            <p:cNvSpPr/>
            <p:nvPr/>
          </p:nvSpPr>
          <p:spPr bwMode="auto">
            <a:xfrm>
              <a:off x="6699251" y="3224213"/>
              <a:ext cx="38100" cy="36513"/>
            </a:xfrm>
            <a:custGeom>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b="b" l="0" r="r" t="0"/>
              <a:pathLst>
                <a:path h="69" w="72">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2" name="chenying0907 301"/>
            <p:cNvSpPr/>
            <p:nvPr/>
          </p:nvSpPr>
          <p:spPr bwMode="auto">
            <a:xfrm>
              <a:off x="6694488" y="3271838"/>
              <a:ext cx="39688" cy="39688"/>
            </a:xfrm>
            <a:custGeom>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b="b" l="0" r="r" t="0"/>
              <a:pathLst>
                <a:path h="75" w="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3" name="chenying0907 302"/>
            <p:cNvSpPr/>
            <p:nvPr/>
          </p:nvSpPr>
          <p:spPr bwMode="auto">
            <a:xfrm>
              <a:off x="6697663" y="3328988"/>
              <a:ext cx="33338" cy="33338"/>
            </a:xfrm>
            <a:custGeom>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b="b" l="0" r="r" t="0"/>
              <a:pathLst>
                <a:path h="61" w="64">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4" name="chenying0907 303"/>
            <p:cNvSpPr/>
            <p:nvPr/>
          </p:nvSpPr>
          <p:spPr bwMode="auto">
            <a:xfrm>
              <a:off x="6697663" y="3379788"/>
              <a:ext cx="33338" cy="34925"/>
            </a:xfrm>
            <a:custGeom>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b="b" l="0" r="r" t="0"/>
              <a:pathLst>
                <a:path h="68" w="62">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5" name="chenying0907 304"/>
            <p:cNvSpPr/>
            <p:nvPr/>
          </p:nvSpPr>
          <p:spPr bwMode="auto">
            <a:xfrm>
              <a:off x="6699251" y="3429001"/>
              <a:ext cx="31750" cy="34925"/>
            </a:xfrm>
            <a:custGeom>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b="b" l="0" r="r" t="0"/>
              <a:pathLst>
                <a:path h="66" w="60">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6" name="chenying0907 305"/>
            <p:cNvSpPr/>
            <p:nvPr/>
          </p:nvSpPr>
          <p:spPr bwMode="auto">
            <a:xfrm>
              <a:off x="6704013" y="3460751"/>
              <a:ext cx="30163" cy="36513"/>
            </a:xfrm>
            <a:custGeom>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b="b" l="0" r="r" t="0"/>
              <a:pathLst>
                <a:path h="69" w="57">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7" name="chenying0907 306"/>
            <p:cNvSpPr/>
            <p:nvPr/>
          </p:nvSpPr>
          <p:spPr bwMode="auto">
            <a:xfrm>
              <a:off x="6704013" y="3514726"/>
              <a:ext cx="34925" cy="36513"/>
            </a:xfrm>
            <a:custGeom>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b="b" l="0" r="r" t="0"/>
              <a:pathLst>
                <a:path h="68" w="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8" name="chenying0907 307"/>
            <p:cNvSpPr/>
            <p:nvPr/>
          </p:nvSpPr>
          <p:spPr bwMode="auto">
            <a:xfrm>
              <a:off x="6704013" y="3554413"/>
              <a:ext cx="26988" cy="38100"/>
            </a:xfrm>
            <a:custGeom>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b="b" l="0" r="r" t="0"/>
              <a:pathLst>
                <a:path h="70" w="51">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69" name="chenying0907 308"/>
            <p:cNvSpPr/>
            <p:nvPr/>
          </p:nvSpPr>
          <p:spPr bwMode="auto">
            <a:xfrm>
              <a:off x="6704013" y="3603626"/>
              <a:ext cx="28575" cy="30163"/>
            </a:xfrm>
            <a:custGeom>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b="b" l="0" r="r" t="0"/>
              <a:pathLst>
                <a:path h="57" w="52">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0" name="chenying0907 309"/>
            <p:cNvSpPr/>
            <p:nvPr/>
          </p:nvSpPr>
          <p:spPr bwMode="auto">
            <a:xfrm>
              <a:off x="6704013" y="3644901"/>
              <a:ext cx="34925" cy="44450"/>
            </a:xfrm>
            <a:custGeom>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b="b" l="0" r="r" t="0"/>
              <a:pathLst>
                <a:path h="84" w="68">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1" name="chenying0907 310"/>
            <p:cNvSpPr/>
            <p:nvPr/>
          </p:nvSpPr>
          <p:spPr bwMode="auto">
            <a:xfrm>
              <a:off x="6699251" y="3689351"/>
              <a:ext cx="41275" cy="46038"/>
            </a:xfrm>
            <a:custGeom>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b="b" l="0" r="r" t="0"/>
              <a:pathLst>
                <a:path h="87" w="79">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2" name="chenying0907 311"/>
            <p:cNvSpPr/>
            <p:nvPr/>
          </p:nvSpPr>
          <p:spPr bwMode="auto">
            <a:xfrm>
              <a:off x="6732588" y="3716338"/>
              <a:ext cx="23813" cy="33338"/>
            </a:xfrm>
            <a:custGeom>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b="b" l="0" r="r" t="0"/>
              <a:pathLst>
                <a:path h="62" w="46">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3" name="chenying0907 312"/>
            <p:cNvSpPr/>
            <p:nvPr/>
          </p:nvSpPr>
          <p:spPr bwMode="auto">
            <a:xfrm>
              <a:off x="6786563" y="3716338"/>
              <a:ext cx="25400" cy="33338"/>
            </a:xfrm>
            <a:custGeom>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b="b" l="0" r="r" t="0"/>
              <a:pathLst>
                <a:path h="64" w="50">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4" name="chenying0907 313"/>
            <p:cNvSpPr/>
            <p:nvPr/>
          </p:nvSpPr>
          <p:spPr bwMode="auto">
            <a:xfrm>
              <a:off x="6829426" y="3713163"/>
              <a:ext cx="20638" cy="34925"/>
            </a:xfrm>
            <a:custGeom>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b="b" l="0" r="r" t="0"/>
              <a:pathLst>
                <a:path h="66" w="40">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5" name="chenying0907 314"/>
            <p:cNvSpPr/>
            <p:nvPr/>
          </p:nvSpPr>
          <p:spPr bwMode="auto">
            <a:xfrm>
              <a:off x="6859588" y="3713163"/>
              <a:ext cx="17463" cy="22225"/>
            </a:xfrm>
            <a:custGeom>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b="b" l="0" r="r" t="0"/>
              <a:pathLst>
                <a:path h="42" w="35">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6" name="chenying0907 315"/>
            <p:cNvSpPr/>
            <p:nvPr/>
          </p:nvSpPr>
          <p:spPr bwMode="auto">
            <a:xfrm>
              <a:off x="6310313" y="3257551"/>
              <a:ext cx="19050" cy="31750"/>
            </a:xfrm>
            <a:custGeom>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b="b" l="0" r="r" t="0"/>
              <a:pathLst>
                <a:path h="62" w="37">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7" name="chenying0907 316"/>
            <p:cNvSpPr/>
            <p:nvPr/>
          </p:nvSpPr>
          <p:spPr bwMode="auto">
            <a:xfrm>
              <a:off x="6348413" y="3241676"/>
              <a:ext cx="26988" cy="34925"/>
            </a:xfrm>
            <a:custGeom>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b="b" l="0" r="r" t="0"/>
              <a:pathLst>
                <a:path h="66" w="49">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8" name="chenying0907 317"/>
            <p:cNvSpPr/>
            <p:nvPr/>
          </p:nvSpPr>
          <p:spPr bwMode="auto">
            <a:xfrm>
              <a:off x="6388101" y="3217863"/>
              <a:ext cx="19050" cy="42863"/>
            </a:xfrm>
            <a:custGeom>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b="b" l="0" r="r" t="0"/>
              <a:pathLst>
                <a:path h="81" w="35">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79" name="chenying0907 318"/>
            <p:cNvSpPr/>
            <p:nvPr/>
          </p:nvSpPr>
          <p:spPr bwMode="auto">
            <a:xfrm>
              <a:off x="6411913" y="3201988"/>
              <a:ext cx="23813" cy="47625"/>
            </a:xfrm>
            <a:custGeom>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b="b" l="0" r="r" t="0"/>
              <a:pathLst>
                <a:path h="92" w="44">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0" name="chenying0907 319"/>
            <p:cNvSpPr/>
            <p:nvPr/>
          </p:nvSpPr>
          <p:spPr bwMode="auto">
            <a:xfrm>
              <a:off x="6442076" y="3187701"/>
              <a:ext cx="17463" cy="49213"/>
            </a:xfrm>
            <a:custGeom>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92" w="33">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1" name="chenying0907 320"/>
            <p:cNvSpPr/>
            <p:nvPr/>
          </p:nvSpPr>
          <p:spPr bwMode="auto">
            <a:xfrm>
              <a:off x="6475413" y="3162301"/>
              <a:ext cx="15875" cy="42863"/>
            </a:xfrm>
            <a:custGeom>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b="b" l="0" r="r" t="0"/>
              <a:pathLst>
                <a:path h="81" w="3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2" name="chenying0907 321"/>
            <p:cNvSpPr/>
            <p:nvPr/>
          </p:nvSpPr>
          <p:spPr bwMode="auto">
            <a:xfrm>
              <a:off x="6500813" y="3133726"/>
              <a:ext cx="12700" cy="46038"/>
            </a:xfrm>
            <a:custGeom>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b="b" l="0" r="r" t="0"/>
              <a:pathLst>
                <a:path h="88" w="22">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3" name="chenying0907 322"/>
            <p:cNvSpPr/>
            <p:nvPr/>
          </p:nvSpPr>
          <p:spPr bwMode="auto">
            <a:xfrm>
              <a:off x="6370638" y="3087688"/>
              <a:ext cx="14288" cy="19050"/>
            </a:xfrm>
            <a:custGeom>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b="b" l="0" r="r" t="0"/>
              <a:pathLst>
                <a:path h="36" w="27">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4" name="chenying0907 323"/>
            <p:cNvSpPr/>
            <p:nvPr/>
          </p:nvSpPr>
          <p:spPr bwMode="auto">
            <a:xfrm>
              <a:off x="6396038" y="3084513"/>
              <a:ext cx="9525" cy="22225"/>
            </a:xfrm>
            <a:custGeom>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b="b" l="0" r="r" t="0"/>
              <a:pathLst>
                <a:path h="41" w="20">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5" name="chenying0907 324"/>
            <p:cNvSpPr/>
            <p:nvPr/>
          </p:nvSpPr>
          <p:spPr bwMode="auto">
            <a:xfrm>
              <a:off x="6527801" y="3087688"/>
              <a:ext cx="22225" cy="22225"/>
            </a:xfrm>
            <a:custGeom>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b="b" l="0" r="r" t="0"/>
              <a:pathLst>
                <a:path h="44" w="43">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6" name="chenying0907 325"/>
            <p:cNvSpPr/>
            <p:nvPr/>
          </p:nvSpPr>
          <p:spPr bwMode="auto">
            <a:xfrm>
              <a:off x="6550026" y="3089276"/>
              <a:ext cx="19050" cy="20638"/>
            </a:xfrm>
            <a:custGeom>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b="b" l="0" r="r" t="0"/>
              <a:pathLst>
                <a:path h="39" w="34">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7" name="chenying0907 326"/>
            <p:cNvSpPr/>
            <p:nvPr/>
          </p:nvSpPr>
          <p:spPr bwMode="auto">
            <a:xfrm>
              <a:off x="6246813" y="3517901"/>
              <a:ext cx="25400" cy="38100"/>
            </a:xfrm>
            <a:custGeom>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b="b" l="0" r="r" t="0"/>
              <a:pathLst>
                <a:path h="72" w="48">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8" name="chenying0907 327"/>
            <p:cNvSpPr/>
            <p:nvPr/>
          </p:nvSpPr>
          <p:spPr bwMode="auto">
            <a:xfrm>
              <a:off x="6259513" y="3559176"/>
              <a:ext cx="22225" cy="38100"/>
            </a:xfrm>
            <a:custGeom>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b="b" l="0" r="r" t="0"/>
              <a:pathLst>
                <a:path h="72" w="4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89" name="chenying0907 328"/>
            <p:cNvSpPr/>
            <p:nvPr/>
          </p:nvSpPr>
          <p:spPr bwMode="auto">
            <a:xfrm>
              <a:off x="6259513" y="3611563"/>
              <a:ext cx="22225" cy="42863"/>
            </a:xfrm>
            <a:custGeom>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b="b" l="0" r="r" t="0"/>
              <a:pathLst>
                <a:path h="80" w="42">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0" name="chenying0907 329"/>
            <p:cNvSpPr/>
            <p:nvPr/>
          </p:nvSpPr>
          <p:spPr bwMode="auto">
            <a:xfrm>
              <a:off x="6499226" y="3406776"/>
              <a:ext cx="28575" cy="38100"/>
            </a:xfrm>
            <a:custGeom>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b="b" l="0" r="r" t="0"/>
              <a:pathLst>
                <a:path h="72" w="54">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1" name="chenying0907 330"/>
            <p:cNvSpPr/>
            <p:nvPr/>
          </p:nvSpPr>
          <p:spPr bwMode="auto">
            <a:xfrm>
              <a:off x="6518276" y="3443288"/>
              <a:ext cx="22225" cy="22225"/>
            </a:xfrm>
            <a:custGeom>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b="b" l="0" r="r" t="0"/>
              <a:pathLst>
                <a:path h="41" w="42">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2" name="chenying0907 331"/>
            <p:cNvSpPr/>
            <p:nvPr/>
          </p:nvSpPr>
          <p:spPr bwMode="auto">
            <a:xfrm>
              <a:off x="6511926" y="3560763"/>
              <a:ext cx="42863" cy="46038"/>
            </a:xfrm>
            <a:custGeom>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b="b" l="0" r="r" t="0"/>
              <a:pathLst>
                <a:path h="86" w="80">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3" name="chenying0907 332"/>
            <p:cNvSpPr/>
            <p:nvPr/>
          </p:nvSpPr>
          <p:spPr bwMode="auto">
            <a:xfrm>
              <a:off x="6532563" y="3602038"/>
              <a:ext cx="25400" cy="28575"/>
            </a:xfrm>
            <a:custGeom>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b="b" l="0" r="r" t="0"/>
              <a:pathLst>
                <a:path h="54" w="48">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4" name="chenying0907 333"/>
            <p:cNvSpPr/>
            <p:nvPr/>
          </p:nvSpPr>
          <p:spPr bwMode="auto">
            <a:xfrm>
              <a:off x="6542088" y="3638551"/>
              <a:ext cx="28575" cy="39688"/>
            </a:xfrm>
            <a:custGeom>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b="b" l="0" r="r" t="0"/>
              <a:pathLst>
                <a:path h="74" w="5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5" name="chenying0907 334"/>
            <p:cNvSpPr/>
            <p:nvPr/>
          </p:nvSpPr>
          <p:spPr bwMode="auto">
            <a:xfrm>
              <a:off x="6804026" y="3252788"/>
              <a:ext cx="34925" cy="28575"/>
            </a:xfrm>
            <a:custGeom>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b="b" l="0" r="r" t="0"/>
              <a:pathLst>
                <a:path h="54" w="66">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6" name="chenying0907 335"/>
            <p:cNvSpPr/>
            <p:nvPr/>
          </p:nvSpPr>
          <p:spPr bwMode="auto">
            <a:xfrm>
              <a:off x="6824663" y="3282951"/>
              <a:ext cx="23813" cy="28575"/>
            </a:xfrm>
            <a:custGeom>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b="b" l="0" r="r" t="0"/>
              <a:pathLst>
                <a:path h="55" w="47">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7" name="chenying0907 336"/>
            <p:cNvSpPr/>
            <p:nvPr/>
          </p:nvSpPr>
          <p:spPr bwMode="auto">
            <a:xfrm>
              <a:off x="6746876" y="3535363"/>
              <a:ext cx="41275" cy="41275"/>
            </a:xfrm>
            <a:custGeom>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b="b" l="0" r="r" t="0"/>
              <a:pathLst>
                <a:path h="79" w="80">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8" name="chenying0907 337"/>
            <p:cNvSpPr/>
            <p:nvPr/>
          </p:nvSpPr>
          <p:spPr bwMode="auto">
            <a:xfrm>
              <a:off x="6786563" y="3578226"/>
              <a:ext cx="25400" cy="25400"/>
            </a:xfrm>
            <a:custGeom>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b="b" l="0" r="r" t="0"/>
              <a:pathLst>
                <a:path h="48" w="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299" name="chenying0907 338"/>
            <p:cNvSpPr/>
            <p:nvPr/>
          </p:nvSpPr>
          <p:spPr bwMode="auto">
            <a:xfrm>
              <a:off x="6786563" y="3635376"/>
              <a:ext cx="42863" cy="42863"/>
            </a:xfrm>
            <a:custGeom>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b="b" l="0" r="r" t="0"/>
              <a:pathLst>
                <a:path h="80" w="79">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0" name="chenying0907 339"/>
            <p:cNvSpPr>
              <a:spLocks noEditPoints="1"/>
            </p:cNvSpPr>
            <p:nvPr/>
          </p:nvSpPr>
          <p:spPr bwMode="auto">
            <a:xfrm>
              <a:off x="6137276" y="3425826"/>
              <a:ext cx="227013" cy="333375"/>
            </a:xfrm>
            <a:custGeom>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b="b" l="0" r="r" t="0"/>
              <a:pathLst>
                <a:path h="630" w="4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1" name="chenying0907 340"/>
            <p:cNvSpPr>
              <a:spLocks noEditPoints="1"/>
            </p:cNvSpPr>
            <p:nvPr/>
          </p:nvSpPr>
          <p:spPr bwMode="auto">
            <a:xfrm>
              <a:off x="6407151" y="3316288"/>
              <a:ext cx="227013" cy="442913"/>
            </a:xfrm>
            <a:custGeom>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b="b" l="0" r="r" t="0"/>
              <a:pathLst>
                <a:path h="837" w="430">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2" name="chenying0907 341"/>
            <p:cNvSpPr>
              <a:spLocks noEditPoints="1"/>
            </p:cNvSpPr>
            <p:nvPr/>
          </p:nvSpPr>
          <p:spPr bwMode="auto">
            <a:xfrm>
              <a:off x="6678613" y="3179763"/>
              <a:ext cx="227013" cy="579438"/>
            </a:xfrm>
            <a:custGeom>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b="b" l="0" r="r" t="0"/>
              <a:pathLst>
                <a:path h="1097" w="430">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3" name="chenying0907 342"/>
            <p:cNvSpPr>
              <a:spLocks noEditPoints="1"/>
            </p:cNvSpPr>
            <p:nvPr/>
          </p:nvSpPr>
          <p:spPr bwMode="auto">
            <a:xfrm>
              <a:off x="6242051" y="2995613"/>
              <a:ext cx="368300" cy="307975"/>
            </a:xfrm>
            <a:custGeom>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b="b" l="0" r="r" t="0"/>
              <a:pathLst>
                <a:path h="583" w="695">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p:nvPr/>
          </p:nvSpPr>
          <p:spPr bwMode="auto">
            <a:xfrm>
              <a:off x="6296026" y="4081463"/>
              <a:ext cx="69850" cy="96838"/>
            </a:xfrm>
            <a:custGeom>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b="b" l="0" r="r" t="0"/>
              <a:pathLst>
                <a:path h="181" w="133">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6" name="chenying0907 577"/>
            <p:cNvSpPr/>
            <p:nvPr/>
          </p:nvSpPr>
          <p:spPr bwMode="auto">
            <a:xfrm>
              <a:off x="6296026" y="4162425"/>
              <a:ext cx="42863" cy="76200"/>
            </a:xfrm>
            <a:custGeom>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b="b" l="0" r="r" t="0"/>
              <a:pathLst>
                <a:path h="143" w="81">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7" name="chenying0907 578"/>
            <p:cNvSpPr/>
            <p:nvPr/>
          </p:nvSpPr>
          <p:spPr bwMode="auto">
            <a:xfrm>
              <a:off x="6296026" y="4216400"/>
              <a:ext cx="42863" cy="69850"/>
            </a:xfrm>
            <a:custGeom>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b="b" l="0" r="r" t="0"/>
              <a:pathLst>
                <a:path h="133" w="81">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8" name="chenying0907 579"/>
            <p:cNvSpPr/>
            <p:nvPr/>
          </p:nvSpPr>
          <p:spPr bwMode="auto">
            <a:xfrm>
              <a:off x="6288088" y="4273550"/>
              <a:ext cx="41275" cy="60325"/>
            </a:xfrm>
            <a:custGeom>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b="b" l="0" r="r" t="0"/>
              <a:pathLst>
                <a:path h="114" w="77">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09" name="chenying0907 580"/>
            <p:cNvSpPr/>
            <p:nvPr/>
          </p:nvSpPr>
          <p:spPr bwMode="auto">
            <a:xfrm>
              <a:off x="6281738" y="4319588"/>
              <a:ext cx="49213" cy="69850"/>
            </a:xfrm>
            <a:custGeom>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b="b" l="0" r="r" t="0"/>
              <a:pathLst>
                <a:path h="133" w="94">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0" name="chenying0907 581"/>
            <p:cNvSpPr/>
            <p:nvPr/>
          </p:nvSpPr>
          <p:spPr bwMode="auto">
            <a:xfrm>
              <a:off x="6280151" y="4367213"/>
              <a:ext cx="39688" cy="65088"/>
            </a:xfrm>
            <a:custGeom>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b="b" l="0" r="r" t="0"/>
              <a:pathLst>
                <a:path h="124" w="73">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1" name="chenying0907 582"/>
            <p:cNvSpPr/>
            <p:nvPr/>
          </p:nvSpPr>
          <p:spPr bwMode="auto">
            <a:xfrm>
              <a:off x="6292851" y="4405313"/>
              <a:ext cx="36513" cy="65088"/>
            </a:xfrm>
            <a:custGeom>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b="b" l="0" r="r" t="0"/>
              <a:pathLst>
                <a:path h="123" w="68">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2" name="chenying0907 583"/>
            <p:cNvSpPr/>
            <p:nvPr/>
          </p:nvSpPr>
          <p:spPr bwMode="auto">
            <a:xfrm>
              <a:off x="6291263" y="4448175"/>
              <a:ext cx="47625" cy="77788"/>
            </a:xfrm>
            <a:custGeom>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b="b" l="0" r="r" t="0"/>
              <a:pathLst>
                <a:path h="147" w="90">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3" name="chenying0907 584"/>
            <p:cNvSpPr/>
            <p:nvPr/>
          </p:nvSpPr>
          <p:spPr bwMode="auto">
            <a:xfrm>
              <a:off x="6286501" y="4502150"/>
              <a:ext cx="39688" cy="71438"/>
            </a:xfrm>
            <a:custGeom>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b="b" l="0" r="r" t="0"/>
              <a:pathLst>
                <a:path h="133" w="75">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4" name="chenying0907 585"/>
            <p:cNvSpPr/>
            <p:nvPr/>
          </p:nvSpPr>
          <p:spPr bwMode="auto">
            <a:xfrm>
              <a:off x="6273801" y="4562475"/>
              <a:ext cx="61913" cy="84138"/>
            </a:xfrm>
            <a:custGeom>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b="b" l="0" r="r" t="0"/>
              <a:pathLst>
                <a:path h="157" w="118">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5" name="chenying0907 586"/>
            <p:cNvSpPr/>
            <p:nvPr/>
          </p:nvSpPr>
          <p:spPr bwMode="auto">
            <a:xfrm>
              <a:off x="6280151" y="4586288"/>
              <a:ext cx="65088" cy="103188"/>
            </a:xfrm>
            <a:custGeom>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b="b" l="0" r="r" t="0"/>
              <a:pathLst>
                <a:path h="195" w="122">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6" name="chenying0907 587"/>
            <p:cNvSpPr/>
            <p:nvPr/>
          </p:nvSpPr>
          <p:spPr bwMode="auto">
            <a:xfrm>
              <a:off x="6299201" y="4586288"/>
              <a:ext cx="87313" cy="122238"/>
            </a:xfrm>
            <a:custGeom>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b="b" l="0" r="r" t="0"/>
              <a:pathLst>
                <a:path h="233" w="166">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7" name="chenying0907 588"/>
            <p:cNvSpPr/>
            <p:nvPr/>
          </p:nvSpPr>
          <p:spPr bwMode="auto">
            <a:xfrm>
              <a:off x="6329363" y="4578350"/>
              <a:ext cx="98425" cy="141288"/>
            </a:xfrm>
            <a:custGeom>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b="b" l="0" r="r" t="0"/>
              <a:pathLst>
                <a:path h="267" w="185">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8" name="chenying0907 589"/>
            <p:cNvSpPr/>
            <p:nvPr/>
          </p:nvSpPr>
          <p:spPr bwMode="auto">
            <a:xfrm>
              <a:off x="6346826" y="4591050"/>
              <a:ext cx="119063" cy="160338"/>
            </a:xfrm>
            <a:custGeom>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b="b" l="0" r="r" t="0"/>
              <a:pathLst>
                <a:path h="304" w="22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19" name="chenying0907 590"/>
            <p:cNvSpPr/>
            <p:nvPr/>
          </p:nvSpPr>
          <p:spPr bwMode="auto">
            <a:xfrm>
              <a:off x="6391276" y="4581525"/>
              <a:ext cx="119063" cy="157163"/>
            </a:xfrm>
            <a:custGeom>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b="b" l="0" r="r" t="0"/>
              <a:pathLst>
                <a:path h="299" w="224">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0" name="chenying0907 591"/>
            <p:cNvSpPr/>
            <p:nvPr/>
          </p:nvSpPr>
          <p:spPr bwMode="auto">
            <a:xfrm>
              <a:off x="6423026" y="4586288"/>
              <a:ext cx="109538" cy="157163"/>
            </a:xfrm>
            <a:custGeom>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b="b" l="0" r="r" t="0"/>
              <a:pathLst>
                <a:path h="299" w="208">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1" name="chenying0907 592"/>
            <p:cNvSpPr/>
            <p:nvPr/>
          </p:nvSpPr>
          <p:spPr bwMode="auto">
            <a:xfrm>
              <a:off x="6462713" y="4678363"/>
              <a:ext cx="46038" cy="71438"/>
            </a:xfrm>
            <a:custGeom>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b="b" l="0" r="r" t="0"/>
              <a:pathLst>
                <a:path h="133" w="86">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2" name="chenying0907 593"/>
            <p:cNvSpPr/>
            <p:nvPr/>
          </p:nvSpPr>
          <p:spPr bwMode="auto">
            <a:xfrm>
              <a:off x="6505576" y="4681538"/>
              <a:ext cx="47625" cy="69850"/>
            </a:xfrm>
            <a:custGeom>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b="b" l="0" r="r" t="0"/>
              <a:pathLst>
                <a:path h="134" w="91">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3" name="chenying0907 594"/>
            <p:cNvSpPr/>
            <p:nvPr/>
          </p:nvSpPr>
          <p:spPr bwMode="auto">
            <a:xfrm>
              <a:off x="6532563" y="4587875"/>
              <a:ext cx="28575" cy="34925"/>
            </a:xfrm>
            <a:custGeom>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b="b" l="0" r="r" t="0"/>
              <a:pathLst>
                <a:path h="66" w="52">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4" name="chenying0907 595"/>
            <p:cNvSpPr/>
            <p:nvPr/>
          </p:nvSpPr>
          <p:spPr bwMode="auto">
            <a:xfrm>
              <a:off x="6553201" y="4595813"/>
              <a:ext cx="34925" cy="52388"/>
            </a:xfrm>
            <a:custGeom>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b="b" l="0" r="r" t="0"/>
              <a:pathLst>
                <a:path h="99" w="66">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5" name="chenying0907 596"/>
            <p:cNvSpPr/>
            <p:nvPr/>
          </p:nvSpPr>
          <p:spPr bwMode="auto">
            <a:xfrm>
              <a:off x="6548438" y="4591050"/>
              <a:ext cx="85725" cy="146050"/>
            </a:xfrm>
            <a:custGeom>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b="b" l="0" r="r" t="0"/>
              <a:pathLst>
                <a:path h="275" w="162">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6" name="chenying0907 597"/>
            <p:cNvSpPr/>
            <p:nvPr/>
          </p:nvSpPr>
          <p:spPr bwMode="auto">
            <a:xfrm>
              <a:off x="6573838" y="4587875"/>
              <a:ext cx="95250" cy="158750"/>
            </a:xfrm>
            <a:custGeom>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b="b" l="0" r="r" t="0"/>
              <a:pathLst>
                <a:path h="300" w="18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7" name="chenying0907 598"/>
            <p:cNvSpPr/>
            <p:nvPr/>
          </p:nvSpPr>
          <p:spPr bwMode="auto">
            <a:xfrm>
              <a:off x="6618288" y="4578350"/>
              <a:ext cx="93663" cy="158750"/>
            </a:xfrm>
            <a:custGeom>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b="b" l="0" r="r" t="0"/>
              <a:pathLst>
                <a:path h="301" w="175">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8" name="chenying0907 599"/>
            <p:cNvSpPr/>
            <p:nvPr/>
          </p:nvSpPr>
          <p:spPr bwMode="auto">
            <a:xfrm>
              <a:off x="6648451" y="4540250"/>
              <a:ext cx="128588" cy="206375"/>
            </a:xfrm>
            <a:custGeom>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b="b" l="0" r="r" t="0"/>
              <a:pathLst>
                <a:path h="390" w="241">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29" name="chenying0907 600"/>
            <p:cNvSpPr/>
            <p:nvPr/>
          </p:nvSpPr>
          <p:spPr bwMode="auto">
            <a:xfrm>
              <a:off x="6696076" y="4583113"/>
              <a:ext cx="93663" cy="158750"/>
            </a:xfrm>
            <a:custGeom>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b="b" l="0" r="r" t="0"/>
              <a:pathLst>
                <a:path h="300" w="175">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0" name="chenying0907 601"/>
            <p:cNvSpPr/>
            <p:nvPr/>
          </p:nvSpPr>
          <p:spPr bwMode="auto">
            <a:xfrm>
              <a:off x="6726238" y="4641850"/>
              <a:ext cx="60325" cy="96838"/>
            </a:xfrm>
            <a:custGeom>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b="b" l="0" r="r" t="0"/>
              <a:pathLst>
                <a:path h="185" w="114">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1" name="chenying0907 602"/>
            <p:cNvSpPr/>
            <p:nvPr/>
          </p:nvSpPr>
          <p:spPr bwMode="auto">
            <a:xfrm>
              <a:off x="6364288" y="4087813"/>
              <a:ext cx="30163" cy="44450"/>
            </a:xfrm>
            <a:custGeom>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b="b" l="0" r="r" t="0"/>
              <a:pathLst>
                <a:path h="86" w="57">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2" name="chenying0907 603"/>
            <p:cNvSpPr/>
            <p:nvPr/>
          </p:nvSpPr>
          <p:spPr bwMode="auto">
            <a:xfrm>
              <a:off x="6400801" y="4079875"/>
              <a:ext cx="39688" cy="50800"/>
            </a:xfrm>
            <a:custGeom>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b="b" l="0" r="r" t="0"/>
              <a:pathLst>
                <a:path h="95" w="73">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3" name="chenying0907 604"/>
            <p:cNvSpPr/>
            <p:nvPr/>
          </p:nvSpPr>
          <p:spPr bwMode="auto">
            <a:xfrm>
              <a:off x="6442076" y="4076700"/>
              <a:ext cx="42863" cy="46038"/>
            </a:xfrm>
            <a:custGeom>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b="b" l="0" r="r" t="0"/>
              <a:pathLst>
                <a:path h="85" w="81">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4" name="chenying0907 605"/>
            <p:cNvSpPr/>
            <p:nvPr/>
          </p:nvSpPr>
          <p:spPr bwMode="auto">
            <a:xfrm>
              <a:off x="6483351" y="4075113"/>
              <a:ext cx="42863" cy="49213"/>
            </a:xfrm>
            <a:custGeom>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b="b" l="0" r="r" t="0"/>
              <a:pathLst>
                <a:path h="94" w="81">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5" name="chenying0907 606"/>
            <p:cNvSpPr/>
            <p:nvPr/>
          </p:nvSpPr>
          <p:spPr bwMode="auto">
            <a:xfrm>
              <a:off x="6523038" y="4079875"/>
              <a:ext cx="38100" cy="50800"/>
            </a:xfrm>
            <a:custGeom>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b="b" l="0" r="r" t="0"/>
              <a:pathLst>
                <a:path h="97" w="71">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6" name="chenying0907 608"/>
            <p:cNvSpPr/>
            <p:nvPr/>
          </p:nvSpPr>
          <p:spPr bwMode="auto">
            <a:xfrm>
              <a:off x="6553200" y="4079875"/>
              <a:ext cx="39688" cy="52388"/>
            </a:xfrm>
            <a:custGeom>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b="b" l="0" r="r" t="0"/>
              <a:pathLst>
                <a:path h="100" w="75">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7" name="chenying0907 609"/>
            <p:cNvSpPr/>
            <p:nvPr/>
          </p:nvSpPr>
          <p:spPr bwMode="auto">
            <a:xfrm>
              <a:off x="6588125" y="4081463"/>
              <a:ext cx="46038" cy="46038"/>
            </a:xfrm>
            <a:custGeom>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b="b" l="0" r="r" t="0"/>
              <a:pathLst>
                <a:path h="86" w="85">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8" name="chenying0907 610"/>
            <p:cNvSpPr/>
            <p:nvPr/>
          </p:nvSpPr>
          <p:spPr bwMode="auto">
            <a:xfrm>
              <a:off x="6634163" y="4084638"/>
              <a:ext cx="36513" cy="39688"/>
            </a:xfrm>
            <a:custGeom>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b="b" l="0" r="r" t="0"/>
              <a:pathLst>
                <a:path h="75" w="71">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39" name="chenying0907 611"/>
            <p:cNvSpPr/>
            <p:nvPr/>
          </p:nvSpPr>
          <p:spPr bwMode="auto">
            <a:xfrm>
              <a:off x="6665913" y="4081463"/>
              <a:ext cx="38100" cy="42863"/>
            </a:xfrm>
            <a:custGeom>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b="b" l="0" r="r" t="0"/>
              <a:pathLst>
                <a:path h="81" w="72">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0" name="chenying0907 612"/>
            <p:cNvSpPr/>
            <p:nvPr/>
          </p:nvSpPr>
          <p:spPr bwMode="auto">
            <a:xfrm>
              <a:off x="6689725" y="4089400"/>
              <a:ext cx="34925" cy="46038"/>
            </a:xfrm>
            <a:custGeom>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b="b" l="0" r="r" t="0"/>
              <a:pathLst>
                <a:path h="85" w="66">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1" name="chenying0907 613"/>
            <p:cNvSpPr/>
            <p:nvPr/>
          </p:nvSpPr>
          <p:spPr bwMode="auto">
            <a:xfrm>
              <a:off x="6707188" y="4097338"/>
              <a:ext cx="39688" cy="50800"/>
            </a:xfrm>
            <a:custGeom>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b="b" l="0" r="r" t="0"/>
              <a:pathLst>
                <a:path h="96" w="7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2" name="chenying0907 614"/>
            <p:cNvSpPr/>
            <p:nvPr/>
          </p:nvSpPr>
          <p:spPr bwMode="auto">
            <a:xfrm>
              <a:off x="6711950" y="4110038"/>
              <a:ext cx="57150" cy="76200"/>
            </a:xfrm>
            <a:custGeom>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b="b" l="0" r="r" t="0"/>
              <a:pathLst>
                <a:path h="143" w="109">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3" name="chenying0907 615"/>
            <p:cNvSpPr/>
            <p:nvPr/>
          </p:nvSpPr>
          <p:spPr bwMode="auto">
            <a:xfrm>
              <a:off x="6724650" y="4137025"/>
              <a:ext cx="57150" cy="80963"/>
            </a:xfrm>
            <a:custGeom>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b="b" l="0" r="r" t="0"/>
              <a:pathLst>
                <a:path h="152" w="110">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4" name="chenying0907 616"/>
            <p:cNvSpPr/>
            <p:nvPr/>
          </p:nvSpPr>
          <p:spPr bwMode="auto">
            <a:xfrm>
              <a:off x="6726238" y="4184650"/>
              <a:ext cx="58738" cy="80963"/>
            </a:xfrm>
            <a:custGeom>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b="b" l="0" r="r" t="0"/>
              <a:pathLst>
                <a:path h="153" w="109">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5" name="chenying0907 617"/>
            <p:cNvSpPr/>
            <p:nvPr/>
          </p:nvSpPr>
          <p:spPr bwMode="auto">
            <a:xfrm>
              <a:off x="6726238" y="4238625"/>
              <a:ext cx="50800" cy="73025"/>
            </a:xfrm>
            <a:custGeom>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b="b" l="0" r="r" t="0"/>
              <a:pathLst>
                <a:path h="138" w="95">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6" name="chenying0907 618"/>
            <p:cNvSpPr/>
            <p:nvPr/>
          </p:nvSpPr>
          <p:spPr bwMode="auto">
            <a:xfrm>
              <a:off x="6721475" y="4275138"/>
              <a:ext cx="58738" cy="84138"/>
            </a:xfrm>
            <a:custGeom>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b="b" l="0" r="r" t="0"/>
              <a:pathLst>
                <a:path h="158" w="109">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7" name="chenying0907 619"/>
            <p:cNvSpPr/>
            <p:nvPr/>
          </p:nvSpPr>
          <p:spPr bwMode="auto">
            <a:xfrm>
              <a:off x="6726238" y="4329113"/>
              <a:ext cx="47625" cy="88900"/>
            </a:xfrm>
            <a:custGeom>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b="b" l="0" r="r" t="0"/>
              <a:pathLst>
                <a:path h="167" w="90">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8" name="chenying0907 620"/>
            <p:cNvSpPr/>
            <p:nvPr/>
          </p:nvSpPr>
          <p:spPr bwMode="auto">
            <a:xfrm>
              <a:off x="6731000" y="4384675"/>
              <a:ext cx="41275" cy="68263"/>
            </a:xfrm>
            <a:custGeom>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b="b" l="0" r="r" t="0"/>
              <a:pathLst>
                <a:path h="128" w="76">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49" name="chenying0907 621"/>
            <p:cNvSpPr/>
            <p:nvPr/>
          </p:nvSpPr>
          <p:spPr bwMode="auto">
            <a:xfrm>
              <a:off x="6737350" y="4427538"/>
              <a:ext cx="42863" cy="69850"/>
            </a:xfrm>
            <a:custGeom>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b="b" l="0" r="r" t="0"/>
              <a:pathLst>
                <a:path h="134" w="81">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0" name="chenying0907 622"/>
            <p:cNvSpPr/>
            <p:nvPr/>
          </p:nvSpPr>
          <p:spPr bwMode="auto">
            <a:xfrm>
              <a:off x="6742113" y="4470400"/>
              <a:ext cx="39688" cy="68263"/>
            </a:xfrm>
            <a:custGeom>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b="b" l="0" r="r" t="0"/>
              <a:pathLst>
                <a:path h="129" w="77">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1" name="chenying0907 623"/>
            <p:cNvSpPr>
              <a:spLocks noEditPoints="1"/>
            </p:cNvSpPr>
            <p:nvPr/>
          </p:nvSpPr>
          <p:spPr bwMode="auto">
            <a:xfrm>
              <a:off x="6256338" y="4065588"/>
              <a:ext cx="544513" cy="696913"/>
            </a:xfrm>
            <a:custGeom>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b="b" l="0" r="r" t="0"/>
              <a:pathLst>
                <a:path h="1318" w="1029">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2" name="chenying0907 624"/>
            <p:cNvSpPr>
              <a:spLocks noEditPoints="1"/>
            </p:cNvSpPr>
            <p:nvPr/>
          </p:nvSpPr>
          <p:spPr bwMode="auto">
            <a:xfrm>
              <a:off x="6318250" y="4124325"/>
              <a:ext cx="425450" cy="479425"/>
            </a:xfrm>
            <a:custGeom>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b="b" l="0" r="r" t="0"/>
              <a:pathLst>
                <a:path h="906" w="803">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3" name="chenying0907 625"/>
            <p:cNvSpPr>
              <a:spLocks noEditPoints="1"/>
            </p:cNvSpPr>
            <p:nvPr/>
          </p:nvSpPr>
          <p:spPr bwMode="auto">
            <a:xfrm>
              <a:off x="6481763" y="4614863"/>
              <a:ext cx="82550" cy="74613"/>
            </a:xfrm>
            <a:custGeom>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b="b" l="0" r="r" t="0"/>
              <a:pathLst>
                <a:path h="141" w="155">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4" name="chenying0907 626"/>
            <p:cNvSpPr>
              <a:spLocks noEditPoints="1"/>
            </p:cNvSpPr>
            <p:nvPr/>
          </p:nvSpPr>
          <p:spPr bwMode="auto">
            <a:xfrm>
              <a:off x="6372225" y="4175125"/>
              <a:ext cx="85725" cy="77788"/>
            </a:xfrm>
            <a:custGeom>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b="b" l="0" r="r" t="0"/>
              <a:pathLst>
                <a:path h="146" w="161">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5" name="chenying0907 627"/>
            <p:cNvSpPr>
              <a:spLocks noEditPoints="1"/>
            </p:cNvSpPr>
            <p:nvPr/>
          </p:nvSpPr>
          <p:spPr bwMode="auto">
            <a:xfrm>
              <a:off x="6477000" y="4175125"/>
              <a:ext cx="84138" cy="77788"/>
            </a:xfrm>
            <a:custGeom>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b="b" l="0" r="r" t="0"/>
              <a:pathLst>
                <a:path h="146" w="161">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6" name="chenying0907 628"/>
            <p:cNvSpPr>
              <a:spLocks noEditPoints="1"/>
            </p:cNvSpPr>
            <p:nvPr/>
          </p:nvSpPr>
          <p:spPr bwMode="auto">
            <a:xfrm>
              <a:off x="6580188" y="4175125"/>
              <a:ext cx="85725" cy="77788"/>
            </a:xfrm>
            <a:custGeom>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b="b" l="0" r="r" t="0"/>
              <a:pathLst>
                <a:path h="146" w="161">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7" name="chenying0907 629"/>
            <p:cNvSpPr>
              <a:spLocks noEditPoints="1"/>
            </p:cNvSpPr>
            <p:nvPr/>
          </p:nvSpPr>
          <p:spPr bwMode="auto">
            <a:xfrm>
              <a:off x="6375400" y="4271963"/>
              <a:ext cx="77788" cy="73025"/>
            </a:xfrm>
            <a:custGeom>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b="b" l="0" r="r" t="0"/>
              <a:pathLst>
                <a:path h="138" w="147">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8" name="chenying0907 630"/>
            <p:cNvSpPr>
              <a:spLocks noEditPoints="1"/>
            </p:cNvSpPr>
            <p:nvPr/>
          </p:nvSpPr>
          <p:spPr bwMode="auto">
            <a:xfrm>
              <a:off x="6477000" y="4275138"/>
              <a:ext cx="80963" cy="71438"/>
            </a:xfrm>
            <a:custGeom>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b="b" l="0" r="r" t="0"/>
              <a:pathLst>
                <a:path h="136" w="155">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59" name="chenying0907 631"/>
            <p:cNvSpPr>
              <a:spLocks noEditPoints="1"/>
            </p:cNvSpPr>
            <p:nvPr/>
          </p:nvSpPr>
          <p:spPr bwMode="auto">
            <a:xfrm>
              <a:off x="6580188" y="4275138"/>
              <a:ext cx="80963" cy="71438"/>
            </a:xfrm>
            <a:custGeom>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b="b" l="0" r="r" t="0"/>
              <a:pathLst>
                <a:path h="136" w="155">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0" name="chenying0907 632"/>
            <p:cNvSpPr>
              <a:spLocks noEditPoints="1"/>
            </p:cNvSpPr>
            <p:nvPr/>
          </p:nvSpPr>
          <p:spPr bwMode="auto">
            <a:xfrm>
              <a:off x="6375400" y="4367213"/>
              <a:ext cx="77788" cy="73025"/>
            </a:xfrm>
            <a:custGeom>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b="b" l="0" r="r" t="0"/>
              <a:pathLst>
                <a:path h="138" w="147">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1" name="chenying0907 633"/>
            <p:cNvSpPr>
              <a:spLocks noEditPoints="1"/>
            </p:cNvSpPr>
            <p:nvPr/>
          </p:nvSpPr>
          <p:spPr bwMode="auto">
            <a:xfrm>
              <a:off x="6477000" y="4370388"/>
              <a:ext cx="80963" cy="71438"/>
            </a:xfrm>
            <a:custGeom>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b="b" l="0" r="r" t="0"/>
              <a:pathLst>
                <a:path h="135" w="15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2" name="chenying0907 634"/>
            <p:cNvSpPr>
              <a:spLocks noEditPoints="1"/>
            </p:cNvSpPr>
            <p:nvPr/>
          </p:nvSpPr>
          <p:spPr bwMode="auto">
            <a:xfrm>
              <a:off x="6580188" y="4370388"/>
              <a:ext cx="80963" cy="71438"/>
            </a:xfrm>
            <a:custGeom>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b="b" l="0" r="r" t="0"/>
              <a:pathLst>
                <a:path h="135" w="15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3" name="chenying0907 635"/>
            <p:cNvSpPr>
              <a:spLocks noEditPoints="1"/>
            </p:cNvSpPr>
            <p:nvPr/>
          </p:nvSpPr>
          <p:spPr bwMode="auto">
            <a:xfrm>
              <a:off x="6375400" y="4459288"/>
              <a:ext cx="77788" cy="73025"/>
            </a:xfrm>
            <a:custGeom>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b="b" l="0" r="r" t="0"/>
              <a:pathLst>
                <a:path h="138" w="147">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4" name="chenying0907 636"/>
            <p:cNvSpPr>
              <a:spLocks noEditPoints="1"/>
            </p:cNvSpPr>
            <p:nvPr/>
          </p:nvSpPr>
          <p:spPr bwMode="auto">
            <a:xfrm>
              <a:off x="6477000" y="4462463"/>
              <a:ext cx="80963" cy="71438"/>
            </a:xfrm>
            <a:custGeom>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b="b" l="0" r="r" t="0"/>
              <a:pathLst>
                <a:path h="135" w="15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5" name="chenying0907 637"/>
            <p:cNvSpPr>
              <a:spLocks noEditPoints="1"/>
            </p:cNvSpPr>
            <p:nvPr/>
          </p:nvSpPr>
          <p:spPr bwMode="auto">
            <a:xfrm>
              <a:off x="6580188" y="4462463"/>
              <a:ext cx="80963" cy="71438"/>
            </a:xfrm>
            <a:custGeom>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b="b" l="0" r="r" t="0"/>
              <a:pathLst>
                <a:path h="135" w="15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p:nvPr/>
          </p:nvSpPr>
          <p:spPr bwMode="auto">
            <a:xfrm>
              <a:off x="6137275" y="2403475"/>
              <a:ext cx="25400" cy="46038"/>
            </a:xfrm>
            <a:custGeom>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b="b" l="0" r="r" t="0"/>
              <a:pathLst>
                <a:path h="85" w="48">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8" name="chenying0907 758"/>
            <p:cNvSpPr/>
            <p:nvPr/>
          </p:nvSpPr>
          <p:spPr bwMode="auto">
            <a:xfrm>
              <a:off x="6156325" y="2433638"/>
              <a:ext cx="25400" cy="57150"/>
            </a:xfrm>
            <a:custGeom>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b="b" l="0" r="r" t="0"/>
              <a:pathLst>
                <a:path h="107" w="48">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69" name="chenying0907 759"/>
            <p:cNvSpPr/>
            <p:nvPr/>
          </p:nvSpPr>
          <p:spPr bwMode="auto">
            <a:xfrm>
              <a:off x="6183313" y="2476500"/>
              <a:ext cx="17463" cy="42863"/>
            </a:xfrm>
            <a:custGeom>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b="b" l="0" r="r" t="0"/>
              <a:pathLst>
                <a:path h="81" w="34">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0" name="chenying0907 760"/>
            <p:cNvSpPr/>
            <p:nvPr/>
          </p:nvSpPr>
          <p:spPr bwMode="auto">
            <a:xfrm>
              <a:off x="6203950" y="2500313"/>
              <a:ext cx="20638" cy="41275"/>
            </a:xfrm>
            <a:custGeom>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b="b" l="0" r="r" t="0"/>
              <a:pathLst>
                <a:path h="76" w="39">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1" name="chenying0907 761"/>
            <p:cNvSpPr/>
            <p:nvPr/>
          </p:nvSpPr>
          <p:spPr bwMode="auto">
            <a:xfrm>
              <a:off x="6373813" y="2681288"/>
              <a:ext cx="12700" cy="38100"/>
            </a:xfrm>
            <a:custGeom>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b="b" l="0" r="r" t="0"/>
              <a:pathLst>
                <a:path h="70" w="22">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2" name="chenying0907 762"/>
            <p:cNvSpPr/>
            <p:nvPr/>
          </p:nvSpPr>
          <p:spPr bwMode="auto">
            <a:xfrm>
              <a:off x="6407150" y="2698750"/>
              <a:ext cx="30163" cy="42863"/>
            </a:xfrm>
            <a:custGeom>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b="b" l="0" r="r" t="0"/>
              <a:pathLst>
                <a:path h="82" w="55">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3" name="chenying0907 763"/>
            <p:cNvSpPr/>
            <p:nvPr/>
          </p:nvSpPr>
          <p:spPr bwMode="auto">
            <a:xfrm>
              <a:off x="6430963" y="2728913"/>
              <a:ext cx="26988" cy="50800"/>
            </a:xfrm>
            <a:custGeom>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b="b" l="0" r="r" t="0"/>
              <a:pathLst>
                <a:path h="96" w="51">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4" name="chenying0907 764"/>
            <p:cNvSpPr/>
            <p:nvPr/>
          </p:nvSpPr>
          <p:spPr bwMode="auto">
            <a:xfrm>
              <a:off x="6461125" y="2754313"/>
              <a:ext cx="25400" cy="49213"/>
            </a:xfrm>
            <a:custGeom>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b="b" l="0" r="r" t="0"/>
              <a:pathLst>
                <a:path h="92" w="48">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5" name="chenying0907 765"/>
            <p:cNvSpPr/>
            <p:nvPr/>
          </p:nvSpPr>
          <p:spPr bwMode="auto">
            <a:xfrm>
              <a:off x="6499225" y="2765425"/>
              <a:ext cx="22225" cy="53975"/>
            </a:xfrm>
            <a:custGeom>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b="b" l="0" r="r" t="0"/>
              <a:pathLst>
                <a:path h="100" w="44">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6" name="chenying0907 766"/>
            <p:cNvSpPr/>
            <p:nvPr/>
          </p:nvSpPr>
          <p:spPr bwMode="auto">
            <a:xfrm>
              <a:off x="6540500" y="2767013"/>
              <a:ext cx="23813" cy="53975"/>
            </a:xfrm>
            <a:custGeom>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b="b" l="0" r="r" t="0"/>
              <a:pathLst>
                <a:path h="102" w="44">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7" name="chenying0907 767"/>
            <p:cNvSpPr/>
            <p:nvPr/>
          </p:nvSpPr>
          <p:spPr bwMode="auto">
            <a:xfrm>
              <a:off x="6386513" y="2139950"/>
              <a:ext cx="15875" cy="36513"/>
            </a:xfrm>
            <a:custGeom>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b="b" l="0" r="r" t="0"/>
              <a:pathLst>
                <a:path h="70" w="32">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8" name="chenying0907 768"/>
            <p:cNvSpPr/>
            <p:nvPr/>
          </p:nvSpPr>
          <p:spPr bwMode="auto">
            <a:xfrm>
              <a:off x="6429375" y="2155825"/>
              <a:ext cx="9525" cy="33338"/>
            </a:xfrm>
            <a:custGeom>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b="b" l="0" r="r" t="0"/>
              <a:pathLst>
                <a:path h="62" w="17">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79" name="chenying0907 769"/>
            <p:cNvSpPr/>
            <p:nvPr/>
          </p:nvSpPr>
          <p:spPr bwMode="auto">
            <a:xfrm>
              <a:off x="6461125" y="2173288"/>
              <a:ext cx="14288" cy="36513"/>
            </a:xfrm>
            <a:custGeom>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b="b" l="0" r="r" t="0"/>
              <a:pathLst>
                <a:path h="69" w="26">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0" name="chenying0907 770"/>
            <p:cNvSpPr/>
            <p:nvPr/>
          </p:nvSpPr>
          <p:spPr bwMode="auto">
            <a:xfrm>
              <a:off x="6475413" y="2203450"/>
              <a:ext cx="19050" cy="50800"/>
            </a:xfrm>
            <a:custGeom>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b="b" l="0" r="r" t="0"/>
              <a:pathLst>
                <a:path h="95" w="38">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1" name="chenying0907 771"/>
            <p:cNvSpPr/>
            <p:nvPr/>
          </p:nvSpPr>
          <p:spPr bwMode="auto">
            <a:xfrm>
              <a:off x="6481763" y="2241550"/>
              <a:ext cx="26988" cy="55563"/>
            </a:xfrm>
            <a:custGeom>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b="b" l="0" r="r" t="0"/>
              <a:pathLst>
                <a:path h="107" w="51">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2" name="chenying0907 772"/>
            <p:cNvSpPr/>
            <p:nvPr/>
          </p:nvSpPr>
          <p:spPr bwMode="auto">
            <a:xfrm>
              <a:off x="6770688" y="2238375"/>
              <a:ext cx="12700" cy="47625"/>
            </a:xfrm>
            <a:custGeom>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b="b" l="0" r="r" t="0"/>
              <a:pathLst>
                <a:path h="91" w="26">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3" name="chenying0907 773"/>
            <p:cNvSpPr/>
            <p:nvPr/>
          </p:nvSpPr>
          <p:spPr bwMode="auto">
            <a:xfrm>
              <a:off x="6811963" y="2214563"/>
              <a:ext cx="17463" cy="50800"/>
            </a:xfrm>
            <a:custGeom>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b="b" l="0" r="r" t="0"/>
              <a:pathLst>
                <a:path h="98" w="32">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4" name="chenying0907 774"/>
            <p:cNvSpPr/>
            <p:nvPr/>
          </p:nvSpPr>
          <p:spPr bwMode="auto">
            <a:xfrm>
              <a:off x="6848475" y="2211388"/>
              <a:ext cx="19050" cy="46038"/>
            </a:xfrm>
            <a:custGeom>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b="b" l="0" r="r" t="0"/>
              <a:pathLst>
                <a:path h="88" w="35">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5" name="chenying0907 775"/>
            <p:cNvSpPr/>
            <p:nvPr/>
          </p:nvSpPr>
          <p:spPr bwMode="auto">
            <a:xfrm>
              <a:off x="6586538" y="2754313"/>
              <a:ext cx="7938" cy="46038"/>
            </a:xfrm>
            <a:custGeom>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b="b" l="0" r="r" t="0"/>
              <a:pathLst>
                <a:path h="88" w="15">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6" name="chenying0907 776"/>
            <p:cNvSpPr/>
            <p:nvPr/>
          </p:nvSpPr>
          <p:spPr bwMode="auto">
            <a:xfrm>
              <a:off x="6623050" y="2711450"/>
              <a:ext cx="12700" cy="47625"/>
            </a:xfrm>
            <a:custGeom>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b="b" l="0" r="r" t="0"/>
              <a:pathLst>
                <a:path h="89" w="26">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7" name="chenying0907 777"/>
            <p:cNvSpPr/>
            <p:nvPr/>
          </p:nvSpPr>
          <p:spPr bwMode="auto">
            <a:xfrm>
              <a:off x="6661150" y="2678113"/>
              <a:ext cx="23813" cy="50800"/>
            </a:xfrm>
            <a:custGeom>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b="b" l="0" r="r" t="0"/>
              <a:pathLst>
                <a:path h="95" w="44">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8" name="chenying0907 778"/>
            <p:cNvSpPr/>
            <p:nvPr/>
          </p:nvSpPr>
          <p:spPr bwMode="auto">
            <a:xfrm>
              <a:off x="6719888" y="2638425"/>
              <a:ext cx="15875" cy="53975"/>
            </a:xfrm>
            <a:custGeom>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b="b" l="0" r="r" t="0"/>
              <a:pathLst>
                <a:path h="100" w="28">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89" name="chenying0907 779"/>
            <p:cNvSpPr/>
            <p:nvPr/>
          </p:nvSpPr>
          <p:spPr bwMode="auto">
            <a:xfrm>
              <a:off x="6767513" y="2584450"/>
              <a:ext cx="15875" cy="57150"/>
            </a:xfrm>
            <a:custGeom>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b="b" l="0" r="r" t="0"/>
              <a:pathLst>
                <a:path h="107" w="30">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0" name="chenying0907 780"/>
            <p:cNvSpPr/>
            <p:nvPr/>
          </p:nvSpPr>
          <p:spPr bwMode="auto">
            <a:xfrm>
              <a:off x="6805613" y="2538413"/>
              <a:ext cx="15875" cy="63500"/>
            </a:xfrm>
            <a:custGeom>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b="b" l="0" r="r" t="0"/>
              <a:pathLst>
                <a:path h="120" w="3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1" name="chenying0907 781"/>
            <p:cNvSpPr/>
            <p:nvPr/>
          </p:nvSpPr>
          <p:spPr bwMode="auto">
            <a:xfrm>
              <a:off x="6854825" y="2497138"/>
              <a:ext cx="6350" cy="44450"/>
            </a:xfrm>
            <a:custGeom>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b="b" l="0" r="r" t="0"/>
              <a:pathLst>
                <a:path h="82" w="13">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2" name="chenying0907 782"/>
            <p:cNvSpPr/>
            <p:nvPr/>
          </p:nvSpPr>
          <p:spPr bwMode="auto">
            <a:xfrm>
              <a:off x="6578600" y="2328863"/>
              <a:ext cx="12700" cy="52388"/>
            </a:xfrm>
            <a:custGeom>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b="b" l="0" r="r" t="0"/>
              <a:pathLst>
                <a:path h="98" w="22">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3" name="chenying0907 783"/>
            <p:cNvSpPr/>
            <p:nvPr/>
          </p:nvSpPr>
          <p:spPr bwMode="auto">
            <a:xfrm>
              <a:off x="6613525" y="2352675"/>
              <a:ext cx="14288" cy="44450"/>
            </a:xfrm>
            <a:custGeom>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b="b" l="0" r="r" t="0"/>
              <a:pathLst>
                <a:path h="86" w="27">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4" name="chenying0907 784"/>
            <p:cNvSpPr/>
            <p:nvPr/>
          </p:nvSpPr>
          <p:spPr bwMode="auto">
            <a:xfrm>
              <a:off x="6656388" y="2373313"/>
              <a:ext cx="38100" cy="58738"/>
            </a:xfrm>
            <a:custGeom>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b="b" l="0" r="r" t="0"/>
              <a:pathLst>
                <a:path h="110" w="73">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5" name="chenying0907 785"/>
            <p:cNvSpPr/>
            <p:nvPr/>
          </p:nvSpPr>
          <p:spPr bwMode="auto">
            <a:xfrm>
              <a:off x="6532563" y="2520950"/>
              <a:ext cx="17463" cy="47625"/>
            </a:xfrm>
            <a:custGeom>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b="b" l="0" r="r" t="0"/>
              <a:pathLst>
                <a:path h="92" w="35">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6" name="chenying0907 786"/>
            <p:cNvSpPr/>
            <p:nvPr/>
          </p:nvSpPr>
          <p:spPr bwMode="auto">
            <a:xfrm>
              <a:off x="6569075" y="2543175"/>
              <a:ext cx="11113" cy="25400"/>
            </a:xfrm>
            <a:custGeom>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b="b" l="0" r="r" t="0"/>
              <a:pathLst>
                <a:path h="48" w="22">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7" name="chenying0907 787"/>
            <p:cNvSpPr/>
            <p:nvPr/>
          </p:nvSpPr>
          <p:spPr bwMode="auto">
            <a:xfrm>
              <a:off x="6665913" y="2536825"/>
              <a:ext cx="9525" cy="34925"/>
            </a:xfrm>
            <a:custGeom>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b="b" l="0" r="r" t="0"/>
              <a:pathLst>
                <a:path h="66" w="17">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8" name="chenying0907 788"/>
            <p:cNvSpPr/>
            <p:nvPr/>
          </p:nvSpPr>
          <p:spPr bwMode="auto">
            <a:xfrm>
              <a:off x="6735763" y="2103438"/>
              <a:ext cx="9525" cy="49213"/>
            </a:xfrm>
            <a:custGeom>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b="b" l="0" r="r" t="0"/>
              <a:pathLst>
                <a:path h="92" w="16">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399" name="chenying0907 789"/>
            <p:cNvSpPr/>
            <p:nvPr/>
          </p:nvSpPr>
          <p:spPr bwMode="auto">
            <a:xfrm>
              <a:off x="6777038" y="2109788"/>
              <a:ext cx="14288" cy="36513"/>
            </a:xfrm>
            <a:custGeom>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b="b" l="0" r="r" t="0"/>
              <a:pathLst>
                <a:path h="68" w="27">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0" name="chenying0907 790"/>
            <p:cNvSpPr>
              <a:spLocks noEditPoints="1"/>
            </p:cNvSpPr>
            <p:nvPr/>
          </p:nvSpPr>
          <p:spPr bwMode="auto">
            <a:xfrm>
              <a:off x="6108700" y="2038350"/>
              <a:ext cx="787400" cy="804863"/>
            </a:xfrm>
            <a:custGeom>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b="b" l="0" r="r" t="0"/>
              <a:pathLst>
                <a:path h="1521" w="1489">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p:nvPr/>
          </p:nvSpPr>
          <p:spPr bwMode="auto">
            <a:xfrm>
              <a:off x="6213475" y="1209675"/>
              <a:ext cx="39688" cy="65088"/>
            </a:xfrm>
            <a:custGeom>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b="b" l="0" r="r" t="0"/>
              <a:pathLst>
                <a:path h="122" w="76">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3" name="chenying0907 1050"/>
            <p:cNvSpPr/>
            <p:nvPr/>
          </p:nvSpPr>
          <p:spPr bwMode="auto">
            <a:xfrm>
              <a:off x="6227763" y="1220788"/>
              <a:ext cx="55563" cy="85725"/>
            </a:xfrm>
            <a:custGeom>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b="b" l="0" r="r" t="0"/>
              <a:pathLst>
                <a:path h="162" w="105">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4" name="chenying0907 1051"/>
            <p:cNvSpPr/>
            <p:nvPr/>
          </p:nvSpPr>
          <p:spPr bwMode="auto">
            <a:xfrm>
              <a:off x="6227763" y="1250950"/>
              <a:ext cx="66675" cy="88900"/>
            </a:xfrm>
            <a:custGeom>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b="b" l="0" r="r" t="0"/>
              <a:pathLst>
                <a:path h="166" w="124">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5" name="chenying0907 1052"/>
            <p:cNvSpPr/>
            <p:nvPr/>
          </p:nvSpPr>
          <p:spPr bwMode="auto">
            <a:xfrm>
              <a:off x="6218238" y="1208088"/>
              <a:ext cx="57150" cy="68263"/>
            </a:xfrm>
            <a:custGeom>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b="b" l="0" r="r" t="0"/>
              <a:pathLst>
                <a:path h="130" w="109">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6" name="chenying0907 1053"/>
            <p:cNvSpPr/>
            <p:nvPr/>
          </p:nvSpPr>
          <p:spPr bwMode="auto">
            <a:xfrm>
              <a:off x="6743700" y="1198563"/>
              <a:ext cx="42863" cy="60325"/>
            </a:xfrm>
            <a:custGeom>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b="b" l="0" r="r" t="0"/>
              <a:pathLst>
                <a:path h="114" w="81">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7" name="chenying0907 1054"/>
            <p:cNvSpPr/>
            <p:nvPr/>
          </p:nvSpPr>
          <p:spPr bwMode="auto">
            <a:xfrm>
              <a:off x="6751638" y="1206500"/>
              <a:ext cx="60325" cy="74613"/>
            </a:xfrm>
            <a:custGeom>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b="b" l="0" r="r" t="0"/>
              <a:pathLst>
                <a:path h="142" w="114">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8" name="chenying0907 1055"/>
            <p:cNvSpPr/>
            <p:nvPr/>
          </p:nvSpPr>
          <p:spPr bwMode="auto">
            <a:xfrm>
              <a:off x="6750050" y="1228725"/>
              <a:ext cx="66675" cy="85725"/>
            </a:xfrm>
            <a:custGeom>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b="b" l="0" r="r" t="0"/>
              <a:pathLst>
                <a:path h="161" w="128">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09" name="chenying0907 1056"/>
            <p:cNvSpPr/>
            <p:nvPr/>
          </p:nvSpPr>
          <p:spPr bwMode="auto">
            <a:xfrm>
              <a:off x="6751638" y="1262063"/>
              <a:ext cx="65088" cy="77788"/>
            </a:xfrm>
            <a:custGeom>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b="b" l="0" r="r" t="0"/>
              <a:pathLst>
                <a:path h="147" w="123">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0" name="chenying0907 1057"/>
            <p:cNvSpPr/>
            <p:nvPr/>
          </p:nvSpPr>
          <p:spPr bwMode="auto">
            <a:xfrm>
              <a:off x="6777038" y="1298575"/>
              <a:ext cx="34925" cy="38100"/>
            </a:xfrm>
            <a:custGeom>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b="b" l="0" r="r" t="0"/>
              <a:pathLst>
                <a:path h="71" w="67">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1" name="chenying0907 1058"/>
            <p:cNvSpPr/>
            <p:nvPr/>
          </p:nvSpPr>
          <p:spPr bwMode="auto">
            <a:xfrm>
              <a:off x="6148388" y="1654175"/>
              <a:ext cx="41275" cy="77788"/>
            </a:xfrm>
            <a:custGeom>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b="b" l="0" r="r" t="0"/>
              <a:pathLst>
                <a:path h="147" w="80">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2" name="chenying0907 1059"/>
            <p:cNvSpPr/>
            <p:nvPr/>
          </p:nvSpPr>
          <p:spPr bwMode="auto">
            <a:xfrm>
              <a:off x="6172200" y="1663700"/>
              <a:ext cx="42863" cy="76200"/>
            </a:xfrm>
            <a:custGeom>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b="b" l="0" r="r" t="0"/>
              <a:pathLst>
                <a:path h="143" w="81">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3" name="chenying0907 1060"/>
            <p:cNvSpPr/>
            <p:nvPr/>
          </p:nvSpPr>
          <p:spPr bwMode="auto">
            <a:xfrm>
              <a:off x="6196013" y="1663700"/>
              <a:ext cx="52388" cy="77788"/>
            </a:xfrm>
            <a:custGeom>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b="b" l="0" r="r" t="0"/>
              <a:pathLst>
                <a:path h="147" w="100">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4" name="chenying0907 1061"/>
            <p:cNvSpPr/>
            <p:nvPr/>
          </p:nvSpPr>
          <p:spPr bwMode="auto">
            <a:xfrm>
              <a:off x="6215063" y="1673225"/>
              <a:ext cx="55563" cy="69850"/>
            </a:xfrm>
            <a:custGeom>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b="b" l="0" r="r" t="0"/>
              <a:pathLst>
                <a:path h="130" w="105">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5" name="chenying0907 1062"/>
            <p:cNvSpPr/>
            <p:nvPr/>
          </p:nvSpPr>
          <p:spPr bwMode="auto">
            <a:xfrm>
              <a:off x="6238875" y="1698625"/>
              <a:ext cx="34925" cy="38100"/>
            </a:xfrm>
            <a:custGeom>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b="b" l="0" r="r" t="0"/>
              <a:pathLst>
                <a:path h="71" w="65">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6" name="chenying0907 1063"/>
            <p:cNvSpPr/>
            <p:nvPr/>
          </p:nvSpPr>
          <p:spPr bwMode="auto">
            <a:xfrm>
              <a:off x="6754813" y="1679575"/>
              <a:ext cx="36513" cy="61913"/>
            </a:xfrm>
            <a:custGeom>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b="b" l="0" r="r" t="0"/>
              <a:pathLst>
                <a:path h="118" w="71">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7" name="chenying0907 1064"/>
            <p:cNvSpPr/>
            <p:nvPr/>
          </p:nvSpPr>
          <p:spPr bwMode="auto">
            <a:xfrm>
              <a:off x="6769100" y="1676400"/>
              <a:ext cx="60325" cy="84138"/>
            </a:xfrm>
            <a:custGeom>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b="b" l="0" r="r" t="0"/>
              <a:pathLst>
                <a:path h="158" w="114">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8" name="chenying0907 1065"/>
            <p:cNvSpPr/>
            <p:nvPr/>
          </p:nvSpPr>
          <p:spPr bwMode="auto">
            <a:xfrm>
              <a:off x="6797675" y="1681163"/>
              <a:ext cx="52388" cy="63500"/>
            </a:xfrm>
            <a:custGeom>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b="b" l="0" r="r" t="0"/>
              <a:pathLst>
                <a:path h="119" w="9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19" name="chenying0907 1066"/>
            <p:cNvSpPr/>
            <p:nvPr/>
          </p:nvSpPr>
          <p:spPr bwMode="auto">
            <a:xfrm>
              <a:off x="6827838" y="1679575"/>
              <a:ext cx="44450" cy="65088"/>
            </a:xfrm>
            <a:custGeom>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b="b" l="0" r="r" t="0"/>
              <a:pathLst>
                <a:path h="123" w="85">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0" name="chenying0907 1067"/>
            <p:cNvSpPr/>
            <p:nvPr/>
          </p:nvSpPr>
          <p:spPr bwMode="auto">
            <a:xfrm>
              <a:off x="6842125" y="1681163"/>
              <a:ext cx="47625" cy="63500"/>
            </a:xfrm>
            <a:custGeom>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b="b" l="0" r="r" t="0"/>
              <a:pathLst>
                <a:path h="119" w="90">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1" name="chenying0907 1068"/>
            <p:cNvSpPr/>
            <p:nvPr/>
          </p:nvSpPr>
          <p:spPr bwMode="auto">
            <a:xfrm>
              <a:off x="6283325" y="1727200"/>
              <a:ext cx="33338" cy="39688"/>
            </a:xfrm>
            <a:custGeom>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b="b" l="0" r="r" t="0"/>
              <a:pathLst>
                <a:path h="76" w="62">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2" name="chenying0907 1069"/>
            <p:cNvSpPr/>
            <p:nvPr/>
          </p:nvSpPr>
          <p:spPr bwMode="auto">
            <a:xfrm>
              <a:off x="6281738" y="1757363"/>
              <a:ext cx="36513" cy="46038"/>
            </a:xfrm>
            <a:custGeom>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b="b" l="0" r="r" t="0"/>
              <a:pathLst>
                <a:path h="86" w="70">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3" name="chenying0907 1070"/>
            <p:cNvSpPr/>
            <p:nvPr/>
          </p:nvSpPr>
          <p:spPr bwMode="auto">
            <a:xfrm>
              <a:off x="6305550" y="1778000"/>
              <a:ext cx="26988" cy="31750"/>
            </a:xfrm>
            <a:custGeom>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b="b" l="0" r="r" t="0"/>
              <a:pathLst>
                <a:path h="61" w="49">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4" name="chenying0907 1071"/>
            <p:cNvSpPr/>
            <p:nvPr/>
          </p:nvSpPr>
          <p:spPr bwMode="auto">
            <a:xfrm>
              <a:off x="6348413" y="1778000"/>
              <a:ext cx="33338" cy="39688"/>
            </a:xfrm>
            <a:custGeom>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b="b" l="0" r="r" t="0"/>
              <a:pathLst>
                <a:path h="76" w="62">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5" name="chenying0907 1072"/>
            <p:cNvSpPr/>
            <p:nvPr/>
          </p:nvSpPr>
          <p:spPr bwMode="auto">
            <a:xfrm>
              <a:off x="6392863" y="1778000"/>
              <a:ext cx="23813" cy="42863"/>
            </a:xfrm>
            <a:custGeom>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b="b" l="0" r="r" t="0"/>
              <a:pathLst>
                <a:path h="81" w="47">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6" name="chenying0907 1073"/>
            <p:cNvSpPr/>
            <p:nvPr/>
          </p:nvSpPr>
          <p:spPr bwMode="auto">
            <a:xfrm>
              <a:off x="6423025" y="1782763"/>
              <a:ext cx="25400" cy="30163"/>
            </a:xfrm>
            <a:custGeom>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b="b" l="0" r="r" t="0"/>
              <a:pathLst>
                <a:path h="57" w="48">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7" name="chenying0907 1074"/>
            <p:cNvSpPr/>
            <p:nvPr/>
          </p:nvSpPr>
          <p:spPr bwMode="auto">
            <a:xfrm>
              <a:off x="6475413" y="1778000"/>
              <a:ext cx="26988" cy="34925"/>
            </a:xfrm>
            <a:custGeom>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b="b" l="0" r="r" t="0"/>
              <a:pathLst>
                <a:path h="67" w="52">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8" name="chenying0907 1075"/>
            <p:cNvSpPr/>
            <p:nvPr/>
          </p:nvSpPr>
          <p:spPr bwMode="auto">
            <a:xfrm>
              <a:off x="6519863" y="1770063"/>
              <a:ext cx="25400" cy="38100"/>
            </a:xfrm>
            <a:custGeom>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b="b" l="0" r="r" t="0"/>
              <a:pathLst>
                <a:path h="71" w="48">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29" name="chenying0907 1076"/>
            <p:cNvSpPr/>
            <p:nvPr/>
          </p:nvSpPr>
          <p:spPr bwMode="auto">
            <a:xfrm>
              <a:off x="6557963" y="1774825"/>
              <a:ext cx="28575" cy="30163"/>
            </a:xfrm>
            <a:custGeom>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b="b" l="0" r="r" t="0"/>
              <a:pathLst>
                <a:path h="57" w="52">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0" name="chenying0907 1077"/>
            <p:cNvSpPr/>
            <p:nvPr/>
          </p:nvSpPr>
          <p:spPr bwMode="auto">
            <a:xfrm>
              <a:off x="6600825" y="1774825"/>
              <a:ext cx="20638" cy="30163"/>
            </a:xfrm>
            <a:custGeom>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b="b" l="0" r="r" t="0"/>
              <a:pathLst>
                <a:path h="57" w="37">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1" name="chenying0907 1078"/>
            <p:cNvSpPr/>
            <p:nvPr/>
          </p:nvSpPr>
          <p:spPr bwMode="auto">
            <a:xfrm>
              <a:off x="6638925" y="1774825"/>
              <a:ext cx="17463" cy="33338"/>
            </a:xfrm>
            <a:custGeom>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b="b" l="0" r="r" t="0"/>
              <a:pathLst>
                <a:path h="62" w="34">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2" name="chenying0907 1079"/>
            <p:cNvSpPr/>
            <p:nvPr/>
          </p:nvSpPr>
          <p:spPr bwMode="auto">
            <a:xfrm>
              <a:off x="6681788" y="1774825"/>
              <a:ext cx="22225" cy="38100"/>
            </a:xfrm>
            <a:custGeom>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b="b" l="0" r="r" t="0"/>
              <a:pathLst>
                <a:path h="71" w="44">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3" name="chenying0907 1080"/>
            <p:cNvSpPr/>
            <p:nvPr/>
          </p:nvSpPr>
          <p:spPr bwMode="auto">
            <a:xfrm>
              <a:off x="6291263" y="1112838"/>
              <a:ext cx="22225" cy="28575"/>
            </a:xfrm>
            <a:custGeom>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b="b" l="0" r="r" t="0"/>
              <a:pathLst>
                <a:path h="52" w="4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4" name="chenying0907 1081"/>
            <p:cNvSpPr/>
            <p:nvPr/>
          </p:nvSpPr>
          <p:spPr bwMode="auto">
            <a:xfrm>
              <a:off x="6291263" y="1147763"/>
              <a:ext cx="34925" cy="36513"/>
            </a:xfrm>
            <a:custGeom>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b="b" l="0" r="r" t="0"/>
              <a:pathLst>
                <a:path h="68" w="66">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5" name="chenying0907 1082"/>
            <p:cNvSpPr/>
            <p:nvPr/>
          </p:nvSpPr>
          <p:spPr bwMode="auto">
            <a:xfrm>
              <a:off x="6286500" y="1211263"/>
              <a:ext cx="23813" cy="30163"/>
            </a:xfrm>
            <a:custGeom>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b="b" l="0" r="r" t="0"/>
              <a:pathLst>
                <a:path h="57" w="46">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6" name="chenying0907 1083"/>
            <p:cNvSpPr/>
            <p:nvPr/>
          </p:nvSpPr>
          <p:spPr bwMode="auto">
            <a:xfrm>
              <a:off x="6288088" y="1258888"/>
              <a:ext cx="28575" cy="39688"/>
            </a:xfrm>
            <a:custGeom>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b="b" l="0" r="r" t="0"/>
              <a:pathLst>
                <a:path h="76" w="52">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7" name="chenying0907 1084"/>
            <p:cNvSpPr/>
            <p:nvPr/>
          </p:nvSpPr>
          <p:spPr bwMode="auto">
            <a:xfrm>
              <a:off x="6288088" y="1304925"/>
              <a:ext cx="28575" cy="36513"/>
            </a:xfrm>
            <a:custGeom>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b="b" l="0" r="r" t="0"/>
              <a:pathLst>
                <a:path h="71" w="52">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8" name="chenying0907 1085"/>
            <p:cNvSpPr/>
            <p:nvPr/>
          </p:nvSpPr>
          <p:spPr bwMode="auto">
            <a:xfrm>
              <a:off x="6338888" y="1304925"/>
              <a:ext cx="28575" cy="38100"/>
            </a:xfrm>
            <a:custGeom>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b="b" l="0" r="r" t="0"/>
              <a:pathLst>
                <a:path h="74" w="52">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39" name="chenying0907 1086"/>
            <p:cNvSpPr/>
            <p:nvPr/>
          </p:nvSpPr>
          <p:spPr bwMode="auto">
            <a:xfrm>
              <a:off x="6380163" y="1311275"/>
              <a:ext cx="19050" cy="33338"/>
            </a:xfrm>
            <a:custGeom>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b="b" l="0" r="r" t="0"/>
              <a:pathLst>
                <a:path h="61" w="37">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0" name="chenying0907 1087"/>
            <p:cNvSpPr/>
            <p:nvPr/>
          </p:nvSpPr>
          <p:spPr bwMode="auto">
            <a:xfrm>
              <a:off x="6423025" y="1314450"/>
              <a:ext cx="23813" cy="30163"/>
            </a:xfrm>
            <a:custGeom>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b="b" l="0" r="r" t="0"/>
              <a:pathLst>
                <a:path h="57" w="4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1" name="chenying0907 1088"/>
            <p:cNvSpPr/>
            <p:nvPr/>
          </p:nvSpPr>
          <p:spPr bwMode="auto">
            <a:xfrm>
              <a:off x="6472238" y="1319213"/>
              <a:ext cx="17463" cy="30163"/>
            </a:xfrm>
            <a:custGeom>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57" w="33">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2" name="chenying0907 1089"/>
            <p:cNvSpPr/>
            <p:nvPr/>
          </p:nvSpPr>
          <p:spPr bwMode="auto">
            <a:xfrm>
              <a:off x="6526213" y="1311275"/>
              <a:ext cx="23813" cy="30163"/>
            </a:xfrm>
            <a:custGeom>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b="b" l="0" r="r" t="0"/>
              <a:pathLst>
                <a:path h="57" w="4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3" name="chenying0907 1090"/>
            <p:cNvSpPr/>
            <p:nvPr/>
          </p:nvSpPr>
          <p:spPr bwMode="auto">
            <a:xfrm>
              <a:off x="6578600" y="1309688"/>
              <a:ext cx="20638" cy="31750"/>
            </a:xfrm>
            <a:custGeom>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b="b" l="0" r="r" t="0"/>
              <a:pathLst>
                <a:path h="62" w="39">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4" name="chenying0907 1091"/>
            <p:cNvSpPr/>
            <p:nvPr/>
          </p:nvSpPr>
          <p:spPr bwMode="auto">
            <a:xfrm>
              <a:off x="6626225" y="1314450"/>
              <a:ext cx="22225" cy="30163"/>
            </a:xfrm>
            <a:custGeom>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b="b" l="0" r="r" t="0"/>
              <a:pathLst>
                <a:path h="57" w="44">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5" name="chenying0907 1092"/>
            <p:cNvSpPr/>
            <p:nvPr/>
          </p:nvSpPr>
          <p:spPr bwMode="auto">
            <a:xfrm>
              <a:off x="6665913" y="1317625"/>
              <a:ext cx="20638" cy="26988"/>
            </a:xfrm>
            <a:custGeom>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b="b" l="0" r="r" t="0"/>
              <a:pathLst>
                <a:path h="51" w="37">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6" name="chenying0907 1093"/>
            <p:cNvSpPr/>
            <p:nvPr/>
          </p:nvSpPr>
          <p:spPr bwMode="auto">
            <a:xfrm>
              <a:off x="6708775" y="1319213"/>
              <a:ext cx="12700" cy="22225"/>
            </a:xfrm>
            <a:custGeom>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b="b" l="0" r="r" t="0"/>
              <a:pathLst>
                <a:path h="43" w="24">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7" name="chenying0907 1094"/>
            <p:cNvSpPr/>
            <p:nvPr/>
          </p:nvSpPr>
          <p:spPr bwMode="auto">
            <a:xfrm>
              <a:off x="6178550" y="1379538"/>
              <a:ext cx="30163" cy="34925"/>
            </a:xfrm>
            <a:custGeom>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b="b" l="0" r="r" t="0"/>
              <a:pathLst>
                <a:path h="66" w="57">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8" name="chenying0907 1095"/>
            <p:cNvSpPr/>
            <p:nvPr/>
          </p:nvSpPr>
          <p:spPr bwMode="auto">
            <a:xfrm>
              <a:off x="6175375" y="1414463"/>
              <a:ext cx="39688" cy="50800"/>
            </a:xfrm>
            <a:custGeom>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b="b" l="0" r="r" t="0"/>
              <a:pathLst>
                <a:path h="94" w="76">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49" name="chenying0907 1096"/>
            <p:cNvSpPr/>
            <p:nvPr/>
          </p:nvSpPr>
          <p:spPr bwMode="auto">
            <a:xfrm>
              <a:off x="6175375" y="1485900"/>
              <a:ext cx="33338" cy="39688"/>
            </a:xfrm>
            <a:custGeom>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b="b" l="0" r="r" t="0"/>
              <a:pathLst>
                <a:path h="75" w="62">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0" name="chenying0907 1097"/>
            <p:cNvSpPr/>
            <p:nvPr/>
          </p:nvSpPr>
          <p:spPr bwMode="auto">
            <a:xfrm>
              <a:off x="6189663" y="1533525"/>
              <a:ext cx="25400" cy="31750"/>
            </a:xfrm>
            <a:custGeom>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b="b" l="0" r="r" t="0"/>
              <a:pathLst>
                <a:path h="61" w="48">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1" name="chenying0907 1098"/>
            <p:cNvSpPr/>
            <p:nvPr/>
          </p:nvSpPr>
          <p:spPr bwMode="auto">
            <a:xfrm>
              <a:off x="6192838" y="1573213"/>
              <a:ext cx="22225" cy="30163"/>
            </a:xfrm>
            <a:custGeom>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b="b" l="0" r="r" t="0"/>
              <a:pathLst>
                <a:path h="57" w="42">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2" name="chenying0907 1099"/>
            <p:cNvSpPr/>
            <p:nvPr/>
          </p:nvSpPr>
          <p:spPr bwMode="auto">
            <a:xfrm>
              <a:off x="6257925" y="1624013"/>
              <a:ext cx="15875" cy="26988"/>
            </a:xfrm>
            <a:custGeom>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b="b" l="0" r="r" t="0"/>
              <a:pathLst>
                <a:path h="52" w="28">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3" name="chenying0907 1100"/>
            <p:cNvSpPr/>
            <p:nvPr/>
          </p:nvSpPr>
          <p:spPr bwMode="auto">
            <a:xfrm>
              <a:off x="6308725" y="1628775"/>
              <a:ext cx="20638" cy="26988"/>
            </a:xfrm>
            <a:custGeom>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b="b" l="0" r="r" t="0"/>
              <a:pathLst>
                <a:path h="52" w="38">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4" name="chenying0907 1101"/>
            <p:cNvSpPr/>
            <p:nvPr/>
          </p:nvSpPr>
          <p:spPr bwMode="auto">
            <a:xfrm>
              <a:off x="6372225" y="1633538"/>
              <a:ext cx="20638" cy="28575"/>
            </a:xfrm>
            <a:custGeom>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b="b" l="0" r="r" t="0"/>
              <a:pathLst>
                <a:path h="52" w="38">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5" name="chenying0907 1102"/>
            <p:cNvSpPr/>
            <p:nvPr/>
          </p:nvSpPr>
          <p:spPr bwMode="auto">
            <a:xfrm>
              <a:off x="6440488" y="1639888"/>
              <a:ext cx="17463" cy="28575"/>
            </a:xfrm>
            <a:custGeom>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b="b" l="0" r="r" t="0"/>
              <a:pathLst>
                <a:path h="56" w="33">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6" name="chenying0907 1103"/>
            <p:cNvSpPr/>
            <p:nvPr/>
          </p:nvSpPr>
          <p:spPr bwMode="auto">
            <a:xfrm>
              <a:off x="6515100" y="1639888"/>
              <a:ext cx="23813" cy="34925"/>
            </a:xfrm>
            <a:custGeom>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b="b" l="0" r="r" t="0"/>
              <a:pathLst>
                <a:path h="66" w="44">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7" name="chenying0907 1104"/>
            <p:cNvSpPr/>
            <p:nvPr/>
          </p:nvSpPr>
          <p:spPr bwMode="auto">
            <a:xfrm>
              <a:off x="6573838" y="1639888"/>
              <a:ext cx="12700" cy="28575"/>
            </a:xfrm>
            <a:custGeom>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b="b" l="0" r="r" t="0"/>
              <a:pathLst>
                <a:path h="56" w="24">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8" name="chenying0907 1105"/>
            <p:cNvSpPr/>
            <p:nvPr/>
          </p:nvSpPr>
          <p:spPr bwMode="auto">
            <a:xfrm>
              <a:off x="6634163" y="1636713"/>
              <a:ext cx="22225" cy="31750"/>
            </a:xfrm>
            <a:custGeom>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b="b" l="0" r="r" t="0"/>
              <a:pathLst>
                <a:path h="61" w="42">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59" name="chenying0907 1106"/>
            <p:cNvSpPr/>
            <p:nvPr/>
          </p:nvSpPr>
          <p:spPr bwMode="auto">
            <a:xfrm>
              <a:off x="6681788" y="1641475"/>
              <a:ext cx="14288" cy="31750"/>
            </a:xfrm>
            <a:custGeom>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b="b" l="0" r="r" t="0"/>
              <a:pathLst>
                <a:path h="61" w="28">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0" name="chenying0907 1107"/>
            <p:cNvSpPr/>
            <p:nvPr/>
          </p:nvSpPr>
          <p:spPr bwMode="auto">
            <a:xfrm>
              <a:off x="6743700" y="1641475"/>
              <a:ext cx="19050" cy="30163"/>
            </a:xfrm>
            <a:custGeom>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b="b" l="0" r="r" t="0"/>
              <a:pathLst>
                <a:path h="57" w="34">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1" name="chenying0907 1108"/>
            <p:cNvSpPr/>
            <p:nvPr/>
          </p:nvSpPr>
          <p:spPr bwMode="auto">
            <a:xfrm>
              <a:off x="6789738" y="1649413"/>
              <a:ext cx="7938" cy="17463"/>
            </a:xfrm>
            <a:custGeom>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b="b" l="0" r="r" t="0"/>
              <a:pathLst>
                <a:path h="33" w="14">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2" name="chenying0907 1109"/>
            <p:cNvSpPr/>
            <p:nvPr/>
          </p:nvSpPr>
          <p:spPr bwMode="auto">
            <a:xfrm>
              <a:off x="6834188" y="1651000"/>
              <a:ext cx="12700" cy="19050"/>
            </a:xfrm>
            <a:custGeom>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b="b" l="0" r="r" t="0"/>
              <a:pathLst>
                <a:path h="34" w="2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3" name="chenying0907 1110"/>
            <p:cNvSpPr/>
            <p:nvPr/>
          </p:nvSpPr>
          <p:spPr bwMode="auto">
            <a:xfrm>
              <a:off x="6205538" y="1625600"/>
              <a:ext cx="25400" cy="23813"/>
            </a:xfrm>
            <a:custGeom>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b="b" l="0" r="r" t="0"/>
              <a:pathLst>
                <a:path h="44" w="48">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4" name="chenying0907 1111"/>
            <p:cNvSpPr/>
            <p:nvPr/>
          </p:nvSpPr>
          <p:spPr bwMode="auto">
            <a:xfrm>
              <a:off x="6478588" y="1447800"/>
              <a:ext cx="28575" cy="39688"/>
            </a:xfrm>
            <a:custGeom>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b="b" l="0" r="r" t="0"/>
              <a:pathLst>
                <a:path h="73" w="52">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5" name="chenying0907 1112"/>
            <p:cNvSpPr/>
            <p:nvPr/>
          </p:nvSpPr>
          <p:spPr bwMode="auto">
            <a:xfrm>
              <a:off x="6535738" y="1462088"/>
              <a:ext cx="31750" cy="34925"/>
            </a:xfrm>
            <a:custGeom>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b="b" l="0" r="r" t="0"/>
              <a:pathLst>
                <a:path h="68" w="60">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6" name="chenying0907 1113"/>
            <p:cNvSpPr/>
            <p:nvPr/>
          </p:nvSpPr>
          <p:spPr bwMode="auto">
            <a:xfrm>
              <a:off x="6602413" y="1468438"/>
              <a:ext cx="19050" cy="34925"/>
            </a:xfrm>
            <a:custGeom>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b="b" l="0" r="r" t="0"/>
              <a:pathLst>
                <a:path h="66" w="35">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7" name="chenying0907 1114"/>
            <p:cNvSpPr/>
            <p:nvPr/>
          </p:nvSpPr>
          <p:spPr bwMode="auto">
            <a:xfrm>
              <a:off x="6119813" y="1331913"/>
              <a:ext cx="788988" cy="425450"/>
            </a:xfrm>
            <a:custGeom>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b="b" l="0" r="r" t="0"/>
              <a:pathLst>
                <a:path h="804" w="1490">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8" name="chenying0907 1115"/>
            <p:cNvSpPr>
              <a:spLocks noEditPoints="1"/>
            </p:cNvSpPr>
            <p:nvPr/>
          </p:nvSpPr>
          <p:spPr bwMode="auto">
            <a:xfrm>
              <a:off x="6162675" y="1647825"/>
              <a:ext cx="695325" cy="187325"/>
            </a:xfrm>
            <a:custGeom>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b="b" l="0" r="r" t="0"/>
              <a:pathLst>
                <a:path h="354" w="1313">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69" name="chenying0907 1116"/>
            <p:cNvSpPr/>
            <p:nvPr/>
          </p:nvSpPr>
          <p:spPr bwMode="auto">
            <a:xfrm>
              <a:off x="6265863" y="1023938"/>
              <a:ext cx="487363" cy="323850"/>
            </a:xfrm>
            <a:custGeom>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b="b" l="0" r="r" t="0"/>
              <a:pathLst>
                <a:path h="613" w="921">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0" name="chenying0907 1117"/>
            <p:cNvSpPr/>
            <p:nvPr/>
          </p:nvSpPr>
          <p:spPr bwMode="auto">
            <a:xfrm>
              <a:off x="6199188" y="1189038"/>
              <a:ext cx="85725" cy="161925"/>
            </a:xfrm>
            <a:custGeom>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b="b" l="0" r="r" t="0"/>
              <a:pathLst>
                <a:path h="307" w="162">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1" name="chenying0907 1118"/>
            <p:cNvSpPr/>
            <p:nvPr/>
          </p:nvSpPr>
          <p:spPr bwMode="auto">
            <a:xfrm>
              <a:off x="6742113" y="1189038"/>
              <a:ext cx="84138" cy="168275"/>
            </a:xfrm>
            <a:custGeom>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b="b" l="0" r="r" t="0"/>
              <a:pathLst>
                <a:path h="317" w="160">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2" name="chenying0907 1119"/>
            <p:cNvSpPr>
              <a:spLocks noEditPoints="1"/>
            </p:cNvSpPr>
            <p:nvPr/>
          </p:nvSpPr>
          <p:spPr bwMode="auto">
            <a:xfrm>
              <a:off x="6586538" y="1546225"/>
              <a:ext cx="61913" cy="57150"/>
            </a:xfrm>
            <a:custGeom>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b="b" l="0" r="r" t="0"/>
              <a:pathLst>
                <a:path h="108" w="117">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3" name="chenying0907 1120"/>
            <p:cNvSpPr>
              <a:spLocks noEditPoints="1"/>
            </p:cNvSpPr>
            <p:nvPr/>
          </p:nvSpPr>
          <p:spPr bwMode="auto">
            <a:xfrm>
              <a:off x="6664325" y="1544638"/>
              <a:ext cx="66675" cy="57150"/>
            </a:xfrm>
            <a:custGeom>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b="b" l="0" r="r" t="0"/>
              <a:pathLst>
                <a:path h="109" w="125">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474" name="chenying0907 1121"/>
            <p:cNvSpPr>
              <a:spLocks noEditPoints="1"/>
            </p:cNvSpPr>
            <p:nvPr/>
          </p:nvSpPr>
          <p:spPr bwMode="auto">
            <a:xfrm>
              <a:off x="6759575" y="1531938"/>
              <a:ext cx="92075" cy="90488"/>
            </a:xfrm>
            <a:custGeom>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b="b" l="0" r="r" t="0"/>
              <a:pathLst>
                <a:path h="171" w="173">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spTree>
    <p:extLst>
      <p:ext uri="{BB962C8B-B14F-4D97-AF65-F5344CB8AC3E}">
        <p14:creationId val="2909250792"/>
      </p:ext>
    </p:extLst>
  </p:cSld>
  <p:clrMapOvr>
    <a:masterClrMapping/>
  </p:clrMapOvr>
  <mc:AlternateContent>
    <mc:Choice Requires="p14">
      <p:transition spd="slow">
        <p14:prism isInverted="1"/>
      </p:transition>
    </mc:Choice>
    <mc:Fallback>
      <p:transition spd="slow">
        <p:fade/>
      </p:transition>
    </mc:Fallback>
  </mc:AlternateContent>
  <p:timing/>
</p:sld>
</file>

<file path=ppt/slides/slide2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p:nvPr/>
          </p:nvSpPr>
          <p:spPr bwMode="auto">
            <a:xfrm>
              <a:off x="6172200" y="2527300"/>
              <a:ext cx="65088" cy="107950"/>
            </a:xfrm>
            <a:custGeom>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b="b" l="0" r="r" t="0"/>
              <a:pathLst>
                <a:path h="204" w="123">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1" name="chenying0907 102"/>
            <p:cNvSpPr/>
            <p:nvPr/>
          </p:nvSpPr>
          <p:spPr bwMode="auto">
            <a:xfrm>
              <a:off x="6173788" y="2527300"/>
              <a:ext cx="103188" cy="157163"/>
            </a:xfrm>
            <a:custGeom>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b="b" l="0" r="r" t="0"/>
              <a:pathLst>
                <a:path h="299" w="195">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2" name="chenying0907 103"/>
            <p:cNvSpPr/>
            <p:nvPr/>
          </p:nvSpPr>
          <p:spPr bwMode="auto">
            <a:xfrm>
              <a:off x="6181725" y="2536825"/>
              <a:ext cx="115888" cy="185738"/>
            </a:xfrm>
            <a:custGeom>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b="b" l="0" r="r" t="0"/>
              <a:pathLst>
                <a:path h="350" w="218">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3" name="chenying0907 104"/>
            <p:cNvSpPr/>
            <p:nvPr/>
          </p:nvSpPr>
          <p:spPr bwMode="auto">
            <a:xfrm>
              <a:off x="6189663" y="2667000"/>
              <a:ext cx="47625" cy="85725"/>
            </a:xfrm>
            <a:custGeom>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b="b" l="0" r="r" t="0"/>
              <a:pathLst>
                <a:path h="161" w="90">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4" name="chenying0907 105"/>
            <p:cNvSpPr/>
            <p:nvPr/>
          </p:nvSpPr>
          <p:spPr bwMode="auto">
            <a:xfrm>
              <a:off x="6210300" y="2705100"/>
              <a:ext cx="34925" cy="68263"/>
            </a:xfrm>
            <a:custGeom>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b="b" l="0" r="r" t="0"/>
              <a:pathLst>
                <a:path h="128" w="67">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5" name="chenying0907 106"/>
            <p:cNvSpPr/>
            <p:nvPr/>
          </p:nvSpPr>
          <p:spPr bwMode="auto">
            <a:xfrm>
              <a:off x="6240463" y="2722563"/>
              <a:ext cx="30163" cy="60325"/>
            </a:xfrm>
            <a:custGeom>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b="b" l="0" r="r" t="0"/>
              <a:pathLst>
                <a:path h="114" w="57">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6" name="chenying0907 107"/>
            <p:cNvSpPr/>
            <p:nvPr/>
          </p:nvSpPr>
          <p:spPr bwMode="auto">
            <a:xfrm>
              <a:off x="6275388" y="2730500"/>
              <a:ext cx="31750" cy="55563"/>
            </a:xfrm>
            <a:custGeom>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b="b" l="0" r="r" t="0"/>
              <a:pathLst>
                <a:path h="104" w="60">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7" name="chenying0907 108"/>
            <p:cNvSpPr/>
            <p:nvPr/>
          </p:nvSpPr>
          <p:spPr bwMode="auto">
            <a:xfrm>
              <a:off x="6300788" y="2730500"/>
              <a:ext cx="36513" cy="60325"/>
            </a:xfrm>
            <a:custGeom>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b="b" l="0" r="r" t="0"/>
              <a:pathLst>
                <a:path h="113" w="70">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8" name="chenying0907 109"/>
            <p:cNvSpPr/>
            <p:nvPr/>
          </p:nvSpPr>
          <p:spPr bwMode="auto">
            <a:xfrm>
              <a:off x="6326188" y="2735263"/>
              <a:ext cx="44450" cy="63500"/>
            </a:xfrm>
            <a:custGeom>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b="b" l="0" r="r" t="0"/>
              <a:pathLst>
                <a:path h="118" w="84">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19" name="chenying0907 110"/>
            <p:cNvSpPr/>
            <p:nvPr/>
          </p:nvSpPr>
          <p:spPr bwMode="auto">
            <a:xfrm>
              <a:off x="6361113" y="2738438"/>
              <a:ext cx="31750" cy="52388"/>
            </a:xfrm>
            <a:custGeom>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b="b" l="0" r="r" t="0"/>
              <a:pathLst>
                <a:path h="99" w="62">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0" name="chenying0907 111"/>
            <p:cNvSpPr/>
            <p:nvPr/>
          </p:nvSpPr>
          <p:spPr bwMode="auto">
            <a:xfrm>
              <a:off x="6392863" y="2614613"/>
              <a:ext cx="120650" cy="173038"/>
            </a:xfrm>
            <a:custGeom>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b="b" l="0" r="r" t="0"/>
              <a:pathLst>
                <a:path h="327" w="226">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1" name="chenying0907 112"/>
            <p:cNvSpPr/>
            <p:nvPr/>
          </p:nvSpPr>
          <p:spPr bwMode="auto">
            <a:xfrm>
              <a:off x="6426200" y="2662238"/>
              <a:ext cx="76200" cy="125413"/>
            </a:xfrm>
            <a:custGeom>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b="b" l="0" r="r" t="0"/>
              <a:pathLst>
                <a:path h="236" w="146">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2" name="chenying0907 113"/>
            <p:cNvSpPr/>
            <p:nvPr/>
          </p:nvSpPr>
          <p:spPr bwMode="auto">
            <a:xfrm>
              <a:off x="6453188" y="2716213"/>
              <a:ext cx="47625" cy="57150"/>
            </a:xfrm>
            <a:custGeom>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b="b" l="0" r="r" t="0"/>
              <a:pathLst>
                <a:path h="108" w="90">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3" name="chenying0907 114"/>
            <p:cNvSpPr/>
            <p:nvPr/>
          </p:nvSpPr>
          <p:spPr bwMode="auto">
            <a:xfrm>
              <a:off x="6289675" y="2527300"/>
              <a:ext cx="42863" cy="69850"/>
            </a:xfrm>
            <a:custGeom>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b="b" l="0" r="r" t="0"/>
              <a:pathLst>
                <a:path h="133" w="82">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4" name="chenying0907 115"/>
            <p:cNvSpPr/>
            <p:nvPr/>
          </p:nvSpPr>
          <p:spPr bwMode="auto">
            <a:xfrm>
              <a:off x="6327775" y="2540000"/>
              <a:ext cx="44450" cy="65088"/>
            </a:xfrm>
            <a:custGeom>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b="b" l="0" r="r" t="0"/>
              <a:pathLst>
                <a:path h="123" w="85">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5" name="chenying0907 116"/>
            <p:cNvSpPr/>
            <p:nvPr/>
          </p:nvSpPr>
          <p:spPr bwMode="auto">
            <a:xfrm>
              <a:off x="6357938" y="2549525"/>
              <a:ext cx="34925" cy="52388"/>
            </a:xfrm>
            <a:custGeom>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b="b" l="0" r="r" t="0"/>
              <a:pathLst>
                <a:path h="99" w="67">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6" name="chenying0907 117"/>
            <p:cNvSpPr/>
            <p:nvPr/>
          </p:nvSpPr>
          <p:spPr bwMode="auto">
            <a:xfrm>
              <a:off x="6392863" y="2549525"/>
              <a:ext cx="34925" cy="52388"/>
            </a:xfrm>
            <a:custGeom>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b="b" l="0" r="r" t="0"/>
              <a:pathLst>
                <a:path h="99" w="66">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7" name="chenying0907 118"/>
            <p:cNvSpPr/>
            <p:nvPr/>
          </p:nvSpPr>
          <p:spPr bwMode="auto">
            <a:xfrm>
              <a:off x="6418263" y="2547938"/>
              <a:ext cx="49213" cy="57150"/>
            </a:xfrm>
            <a:custGeom>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b="b" l="0" r="r" t="0"/>
              <a:pathLst>
                <a:path h="108" w="95">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8" name="chenying0907 119"/>
            <p:cNvSpPr/>
            <p:nvPr/>
          </p:nvSpPr>
          <p:spPr bwMode="auto">
            <a:xfrm>
              <a:off x="6435725" y="2552700"/>
              <a:ext cx="52388" cy="66675"/>
            </a:xfrm>
            <a:custGeom>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b="b" l="0" r="r" t="0"/>
              <a:pathLst>
                <a:path h="128" w="99">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29" name="chenying0907 120"/>
            <p:cNvSpPr/>
            <p:nvPr/>
          </p:nvSpPr>
          <p:spPr bwMode="auto">
            <a:xfrm>
              <a:off x="6448425" y="2579688"/>
              <a:ext cx="44450" cy="61913"/>
            </a:xfrm>
            <a:custGeom>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b="b" l="0" r="r" t="0"/>
              <a:pathLst>
                <a:path h="118" w="86">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0" name="chenying0907 121"/>
            <p:cNvSpPr/>
            <p:nvPr/>
          </p:nvSpPr>
          <p:spPr bwMode="auto">
            <a:xfrm>
              <a:off x="6448425" y="2593975"/>
              <a:ext cx="52388" cy="65088"/>
            </a:xfrm>
            <a:custGeom>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b="b" l="0" r="r" t="0"/>
              <a:pathLst>
                <a:path h="123" w="100">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1" name="chenying0907 122"/>
            <p:cNvSpPr/>
            <p:nvPr/>
          </p:nvSpPr>
          <p:spPr bwMode="auto">
            <a:xfrm>
              <a:off x="6604000" y="2535238"/>
              <a:ext cx="73025" cy="100013"/>
            </a:xfrm>
            <a:custGeom>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b="b" l="0" r="r" t="0"/>
              <a:pathLst>
                <a:path h="189" w="138">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2" name="chenying0907 123"/>
            <p:cNvSpPr/>
            <p:nvPr/>
          </p:nvSpPr>
          <p:spPr bwMode="auto">
            <a:xfrm>
              <a:off x="6604000" y="2532063"/>
              <a:ext cx="103188" cy="139700"/>
            </a:xfrm>
            <a:custGeom>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b="b" l="0" r="r" t="0"/>
              <a:pathLst>
                <a:path h="264" w="195">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3" name="chenying0907 124"/>
            <p:cNvSpPr/>
            <p:nvPr/>
          </p:nvSpPr>
          <p:spPr bwMode="auto">
            <a:xfrm>
              <a:off x="6616700" y="2541588"/>
              <a:ext cx="107950" cy="150813"/>
            </a:xfrm>
            <a:custGeom>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b="b" l="0" r="r" t="0"/>
              <a:pathLst>
                <a:path h="284" w="20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4" name="chenying0907 125"/>
            <p:cNvSpPr/>
            <p:nvPr/>
          </p:nvSpPr>
          <p:spPr bwMode="auto">
            <a:xfrm>
              <a:off x="6613525" y="2652713"/>
              <a:ext cx="52388" cy="80963"/>
            </a:xfrm>
            <a:custGeom>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b="b" l="0" r="r" t="0"/>
              <a:pathLst>
                <a:path h="152" w="99">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5" name="chenying0907 126"/>
            <p:cNvSpPr/>
            <p:nvPr/>
          </p:nvSpPr>
          <p:spPr bwMode="auto">
            <a:xfrm>
              <a:off x="6624638" y="2689225"/>
              <a:ext cx="46038" cy="76200"/>
            </a:xfrm>
            <a:custGeom>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b="b" l="0" r="r" t="0"/>
              <a:pathLst>
                <a:path h="143" w="89">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6" name="chenying0907 127"/>
            <p:cNvSpPr/>
            <p:nvPr/>
          </p:nvSpPr>
          <p:spPr bwMode="auto">
            <a:xfrm>
              <a:off x="6648450" y="2714625"/>
              <a:ext cx="42863" cy="68263"/>
            </a:xfrm>
            <a:custGeom>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b="b" l="0" r="r" t="0"/>
              <a:pathLst>
                <a:path h="128" w="81">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7" name="chenying0907 128"/>
            <p:cNvSpPr/>
            <p:nvPr/>
          </p:nvSpPr>
          <p:spPr bwMode="auto">
            <a:xfrm>
              <a:off x="6681788" y="2725738"/>
              <a:ext cx="42863" cy="60325"/>
            </a:xfrm>
            <a:custGeom>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b="b" l="0" r="r" t="0"/>
              <a:pathLst>
                <a:path h="114" w="82">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8" name="chenying0907 129"/>
            <p:cNvSpPr/>
            <p:nvPr/>
          </p:nvSpPr>
          <p:spPr bwMode="auto">
            <a:xfrm>
              <a:off x="6700838" y="2732088"/>
              <a:ext cx="52388" cy="60325"/>
            </a:xfrm>
            <a:custGeom>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b="b" l="0" r="r" t="0"/>
              <a:pathLst>
                <a:path h="114" w="99">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39" name="chenying0907 130"/>
            <p:cNvSpPr/>
            <p:nvPr/>
          </p:nvSpPr>
          <p:spPr bwMode="auto">
            <a:xfrm>
              <a:off x="6738938" y="2738438"/>
              <a:ext cx="58738" cy="61913"/>
            </a:xfrm>
            <a:custGeom>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b="b" l="0" r="r" t="0"/>
              <a:pathLst>
                <a:path h="119" w="110">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0" name="chenying0907 131"/>
            <p:cNvSpPr/>
            <p:nvPr/>
          </p:nvSpPr>
          <p:spPr bwMode="auto">
            <a:xfrm>
              <a:off x="6773863" y="2738438"/>
              <a:ext cx="58738" cy="65088"/>
            </a:xfrm>
            <a:custGeom>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b="b" l="0" r="r" t="0"/>
              <a:pathLst>
                <a:path h="123" w="109">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1" name="chenying0907 132"/>
            <p:cNvSpPr/>
            <p:nvPr/>
          </p:nvSpPr>
          <p:spPr bwMode="auto">
            <a:xfrm>
              <a:off x="6819900" y="2652713"/>
              <a:ext cx="134938" cy="146050"/>
            </a:xfrm>
            <a:custGeom>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b="b" l="0" r="r" t="0"/>
              <a:pathLst>
                <a:path h="275" w="25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2" name="chenying0907 133"/>
            <p:cNvSpPr/>
            <p:nvPr/>
          </p:nvSpPr>
          <p:spPr bwMode="auto">
            <a:xfrm>
              <a:off x="6854825" y="2687638"/>
              <a:ext cx="92075" cy="107950"/>
            </a:xfrm>
            <a:custGeom>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b="b" l="0" r="r" t="0"/>
              <a:pathLst>
                <a:path h="203" w="176">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3" name="chenying0907 134"/>
            <p:cNvSpPr/>
            <p:nvPr/>
          </p:nvSpPr>
          <p:spPr bwMode="auto">
            <a:xfrm>
              <a:off x="6881813" y="2722563"/>
              <a:ext cx="68263" cy="65088"/>
            </a:xfrm>
            <a:custGeom>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b="b" l="0" r="r" t="0"/>
              <a:pathLst>
                <a:path h="123" w="127">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4" name="chenying0907 135"/>
            <p:cNvSpPr/>
            <p:nvPr/>
          </p:nvSpPr>
          <p:spPr bwMode="auto">
            <a:xfrm>
              <a:off x="6697663" y="2528888"/>
              <a:ext cx="55563" cy="71438"/>
            </a:xfrm>
            <a:custGeom>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b="b" l="0" r="r" t="0"/>
              <a:pathLst>
                <a:path h="134" w="105">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5" name="chenying0907 136"/>
            <p:cNvSpPr/>
            <p:nvPr/>
          </p:nvSpPr>
          <p:spPr bwMode="auto">
            <a:xfrm>
              <a:off x="6729413" y="2536825"/>
              <a:ext cx="60325" cy="65088"/>
            </a:xfrm>
            <a:custGeom>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b="b" l="0" r="r" t="0"/>
              <a:pathLst>
                <a:path h="123" w="114">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6" name="chenying0907 137"/>
            <p:cNvSpPr/>
            <p:nvPr/>
          </p:nvSpPr>
          <p:spPr bwMode="auto">
            <a:xfrm>
              <a:off x="6764338" y="2535238"/>
              <a:ext cx="52388" cy="61913"/>
            </a:xfrm>
            <a:custGeom>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b="b" l="0" r="r" t="0"/>
              <a:pathLst>
                <a:path h="119" w="9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7" name="chenying0907 138"/>
            <p:cNvSpPr/>
            <p:nvPr/>
          </p:nvSpPr>
          <p:spPr bwMode="auto">
            <a:xfrm>
              <a:off x="6804025" y="2535238"/>
              <a:ext cx="46038" cy="57150"/>
            </a:xfrm>
            <a:custGeom>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b="b" l="0" r="r" t="0"/>
              <a:pathLst>
                <a:path h="108" w="86">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8" name="chenying0907 139"/>
            <p:cNvSpPr/>
            <p:nvPr/>
          </p:nvSpPr>
          <p:spPr bwMode="auto">
            <a:xfrm>
              <a:off x="6834188" y="2535238"/>
              <a:ext cx="42863" cy="58738"/>
            </a:xfrm>
            <a:custGeom>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b="b" l="0" r="r" t="0"/>
              <a:pathLst>
                <a:path h="113" w="81">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49" name="chenying0907 140"/>
            <p:cNvSpPr/>
            <p:nvPr/>
          </p:nvSpPr>
          <p:spPr bwMode="auto">
            <a:xfrm>
              <a:off x="6859588" y="2544763"/>
              <a:ext cx="34925" cy="55563"/>
            </a:xfrm>
            <a:custGeom>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b="b" l="0" r="r" t="0"/>
              <a:pathLst>
                <a:path h="105" w="66">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0" name="chenying0907 141"/>
            <p:cNvSpPr/>
            <p:nvPr/>
          </p:nvSpPr>
          <p:spPr bwMode="auto">
            <a:xfrm>
              <a:off x="6869113" y="2549525"/>
              <a:ext cx="41275" cy="60325"/>
            </a:xfrm>
            <a:custGeom>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b="b" l="0" r="r" t="0"/>
              <a:pathLst>
                <a:path h="113" w="76">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1" name="chenying0907 142"/>
            <p:cNvSpPr/>
            <p:nvPr/>
          </p:nvSpPr>
          <p:spPr bwMode="auto">
            <a:xfrm>
              <a:off x="6881813" y="2562225"/>
              <a:ext cx="42863" cy="61913"/>
            </a:xfrm>
            <a:custGeom>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b="b" l="0" r="r" t="0"/>
              <a:pathLst>
                <a:path h="119" w="80">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2" name="chenying0907 143"/>
            <p:cNvSpPr/>
            <p:nvPr/>
          </p:nvSpPr>
          <p:spPr bwMode="auto">
            <a:xfrm>
              <a:off x="6886575" y="2582863"/>
              <a:ext cx="53975" cy="66675"/>
            </a:xfrm>
            <a:custGeom>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b="b" l="0" r="r" t="0"/>
              <a:pathLst>
                <a:path h="128" w="100">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3" name="chenying0907 144"/>
            <p:cNvSpPr/>
            <p:nvPr/>
          </p:nvSpPr>
          <p:spPr bwMode="auto">
            <a:xfrm>
              <a:off x="6881813" y="2601913"/>
              <a:ext cx="68263" cy="82550"/>
            </a:xfrm>
            <a:custGeom>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b="b" l="0" r="r" t="0"/>
              <a:pathLst>
                <a:path h="156" w="129">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4" name="chenying0907 145"/>
            <p:cNvSpPr/>
            <p:nvPr/>
          </p:nvSpPr>
          <p:spPr bwMode="auto">
            <a:xfrm>
              <a:off x="6292850" y="2393950"/>
              <a:ext cx="82550" cy="50800"/>
            </a:xfrm>
            <a:custGeom>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b="b" l="0" r="r" t="0"/>
              <a:pathLst>
                <a:path h="95" w="156">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5" name="chenying0907 146"/>
            <p:cNvSpPr/>
            <p:nvPr/>
          </p:nvSpPr>
          <p:spPr bwMode="auto">
            <a:xfrm>
              <a:off x="6281738" y="2419350"/>
              <a:ext cx="90488" cy="52388"/>
            </a:xfrm>
            <a:custGeom>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b="b" l="0" r="r" t="0"/>
              <a:pathLst>
                <a:path h="99" w="171">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6" name="chenying0907 147"/>
            <p:cNvSpPr/>
            <p:nvPr/>
          </p:nvSpPr>
          <p:spPr bwMode="auto">
            <a:xfrm>
              <a:off x="6262688" y="2444750"/>
              <a:ext cx="92075" cy="57150"/>
            </a:xfrm>
            <a:custGeom>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b="b" l="0" r="r" t="0"/>
              <a:pathLst>
                <a:path h="109" w="174">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7" name="chenying0907 148"/>
            <p:cNvSpPr/>
            <p:nvPr/>
          </p:nvSpPr>
          <p:spPr bwMode="auto">
            <a:xfrm>
              <a:off x="6275388" y="2482850"/>
              <a:ext cx="60325" cy="28575"/>
            </a:xfrm>
            <a:custGeom>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b="b" l="0" r="r" t="0"/>
              <a:pathLst>
                <a:path h="56" w="113">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8" name="chenying0907 149"/>
            <p:cNvSpPr/>
            <p:nvPr/>
          </p:nvSpPr>
          <p:spPr bwMode="auto">
            <a:xfrm>
              <a:off x="6759575" y="2381250"/>
              <a:ext cx="34925" cy="47625"/>
            </a:xfrm>
            <a:custGeom>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b="b" l="0" r="r" t="0"/>
              <a:pathLst>
                <a:path h="89" w="66">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59" name="chenying0907 150"/>
            <p:cNvSpPr/>
            <p:nvPr/>
          </p:nvSpPr>
          <p:spPr bwMode="auto">
            <a:xfrm>
              <a:off x="6770688" y="2398713"/>
              <a:ext cx="36513" cy="55563"/>
            </a:xfrm>
            <a:custGeom>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b="b" l="0" r="r" t="0"/>
              <a:pathLst>
                <a:path h="104" w="68">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0" name="chenying0907 151"/>
            <p:cNvSpPr/>
            <p:nvPr/>
          </p:nvSpPr>
          <p:spPr bwMode="auto">
            <a:xfrm>
              <a:off x="6799263" y="2424113"/>
              <a:ext cx="25400" cy="44450"/>
            </a:xfrm>
            <a:custGeom>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b="b" l="0" r="r" t="0"/>
              <a:pathLst>
                <a:path h="85" w="48">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1" name="chenying0907 152"/>
            <p:cNvSpPr/>
            <p:nvPr/>
          </p:nvSpPr>
          <p:spPr bwMode="auto">
            <a:xfrm>
              <a:off x="6815138" y="2444750"/>
              <a:ext cx="22225" cy="44450"/>
            </a:xfrm>
            <a:custGeom>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b="b" l="0" r="r" t="0"/>
              <a:pathLst>
                <a:path h="85" w="42">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2" name="chenying0907 153"/>
            <p:cNvSpPr/>
            <p:nvPr/>
          </p:nvSpPr>
          <p:spPr bwMode="auto">
            <a:xfrm>
              <a:off x="6829425" y="2466975"/>
              <a:ext cx="25400" cy="38100"/>
            </a:xfrm>
            <a:custGeom>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b="b" l="0" r="r" t="0"/>
              <a:pathLst>
                <a:path h="71" w="47">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3" name="chenying0907 154"/>
            <p:cNvSpPr/>
            <p:nvPr/>
          </p:nvSpPr>
          <p:spPr bwMode="auto">
            <a:xfrm>
              <a:off x="6845300" y="2484438"/>
              <a:ext cx="23813" cy="38100"/>
            </a:xfrm>
            <a:custGeom>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b="b" l="0" r="r" t="0"/>
              <a:pathLst>
                <a:path h="71" w="47">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4" name="chenying0907 155"/>
            <p:cNvSpPr/>
            <p:nvPr/>
          </p:nvSpPr>
          <p:spPr bwMode="auto">
            <a:xfrm>
              <a:off x="6527800" y="2617788"/>
              <a:ext cx="30163" cy="47625"/>
            </a:xfrm>
            <a:custGeom>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b="b" l="0" r="r" t="0"/>
              <a:pathLst>
                <a:path h="91" w="57">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5" name="chenying0907 156"/>
            <p:cNvSpPr/>
            <p:nvPr/>
          </p:nvSpPr>
          <p:spPr bwMode="auto">
            <a:xfrm>
              <a:off x="6546850" y="2617788"/>
              <a:ext cx="31750" cy="47625"/>
            </a:xfrm>
            <a:custGeom>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b="b" l="0" r="r" t="0"/>
              <a:pathLst>
                <a:path h="90" w="61">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6" name="chenying0907 157"/>
            <p:cNvSpPr/>
            <p:nvPr/>
          </p:nvSpPr>
          <p:spPr bwMode="auto">
            <a:xfrm>
              <a:off x="6557963" y="2632075"/>
              <a:ext cx="28575" cy="34925"/>
            </a:xfrm>
            <a:custGeom>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b="b" l="0" r="r" t="0"/>
              <a:pathLst>
                <a:path h="66" w="52">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7" name="chenying0907 158"/>
            <p:cNvSpPr>
              <a:spLocks noEditPoints="1"/>
            </p:cNvSpPr>
            <p:nvPr/>
          </p:nvSpPr>
          <p:spPr bwMode="auto">
            <a:xfrm>
              <a:off x="6148388" y="2513013"/>
              <a:ext cx="390525" cy="295275"/>
            </a:xfrm>
            <a:custGeom>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b="b" l="0" r="r" t="0"/>
              <a:pathLst>
                <a:path h="560" w="736">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8" name="chenying0907 159"/>
            <p:cNvSpPr>
              <a:spLocks noEditPoints="1"/>
            </p:cNvSpPr>
            <p:nvPr/>
          </p:nvSpPr>
          <p:spPr bwMode="auto">
            <a:xfrm>
              <a:off x="6226175" y="2582863"/>
              <a:ext cx="236538" cy="150813"/>
            </a:xfrm>
            <a:custGeom>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b="b" l="0" r="r" t="0"/>
              <a:pathLst>
                <a:path h="286" w="448">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69" name="chenying0907 160"/>
            <p:cNvSpPr>
              <a:spLocks noEditPoints="1"/>
            </p:cNvSpPr>
            <p:nvPr/>
          </p:nvSpPr>
          <p:spPr bwMode="auto">
            <a:xfrm>
              <a:off x="6586538" y="2513013"/>
              <a:ext cx="390525" cy="295275"/>
            </a:xfrm>
            <a:custGeom>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b="b" l="0" r="r" t="0"/>
              <a:pathLst>
                <a:path h="560" w="737">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0" name="chenying0907 161"/>
            <p:cNvSpPr>
              <a:spLocks noEditPoints="1"/>
            </p:cNvSpPr>
            <p:nvPr/>
          </p:nvSpPr>
          <p:spPr bwMode="auto">
            <a:xfrm>
              <a:off x="6664325" y="2582863"/>
              <a:ext cx="236538" cy="150813"/>
            </a:xfrm>
            <a:custGeom>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b="b" l="0" r="r" t="0"/>
              <a:pathLst>
                <a:path h="286" w="448">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1" name="chenying0907 162"/>
            <p:cNvSpPr/>
            <p:nvPr/>
          </p:nvSpPr>
          <p:spPr bwMode="auto">
            <a:xfrm>
              <a:off x="6526213" y="2589213"/>
              <a:ext cx="79375" cy="22225"/>
            </a:xfrm>
            <a:custGeom>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b="b" l="0" r="r" t="0"/>
              <a:pathLst>
                <a:path h="44" w="148">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2" name="chenying0907 163"/>
            <p:cNvSpPr/>
            <p:nvPr/>
          </p:nvSpPr>
          <p:spPr bwMode="auto">
            <a:xfrm>
              <a:off x="6516688" y="2643188"/>
              <a:ext cx="92075" cy="28575"/>
            </a:xfrm>
            <a:custGeom>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b="b" l="0" r="r" t="0"/>
              <a:pathLst>
                <a:path h="55" w="174">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3" name="chenying0907 164"/>
            <p:cNvSpPr/>
            <p:nvPr/>
          </p:nvSpPr>
          <p:spPr bwMode="auto">
            <a:xfrm>
              <a:off x="6223000" y="2368550"/>
              <a:ext cx="180975" cy="163513"/>
            </a:xfrm>
            <a:custGeom>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b="b" l="0" r="r" t="0"/>
              <a:pathLst>
                <a:path h="307" w="344">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74" name="chenying0907 165"/>
            <p:cNvSpPr/>
            <p:nvPr/>
          </p:nvSpPr>
          <p:spPr bwMode="auto">
            <a:xfrm>
              <a:off x="6731000" y="2366963"/>
              <a:ext cx="182563" cy="160338"/>
            </a:xfrm>
            <a:custGeom>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b="b" l="0" r="r" t="0"/>
              <a:pathLst>
                <a:path h="303" w="347">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p:nvPr/>
          </p:nvSpPr>
          <p:spPr bwMode="auto">
            <a:xfrm>
              <a:off x="4229100" y="2211388"/>
              <a:ext cx="39688" cy="157163"/>
            </a:xfrm>
            <a:custGeom>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b="b" l="0" r="r" t="0"/>
              <a:pathLst>
                <a:path h="296" w="73">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5" name="chenying0907 167"/>
            <p:cNvSpPr/>
            <p:nvPr/>
          </p:nvSpPr>
          <p:spPr bwMode="auto">
            <a:xfrm>
              <a:off x="4251325" y="2206625"/>
              <a:ext cx="39688" cy="177800"/>
            </a:xfrm>
            <a:custGeom>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b="b" l="0" r="r" t="0"/>
              <a:pathLst>
                <a:path h="337" w="76">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6" name="chenying0907 168"/>
            <p:cNvSpPr/>
            <p:nvPr/>
          </p:nvSpPr>
          <p:spPr bwMode="auto">
            <a:xfrm>
              <a:off x="4271963" y="2197100"/>
              <a:ext cx="55563" cy="195263"/>
            </a:xfrm>
            <a:custGeom>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b="b" l="0" r="r" t="0"/>
              <a:pathLst>
                <a:path h="370" w="105">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7" name="chenying0907 169"/>
            <p:cNvSpPr/>
            <p:nvPr/>
          </p:nvSpPr>
          <p:spPr bwMode="auto">
            <a:xfrm>
              <a:off x="4305300" y="2198688"/>
              <a:ext cx="39688" cy="146050"/>
            </a:xfrm>
            <a:custGeom>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b="b" l="0" r="r" t="0"/>
              <a:pathLst>
                <a:path h="274" w="75">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8" name="chenying0907 170"/>
            <p:cNvSpPr/>
            <p:nvPr/>
          </p:nvSpPr>
          <p:spPr bwMode="auto">
            <a:xfrm>
              <a:off x="4338638" y="2201863"/>
              <a:ext cx="31750" cy="112713"/>
            </a:xfrm>
            <a:custGeom>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b="b" l="0" r="r" t="0"/>
              <a:pathLst>
                <a:path h="211" w="61">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9" name="chenying0907 171"/>
            <p:cNvSpPr/>
            <p:nvPr/>
          </p:nvSpPr>
          <p:spPr bwMode="auto">
            <a:xfrm>
              <a:off x="4357688" y="2209800"/>
              <a:ext cx="36513" cy="90488"/>
            </a:xfrm>
            <a:custGeom>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b="b" l="0" r="r" t="0"/>
              <a:pathLst>
                <a:path h="171" w="68">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0" name="chenying0907 172"/>
            <p:cNvSpPr/>
            <p:nvPr/>
          </p:nvSpPr>
          <p:spPr bwMode="auto">
            <a:xfrm>
              <a:off x="4383088" y="2219325"/>
              <a:ext cx="33338" cy="63500"/>
            </a:xfrm>
            <a:custGeom>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b="b" l="0" r="r" t="0"/>
              <a:pathLst>
                <a:path h="119" w="62">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1" name="chenying0907 173"/>
            <p:cNvSpPr/>
            <p:nvPr/>
          </p:nvSpPr>
          <p:spPr bwMode="auto">
            <a:xfrm>
              <a:off x="4403725" y="2228850"/>
              <a:ext cx="17463" cy="52388"/>
            </a:xfrm>
            <a:custGeom>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b="b" l="0" r="r" t="0"/>
              <a:pathLst>
                <a:path h="100" w="33">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2" name="chenying0907 174"/>
            <p:cNvSpPr/>
            <p:nvPr/>
          </p:nvSpPr>
          <p:spPr bwMode="auto">
            <a:xfrm>
              <a:off x="4340225" y="2436813"/>
              <a:ext cx="4763" cy="42863"/>
            </a:xfrm>
            <a:custGeom>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b="b" l="0" r="r" t="0"/>
              <a:pathLst>
                <a:path h="80" w="9">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3" name="chenying0907 175"/>
            <p:cNvSpPr/>
            <p:nvPr/>
          </p:nvSpPr>
          <p:spPr bwMode="auto">
            <a:xfrm>
              <a:off x="4370388" y="2460625"/>
              <a:ext cx="11113" cy="65088"/>
            </a:xfrm>
            <a:custGeom>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b="b" l="0" r="r" t="0"/>
              <a:pathLst>
                <a:path h="123" w="22">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4" name="chenying0907 176"/>
            <p:cNvSpPr/>
            <p:nvPr/>
          </p:nvSpPr>
          <p:spPr bwMode="auto">
            <a:xfrm>
              <a:off x="4395788" y="2492375"/>
              <a:ext cx="7938" cy="55563"/>
            </a:xfrm>
            <a:custGeom>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b="b" l="0" r="r" t="0"/>
              <a:pathLst>
                <a:path h="105" w="1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5" name="chenying0907 177"/>
            <p:cNvSpPr/>
            <p:nvPr/>
          </p:nvSpPr>
          <p:spPr bwMode="auto">
            <a:xfrm>
              <a:off x="4424363" y="2520950"/>
              <a:ext cx="4763" cy="71438"/>
            </a:xfrm>
            <a:custGeom>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b="b" l="0" r="r" t="0"/>
              <a:pathLst>
                <a:path h="137" w="9">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6" name="chenying0907 178"/>
            <p:cNvSpPr/>
            <p:nvPr/>
          </p:nvSpPr>
          <p:spPr bwMode="auto">
            <a:xfrm>
              <a:off x="4451350" y="2547938"/>
              <a:ext cx="7938" cy="68263"/>
            </a:xfrm>
            <a:custGeom>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b="b" l="0" r="r" t="0"/>
              <a:pathLst>
                <a:path h="128" w="14">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7" name="chenying0907 179"/>
            <p:cNvSpPr/>
            <p:nvPr/>
          </p:nvSpPr>
          <p:spPr bwMode="auto">
            <a:xfrm>
              <a:off x="4478338" y="2578100"/>
              <a:ext cx="6350" cy="55563"/>
            </a:xfrm>
            <a:custGeom>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b="b" l="0" r="r" t="0"/>
              <a:pathLst>
                <a:path h="104" w="10">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8" name="chenying0907 180"/>
            <p:cNvSpPr/>
            <p:nvPr/>
          </p:nvSpPr>
          <p:spPr bwMode="auto">
            <a:xfrm>
              <a:off x="4500563" y="2608263"/>
              <a:ext cx="7938" cy="49213"/>
            </a:xfrm>
            <a:custGeom>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b="b" l="0" r="r" t="0"/>
              <a:pathLst>
                <a:path h="94" w="15">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79" name="chenying0907 181"/>
            <p:cNvSpPr/>
            <p:nvPr/>
          </p:nvSpPr>
          <p:spPr bwMode="auto">
            <a:xfrm>
              <a:off x="4529138" y="2622550"/>
              <a:ext cx="7938" cy="63500"/>
            </a:xfrm>
            <a:custGeom>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b="b" l="0" r="r" t="0"/>
              <a:pathLst>
                <a:path h="119" w="15">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0" name="chenying0907 182"/>
            <p:cNvSpPr/>
            <p:nvPr/>
          </p:nvSpPr>
          <p:spPr bwMode="auto">
            <a:xfrm>
              <a:off x="4551363" y="2652713"/>
              <a:ext cx="4763" cy="55563"/>
            </a:xfrm>
            <a:custGeom>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b="b" l="0" r="r" t="0"/>
              <a:pathLst>
                <a:path h="104" w="11">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1" name="chenying0907 183"/>
            <p:cNvSpPr/>
            <p:nvPr/>
          </p:nvSpPr>
          <p:spPr bwMode="auto">
            <a:xfrm>
              <a:off x="4572000" y="2676525"/>
              <a:ext cx="6350" cy="58738"/>
            </a:xfrm>
            <a:custGeom>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b="b" l="0" r="r" t="0"/>
              <a:pathLst>
                <a:path h="113" w="14">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2" name="chenying0907 184"/>
            <p:cNvSpPr/>
            <p:nvPr/>
          </p:nvSpPr>
          <p:spPr bwMode="auto">
            <a:xfrm>
              <a:off x="4481513" y="2305050"/>
              <a:ext cx="12700" cy="61913"/>
            </a:xfrm>
            <a:custGeom>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b="b" l="0" r="r" t="0"/>
              <a:pathLst>
                <a:path h="119" w="23">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3" name="chenying0907 185"/>
            <p:cNvSpPr/>
            <p:nvPr/>
          </p:nvSpPr>
          <p:spPr bwMode="auto">
            <a:xfrm>
              <a:off x="4519613" y="2336800"/>
              <a:ext cx="9525" cy="55563"/>
            </a:xfrm>
            <a:custGeom>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b="b" l="0" r="r" t="0"/>
              <a:pathLst>
                <a:path h="104" w="18">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4" name="chenying0907 186"/>
            <p:cNvSpPr/>
            <p:nvPr/>
          </p:nvSpPr>
          <p:spPr bwMode="auto">
            <a:xfrm>
              <a:off x="4543425" y="2370138"/>
              <a:ext cx="7938" cy="71438"/>
            </a:xfrm>
            <a:custGeom>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b="b" l="0" r="r" t="0"/>
              <a:pathLst>
                <a:path h="136" w="15">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5" name="chenying0907 187"/>
            <p:cNvSpPr/>
            <p:nvPr/>
          </p:nvSpPr>
          <p:spPr bwMode="auto">
            <a:xfrm>
              <a:off x="4573588" y="2406650"/>
              <a:ext cx="4763" cy="71438"/>
            </a:xfrm>
            <a:custGeom>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b="b" l="0" r="r" t="0"/>
              <a:pathLst>
                <a:path h="133" w="9">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6" name="chenying0907 188"/>
            <p:cNvSpPr/>
            <p:nvPr/>
          </p:nvSpPr>
          <p:spPr bwMode="auto">
            <a:xfrm>
              <a:off x="4602163" y="2432050"/>
              <a:ext cx="4763" cy="65088"/>
            </a:xfrm>
            <a:custGeom>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b="b" l="0" r="r" t="0"/>
              <a:pathLst>
                <a:path h="123" w="9">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7" name="chenying0907 189"/>
            <p:cNvSpPr/>
            <p:nvPr/>
          </p:nvSpPr>
          <p:spPr bwMode="auto">
            <a:xfrm>
              <a:off x="4624388" y="2457450"/>
              <a:ext cx="4763" cy="65088"/>
            </a:xfrm>
            <a:custGeom>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b="b" l="0" r="r" t="0"/>
              <a:pathLst>
                <a:path h="123" w="9">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8" name="chenying0907 190"/>
            <p:cNvSpPr/>
            <p:nvPr/>
          </p:nvSpPr>
          <p:spPr bwMode="auto">
            <a:xfrm>
              <a:off x="4651375" y="2482850"/>
              <a:ext cx="7938" cy="73025"/>
            </a:xfrm>
            <a:custGeom>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b="b" l="0" r="r" t="0"/>
              <a:pathLst>
                <a:path h="137" w="14">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89" name="chenying0907 191"/>
            <p:cNvSpPr/>
            <p:nvPr/>
          </p:nvSpPr>
          <p:spPr bwMode="auto">
            <a:xfrm>
              <a:off x="4684713" y="2500313"/>
              <a:ext cx="4763" cy="87313"/>
            </a:xfrm>
            <a:custGeom>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b="b" l="0" r="r" t="0"/>
              <a:pathLst>
                <a:path h="166" w="9">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0" name="chenying0907 192"/>
            <p:cNvSpPr/>
            <p:nvPr/>
          </p:nvSpPr>
          <p:spPr bwMode="auto">
            <a:xfrm>
              <a:off x="4702175" y="2540000"/>
              <a:ext cx="7938" cy="69850"/>
            </a:xfrm>
            <a:custGeom>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b="b" l="0" r="r" t="0"/>
              <a:pathLst>
                <a:path h="132" w="15">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1" name="chenying0907 193"/>
            <p:cNvSpPr/>
            <p:nvPr/>
          </p:nvSpPr>
          <p:spPr bwMode="auto">
            <a:xfrm>
              <a:off x="4727575" y="2568575"/>
              <a:ext cx="9525" cy="52388"/>
            </a:xfrm>
            <a:custGeom>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b="b" l="0" r="r" t="0"/>
              <a:pathLst>
                <a:path h="99" w="1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2" name="chenying0907 194"/>
            <p:cNvSpPr/>
            <p:nvPr/>
          </p:nvSpPr>
          <p:spPr bwMode="auto">
            <a:xfrm>
              <a:off x="4748213" y="2590800"/>
              <a:ext cx="4763" cy="57150"/>
            </a:xfrm>
            <a:custGeom>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b="b" l="0" r="r" t="0"/>
              <a:pathLst>
                <a:path h="110" w="9">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3" name="chenying0907 195"/>
            <p:cNvSpPr/>
            <p:nvPr/>
          </p:nvSpPr>
          <p:spPr bwMode="auto">
            <a:xfrm>
              <a:off x="4641850" y="2751138"/>
              <a:ext cx="7938" cy="26988"/>
            </a:xfrm>
            <a:custGeom>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b="b" l="0" r="r" t="0"/>
              <a:pathLst>
                <a:path h="51" w="15">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4" name="chenying0907 196"/>
            <p:cNvSpPr/>
            <p:nvPr/>
          </p:nvSpPr>
          <p:spPr bwMode="auto">
            <a:xfrm>
              <a:off x="4675188" y="2751138"/>
              <a:ext cx="12700" cy="34925"/>
            </a:xfrm>
            <a:custGeom>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b="b" l="0" r="r" t="0"/>
              <a:pathLst>
                <a:path h="66" w="24">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5" name="chenying0907 197"/>
            <p:cNvSpPr/>
            <p:nvPr/>
          </p:nvSpPr>
          <p:spPr bwMode="auto">
            <a:xfrm>
              <a:off x="4710113" y="2759075"/>
              <a:ext cx="9525" cy="44450"/>
            </a:xfrm>
            <a:custGeom>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b="b" l="0" r="r" t="0"/>
              <a:pathLst>
                <a:path h="85" w="19">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6" name="chenying0907 198"/>
            <p:cNvSpPr/>
            <p:nvPr/>
          </p:nvSpPr>
          <p:spPr bwMode="auto">
            <a:xfrm>
              <a:off x="4416425" y="2370138"/>
              <a:ext cx="15875" cy="106363"/>
            </a:xfrm>
            <a:custGeom>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b="b" l="0" r="r" t="0"/>
              <a:pathLst>
                <a:path h="199" w="28">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7" name="chenying0907 199"/>
            <p:cNvSpPr/>
            <p:nvPr/>
          </p:nvSpPr>
          <p:spPr bwMode="auto">
            <a:xfrm>
              <a:off x="4464050" y="2424113"/>
              <a:ext cx="19050" cy="88900"/>
            </a:xfrm>
            <a:custGeom>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b="b" l="0" r="r" t="0"/>
              <a:pathLst>
                <a:path h="167" w="36">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8" name="chenying0907 200"/>
            <p:cNvSpPr/>
            <p:nvPr/>
          </p:nvSpPr>
          <p:spPr bwMode="auto">
            <a:xfrm>
              <a:off x="4521200" y="2484438"/>
              <a:ext cx="17463" cy="95250"/>
            </a:xfrm>
            <a:custGeom>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b="b" l="0" r="r" t="0"/>
              <a:pathLst>
                <a:path h="179" w="35">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99" name="chenying0907 201"/>
            <p:cNvSpPr/>
            <p:nvPr/>
          </p:nvSpPr>
          <p:spPr bwMode="auto">
            <a:xfrm>
              <a:off x="4570413" y="2508250"/>
              <a:ext cx="12700" cy="41275"/>
            </a:xfrm>
            <a:custGeom>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b="b" l="0" r="r" t="0"/>
              <a:pathLst>
                <a:path h="79" w="22">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0" name="chenying0907 202"/>
            <p:cNvSpPr/>
            <p:nvPr/>
          </p:nvSpPr>
          <p:spPr bwMode="auto">
            <a:xfrm>
              <a:off x="4603750" y="2557463"/>
              <a:ext cx="15875" cy="46038"/>
            </a:xfrm>
            <a:custGeom>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b="b" l="0" r="r" t="0"/>
              <a:pathLst>
                <a:path h="85" w="28">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1" name="chenying0907 203"/>
            <p:cNvSpPr/>
            <p:nvPr/>
          </p:nvSpPr>
          <p:spPr bwMode="auto">
            <a:xfrm>
              <a:off x="4687888" y="2668588"/>
              <a:ext cx="15875" cy="61913"/>
            </a:xfrm>
            <a:custGeom>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115" w="28">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2" name="chenying0907 204"/>
            <p:cNvSpPr/>
            <p:nvPr/>
          </p:nvSpPr>
          <p:spPr bwMode="auto">
            <a:xfrm>
              <a:off x="4714875" y="2657475"/>
              <a:ext cx="11113" cy="61913"/>
            </a:xfrm>
            <a:custGeom>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b="b" l="0" r="r" t="0"/>
              <a:pathLst>
                <a:path h="117" w="21">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3" name="chenying0907 206"/>
            <p:cNvSpPr>
              <a:spLocks noEditPoints="1"/>
            </p:cNvSpPr>
            <p:nvPr/>
          </p:nvSpPr>
          <p:spPr bwMode="auto">
            <a:xfrm>
              <a:off x="4249738" y="2249488"/>
              <a:ext cx="555625" cy="574675"/>
            </a:xfrm>
            <a:custGeom>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b="b" l="0" r="r" t="0"/>
              <a:pathLst>
                <a:path h="1088" w="1051">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4" name="chenying0907 207"/>
            <p:cNvSpPr/>
            <p:nvPr/>
          </p:nvSpPr>
          <p:spPr bwMode="auto">
            <a:xfrm>
              <a:off x="4251325" y="2251075"/>
              <a:ext cx="195263" cy="161925"/>
            </a:xfrm>
            <a:custGeom>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b="b" l="0" r="r" t="0"/>
              <a:pathLst>
                <a:path h="307" w="369">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5" name="chenying0907 208"/>
            <p:cNvSpPr/>
            <p:nvPr/>
          </p:nvSpPr>
          <p:spPr bwMode="auto">
            <a:xfrm>
              <a:off x="4284663" y="2282825"/>
              <a:ext cx="195263" cy="171450"/>
            </a:xfrm>
            <a:custGeom>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b="b" l="0" r="r" t="0"/>
              <a:pathLst>
                <a:path h="323" w="369">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6" name="chenying0907 209"/>
            <p:cNvSpPr/>
            <p:nvPr/>
          </p:nvSpPr>
          <p:spPr bwMode="auto">
            <a:xfrm>
              <a:off x="4446588" y="2346325"/>
              <a:ext cx="285750" cy="307975"/>
            </a:xfrm>
            <a:custGeom>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b="b" l="0" r="r" t="0"/>
              <a:pathLst>
                <a:path h="583" w="541">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7" name="chenying0907 210"/>
            <p:cNvSpPr/>
            <p:nvPr/>
          </p:nvSpPr>
          <p:spPr bwMode="auto">
            <a:xfrm>
              <a:off x="4349750" y="2435225"/>
              <a:ext cx="273050" cy="288925"/>
            </a:xfrm>
            <a:custGeom>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b="b" l="0" r="r" t="0"/>
              <a:pathLst>
                <a:path h="546" w="515">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8" name="chenying0907 211"/>
            <p:cNvSpPr/>
            <p:nvPr/>
          </p:nvSpPr>
          <p:spPr bwMode="auto">
            <a:xfrm>
              <a:off x="4708525" y="2740025"/>
              <a:ext cx="77788" cy="74613"/>
            </a:xfrm>
            <a:custGeom>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b="b" l="0" r="r" t="0"/>
              <a:pathLst>
                <a:path h="142" w="148">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509" name="chenying0907 212"/>
            <p:cNvSpPr/>
            <p:nvPr/>
          </p:nvSpPr>
          <p:spPr bwMode="auto">
            <a:xfrm>
              <a:off x="4197350" y="2182813"/>
              <a:ext cx="260350" cy="244475"/>
            </a:xfrm>
            <a:custGeom>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b="b" l="0" r="r" t="0"/>
              <a:pathLst>
                <a:path h="462" w="492">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p:nvPr/>
          </p:nvSpPr>
          <p:spPr bwMode="auto">
            <a:xfrm>
              <a:off x="3417888" y="2455863"/>
              <a:ext cx="44450" cy="82550"/>
            </a:xfrm>
            <a:custGeom>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b="b" l="0" r="r" t="0"/>
              <a:pathLst>
                <a:path h="155" w="8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8" name="chenying0907 214"/>
            <p:cNvSpPr/>
            <p:nvPr/>
          </p:nvSpPr>
          <p:spPr bwMode="auto">
            <a:xfrm>
              <a:off x="3421063" y="2446338"/>
              <a:ext cx="71438" cy="147638"/>
            </a:xfrm>
            <a:custGeom>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b="b" l="0" r="r" t="0"/>
              <a:pathLst>
                <a:path h="280" w="136">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9" name="chenying0907 215"/>
            <p:cNvSpPr/>
            <p:nvPr/>
          </p:nvSpPr>
          <p:spPr bwMode="auto">
            <a:xfrm>
              <a:off x="3441700" y="2446338"/>
              <a:ext cx="84138" cy="161925"/>
            </a:xfrm>
            <a:custGeom>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b="b" l="0" r="r" t="0"/>
              <a:pathLst>
                <a:path h="307" w="160">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0" name="chenying0907 216"/>
            <p:cNvSpPr/>
            <p:nvPr/>
          </p:nvSpPr>
          <p:spPr bwMode="auto">
            <a:xfrm>
              <a:off x="3468688" y="2425700"/>
              <a:ext cx="96838" cy="206375"/>
            </a:xfrm>
            <a:custGeom>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b="b" l="0" r="r" t="0"/>
              <a:pathLst>
                <a:path h="389" w="185">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1" name="chenying0907 217"/>
            <p:cNvSpPr/>
            <p:nvPr/>
          </p:nvSpPr>
          <p:spPr bwMode="auto">
            <a:xfrm>
              <a:off x="3514725" y="2389188"/>
              <a:ext cx="107950" cy="252413"/>
            </a:xfrm>
            <a:custGeom>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b="b" l="0" r="r" t="0"/>
              <a:pathLst>
                <a:path h="477" w="206">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2" name="chenying0907 218"/>
            <p:cNvSpPr/>
            <p:nvPr/>
          </p:nvSpPr>
          <p:spPr bwMode="auto">
            <a:xfrm>
              <a:off x="3571875" y="2335213"/>
              <a:ext cx="95250" cy="282575"/>
            </a:xfrm>
            <a:custGeom>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b="b" l="0" r="r" t="0"/>
              <a:pathLst>
                <a:path h="534" w="180">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3" name="chenying0907 219"/>
            <p:cNvSpPr/>
            <p:nvPr/>
          </p:nvSpPr>
          <p:spPr bwMode="auto">
            <a:xfrm>
              <a:off x="3662363" y="2174875"/>
              <a:ext cx="14288" cy="49213"/>
            </a:xfrm>
            <a:custGeom>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b="b" l="0" r="r" t="0"/>
              <a:pathLst>
                <a:path h="92" w="28">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4" name="chenying0907 220"/>
            <p:cNvSpPr/>
            <p:nvPr/>
          </p:nvSpPr>
          <p:spPr bwMode="auto">
            <a:xfrm>
              <a:off x="3681413" y="2162175"/>
              <a:ext cx="36513" cy="88900"/>
            </a:xfrm>
            <a:custGeom>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b="b" l="0" r="r" t="0"/>
              <a:pathLst>
                <a:path h="168" w="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5" name="chenying0907 221"/>
            <p:cNvSpPr/>
            <p:nvPr/>
          </p:nvSpPr>
          <p:spPr bwMode="auto">
            <a:xfrm>
              <a:off x="3617913" y="2128838"/>
              <a:ext cx="155575" cy="488950"/>
            </a:xfrm>
            <a:custGeom>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b="b" l="0" r="r" t="0"/>
              <a:pathLst>
                <a:path h="924" w="295">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6" name="chenying0907 222"/>
            <p:cNvSpPr/>
            <p:nvPr/>
          </p:nvSpPr>
          <p:spPr bwMode="auto">
            <a:xfrm>
              <a:off x="3648075" y="2117725"/>
              <a:ext cx="169863" cy="493713"/>
            </a:xfrm>
            <a:custGeom>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b="b" l="0" r="r" t="0"/>
              <a:pathLst>
                <a:path h="932" w="320">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7" name="chenying0907 223"/>
            <p:cNvSpPr/>
            <p:nvPr/>
          </p:nvSpPr>
          <p:spPr bwMode="auto">
            <a:xfrm>
              <a:off x="3678238" y="2128838"/>
              <a:ext cx="165100" cy="463550"/>
            </a:xfrm>
            <a:custGeom>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b="b" l="0" r="r" t="0"/>
              <a:pathLst>
                <a:path h="876" w="313">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8" name="chenying0907 224"/>
            <p:cNvSpPr/>
            <p:nvPr/>
          </p:nvSpPr>
          <p:spPr bwMode="auto">
            <a:xfrm>
              <a:off x="3725863" y="2147888"/>
              <a:ext cx="158750" cy="400050"/>
            </a:xfrm>
            <a:custGeom>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b="b" l="0" r="r" t="0"/>
              <a:pathLst>
                <a:path h="757" w="300">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29" name="chenying0907 225"/>
            <p:cNvSpPr/>
            <p:nvPr/>
          </p:nvSpPr>
          <p:spPr bwMode="auto">
            <a:xfrm>
              <a:off x="3811588" y="2182813"/>
              <a:ext cx="88900" cy="282575"/>
            </a:xfrm>
            <a:custGeom>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b="b" l="0" r="r" t="0"/>
              <a:pathLst>
                <a:path h="534" w="168">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0" name="chenying0907 226"/>
            <p:cNvSpPr/>
            <p:nvPr/>
          </p:nvSpPr>
          <p:spPr bwMode="auto">
            <a:xfrm>
              <a:off x="3902075" y="2205038"/>
              <a:ext cx="25400" cy="85725"/>
            </a:xfrm>
            <a:custGeom>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b="b" l="0" r="r" t="0"/>
              <a:pathLst>
                <a:path h="160" w="47">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1" name="chenying0907 227"/>
            <p:cNvSpPr/>
            <p:nvPr/>
          </p:nvSpPr>
          <p:spPr bwMode="auto">
            <a:xfrm>
              <a:off x="3379788" y="2730500"/>
              <a:ext cx="19050" cy="26988"/>
            </a:xfrm>
            <a:custGeom>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b="b" l="0" r="r" t="0"/>
              <a:pathLst>
                <a:path h="51" w="37">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2" name="chenying0907 228"/>
            <p:cNvSpPr/>
            <p:nvPr/>
          </p:nvSpPr>
          <p:spPr bwMode="auto">
            <a:xfrm>
              <a:off x="3419475" y="2735263"/>
              <a:ext cx="15875" cy="25400"/>
            </a:xfrm>
            <a:custGeom>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b="b" l="0" r="r" t="0"/>
              <a:pathLst>
                <a:path h="46" w="31">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3" name="chenying0907 229"/>
            <p:cNvSpPr/>
            <p:nvPr/>
          </p:nvSpPr>
          <p:spPr bwMode="auto">
            <a:xfrm>
              <a:off x="3451225" y="2735263"/>
              <a:ext cx="19050" cy="28575"/>
            </a:xfrm>
            <a:custGeom>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b="b" l="0" r="r" t="0"/>
              <a:pathLst>
                <a:path h="54" w="36">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4" name="chenying0907 230"/>
            <p:cNvSpPr/>
            <p:nvPr/>
          </p:nvSpPr>
          <p:spPr bwMode="auto">
            <a:xfrm>
              <a:off x="3490913" y="2736850"/>
              <a:ext cx="23813" cy="28575"/>
            </a:xfrm>
            <a:custGeom>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b="b" l="0" r="r" t="0"/>
              <a:pathLst>
                <a:path h="54" w="4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5" name="chenying0907 231"/>
            <p:cNvSpPr/>
            <p:nvPr/>
          </p:nvSpPr>
          <p:spPr bwMode="auto">
            <a:xfrm>
              <a:off x="3541713" y="2738438"/>
              <a:ext cx="19050" cy="28575"/>
            </a:xfrm>
            <a:custGeom>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b="b" l="0" r="r" t="0"/>
              <a:pathLst>
                <a:path h="52" w="38">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6" name="chenying0907 232"/>
            <p:cNvSpPr/>
            <p:nvPr/>
          </p:nvSpPr>
          <p:spPr bwMode="auto">
            <a:xfrm>
              <a:off x="3587750" y="2736850"/>
              <a:ext cx="22225" cy="28575"/>
            </a:xfrm>
            <a:custGeom>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b="b" l="0" r="r" t="0"/>
              <a:pathLst>
                <a:path h="54" w="41">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7" name="chenying0907 233"/>
            <p:cNvSpPr/>
            <p:nvPr/>
          </p:nvSpPr>
          <p:spPr bwMode="auto">
            <a:xfrm>
              <a:off x="3643313" y="2735263"/>
              <a:ext cx="23813" cy="30163"/>
            </a:xfrm>
            <a:custGeom>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b="b" l="0" r="r" t="0"/>
              <a:pathLst>
                <a:path h="57" w="44">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8" name="chenying0907 234"/>
            <p:cNvSpPr/>
            <p:nvPr/>
          </p:nvSpPr>
          <p:spPr bwMode="auto">
            <a:xfrm>
              <a:off x="3686175" y="2738438"/>
              <a:ext cx="23813" cy="30163"/>
            </a:xfrm>
            <a:custGeom>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b="b" l="0" r="r" t="0"/>
              <a:pathLst>
                <a:path h="57" w="44">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39" name="chenying0907 235"/>
            <p:cNvSpPr/>
            <p:nvPr/>
          </p:nvSpPr>
          <p:spPr bwMode="auto">
            <a:xfrm>
              <a:off x="3732213" y="2740025"/>
              <a:ext cx="25400" cy="30163"/>
            </a:xfrm>
            <a:custGeom>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b="b" l="0" r="r" t="0"/>
              <a:pathLst>
                <a:path h="57" w="48">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0" name="chenying0907 236"/>
            <p:cNvSpPr/>
            <p:nvPr/>
          </p:nvSpPr>
          <p:spPr bwMode="auto">
            <a:xfrm>
              <a:off x="3778250" y="2743200"/>
              <a:ext cx="26988" cy="30163"/>
            </a:xfrm>
            <a:custGeom>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b="b" l="0" r="r" t="0"/>
              <a:pathLst>
                <a:path h="57" w="51">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1" name="chenying0907 237"/>
            <p:cNvSpPr/>
            <p:nvPr/>
          </p:nvSpPr>
          <p:spPr bwMode="auto">
            <a:xfrm>
              <a:off x="3827463" y="2741613"/>
              <a:ext cx="25400" cy="31750"/>
            </a:xfrm>
            <a:custGeom>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b="b" l="0" r="r" t="0"/>
              <a:pathLst>
                <a:path h="60" w="47">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2" name="chenying0907 238"/>
            <p:cNvSpPr/>
            <p:nvPr/>
          </p:nvSpPr>
          <p:spPr bwMode="auto">
            <a:xfrm>
              <a:off x="3879850" y="2740025"/>
              <a:ext cx="19050" cy="23813"/>
            </a:xfrm>
            <a:custGeom>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b="b" l="0" r="r" t="0"/>
              <a:pathLst>
                <a:path h="45" w="37">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3" name="chenying0907 239"/>
            <p:cNvSpPr/>
            <p:nvPr/>
          </p:nvSpPr>
          <p:spPr bwMode="auto">
            <a:xfrm>
              <a:off x="3906838" y="2740025"/>
              <a:ext cx="26988" cy="28575"/>
            </a:xfrm>
            <a:custGeom>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b="b" l="0" r="r" t="0"/>
              <a:pathLst>
                <a:path h="54" w="52">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4" name="chenying0907 240"/>
            <p:cNvSpPr/>
            <p:nvPr/>
          </p:nvSpPr>
          <p:spPr bwMode="auto">
            <a:xfrm>
              <a:off x="3228975" y="2728913"/>
              <a:ext cx="14288" cy="23813"/>
            </a:xfrm>
            <a:custGeom>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b="b" l="0" r="r" t="0"/>
              <a:pathLst>
                <a:path h="44" w="28">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5" name="chenying0907 241"/>
            <p:cNvSpPr/>
            <p:nvPr/>
          </p:nvSpPr>
          <p:spPr bwMode="auto">
            <a:xfrm>
              <a:off x="3248025" y="2730500"/>
              <a:ext cx="17463" cy="26988"/>
            </a:xfrm>
            <a:custGeom>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b="b" l="0" r="r" t="0"/>
              <a:pathLst>
                <a:path h="50" w="31">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6" name="chenying0907 242"/>
            <p:cNvSpPr/>
            <p:nvPr/>
          </p:nvSpPr>
          <p:spPr bwMode="auto">
            <a:xfrm>
              <a:off x="3287713" y="2152650"/>
              <a:ext cx="22225" cy="26988"/>
            </a:xfrm>
            <a:custGeom>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b="b" l="0" r="r" t="0"/>
              <a:pathLst>
                <a:path h="52" w="44">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7" name="chenying0907 243"/>
            <p:cNvSpPr/>
            <p:nvPr/>
          </p:nvSpPr>
          <p:spPr bwMode="auto">
            <a:xfrm>
              <a:off x="3295650" y="2187575"/>
              <a:ext cx="23813" cy="25400"/>
            </a:xfrm>
            <a:custGeom>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b="b" l="0" r="r" t="0"/>
              <a:pathLst>
                <a:path h="50" w="45">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8" name="chenying0907 244"/>
            <p:cNvSpPr/>
            <p:nvPr/>
          </p:nvSpPr>
          <p:spPr bwMode="auto">
            <a:xfrm>
              <a:off x="3295650" y="2235200"/>
              <a:ext cx="30163" cy="28575"/>
            </a:xfrm>
            <a:custGeom>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b="b" l="0" r="r" t="0"/>
              <a:pathLst>
                <a:path h="52" w="57">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49" name="chenying0907 245"/>
            <p:cNvSpPr/>
            <p:nvPr/>
          </p:nvSpPr>
          <p:spPr bwMode="auto">
            <a:xfrm>
              <a:off x="3290888" y="2292350"/>
              <a:ext cx="30163" cy="30163"/>
            </a:xfrm>
            <a:custGeom>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b="b" l="0" r="r" t="0"/>
              <a:pathLst>
                <a:path h="57" w="56">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0" name="chenying0907 246"/>
            <p:cNvSpPr/>
            <p:nvPr/>
          </p:nvSpPr>
          <p:spPr bwMode="auto">
            <a:xfrm>
              <a:off x="3286125" y="2343150"/>
              <a:ext cx="26988" cy="33338"/>
            </a:xfrm>
            <a:custGeom>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b="b" l="0" r="r" t="0"/>
              <a:pathLst>
                <a:path h="62" w="52">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1" name="chenying0907 247"/>
            <p:cNvSpPr/>
            <p:nvPr/>
          </p:nvSpPr>
          <p:spPr bwMode="auto">
            <a:xfrm>
              <a:off x="3287713" y="2390775"/>
              <a:ext cx="25400" cy="33338"/>
            </a:xfrm>
            <a:custGeom>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b="b" l="0" r="r" t="0"/>
              <a:pathLst>
                <a:path h="62" w="50">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2" name="chenying0907 248"/>
            <p:cNvSpPr/>
            <p:nvPr/>
          </p:nvSpPr>
          <p:spPr bwMode="auto">
            <a:xfrm>
              <a:off x="3286125" y="2447925"/>
              <a:ext cx="23813" cy="28575"/>
            </a:xfrm>
            <a:custGeom>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b="b" l="0" r="r" t="0"/>
              <a:pathLst>
                <a:path h="54" w="46">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3" name="chenying0907 249"/>
            <p:cNvSpPr/>
            <p:nvPr/>
          </p:nvSpPr>
          <p:spPr bwMode="auto">
            <a:xfrm>
              <a:off x="3292475" y="2490788"/>
              <a:ext cx="19050" cy="28575"/>
            </a:xfrm>
            <a:custGeom>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b="b" l="0" r="r" t="0"/>
              <a:pathLst>
                <a:path h="54" w="38">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4" name="chenying0907 250"/>
            <p:cNvSpPr/>
            <p:nvPr/>
          </p:nvSpPr>
          <p:spPr bwMode="auto">
            <a:xfrm>
              <a:off x="3294063" y="2552700"/>
              <a:ext cx="22225" cy="25400"/>
            </a:xfrm>
            <a:custGeom>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b="b" l="0" r="r" t="0"/>
              <a:pathLst>
                <a:path h="47" w="44">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5" name="chenying0907 251"/>
            <p:cNvSpPr/>
            <p:nvPr/>
          </p:nvSpPr>
          <p:spPr bwMode="auto">
            <a:xfrm>
              <a:off x="3294063" y="2597150"/>
              <a:ext cx="28575" cy="34925"/>
            </a:xfrm>
            <a:custGeom>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b="b" l="0" r="r" t="0"/>
              <a:pathLst>
                <a:path h="66" w="54">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6" name="chenying0907 252"/>
            <p:cNvSpPr/>
            <p:nvPr/>
          </p:nvSpPr>
          <p:spPr bwMode="auto">
            <a:xfrm>
              <a:off x="3294063" y="2647950"/>
              <a:ext cx="20638" cy="26988"/>
            </a:xfrm>
            <a:custGeom>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b="b" l="0" r="r" t="0"/>
              <a:pathLst>
                <a:path h="52" w="41">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7" name="chenying0907 253"/>
            <p:cNvSpPr/>
            <p:nvPr/>
          </p:nvSpPr>
          <p:spPr bwMode="auto">
            <a:xfrm>
              <a:off x="3292475" y="2681288"/>
              <a:ext cx="20638" cy="20638"/>
            </a:xfrm>
            <a:custGeom>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b="b" l="0" r="r" t="0"/>
              <a:pathLst>
                <a:path h="41" w="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8" name="chenying0907 254"/>
            <p:cNvSpPr/>
            <p:nvPr/>
          </p:nvSpPr>
          <p:spPr bwMode="auto">
            <a:xfrm>
              <a:off x="3290888" y="2770188"/>
              <a:ext cx="19050" cy="26988"/>
            </a:xfrm>
            <a:custGeom>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b="b" l="0" r="r" t="0"/>
              <a:pathLst>
                <a:path h="51" w="38">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59" name="chenying0907 257"/>
            <p:cNvSpPr/>
            <p:nvPr/>
          </p:nvSpPr>
          <p:spPr bwMode="auto">
            <a:xfrm>
              <a:off x="3267075" y="2105025"/>
              <a:ext cx="100013" cy="604838"/>
            </a:xfrm>
            <a:custGeom>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b="b" l="0" r="r" t="0"/>
              <a:pathLst>
                <a:path h="1142" w="191">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0" name="chenying0907 258"/>
            <p:cNvSpPr/>
            <p:nvPr/>
          </p:nvSpPr>
          <p:spPr bwMode="auto">
            <a:xfrm>
              <a:off x="3190875" y="2687638"/>
              <a:ext cx="98425" cy="88900"/>
            </a:xfrm>
            <a:custGeom>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b="b" l="0" r="r" t="0"/>
              <a:pathLst>
                <a:path h="168" w="185">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1" name="chenying0907 259"/>
            <p:cNvSpPr/>
            <p:nvPr/>
          </p:nvSpPr>
          <p:spPr bwMode="auto">
            <a:xfrm>
              <a:off x="3348038" y="2690813"/>
              <a:ext cx="622300" cy="96838"/>
            </a:xfrm>
            <a:custGeom>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b="b" l="0" r="r" t="0"/>
              <a:pathLst>
                <a:path h="183" w="1175">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2" name="chenying0907 260"/>
            <p:cNvSpPr/>
            <p:nvPr/>
          </p:nvSpPr>
          <p:spPr bwMode="auto">
            <a:xfrm>
              <a:off x="3270250" y="2755900"/>
              <a:ext cx="95250" cy="98425"/>
            </a:xfrm>
            <a:custGeom>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b="b" l="0" r="r" t="0"/>
              <a:pathLst>
                <a:path h="186" w="180">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63" name="chenying0907 261"/>
            <p:cNvSpPr>
              <a:spLocks noEditPoints="1"/>
            </p:cNvSpPr>
            <p:nvPr/>
          </p:nvSpPr>
          <p:spPr bwMode="auto">
            <a:xfrm>
              <a:off x="3392488" y="2101850"/>
              <a:ext cx="571500" cy="552450"/>
            </a:xfrm>
            <a:custGeom>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b="b" l="0" r="r" t="0"/>
              <a:pathLst>
                <a:path h="1042" w="108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p:nvPr/>
          </p:nvSpPr>
          <p:spPr bwMode="auto">
            <a:xfrm>
              <a:off x="2292350" y="2236788"/>
              <a:ext cx="38100" cy="179388"/>
            </a:xfrm>
            <a:custGeom>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b="b" l="0" r="r" t="0"/>
              <a:pathLst>
                <a:path h="338" w="72">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1" name="chenying0907 263"/>
            <p:cNvSpPr/>
            <p:nvPr/>
          </p:nvSpPr>
          <p:spPr bwMode="auto">
            <a:xfrm>
              <a:off x="2309813" y="2203450"/>
              <a:ext cx="53975" cy="276225"/>
            </a:xfrm>
            <a:custGeom>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b="b" l="0" r="r" t="0"/>
              <a:pathLst>
                <a:path h="520" w="104">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2" name="chenying0907 264"/>
            <p:cNvSpPr/>
            <p:nvPr/>
          </p:nvSpPr>
          <p:spPr bwMode="auto">
            <a:xfrm>
              <a:off x="2349500" y="2176463"/>
              <a:ext cx="61913" cy="349250"/>
            </a:xfrm>
            <a:custGeom>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b="b" l="0" r="r" t="0"/>
              <a:pathLst>
                <a:path h="660" w="117">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3" name="chenying0907 265"/>
            <p:cNvSpPr/>
            <p:nvPr/>
          </p:nvSpPr>
          <p:spPr bwMode="auto">
            <a:xfrm>
              <a:off x="2386013" y="2193925"/>
              <a:ext cx="58738" cy="395288"/>
            </a:xfrm>
            <a:custGeom>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b="b" l="0" r="r" t="0"/>
              <a:pathLst>
                <a:path h="749" w="110">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4" name="chenying0907 266"/>
            <p:cNvSpPr/>
            <p:nvPr/>
          </p:nvSpPr>
          <p:spPr bwMode="auto">
            <a:xfrm>
              <a:off x="2413000" y="2193925"/>
              <a:ext cx="79375" cy="442913"/>
            </a:xfrm>
            <a:custGeom>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b="b" l="0" r="r" t="0"/>
              <a:pathLst>
                <a:path h="838" w="149">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5" name="chenying0907 267"/>
            <p:cNvSpPr/>
            <p:nvPr/>
          </p:nvSpPr>
          <p:spPr bwMode="auto">
            <a:xfrm>
              <a:off x="2476500" y="2239963"/>
              <a:ext cx="38100" cy="149225"/>
            </a:xfrm>
            <a:custGeom>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b="b" l="0" r="r" t="0"/>
              <a:pathLst>
                <a:path h="281" w="72">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6" name="chenying0907 268"/>
            <p:cNvSpPr/>
            <p:nvPr/>
          </p:nvSpPr>
          <p:spPr bwMode="auto">
            <a:xfrm>
              <a:off x="2516188" y="2290763"/>
              <a:ext cx="19050" cy="74613"/>
            </a:xfrm>
            <a:custGeom>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b="b" l="0" r="r" t="0"/>
              <a:pathLst>
                <a:path h="142" w="35">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7" name="chenying0907 269"/>
            <p:cNvSpPr/>
            <p:nvPr/>
          </p:nvSpPr>
          <p:spPr bwMode="auto">
            <a:xfrm>
              <a:off x="2443163" y="2420938"/>
              <a:ext cx="38100" cy="215900"/>
            </a:xfrm>
            <a:custGeom>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b="b" l="0" r="r" t="0"/>
              <a:pathLst>
                <a:path h="408" w="73">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8" name="chenying0907 270"/>
            <p:cNvSpPr/>
            <p:nvPr/>
          </p:nvSpPr>
          <p:spPr bwMode="auto">
            <a:xfrm>
              <a:off x="2463800" y="2487613"/>
              <a:ext cx="34925" cy="169863"/>
            </a:xfrm>
            <a:custGeom>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b="b" l="0" r="r" t="0"/>
              <a:pathLst>
                <a:path h="319" w="66">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99" name="chenying0907 271"/>
            <p:cNvSpPr/>
            <p:nvPr/>
          </p:nvSpPr>
          <p:spPr bwMode="auto">
            <a:xfrm>
              <a:off x="2482850" y="2514600"/>
              <a:ext cx="46038" cy="158750"/>
            </a:xfrm>
            <a:custGeom>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b="b" l="0" r="r" t="0"/>
              <a:pathLst>
                <a:path h="299" w="86">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0" name="chenying0907 272"/>
            <p:cNvSpPr/>
            <p:nvPr/>
          </p:nvSpPr>
          <p:spPr bwMode="auto">
            <a:xfrm>
              <a:off x="2516188" y="2557463"/>
              <a:ext cx="28575" cy="163513"/>
            </a:xfrm>
            <a:custGeom>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b="b" l="0" r="r" t="0"/>
              <a:pathLst>
                <a:path h="307" w="52">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1" name="chenying0907 273"/>
            <p:cNvSpPr/>
            <p:nvPr/>
          </p:nvSpPr>
          <p:spPr bwMode="auto">
            <a:xfrm>
              <a:off x="2549525" y="2571750"/>
              <a:ext cx="28575" cy="161925"/>
            </a:xfrm>
            <a:custGeom>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b="b" l="0" r="r" t="0"/>
              <a:pathLst>
                <a:path h="306" w="54">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2" name="chenying0907 274"/>
            <p:cNvSpPr/>
            <p:nvPr/>
          </p:nvSpPr>
          <p:spPr bwMode="auto">
            <a:xfrm>
              <a:off x="2579688" y="2598738"/>
              <a:ext cx="15875" cy="155575"/>
            </a:xfrm>
            <a:custGeom>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b="b" l="0" r="r" t="0"/>
              <a:pathLst>
                <a:path h="293" w="28">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3" name="chenying0907 275"/>
            <p:cNvSpPr/>
            <p:nvPr/>
          </p:nvSpPr>
          <p:spPr bwMode="auto">
            <a:xfrm>
              <a:off x="2609850" y="2592388"/>
              <a:ext cx="25400" cy="158750"/>
            </a:xfrm>
            <a:custGeom>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b="b" l="0" r="r" t="0"/>
              <a:pathLst>
                <a:path h="300" w="47">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4" name="chenying0907 276"/>
            <p:cNvSpPr/>
            <p:nvPr/>
          </p:nvSpPr>
          <p:spPr bwMode="auto">
            <a:xfrm>
              <a:off x="2649538" y="2581275"/>
              <a:ext cx="22225" cy="206375"/>
            </a:xfrm>
            <a:custGeom>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b="b" l="0" r="r" t="0"/>
              <a:pathLst>
                <a:path h="388" w="44">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5" name="chenying0907 277"/>
            <p:cNvSpPr/>
            <p:nvPr/>
          </p:nvSpPr>
          <p:spPr bwMode="auto">
            <a:xfrm>
              <a:off x="2687638" y="2544763"/>
              <a:ext cx="20638" cy="236538"/>
            </a:xfrm>
            <a:custGeom>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b="b" l="0" r="r" t="0"/>
              <a:pathLst>
                <a:path h="446" w="40">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6" name="chenying0907 278"/>
            <p:cNvSpPr/>
            <p:nvPr/>
          </p:nvSpPr>
          <p:spPr bwMode="auto">
            <a:xfrm>
              <a:off x="2714625" y="2535238"/>
              <a:ext cx="17463" cy="265113"/>
            </a:xfrm>
            <a:custGeom>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b="b" l="0" r="r" t="0"/>
              <a:pathLst>
                <a:path h="502" w="33">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7" name="chenying0907 279"/>
            <p:cNvSpPr/>
            <p:nvPr/>
          </p:nvSpPr>
          <p:spPr bwMode="auto">
            <a:xfrm>
              <a:off x="2744788" y="2547938"/>
              <a:ext cx="19050" cy="252413"/>
            </a:xfrm>
            <a:custGeom>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b="b" l="0" r="r" t="0"/>
              <a:pathLst>
                <a:path h="477" w="36">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8" name="chenying0907 280"/>
            <p:cNvSpPr/>
            <p:nvPr/>
          </p:nvSpPr>
          <p:spPr bwMode="auto">
            <a:xfrm>
              <a:off x="2774950" y="2544763"/>
              <a:ext cx="25400" cy="242888"/>
            </a:xfrm>
            <a:custGeom>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b="b" l="0" r="r" t="0"/>
              <a:pathLst>
                <a:path h="458" w="4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09" name="chenying0907 281"/>
            <p:cNvSpPr/>
            <p:nvPr/>
          </p:nvSpPr>
          <p:spPr bwMode="auto">
            <a:xfrm>
              <a:off x="2808288" y="2571750"/>
              <a:ext cx="20638" cy="209550"/>
            </a:xfrm>
            <a:custGeom>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b="b" l="0" r="r" t="0"/>
              <a:pathLst>
                <a:path h="395" w="41">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0" name="chenying0907 282"/>
            <p:cNvSpPr/>
            <p:nvPr/>
          </p:nvSpPr>
          <p:spPr bwMode="auto">
            <a:xfrm>
              <a:off x="2847975" y="2592388"/>
              <a:ext cx="14288" cy="144463"/>
            </a:xfrm>
            <a:custGeom>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b="b" l="0" r="r" t="0"/>
              <a:pathLst>
                <a:path h="275" w="28">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1" name="chenying0907 283"/>
            <p:cNvSpPr/>
            <p:nvPr/>
          </p:nvSpPr>
          <p:spPr bwMode="auto">
            <a:xfrm>
              <a:off x="2874963" y="2625725"/>
              <a:ext cx="14288" cy="101600"/>
            </a:xfrm>
            <a:custGeom>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b="b" l="0" r="r" t="0"/>
              <a:pathLst>
                <a:path h="192" w="28">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2" name="chenying0907 284"/>
            <p:cNvSpPr/>
            <p:nvPr/>
          </p:nvSpPr>
          <p:spPr bwMode="auto">
            <a:xfrm>
              <a:off x="2254250" y="2162175"/>
              <a:ext cx="657225" cy="652463"/>
            </a:xfrm>
            <a:custGeom>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b="b" l="0" r="r" t="0"/>
              <a:pathLst>
                <a:path h="1232" w="124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3" name="chenying0907 285"/>
            <p:cNvSpPr/>
            <p:nvPr/>
          </p:nvSpPr>
          <p:spPr bwMode="auto">
            <a:xfrm>
              <a:off x="2463800" y="2317750"/>
              <a:ext cx="261938" cy="290513"/>
            </a:xfrm>
            <a:custGeom>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b="b" l="0" r="r" t="0"/>
              <a:pathLst>
                <a:path h="548" w="495">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4" name="chenying0907 286"/>
            <p:cNvSpPr>
              <a:spLocks noEditPoints="1"/>
            </p:cNvSpPr>
            <p:nvPr/>
          </p:nvSpPr>
          <p:spPr bwMode="auto">
            <a:xfrm>
              <a:off x="2262188" y="2705100"/>
              <a:ext cx="312738" cy="139700"/>
            </a:xfrm>
            <a:custGeom>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b="b" l="0" r="r" t="0"/>
              <a:pathLst>
                <a:path h="263" w="590">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5" name="chenying0907 287"/>
            <p:cNvSpPr/>
            <p:nvPr/>
          </p:nvSpPr>
          <p:spPr bwMode="auto">
            <a:xfrm>
              <a:off x="2338388" y="2205038"/>
              <a:ext cx="153988" cy="179388"/>
            </a:xfrm>
            <a:custGeom>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b="b" l="0" r="r" t="0"/>
              <a:pathLst>
                <a:path h="340" w="291">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416" name="chenying0907 288"/>
            <p:cNvSpPr/>
            <p:nvPr/>
          </p:nvSpPr>
          <p:spPr bwMode="auto">
            <a:xfrm>
              <a:off x="2679700" y="2560638"/>
              <a:ext cx="160338" cy="195263"/>
            </a:xfrm>
            <a:custGeom>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b="b" l="0" r="r" t="0"/>
              <a:pathLst>
                <a:path h="368" w="305">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1" name="chenying0907 1480"/>
          <p:cNvGrpSpPr/>
          <p:nvPr/>
        </p:nvGrpSpPr>
        <p:grpSpPr>
          <a:xfrm>
            <a:off x="2612802" y="2779771"/>
            <a:ext cx="668352" cy="662016"/>
            <a:chOff x="3298825" y="3154363"/>
            <a:chExt cx="669926" cy="663575"/>
          </a:xfrm>
          <a:solidFill>
            <a:schemeClr val="accent6">
              <a:lumMod val="75000"/>
            </a:schemeClr>
          </a:solidFill>
        </p:grpSpPr>
        <p:sp>
          <p:nvSpPr>
            <p:cNvPr id="2323" name="chenying0907 289"/>
            <p:cNvSpPr/>
            <p:nvPr/>
          </p:nvSpPr>
          <p:spPr bwMode="auto">
            <a:xfrm>
              <a:off x="3313113" y="3236913"/>
              <a:ext cx="138113" cy="165100"/>
            </a:xfrm>
            <a:custGeom>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b="b" l="0" r="r" t="0"/>
              <a:pathLst>
                <a:path h="313" w="261">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4" name="chenying0907 290"/>
            <p:cNvSpPr/>
            <p:nvPr/>
          </p:nvSpPr>
          <p:spPr bwMode="auto">
            <a:xfrm>
              <a:off x="3316288" y="3211513"/>
              <a:ext cx="177800" cy="225425"/>
            </a:xfrm>
            <a:custGeom>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b="b" l="0" r="r" t="0"/>
              <a:pathLst>
                <a:path h="426" w="337">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5" name="chenying0907 291"/>
            <p:cNvSpPr/>
            <p:nvPr/>
          </p:nvSpPr>
          <p:spPr bwMode="auto">
            <a:xfrm>
              <a:off x="3319463" y="3198813"/>
              <a:ext cx="217488" cy="288925"/>
            </a:xfrm>
            <a:custGeom>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b="b" l="0" r="r" t="0"/>
              <a:pathLst>
                <a:path h="545" w="412">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6" name="chenying0907 292"/>
            <p:cNvSpPr/>
            <p:nvPr/>
          </p:nvSpPr>
          <p:spPr bwMode="auto">
            <a:xfrm>
              <a:off x="3321050" y="3190875"/>
              <a:ext cx="250825" cy="319088"/>
            </a:xfrm>
            <a:custGeom>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b="b" l="0" r="r" t="0"/>
              <a:pathLst>
                <a:path h="603" w="472">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7" name="chenying0907 293"/>
            <p:cNvSpPr/>
            <p:nvPr/>
          </p:nvSpPr>
          <p:spPr bwMode="auto">
            <a:xfrm>
              <a:off x="3325813" y="3400425"/>
              <a:ext cx="115888" cy="142875"/>
            </a:xfrm>
            <a:custGeom>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b="b" l="0" r="r" t="0"/>
              <a:pathLst>
                <a:path h="271" w="219">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8" name="chenying0907 294"/>
            <p:cNvSpPr/>
            <p:nvPr/>
          </p:nvSpPr>
          <p:spPr bwMode="auto">
            <a:xfrm>
              <a:off x="3338513" y="3462338"/>
              <a:ext cx="76200" cy="107950"/>
            </a:xfrm>
            <a:custGeom>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b="b" l="0" r="r" t="0"/>
              <a:pathLst>
                <a:path h="203" w="142">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9" name="chenying0907 295"/>
            <p:cNvSpPr/>
            <p:nvPr/>
          </p:nvSpPr>
          <p:spPr bwMode="auto">
            <a:xfrm>
              <a:off x="3351213" y="3516313"/>
              <a:ext cx="55563" cy="88900"/>
            </a:xfrm>
            <a:custGeom>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b="b" l="0" r="r" t="0"/>
              <a:pathLst>
                <a:path h="170" w="104">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0" name="chenying0907 296"/>
            <p:cNvSpPr/>
            <p:nvPr/>
          </p:nvSpPr>
          <p:spPr bwMode="auto">
            <a:xfrm>
              <a:off x="3359150" y="3557588"/>
              <a:ext cx="49213" cy="88900"/>
            </a:xfrm>
            <a:custGeom>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b="b" l="0" r="r" t="0"/>
              <a:pathLst>
                <a:path h="167" w="94">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1" name="chenying0907 297"/>
            <p:cNvSpPr/>
            <p:nvPr/>
          </p:nvSpPr>
          <p:spPr bwMode="auto">
            <a:xfrm>
              <a:off x="3373438" y="3598863"/>
              <a:ext cx="47625" cy="69850"/>
            </a:xfrm>
            <a:custGeom>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b="b" l="0" r="r" t="0"/>
              <a:pathLst>
                <a:path h="132" w="90">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2" name="chenying0907 298"/>
            <p:cNvSpPr/>
            <p:nvPr/>
          </p:nvSpPr>
          <p:spPr bwMode="auto">
            <a:xfrm>
              <a:off x="3398838" y="3617913"/>
              <a:ext cx="46038" cy="77788"/>
            </a:xfrm>
            <a:custGeom>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b="b" l="0" r="r" t="0"/>
              <a:pathLst>
                <a:path h="146" w="8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3" name="chenying0907 299"/>
            <p:cNvSpPr/>
            <p:nvPr/>
          </p:nvSpPr>
          <p:spPr bwMode="auto">
            <a:xfrm>
              <a:off x="3429000" y="3648075"/>
              <a:ext cx="42863" cy="68263"/>
            </a:xfrm>
            <a:custGeom>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b="b" l="0" r="r" t="0"/>
              <a:pathLst>
                <a:path h="127" w="81">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4" name="chenying0907 300"/>
            <p:cNvSpPr/>
            <p:nvPr/>
          </p:nvSpPr>
          <p:spPr bwMode="auto">
            <a:xfrm>
              <a:off x="3449638" y="3665538"/>
              <a:ext cx="38100" cy="80963"/>
            </a:xfrm>
            <a:custGeom>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b="b" l="0" r="r" t="0"/>
              <a:pathLst>
                <a:path h="152" w="7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5" name="chenying0907 301"/>
            <p:cNvSpPr/>
            <p:nvPr/>
          </p:nvSpPr>
          <p:spPr bwMode="auto">
            <a:xfrm>
              <a:off x="3481388" y="3683000"/>
              <a:ext cx="38100" cy="68263"/>
            </a:xfrm>
            <a:custGeom>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b="b" l="0" r="r" t="0"/>
              <a:pathLst>
                <a:path h="128" w="71">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6" name="chenying0907 302"/>
            <p:cNvSpPr/>
            <p:nvPr/>
          </p:nvSpPr>
          <p:spPr bwMode="auto">
            <a:xfrm>
              <a:off x="3514725" y="3687763"/>
              <a:ext cx="39688" cy="82550"/>
            </a:xfrm>
            <a:custGeom>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b="b" l="0" r="r" t="0"/>
              <a:pathLst>
                <a:path h="156" w="77">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7" name="chenying0907 303"/>
            <p:cNvSpPr/>
            <p:nvPr/>
          </p:nvSpPr>
          <p:spPr bwMode="auto">
            <a:xfrm>
              <a:off x="3541713" y="3703638"/>
              <a:ext cx="42863" cy="74613"/>
            </a:xfrm>
            <a:custGeom>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b="b" l="0" r="r" t="0"/>
              <a:pathLst>
                <a:path h="142" w="81">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8" name="chenying0907 304"/>
            <p:cNvSpPr/>
            <p:nvPr/>
          </p:nvSpPr>
          <p:spPr bwMode="auto">
            <a:xfrm>
              <a:off x="3570288" y="3708400"/>
              <a:ext cx="47625" cy="73025"/>
            </a:xfrm>
            <a:custGeom>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b="b" l="0" r="r" t="0"/>
              <a:pathLst>
                <a:path h="137" w="91">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39" name="chenying0907 305"/>
            <p:cNvSpPr/>
            <p:nvPr/>
          </p:nvSpPr>
          <p:spPr bwMode="auto">
            <a:xfrm>
              <a:off x="3576638" y="3700463"/>
              <a:ext cx="68263" cy="103188"/>
            </a:xfrm>
            <a:custGeom>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b="b" l="0" r="r" t="0"/>
              <a:pathLst>
                <a:path h="194" w="128">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0" name="chenying0907 306"/>
            <p:cNvSpPr/>
            <p:nvPr/>
          </p:nvSpPr>
          <p:spPr bwMode="auto">
            <a:xfrm>
              <a:off x="3627438" y="3687763"/>
              <a:ext cx="47625" cy="119063"/>
            </a:xfrm>
            <a:custGeom>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b="b" l="0" r="r" t="0"/>
              <a:pathLst>
                <a:path h="223" w="90">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1" name="chenying0907 307"/>
            <p:cNvSpPr/>
            <p:nvPr/>
          </p:nvSpPr>
          <p:spPr bwMode="auto">
            <a:xfrm>
              <a:off x="3654425" y="3678238"/>
              <a:ext cx="63500" cy="117475"/>
            </a:xfrm>
            <a:custGeom>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b="b" l="0" r="r" t="0"/>
              <a:pathLst>
                <a:path h="221" w="119">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2" name="chenying0907 308"/>
            <p:cNvSpPr/>
            <p:nvPr/>
          </p:nvSpPr>
          <p:spPr bwMode="auto">
            <a:xfrm>
              <a:off x="3675063" y="3630613"/>
              <a:ext cx="95250" cy="171450"/>
            </a:xfrm>
            <a:custGeom>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b="b" l="0" r="r" t="0"/>
              <a:pathLst>
                <a:path h="322" w="181">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3" name="chenying0907 309"/>
            <p:cNvSpPr/>
            <p:nvPr/>
          </p:nvSpPr>
          <p:spPr bwMode="auto">
            <a:xfrm>
              <a:off x="3714750" y="3598863"/>
              <a:ext cx="106363" cy="188913"/>
            </a:xfrm>
            <a:custGeom>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b="b" l="0" r="r" t="0"/>
              <a:pathLst>
                <a:path h="359" w="200">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4" name="chenying0907 310"/>
            <p:cNvSpPr/>
            <p:nvPr/>
          </p:nvSpPr>
          <p:spPr bwMode="auto">
            <a:xfrm>
              <a:off x="3770313" y="3409950"/>
              <a:ext cx="198438" cy="354013"/>
            </a:xfrm>
            <a:custGeom>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b="b" l="0" r="r" t="0"/>
              <a:pathLst>
                <a:path h="668" w="374">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5" name="chenying0907 311"/>
            <p:cNvSpPr/>
            <p:nvPr/>
          </p:nvSpPr>
          <p:spPr bwMode="auto">
            <a:xfrm>
              <a:off x="3817938" y="3492500"/>
              <a:ext cx="133350" cy="258763"/>
            </a:xfrm>
            <a:custGeom>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b="b" l="0" r="r" t="0"/>
              <a:pathLst>
                <a:path h="488" w="251">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6" name="chenying0907 312"/>
            <p:cNvSpPr/>
            <p:nvPr/>
          </p:nvSpPr>
          <p:spPr bwMode="auto">
            <a:xfrm>
              <a:off x="3852863" y="3552825"/>
              <a:ext cx="103188" cy="176213"/>
            </a:xfrm>
            <a:custGeom>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b="b" l="0" r="r" t="0"/>
              <a:pathLst>
                <a:path h="332" w="194">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7" name="chenying0907 313"/>
            <p:cNvSpPr/>
            <p:nvPr/>
          </p:nvSpPr>
          <p:spPr bwMode="auto">
            <a:xfrm>
              <a:off x="3544888" y="3167063"/>
              <a:ext cx="79375" cy="114300"/>
            </a:xfrm>
            <a:custGeom>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b="b" l="0" r="r" t="0"/>
              <a:pathLst>
                <a:path h="216" w="151">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8" name="chenying0907 314"/>
            <p:cNvSpPr/>
            <p:nvPr/>
          </p:nvSpPr>
          <p:spPr bwMode="auto">
            <a:xfrm>
              <a:off x="3598863" y="3168650"/>
              <a:ext cx="71438" cy="95250"/>
            </a:xfrm>
            <a:custGeom>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b="b" l="0" r="r" t="0"/>
              <a:pathLst>
                <a:path h="180" w="134">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49" name="chenying0907 315"/>
            <p:cNvSpPr/>
            <p:nvPr/>
          </p:nvSpPr>
          <p:spPr bwMode="auto">
            <a:xfrm>
              <a:off x="3644900" y="3186113"/>
              <a:ext cx="52388" cy="76200"/>
            </a:xfrm>
            <a:custGeom>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b="b" l="0" r="r" t="0"/>
              <a:pathLst>
                <a:path h="143" w="99">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0" name="chenying0907 316"/>
            <p:cNvSpPr/>
            <p:nvPr/>
          </p:nvSpPr>
          <p:spPr bwMode="auto">
            <a:xfrm>
              <a:off x="3679825" y="3197225"/>
              <a:ext cx="58738" cy="66675"/>
            </a:xfrm>
            <a:custGeom>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b="b" l="0" r="r" t="0"/>
              <a:pathLst>
                <a:path h="127" w="110">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1" name="chenying0907 317"/>
            <p:cNvSpPr/>
            <p:nvPr/>
          </p:nvSpPr>
          <p:spPr bwMode="auto">
            <a:xfrm>
              <a:off x="3714750" y="3203575"/>
              <a:ext cx="55563" cy="68263"/>
            </a:xfrm>
            <a:custGeom>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b="b" l="0" r="r" t="0"/>
              <a:pathLst>
                <a:path h="128" w="105">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2" name="chenying0907 318"/>
            <p:cNvSpPr/>
            <p:nvPr/>
          </p:nvSpPr>
          <p:spPr bwMode="auto">
            <a:xfrm>
              <a:off x="3751263" y="3214688"/>
              <a:ext cx="41275" cy="61913"/>
            </a:xfrm>
            <a:custGeom>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b="b" l="0" r="r" t="0"/>
              <a:pathLst>
                <a:path h="117" w="80">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3" name="chenying0907 319"/>
            <p:cNvSpPr/>
            <p:nvPr/>
          </p:nvSpPr>
          <p:spPr bwMode="auto">
            <a:xfrm>
              <a:off x="3775075" y="3227388"/>
              <a:ext cx="42863" cy="55563"/>
            </a:xfrm>
            <a:custGeom>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b="b" l="0" r="r" t="0"/>
              <a:pathLst>
                <a:path h="105" w="81">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4" name="chenying0907 320"/>
            <p:cNvSpPr/>
            <p:nvPr/>
          </p:nvSpPr>
          <p:spPr bwMode="auto">
            <a:xfrm>
              <a:off x="3792538" y="3240088"/>
              <a:ext cx="46038" cy="57150"/>
            </a:xfrm>
            <a:custGeom>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b="b" l="0" r="r" t="0"/>
              <a:pathLst>
                <a:path h="109" w="86">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5" name="chenying0907 321"/>
            <p:cNvSpPr/>
            <p:nvPr/>
          </p:nvSpPr>
          <p:spPr bwMode="auto">
            <a:xfrm>
              <a:off x="3817938" y="3254375"/>
              <a:ext cx="33338" cy="55563"/>
            </a:xfrm>
            <a:custGeom>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b="b" l="0" r="r" t="0"/>
              <a:pathLst>
                <a:path h="104" w="61">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6" name="chenying0907 322"/>
            <p:cNvSpPr/>
            <p:nvPr/>
          </p:nvSpPr>
          <p:spPr bwMode="auto">
            <a:xfrm>
              <a:off x="3843338" y="3259138"/>
              <a:ext cx="36513" cy="63500"/>
            </a:xfrm>
            <a:custGeom>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b="b" l="0" r="r" t="0"/>
              <a:pathLst>
                <a:path h="119" w="70">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7" name="chenying0907 323"/>
            <p:cNvSpPr/>
            <p:nvPr/>
          </p:nvSpPr>
          <p:spPr bwMode="auto">
            <a:xfrm>
              <a:off x="3857625" y="3278188"/>
              <a:ext cx="41275" cy="66675"/>
            </a:xfrm>
            <a:custGeom>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b="b" l="0" r="r" t="0"/>
              <a:pathLst>
                <a:path h="127" w="76">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8" name="chenying0907 324"/>
            <p:cNvSpPr/>
            <p:nvPr/>
          </p:nvSpPr>
          <p:spPr bwMode="auto">
            <a:xfrm>
              <a:off x="3875088" y="3305175"/>
              <a:ext cx="42863" cy="69850"/>
            </a:xfrm>
            <a:custGeom>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b="b" l="0" r="r" t="0"/>
              <a:pathLst>
                <a:path h="132" w="80">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59" name="chenying0907 325"/>
            <p:cNvSpPr/>
            <p:nvPr/>
          </p:nvSpPr>
          <p:spPr bwMode="auto">
            <a:xfrm>
              <a:off x="3883025" y="3336925"/>
              <a:ext cx="47625" cy="76200"/>
            </a:xfrm>
            <a:custGeom>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b="b" l="0" r="r" t="0"/>
              <a:pathLst>
                <a:path h="142" w="89">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0" name="chenying0907 326"/>
            <p:cNvSpPr/>
            <p:nvPr/>
          </p:nvSpPr>
          <p:spPr bwMode="auto">
            <a:xfrm>
              <a:off x="3883025" y="3362325"/>
              <a:ext cx="63500" cy="82550"/>
            </a:xfrm>
            <a:custGeom>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b="b" l="0" r="r" t="0"/>
              <a:pathLst>
                <a:path h="157" w="118">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1" name="chenying0907 327"/>
            <p:cNvSpPr/>
            <p:nvPr/>
          </p:nvSpPr>
          <p:spPr bwMode="auto">
            <a:xfrm>
              <a:off x="3535363" y="3360738"/>
              <a:ext cx="34925" cy="61913"/>
            </a:xfrm>
            <a:custGeom>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b="b" l="0" r="r" t="0"/>
              <a:pathLst>
                <a:path h="117" w="66">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2" name="chenying0907 328"/>
            <p:cNvSpPr/>
            <p:nvPr/>
          </p:nvSpPr>
          <p:spPr bwMode="auto">
            <a:xfrm>
              <a:off x="3575050" y="3349625"/>
              <a:ext cx="31750" cy="46038"/>
            </a:xfrm>
            <a:custGeom>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b="b" l="0" r="r" t="0"/>
              <a:pathLst>
                <a:path h="86" w="62">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3" name="chenying0907 329"/>
            <p:cNvSpPr/>
            <p:nvPr/>
          </p:nvSpPr>
          <p:spPr bwMode="auto">
            <a:xfrm>
              <a:off x="3602038" y="3348038"/>
              <a:ext cx="33338" cy="44450"/>
            </a:xfrm>
            <a:custGeom>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b="b" l="0" r="r" t="0"/>
              <a:pathLst>
                <a:path h="84" w="62">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4" name="chenying0907 330"/>
            <p:cNvSpPr/>
            <p:nvPr/>
          </p:nvSpPr>
          <p:spPr bwMode="auto">
            <a:xfrm>
              <a:off x="3632200" y="3352800"/>
              <a:ext cx="28575" cy="39688"/>
            </a:xfrm>
            <a:custGeom>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b="b" l="0" r="r" t="0"/>
              <a:pathLst>
                <a:path h="75" w="52">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5" name="chenying0907 331"/>
            <p:cNvSpPr/>
            <p:nvPr/>
          </p:nvSpPr>
          <p:spPr bwMode="auto">
            <a:xfrm>
              <a:off x="3670300" y="3357563"/>
              <a:ext cx="17463" cy="26988"/>
            </a:xfrm>
            <a:custGeom>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b="b" l="0" r="r" t="0"/>
              <a:pathLst>
                <a:path h="52" w="3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6" name="chenying0907 332"/>
            <p:cNvSpPr/>
            <p:nvPr/>
          </p:nvSpPr>
          <p:spPr bwMode="auto">
            <a:xfrm>
              <a:off x="3690938" y="3352800"/>
              <a:ext cx="22225" cy="36513"/>
            </a:xfrm>
            <a:custGeom>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b="b" l="0" r="r" t="0"/>
              <a:pathLst>
                <a:path h="71" w="42">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7" name="chenying0907 333"/>
            <p:cNvSpPr/>
            <p:nvPr/>
          </p:nvSpPr>
          <p:spPr bwMode="auto">
            <a:xfrm>
              <a:off x="3724275" y="3357563"/>
              <a:ext cx="23813" cy="30163"/>
            </a:xfrm>
            <a:custGeom>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b="b" l="0" r="r" t="0"/>
              <a:pathLst>
                <a:path h="57" w="43">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8" name="chenying0907 334"/>
            <p:cNvSpPr/>
            <p:nvPr/>
          </p:nvSpPr>
          <p:spPr bwMode="auto">
            <a:xfrm>
              <a:off x="3740150" y="3365500"/>
              <a:ext cx="22225" cy="30163"/>
            </a:xfrm>
            <a:custGeom>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b="b" l="0" r="r" t="0"/>
              <a:pathLst>
                <a:path h="57" w="43">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69" name="chenying0907 335"/>
            <p:cNvSpPr/>
            <p:nvPr/>
          </p:nvSpPr>
          <p:spPr bwMode="auto">
            <a:xfrm>
              <a:off x="3762375" y="3375025"/>
              <a:ext cx="12700" cy="30163"/>
            </a:xfrm>
            <a:custGeom>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b="b" l="0" r="r" t="0"/>
              <a:pathLst>
                <a:path h="56" w="24">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0" name="chenying0907 336"/>
            <p:cNvSpPr/>
            <p:nvPr/>
          </p:nvSpPr>
          <p:spPr bwMode="auto">
            <a:xfrm>
              <a:off x="3757613" y="3392488"/>
              <a:ext cx="38100" cy="42863"/>
            </a:xfrm>
            <a:custGeom>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b="b" l="0" r="r" t="0"/>
              <a:pathLst>
                <a:path h="80" w="71">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1" name="chenying0907 337"/>
            <p:cNvSpPr/>
            <p:nvPr/>
          </p:nvSpPr>
          <p:spPr bwMode="auto">
            <a:xfrm>
              <a:off x="3714750" y="3413125"/>
              <a:ext cx="88900" cy="87313"/>
            </a:xfrm>
            <a:custGeom>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b="b" l="0" r="r" t="0"/>
              <a:pathLst>
                <a:path h="166" w="167">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2" name="chenying0907 338"/>
            <p:cNvSpPr/>
            <p:nvPr/>
          </p:nvSpPr>
          <p:spPr bwMode="auto">
            <a:xfrm>
              <a:off x="3743325" y="3448050"/>
              <a:ext cx="57150" cy="65088"/>
            </a:xfrm>
            <a:custGeom>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b="b" l="0" r="r" t="0"/>
              <a:pathLst>
                <a:path h="123" w="110">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3" name="chenying0907 339"/>
            <p:cNvSpPr/>
            <p:nvPr/>
          </p:nvSpPr>
          <p:spPr bwMode="auto">
            <a:xfrm>
              <a:off x="3752850" y="3470275"/>
              <a:ext cx="50800" cy="60325"/>
            </a:xfrm>
            <a:custGeom>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b="b" l="0" r="r" t="0"/>
              <a:pathLst>
                <a:path h="114" w="95">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4" name="chenying0907 340"/>
            <p:cNvSpPr/>
            <p:nvPr/>
          </p:nvSpPr>
          <p:spPr bwMode="auto">
            <a:xfrm>
              <a:off x="3497263" y="3452813"/>
              <a:ext cx="14288" cy="30163"/>
            </a:xfrm>
            <a:custGeom>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b="b" l="0" r="r" t="0"/>
              <a:pathLst>
                <a:path h="57" w="28">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5" name="chenying0907 341"/>
            <p:cNvSpPr/>
            <p:nvPr/>
          </p:nvSpPr>
          <p:spPr bwMode="auto">
            <a:xfrm>
              <a:off x="3516313" y="3560763"/>
              <a:ext cx="12700" cy="39688"/>
            </a:xfrm>
            <a:custGeom>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b="b" l="0" r="r" t="0"/>
              <a:pathLst>
                <a:path h="75" w="24">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6" name="chenying0907 342"/>
            <p:cNvSpPr/>
            <p:nvPr/>
          </p:nvSpPr>
          <p:spPr bwMode="auto">
            <a:xfrm>
              <a:off x="3535363" y="3578225"/>
              <a:ext cx="9525" cy="33338"/>
            </a:xfrm>
            <a:custGeom>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b="b" l="0" r="r" t="0"/>
              <a:pathLst>
                <a:path h="62" w="18">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7" name="chenying0907 343"/>
            <p:cNvSpPr/>
            <p:nvPr/>
          </p:nvSpPr>
          <p:spPr bwMode="auto">
            <a:xfrm>
              <a:off x="3554413" y="3590925"/>
              <a:ext cx="4763" cy="26988"/>
            </a:xfrm>
            <a:custGeom>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b="b" l="0" r="r" t="0"/>
              <a:pathLst>
                <a:path h="52" w="9">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8" name="chenying0907 344"/>
            <p:cNvSpPr/>
            <p:nvPr/>
          </p:nvSpPr>
          <p:spPr bwMode="auto">
            <a:xfrm>
              <a:off x="3570288" y="3595688"/>
              <a:ext cx="14288" cy="33338"/>
            </a:xfrm>
            <a:custGeom>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b="b" l="0" r="r" t="0"/>
              <a:pathLst>
                <a:path h="62" w="28">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79" name="chenying0907 345"/>
            <p:cNvSpPr/>
            <p:nvPr/>
          </p:nvSpPr>
          <p:spPr bwMode="auto">
            <a:xfrm>
              <a:off x="3592513" y="3600450"/>
              <a:ext cx="17463" cy="33338"/>
            </a:xfrm>
            <a:custGeom>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b="b" l="0" r="r" t="0"/>
              <a:pathLst>
                <a:path h="61" w="33">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0" name="chenying0907 346"/>
            <p:cNvSpPr/>
            <p:nvPr/>
          </p:nvSpPr>
          <p:spPr bwMode="auto">
            <a:xfrm>
              <a:off x="3617913" y="3595688"/>
              <a:ext cx="26988" cy="39688"/>
            </a:xfrm>
            <a:custGeom>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b="b" l="0" r="r" t="0"/>
              <a:pathLst>
                <a:path h="76" w="51">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1" name="chenying0907 347"/>
            <p:cNvSpPr/>
            <p:nvPr/>
          </p:nvSpPr>
          <p:spPr bwMode="auto">
            <a:xfrm>
              <a:off x="3640138" y="3600450"/>
              <a:ext cx="22225" cy="34925"/>
            </a:xfrm>
            <a:custGeom>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b="b" l="0" r="r" t="0"/>
              <a:pathLst>
                <a:path h="66" w="42">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2" name="chenying0907 348"/>
            <p:cNvSpPr/>
            <p:nvPr/>
          </p:nvSpPr>
          <p:spPr bwMode="auto">
            <a:xfrm>
              <a:off x="3665538" y="3603625"/>
              <a:ext cx="19050" cy="34925"/>
            </a:xfrm>
            <a:custGeom>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b="b" l="0" r="r" t="0"/>
              <a:pathLst>
                <a:path h="66" w="38">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3" name="chenying0907 349"/>
            <p:cNvSpPr/>
            <p:nvPr/>
          </p:nvSpPr>
          <p:spPr bwMode="auto">
            <a:xfrm>
              <a:off x="3686175" y="3608388"/>
              <a:ext cx="17463" cy="30163"/>
            </a:xfrm>
            <a:custGeom>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b="b" l="0" r="r" t="0"/>
              <a:pathLst>
                <a:path h="57" w="33">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4" name="chenying0907 350"/>
            <p:cNvSpPr/>
            <p:nvPr/>
          </p:nvSpPr>
          <p:spPr bwMode="auto">
            <a:xfrm>
              <a:off x="3703638" y="3613150"/>
              <a:ext cx="22225" cy="30163"/>
            </a:xfrm>
            <a:custGeom>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b="b" l="0" r="r" t="0"/>
              <a:pathLst>
                <a:path h="57" w="42">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5" name="chenying0907 351"/>
            <p:cNvSpPr/>
            <p:nvPr/>
          </p:nvSpPr>
          <p:spPr bwMode="auto">
            <a:xfrm>
              <a:off x="3725863" y="3621088"/>
              <a:ext cx="25400" cy="34925"/>
            </a:xfrm>
            <a:custGeom>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b="b" l="0" r="r" t="0"/>
              <a:pathLst>
                <a:path h="65" w="48">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6" name="chenying0907 352"/>
            <p:cNvSpPr>
              <a:spLocks noEditPoints="1"/>
            </p:cNvSpPr>
            <p:nvPr/>
          </p:nvSpPr>
          <p:spPr bwMode="auto">
            <a:xfrm>
              <a:off x="3298825" y="3154363"/>
              <a:ext cx="669925" cy="663575"/>
            </a:xfrm>
            <a:custGeom>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b="b" l="0" r="r" t="0"/>
              <a:pathLst>
                <a:path h="1253" w="1264">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7" name="chenying0907 353"/>
            <p:cNvSpPr>
              <a:spLocks noEditPoints="1"/>
            </p:cNvSpPr>
            <p:nvPr/>
          </p:nvSpPr>
          <p:spPr bwMode="auto">
            <a:xfrm>
              <a:off x="3565525" y="3451225"/>
              <a:ext cx="104775" cy="98425"/>
            </a:xfrm>
            <a:custGeom>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b="b" l="0" r="r" t="0"/>
              <a:pathLst>
                <a:path h="184" w="196">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8" name="chenying0907 354"/>
            <p:cNvSpPr/>
            <p:nvPr/>
          </p:nvSpPr>
          <p:spPr bwMode="auto">
            <a:xfrm>
              <a:off x="3473450" y="3341688"/>
              <a:ext cx="346075" cy="288925"/>
            </a:xfrm>
            <a:custGeom>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b="b" l="0" r="r" t="0"/>
              <a:pathLst>
                <a:path h="547" w="656">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89" name="chenying0907 355"/>
            <p:cNvSpPr/>
            <p:nvPr/>
          </p:nvSpPr>
          <p:spPr bwMode="auto">
            <a:xfrm>
              <a:off x="3398838" y="3257550"/>
              <a:ext cx="492125" cy="452438"/>
            </a:xfrm>
            <a:custGeom>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b="b" l="0" r="r" t="0"/>
              <a:pathLst>
                <a:path h="853" w="930">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p:nvPr/>
          </p:nvSpPr>
          <p:spPr bwMode="auto">
            <a:xfrm>
              <a:off x="4276725" y="3703638"/>
              <a:ext cx="17463" cy="60325"/>
            </a:xfrm>
            <a:custGeom>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b="b" l="0" r="r" t="0"/>
              <a:pathLst>
                <a:path h="114" w="33">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3" name="chenying0907 357"/>
            <p:cNvSpPr/>
            <p:nvPr/>
          </p:nvSpPr>
          <p:spPr bwMode="auto">
            <a:xfrm>
              <a:off x="4314825" y="3724275"/>
              <a:ext cx="17463" cy="57150"/>
            </a:xfrm>
            <a:custGeom>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b="b" l="0" r="r" t="0"/>
              <a:pathLst>
                <a:path h="109" w="33">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4" name="chenying0907 358"/>
            <p:cNvSpPr/>
            <p:nvPr/>
          </p:nvSpPr>
          <p:spPr bwMode="auto">
            <a:xfrm>
              <a:off x="4352925" y="3725863"/>
              <a:ext cx="22225" cy="55563"/>
            </a:xfrm>
            <a:custGeom>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b="b" l="0" r="r" t="0"/>
              <a:pathLst>
                <a:path h="104" w="42">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5" name="chenying0907 359"/>
            <p:cNvSpPr/>
            <p:nvPr/>
          </p:nvSpPr>
          <p:spPr bwMode="auto">
            <a:xfrm>
              <a:off x="4387850" y="3729038"/>
              <a:ext cx="26988" cy="57150"/>
            </a:xfrm>
            <a:custGeom>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b="b" l="0" r="r" t="0"/>
              <a:pathLst>
                <a:path h="108" w="52">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6" name="chenying0907 360"/>
            <p:cNvSpPr/>
            <p:nvPr/>
          </p:nvSpPr>
          <p:spPr bwMode="auto">
            <a:xfrm>
              <a:off x="4438650" y="3730625"/>
              <a:ext cx="23813" cy="55563"/>
            </a:xfrm>
            <a:custGeom>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b="b" l="0" r="r" t="0"/>
              <a:pathLst>
                <a:path h="104" w="46">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7" name="chenying0907 361"/>
            <p:cNvSpPr/>
            <p:nvPr/>
          </p:nvSpPr>
          <p:spPr bwMode="auto">
            <a:xfrm>
              <a:off x="4478338" y="3732213"/>
              <a:ext cx="25400" cy="52388"/>
            </a:xfrm>
            <a:custGeom>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b="b" l="0" r="r" t="0"/>
              <a:pathLst>
                <a:path h="99" w="48">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8" name="chenying0907 362"/>
            <p:cNvSpPr/>
            <p:nvPr/>
          </p:nvSpPr>
          <p:spPr bwMode="auto">
            <a:xfrm>
              <a:off x="4508500" y="3738563"/>
              <a:ext cx="19050" cy="55563"/>
            </a:xfrm>
            <a:custGeom>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b="b" l="0" r="r" t="0"/>
              <a:pathLst>
                <a:path h="105" w="38">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9" name="chenying0907 363"/>
            <p:cNvSpPr/>
            <p:nvPr/>
          </p:nvSpPr>
          <p:spPr bwMode="auto">
            <a:xfrm>
              <a:off x="4545013" y="3736975"/>
              <a:ext cx="15875" cy="49213"/>
            </a:xfrm>
            <a:custGeom>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94" w="28">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0" name="chenying0907 364"/>
            <p:cNvSpPr/>
            <p:nvPr/>
          </p:nvSpPr>
          <p:spPr bwMode="auto">
            <a:xfrm>
              <a:off x="4605338" y="3643313"/>
              <a:ext cx="47625" cy="82550"/>
            </a:xfrm>
            <a:custGeom>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b="b" l="0" r="r" t="0"/>
              <a:pathLst>
                <a:path h="155" w="90">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1" name="chenying0907 365"/>
            <p:cNvSpPr/>
            <p:nvPr/>
          </p:nvSpPr>
          <p:spPr bwMode="auto">
            <a:xfrm>
              <a:off x="4610100" y="3646488"/>
              <a:ext cx="71438" cy="104775"/>
            </a:xfrm>
            <a:custGeom>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b="b" l="0" r="r" t="0"/>
              <a:pathLst>
                <a:path h="199" w="134">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2" name="chenying0907 366"/>
            <p:cNvSpPr/>
            <p:nvPr/>
          </p:nvSpPr>
          <p:spPr bwMode="auto">
            <a:xfrm>
              <a:off x="4624388" y="3638550"/>
              <a:ext cx="84138" cy="130175"/>
            </a:xfrm>
            <a:custGeom>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b="b" l="0" r="r" t="0"/>
              <a:pathLst>
                <a:path h="246" w="159">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3" name="chenying0907 367"/>
            <p:cNvSpPr/>
            <p:nvPr/>
          </p:nvSpPr>
          <p:spPr bwMode="auto">
            <a:xfrm>
              <a:off x="4648200" y="3646488"/>
              <a:ext cx="80963" cy="120650"/>
            </a:xfrm>
            <a:custGeom>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b="b" l="0" r="r" t="0"/>
              <a:pathLst>
                <a:path h="228" w="151">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4" name="chenying0907 368"/>
            <p:cNvSpPr/>
            <p:nvPr/>
          </p:nvSpPr>
          <p:spPr bwMode="auto">
            <a:xfrm>
              <a:off x="4708525" y="3648075"/>
              <a:ext cx="52388" cy="69850"/>
            </a:xfrm>
            <a:custGeom>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b="b" l="0" r="r" t="0"/>
              <a:pathLst>
                <a:path h="132" w="100">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5" name="chenying0907 369"/>
            <p:cNvSpPr/>
            <p:nvPr/>
          </p:nvSpPr>
          <p:spPr bwMode="auto">
            <a:xfrm>
              <a:off x="4749800" y="3648075"/>
              <a:ext cx="39688" cy="52388"/>
            </a:xfrm>
            <a:custGeom>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b="b" l="0" r="r" t="0"/>
              <a:pathLst>
                <a:path h="99" w="75">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6" name="chenying0907 370"/>
            <p:cNvSpPr/>
            <p:nvPr/>
          </p:nvSpPr>
          <p:spPr bwMode="auto">
            <a:xfrm>
              <a:off x="4384675" y="3116263"/>
              <a:ext cx="22225" cy="38100"/>
            </a:xfrm>
            <a:custGeom>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b="b" l="0" r="r" t="0"/>
              <a:pathLst>
                <a:path h="70" w="42">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7" name="chenying0907 371"/>
            <p:cNvSpPr/>
            <p:nvPr/>
          </p:nvSpPr>
          <p:spPr bwMode="auto">
            <a:xfrm>
              <a:off x="4446588" y="3108325"/>
              <a:ext cx="34925" cy="47625"/>
            </a:xfrm>
            <a:custGeom>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b="b" l="0" r="r" t="0"/>
              <a:pathLst>
                <a:path h="90" w="65">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8" name="chenying0907 372"/>
            <p:cNvSpPr/>
            <p:nvPr/>
          </p:nvSpPr>
          <p:spPr bwMode="auto">
            <a:xfrm>
              <a:off x="4516438" y="3119438"/>
              <a:ext cx="22225" cy="39688"/>
            </a:xfrm>
            <a:custGeom>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b="b" l="0" r="r" t="0"/>
              <a:pathLst>
                <a:path h="75" w="42">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89" name="chenying0907 373"/>
            <p:cNvSpPr/>
            <p:nvPr/>
          </p:nvSpPr>
          <p:spPr bwMode="auto">
            <a:xfrm>
              <a:off x="4583113" y="3121025"/>
              <a:ext cx="26988" cy="34925"/>
            </a:xfrm>
            <a:custGeom>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b="b" l="0" r="r" t="0"/>
              <a:pathLst>
                <a:path h="66" w="51">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0" name="chenying0907 374"/>
            <p:cNvSpPr/>
            <p:nvPr/>
          </p:nvSpPr>
          <p:spPr bwMode="auto">
            <a:xfrm>
              <a:off x="4638675" y="3114675"/>
              <a:ext cx="26988" cy="44450"/>
            </a:xfrm>
            <a:custGeom>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b="b" l="0" r="r" t="0"/>
              <a:pathLst>
                <a:path h="84" w="52">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1" name="chenying0907 375"/>
            <p:cNvSpPr/>
            <p:nvPr/>
          </p:nvSpPr>
          <p:spPr bwMode="auto">
            <a:xfrm>
              <a:off x="4686300" y="3121025"/>
              <a:ext cx="25400" cy="38100"/>
            </a:xfrm>
            <a:custGeom>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b="b" l="0" r="r" t="0"/>
              <a:pathLst>
                <a:path h="71" w="47">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2" name="chenying0907 376"/>
            <p:cNvSpPr/>
            <p:nvPr/>
          </p:nvSpPr>
          <p:spPr bwMode="auto">
            <a:xfrm>
              <a:off x="4721225" y="3125788"/>
              <a:ext cx="33338" cy="38100"/>
            </a:xfrm>
            <a:custGeom>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b="b" l="0" r="r" t="0"/>
              <a:pathLst>
                <a:path h="72" w="6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3" name="chenying0907 377"/>
            <p:cNvSpPr/>
            <p:nvPr/>
          </p:nvSpPr>
          <p:spPr bwMode="auto">
            <a:xfrm>
              <a:off x="4311650" y="3119438"/>
              <a:ext cx="20638" cy="39688"/>
            </a:xfrm>
            <a:custGeom>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b="b" l="0" r="r" t="0"/>
              <a:pathLst>
                <a:path h="75" w="39">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4" name="chenying0907 378"/>
            <p:cNvSpPr/>
            <p:nvPr/>
          </p:nvSpPr>
          <p:spPr bwMode="auto">
            <a:xfrm>
              <a:off x="4568825" y="3319463"/>
              <a:ext cx="41275" cy="146050"/>
            </a:xfrm>
            <a:custGeom>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b="b" l="0" r="r" t="0"/>
              <a:pathLst>
                <a:path h="275" w="80">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5" name="chenying0907 379"/>
            <p:cNvSpPr/>
            <p:nvPr/>
          </p:nvSpPr>
          <p:spPr bwMode="auto">
            <a:xfrm>
              <a:off x="4610100" y="3270250"/>
              <a:ext cx="46038" cy="166688"/>
            </a:xfrm>
            <a:custGeom>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b="b" l="0" r="r" t="0"/>
              <a:pathLst>
                <a:path h="317" w="86">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6" name="chenying0907 380"/>
            <p:cNvSpPr/>
            <p:nvPr/>
          </p:nvSpPr>
          <p:spPr bwMode="auto">
            <a:xfrm>
              <a:off x="4660900" y="3228975"/>
              <a:ext cx="38100" cy="158750"/>
            </a:xfrm>
            <a:custGeom>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b="b" l="0" r="r" t="0"/>
              <a:pathLst>
                <a:path h="298" w="72">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7" name="chenying0907 381"/>
            <p:cNvSpPr/>
            <p:nvPr/>
          </p:nvSpPr>
          <p:spPr bwMode="auto">
            <a:xfrm>
              <a:off x="4719638" y="3197225"/>
              <a:ext cx="39688" cy="139700"/>
            </a:xfrm>
            <a:custGeom>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b="b" l="0" r="r" t="0"/>
              <a:pathLst>
                <a:path h="264" w="75">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8" name="chenying0907 382"/>
            <p:cNvSpPr/>
            <p:nvPr/>
          </p:nvSpPr>
          <p:spPr bwMode="auto">
            <a:xfrm>
              <a:off x="4773613" y="3186113"/>
              <a:ext cx="34925" cy="101600"/>
            </a:xfrm>
            <a:custGeom>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b="b" l="0" r="r" t="0"/>
              <a:pathLst>
                <a:path h="190" w="68">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99" name="chenying0907 383"/>
            <p:cNvSpPr/>
            <p:nvPr/>
          </p:nvSpPr>
          <p:spPr bwMode="auto">
            <a:xfrm>
              <a:off x="4829175" y="3186113"/>
              <a:ext cx="22225" cy="73025"/>
            </a:xfrm>
            <a:custGeom>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b="b" l="0" r="r" t="0"/>
              <a:pathLst>
                <a:path h="137" w="44">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0" name="chenying0907 384"/>
            <p:cNvSpPr/>
            <p:nvPr/>
          </p:nvSpPr>
          <p:spPr bwMode="auto">
            <a:xfrm>
              <a:off x="4884738" y="3184525"/>
              <a:ext cx="9525" cy="12700"/>
            </a:xfrm>
            <a:custGeom>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b="b" l="0" r="r" t="0"/>
              <a:pathLst>
                <a:path h="23" w="18">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1" name="chenying0907 385"/>
            <p:cNvSpPr/>
            <p:nvPr/>
          </p:nvSpPr>
          <p:spPr bwMode="auto">
            <a:xfrm>
              <a:off x="4586288" y="3460750"/>
              <a:ext cx="165100" cy="39688"/>
            </a:xfrm>
            <a:custGeom>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b="b" l="0" r="r" t="0"/>
              <a:pathLst>
                <a:path h="76" w="312">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2" name="chenying0907 386"/>
            <p:cNvSpPr/>
            <p:nvPr/>
          </p:nvSpPr>
          <p:spPr bwMode="auto">
            <a:xfrm>
              <a:off x="4660900" y="3400425"/>
              <a:ext cx="171450" cy="47625"/>
            </a:xfrm>
            <a:custGeom>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b="b" l="0" r="r" t="0"/>
              <a:pathLst>
                <a:path h="91" w="323">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3" name="chenying0907 387"/>
            <p:cNvSpPr/>
            <p:nvPr/>
          </p:nvSpPr>
          <p:spPr bwMode="auto">
            <a:xfrm>
              <a:off x="4708525" y="3362325"/>
              <a:ext cx="158750" cy="50800"/>
            </a:xfrm>
            <a:custGeom>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b="b" l="0" r="r" t="0"/>
              <a:pathLst>
                <a:path h="95" w="299">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4" name="chenying0907 388"/>
            <p:cNvSpPr/>
            <p:nvPr/>
          </p:nvSpPr>
          <p:spPr bwMode="auto">
            <a:xfrm>
              <a:off x="4737100" y="3335338"/>
              <a:ext cx="131763" cy="30163"/>
            </a:xfrm>
            <a:custGeom>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b="b" l="0" r="r" t="0"/>
              <a:pathLst>
                <a:path h="57" w="251">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5" name="chenying0907 389"/>
            <p:cNvSpPr/>
            <p:nvPr/>
          </p:nvSpPr>
          <p:spPr bwMode="auto">
            <a:xfrm>
              <a:off x="4838700" y="3271838"/>
              <a:ext cx="112713" cy="6350"/>
            </a:xfrm>
            <a:custGeom>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b="b" l="0" r="r" t="0"/>
              <a:pathLst>
                <a:path h="11" w="213">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6" name="chenying0907 390"/>
            <p:cNvSpPr/>
            <p:nvPr/>
          </p:nvSpPr>
          <p:spPr bwMode="auto">
            <a:xfrm>
              <a:off x="4260850" y="3252788"/>
              <a:ext cx="73025" cy="128588"/>
            </a:xfrm>
            <a:custGeom>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b="b" l="0" r="r" t="0"/>
              <a:pathLst>
                <a:path h="244" w="136">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7" name="chenying0907 391"/>
            <p:cNvSpPr/>
            <p:nvPr/>
          </p:nvSpPr>
          <p:spPr bwMode="auto">
            <a:xfrm>
              <a:off x="4311650" y="3292475"/>
              <a:ext cx="50800" cy="82550"/>
            </a:xfrm>
            <a:custGeom>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b="b" l="0" r="r" t="0"/>
              <a:pathLst>
                <a:path h="154" w="98">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8" name="chenying0907 392"/>
            <p:cNvSpPr/>
            <p:nvPr/>
          </p:nvSpPr>
          <p:spPr bwMode="auto">
            <a:xfrm>
              <a:off x="4529138" y="3536950"/>
              <a:ext cx="41275" cy="85725"/>
            </a:xfrm>
            <a:custGeom>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b="b" l="0" r="r" t="0"/>
              <a:pathLst>
                <a:path h="161" w="80">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09" name="chenying0907 393"/>
            <p:cNvSpPr/>
            <p:nvPr/>
          </p:nvSpPr>
          <p:spPr bwMode="auto">
            <a:xfrm>
              <a:off x="4592638" y="3511550"/>
              <a:ext cx="31750" cy="57150"/>
            </a:xfrm>
            <a:custGeom>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b="b" l="0" r="r" t="0"/>
              <a:pathLst>
                <a:path h="109" w="61">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0" name="chenying0907 394"/>
            <p:cNvSpPr/>
            <p:nvPr/>
          </p:nvSpPr>
          <p:spPr bwMode="auto">
            <a:xfrm>
              <a:off x="4638675" y="3521075"/>
              <a:ext cx="22225" cy="50800"/>
            </a:xfrm>
            <a:custGeom>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b="b" l="0" r="r" t="0"/>
              <a:pathLst>
                <a:path h="97" w="41">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1" name="chenying0907 395"/>
            <p:cNvSpPr/>
            <p:nvPr/>
          </p:nvSpPr>
          <p:spPr bwMode="auto">
            <a:xfrm>
              <a:off x="4719638" y="3544888"/>
              <a:ext cx="55563" cy="80963"/>
            </a:xfrm>
            <a:custGeom>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b="b" l="0" r="r" t="0"/>
              <a:pathLst>
                <a:path h="155" w="104">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2" name="chenying0907 396"/>
            <p:cNvSpPr/>
            <p:nvPr/>
          </p:nvSpPr>
          <p:spPr bwMode="auto">
            <a:xfrm>
              <a:off x="4219575" y="3103563"/>
              <a:ext cx="604838" cy="708025"/>
            </a:xfrm>
            <a:custGeom>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b="b" l="0" r="r" t="0"/>
              <a:pathLst>
                <a:path h="1338" w="1145">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3" name="chenying0907 397"/>
            <p:cNvSpPr>
              <a:spLocks noEditPoints="1"/>
            </p:cNvSpPr>
            <p:nvPr/>
          </p:nvSpPr>
          <p:spPr bwMode="auto">
            <a:xfrm>
              <a:off x="4422775" y="3170238"/>
              <a:ext cx="542925" cy="473075"/>
            </a:xfrm>
            <a:custGeom>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b="b" l="0" r="r" t="0"/>
              <a:pathLst>
                <a:path h="894" w="1026">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4" name="chenying0907 398"/>
            <p:cNvSpPr/>
            <p:nvPr/>
          </p:nvSpPr>
          <p:spPr bwMode="auto">
            <a:xfrm>
              <a:off x="4587875" y="3630613"/>
              <a:ext cx="239713" cy="161925"/>
            </a:xfrm>
            <a:custGeom>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b="b" l="0" r="r" t="0"/>
              <a:pathLst>
                <a:path h="306" w="452">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5" name="chenying0907 399"/>
            <p:cNvSpPr/>
            <p:nvPr/>
          </p:nvSpPr>
          <p:spPr bwMode="auto">
            <a:xfrm>
              <a:off x="4329113" y="3263900"/>
              <a:ext cx="242888" cy="22225"/>
            </a:xfrm>
            <a:custGeom>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b="b" l="0" r="r" t="0"/>
              <a:pathLst>
                <a:path h="42" w="459">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6" name="chenying0907 400"/>
            <p:cNvSpPr/>
            <p:nvPr/>
          </p:nvSpPr>
          <p:spPr bwMode="auto">
            <a:xfrm>
              <a:off x="4335463" y="3346450"/>
              <a:ext cx="173038" cy="19050"/>
            </a:xfrm>
            <a:custGeom>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b="b" l="0" r="r" t="0"/>
              <a:pathLst>
                <a:path h="36" w="328">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7" name="chenying0907 401"/>
            <p:cNvSpPr/>
            <p:nvPr/>
          </p:nvSpPr>
          <p:spPr bwMode="auto">
            <a:xfrm>
              <a:off x="4332288" y="3421063"/>
              <a:ext cx="63500" cy="23813"/>
            </a:xfrm>
            <a:custGeom>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b="b" l="0" r="r" t="0"/>
              <a:pathLst>
                <a:path h="44" w="119">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8" name="chenying0907 402"/>
            <p:cNvSpPr/>
            <p:nvPr/>
          </p:nvSpPr>
          <p:spPr bwMode="auto">
            <a:xfrm>
              <a:off x="4427538" y="3421063"/>
              <a:ext cx="68263" cy="22225"/>
            </a:xfrm>
            <a:custGeom>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b="b" l="0" r="r" t="0"/>
              <a:pathLst>
                <a:path h="42" w="129">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19" name="chenying0907 403"/>
            <p:cNvSpPr/>
            <p:nvPr/>
          </p:nvSpPr>
          <p:spPr bwMode="auto">
            <a:xfrm>
              <a:off x="4335463" y="3495675"/>
              <a:ext cx="128588" cy="20638"/>
            </a:xfrm>
            <a:custGeom>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b="b" l="0" r="r" t="0"/>
              <a:pathLst>
                <a:path h="40" w="243">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0" name="chenying0907 404"/>
            <p:cNvSpPr/>
            <p:nvPr/>
          </p:nvSpPr>
          <p:spPr bwMode="auto">
            <a:xfrm>
              <a:off x="4332288" y="3560763"/>
              <a:ext cx="77788" cy="19050"/>
            </a:xfrm>
            <a:custGeom>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b="b" l="0" r="r" t="0"/>
              <a:pathLst>
                <a:path h="36" w="147">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1" name="chenying0907 405"/>
            <p:cNvSpPr/>
            <p:nvPr/>
          </p:nvSpPr>
          <p:spPr bwMode="auto">
            <a:xfrm>
              <a:off x="4329113" y="3621088"/>
              <a:ext cx="66675" cy="20638"/>
            </a:xfrm>
            <a:custGeom>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b="b" l="0" r="r" t="0"/>
              <a:pathLst>
                <a:path h="41" w="125">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322" name="chenying0907 407"/>
            <p:cNvSpPr/>
            <p:nvPr/>
          </p:nvSpPr>
          <p:spPr bwMode="auto">
            <a:xfrm>
              <a:off x="4535488" y="3187700"/>
              <a:ext cx="396875" cy="330200"/>
            </a:xfrm>
            <a:custGeom>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b="b" l="0" r="r" t="0"/>
              <a:pathLst>
                <a:path h="623" w="752">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b="b" l="0" r="r" t="0"/>
              <a:pathLst>
                <a:path h="1277" w="130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5" name="chenying0907 409"/>
            <p:cNvSpPr/>
            <p:nvPr/>
          </p:nvSpPr>
          <p:spPr bwMode="auto">
            <a:xfrm>
              <a:off x="5319713" y="3249613"/>
              <a:ext cx="493713" cy="57150"/>
            </a:xfrm>
            <a:custGeom>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b="b" l="0" r="r" t="0"/>
              <a:pathLst>
                <a:path h="109" w="933">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6" name="chenying0907 410"/>
            <p:cNvSpPr/>
            <p:nvPr/>
          </p:nvSpPr>
          <p:spPr bwMode="auto">
            <a:xfrm>
              <a:off x="5219701" y="3473450"/>
              <a:ext cx="684213" cy="31750"/>
            </a:xfrm>
            <a:custGeom>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b="b" l="0" r="r" t="0"/>
              <a:pathLst>
                <a:path h="61" w="1293">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7" name="chenying0907 411"/>
            <p:cNvSpPr/>
            <p:nvPr/>
          </p:nvSpPr>
          <p:spPr bwMode="auto">
            <a:xfrm>
              <a:off x="5334001" y="3676650"/>
              <a:ext cx="481013" cy="55563"/>
            </a:xfrm>
            <a:custGeom>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b="b" l="0" r="r" t="0"/>
              <a:pathLst>
                <a:path h="105" w="906">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8" name="chenying0907 412"/>
            <p:cNvSpPr/>
            <p:nvPr/>
          </p:nvSpPr>
          <p:spPr bwMode="auto">
            <a:xfrm>
              <a:off x="5305426" y="3159125"/>
              <a:ext cx="180975" cy="641350"/>
            </a:xfrm>
            <a:custGeom>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b="b" l="0" r="r" t="0"/>
              <a:pathLst>
                <a:path h="1211" w="342">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9" name="chenying0907 413"/>
            <p:cNvSpPr/>
            <p:nvPr/>
          </p:nvSpPr>
          <p:spPr bwMode="auto">
            <a:xfrm>
              <a:off x="5449888" y="3138488"/>
              <a:ext cx="133350" cy="681038"/>
            </a:xfrm>
            <a:custGeom>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b="b" l="0" r="r" t="0"/>
              <a:pathLst>
                <a:path h="1287" w="253">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0" name="chenying0907 414"/>
            <p:cNvSpPr/>
            <p:nvPr/>
          </p:nvSpPr>
          <p:spPr bwMode="auto">
            <a:xfrm>
              <a:off x="5559426" y="3148013"/>
              <a:ext cx="134938" cy="661988"/>
            </a:xfrm>
            <a:custGeom>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b="b" l="0" r="r" t="0"/>
              <a:pathLst>
                <a:path h="1251" w="254">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71" name="chenying0907 415"/>
            <p:cNvSpPr/>
            <p:nvPr/>
          </p:nvSpPr>
          <p:spPr bwMode="auto">
            <a:xfrm>
              <a:off x="5618163" y="3146425"/>
              <a:ext cx="193675" cy="657225"/>
            </a:xfrm>
            <a:custGeom>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b="b" l="0" r="r" t="0"/>
              <a:pathLst>
                <a:path h="1244" w="366">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p:nvPr/>
          </p:nvSpPr>
          <p:spPr bwMode="auto">
            <a:xfrm>
              <a:off x="6251576" y="3155950"/>
              <a:ext cx="122238" cy="168275"/>
            </a:xfrm>
            <a:custGeom>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b="b" l="0" r="r" t="0"/>
              <a:pathLst>
                <a:path h="317" w="231">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5" name="chenying0907 417"/>
            <p:cNvSpPr/>
            <p:nvPr/>
          </p:nvSpPr>
          <p:spPr bwMode="auto">
            <a:xfrm>
              <a:off x="6240463" y="3148013"/>
              <a:ext cx="165100" cy="241300"/>
            </a:xfrm>
            <a:custGeom>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b="b" l="0" r="r" t="0"/>
              <a:pathLst>
                <a:path h="452" w="313">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6" name="chenying0907 418"/>
            <p:cNvSpPr/>
            <p:nvPr/>
          </p:nvSpPr>
          <p:spPr bwMode="auto">
            <a:xfrm>
              <a:off x="6234113" y="3133725"/>
              <a:ext cx="217488" cy="295275"/>
            </a:xfrm>
            <a:custGeom>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b="b" l="0" r="r" t="0"/>
              <a:pathLst>
                <a:path h="560" w="411">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7" name="chenying0907 419"/>
            <p:cNvSpPr/>
            <p:nvPr/>
          </p:nvSpPr>
          <p:spPr bwMode="auto">
            <a:xfrm>
              <a:off x="6213476" y="3122613"/>
              <a:ext cx="284163" cy="357188"/>
            </a:xfrm>
            <a:custGeom>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b="b" l="0" r="r" t="0"/>
              <a:pathLst>
                <a:path h="674" w="536">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8" name="chenying0907 420"/>
            <p:cNvSpPr/>
            <p:nvPr/>
          </p:nvSpPr>
          <p:spPr bwMode="auto">
            <a:xfrm>
              <a:off x="6230938" y="3341688"/>
              <a:ext cx="122238" cy="155575"/>
            </a:xfrm>
            <a:custGeom>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b="b" l="0" r="r" t="0"/>
              <a:pathLst>
                <a:path h="295" w="231">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9" name="chenying0907 421"/>
            <p:cNvSpPr/>
            <p:nvPr/>
          </p:nvSpPr>
          <p:spPr bwMode="auto">
            <a:xfrm>
              <a:off x="6240463" y="3398838"/>
              <a:ext cx="98425" cy="134938"/>
            </a:xfrm>
            <a:custGeom>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b="b" l="0" r="r" t="0"/>
              <a:pathLst>
                <a:path h="255" w="18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0" name="chenying0907 422"/>
            <p:cNvSpPr/>
            <p:nvPr/>
          </p:nvSpPr>
          <p:spPr bwMode="auto">
            <a:xfrm>
              <a:off x="6251576" y="3451225"/>
              <a:ext cx="77788" cy="106363"/>
            </a:xfrm>
            <a:custGeom>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b="b" l="0" r="r" t="0"/>
              <a:pathLst>
                <a:path h="199" w="147">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1" name="chenying0907 423"/>
            <p:cNvSpPr/>
            <p:nvPr/>
          </p:nvSpPr>
          <p:spPr bwMode="auto">
            <a:xfrm>
              <a:off x="6264276" y="3497263"/>
              <a:ext cx="65088" cy="103188"/>
            </a:xfrm>
            <a:custGeom>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b="b" l="0" r="r" t="0"/>
              <a:pathLst>
                <a:path h="194" w="123">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2" name="chenying0907 424"/>
            <p:cNvSpPr/>
            <p:nvPr/>
          </p:nvSpPr>
          <p:spPr bwMode="auto">
            <a:xfrm>
              <a:off x="6288088" y="3535363"/>
              <a:ext cx="55563" cy="92075"/>
            </a:xfrm>
            <a:custGeom>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b="b" l="0" r="r" t="0"/>
              <a:pathLst>
                <a:path h="176" w="104">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3" name="chenying0907 425"/>
            <p:cNvSpPr/>
            <p:nvPr/>
          </p:nvSpPr>
          <p:spPr bwMode="auto">
            <a:xfrm>
              <a:off x="6303963" y="3573463"/>
              <a:ext cx="60325" cy="92075"/>
            </a:xfrm>
            <a:custGeom>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b="b" l="0" r="r" t="0"/>
              <a:pathLst>
                <a:path h="175" w="114">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4" name="chenying0907 426"/>
            <p:cNvSpPr/>
            <p:nvPr/>
          </p:nvSpPr>
          <p:spPr bwMode="auto">
            <a:xfrm>
              <a:off x="6329363" y="3595688"/>
              <a:ext cx="57150" cy="93663"/>
            </a:xfrm>
            <a:custGeom>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b="b" l="0" r="r" t="0"/>
              <a:pathLst>
                <a:path h="179" w="10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5" name="chenying0907 427"/>
            <p:cNvSpPr/>
            <p:nvPr/>
          </p:nvSpPr>
          <p:spPr bwMode="auto">
            <a:xfrm>
              <a:off x="6356351" y="3630613"/>
              <a:ext cx="52388" cy="71438"/>
            </a:xfrm>
            <a:custGeom>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b="b" l="0" r="r" t="0"/>
              <a:pathLst>
                <a:path h="137" w="100">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6" name="chenying0907 428"/>
            <p:cNvSpPr/>
            <p:nvPr/>
          </p:nvSpPr>
          <p:spPr bwMode="auto">
            <a:xfrm>
              <a:off x="6384926" y="3644900"/>
              <a:ext cx="50800" cy="76200"/>
            </a:xfrm>
            <a:custGeom>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b="b" l="0" r="r" t="0"/>
              <a:pathLst>
                <a:path h="142" w="96">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7" name="chenying0907 429"/>
            <p:cNvSpPr/>
            <p:nvPr/>
          </p:nvSpPr>
          <p:spPr bwMode="auto">
            <a:xfrm>
              <a:off x="6399213" y="3665538"/>
              <a:ext cx="57150" cy="65088"/>
            </a:xfrm>
            <a:custGeom>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b="b" l="0" r="r" t="0"/>
              <a:pathLst>
                <a:path h="124" w="108">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8" name="chenying0907 430"/>
            <p:cNvSpPr/>
            <p:nvPr/>
          </p:nvSpPr>
          <p:spPr bwMode="auto">
            <a:xfrm>
              <a:off x="6424613" y="3671888"/>
              <a:ext cx="61913" cy="76200"/>
            </a:xfrm>
            <a:custGeom>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b="b" l="0" r="r" t="0"/>
              <a:pathLst>
                <a:path h="143" w="118">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09" name="chenying0907 431"/>
            <p:cNvSpPr/>
            <p:nvPr/>
          </p:nvSpPr>
          <p:spPr bwMode="auto">
            <a:xfrm>
              <a:off x="6456363" y="3679825"/>
              <a:ext cx="60325" cy="74613"/>
            </a:xfrm>
            <a:custGeom>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b="b" l="0" r="r" t="0"/>
              <a:pathLst>
                <a:path h="141" w="114">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0" name="chenying0907 432"/>
            <p:cNvSpPr/>
            <p:nvPr/>
          </p:nvSpPr>
          <p:spPr bwMode="auto">
            <a:xfrm>
              <a:off x="6483351" y="3683000"/>
              <a:ext cx="68263" cy="84138"/>
            </a:xfrm>
            <a:custGeom>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b="b" l="0" r="r" t="0"/>
              <a:pathLst>
                <a:path h="160" w="128">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1" name="chenying0907 433"/>
            <p:cNvSpPr/>
            <p:nvPr/>
          </p:nvSpPr>
          <p:spPr bwMode="auto">
            <a:xfrm>
              <a:off x="6513513" y="3700463"/>
              <a:ext cx="55563" cy="79375"/>
            </a:xfrm>
            <a:custGeom>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b="b" l="0" r="r" t="0"/>
              <a:pathLst>
                <a:path h="151" w="104">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2" name="chenying0907 434"/>
            <p:cNvSpPr/>
            <p:nvPr/>
          </p:nvSpPr>
          <p:spPr bwMode="auto">
            <a:xfrm>
              <a:off x="6535738" y="3706813"/>
              <a:ext cx="65088" cy="80963"/>
            </a:xfrm>
            <a:custGeom>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b="b" l="0" r="r" t="0"/>
              <a:pathLst>
                <a:path h="152" w="123">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3" name="chenying0907 435"/>
            <p:cNvSpPr/>
            <p:nvPr/>
          </p:nvSpPr>
          <p:spPr bwMode="auto">
            <a:xfrm>
              <a:off x="6569076" y="3690938"/>
              <a:ext cx="77788" cy="101600"/>
            </a:xfrm>
            <a:custGeom>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b="b" l="0" r="r" t="0"/>
              <a:pathLst>
                <a:path h="194" w="147">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4" name="chenying0907 436"/>
            <p:cNvSpPr/>
            <p:nvPr/>
          </p:nvSpPr>
          <p:spPr bwMode="auto">
            <a:xfrm>
              <a:off x="6599238" y="3675063"/>
              <a:ext cx="95250" cy="111125"/>
            </a:xfrm>
            <a:custGeom>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b="b" l="0" r="r" t="0"/>
              <a:pathLst>
                <a:path h="208" w="180">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5" name="chenying0907 437"/>
            <p:cNvSpPr/>
            <p:nvPr/>
          </p:nvSpPr>
          <p:spPr bwMode="auto">
            <a:xfrm>
              <a:off x="6630988" y="3644900"/>
              <a:ext cx="111125" cy="133350"/>
            </a:xfrm>
            <a:custGeom>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b="b" l="0" r="r" t="0"/>
              <a:pathLst>
                <a:path h="251" w="209">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6" name="chenying0907 438"/>
            <p:cNvSpPr/>
            <p:nvPr/>
          </p:nvSpPr>
          <p:spPr bwMode="auto">
            <a:xfrm>
              <a:off x="6669088" y="3613150"/>
              <a:ext cx="122238" cy="165100"/>
            </a:xfrm>
            <a:custGeom>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b="b" l="0" r="r" t="0"/>
              <a:pathLst>
                <a:path h="313" w="23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7" name="chenying0907 439"/>
            <p:cNvSpPr/>
            <p:nvPr/>
          </p:nvSpPr>
          <p:spPr bwMode="auto">
            <a:xfrm>
              <a:off x="6704013" y="3436938"/>
              <a:ext cx="225425" cy="333375"/>
            </a:xfrm>
            <a:custGeom>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b="b" l="0" r="r" t="0"/>
              <a:pathLst>
                <a:path h="630" w="427">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8" name="chenying0907 440"/>
            <p:cNvSpPr/>
            <p:nvPr/>
          </p:nvSpPr>
          <p:spPr bwMode="auto">
            <a:xfrm>
              <a:off x="6738938" y="3468688"/>
              <a:ext cx="206375" cy="279400"/>
            </a:xfrm>
            <a:custGeom>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b="b" l="0" r="r" t="0"/>
              <a:pathLst>
                <a:path h="527" w="389">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19" name="chenying0907 441"/>
            <p:cNvSpPr/>
            <p:nvPr/>
          </p:nvSpPr>
          <p:spPr bwMode="auto">
            <a:xfrm>
              <a:off x="6777038" y="3524250"/>
              <a:ext cx="163513" cy="212725"/>
            </a:xfrm>
            <a:custGeom>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b="b" l="0" r="r" t="0"/>
              <a:pathLst>
                <a:path h="402" w="308">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0" name="chenying0907 442"/>
            <p:cNvSpPr/>
            <p:nvPr/>
          </p:nvSpPr>
          <p:spPr bwMode="auto">
            <a:xfrm>
              <a:off x="6821488" y="3595688"/>
              <a:ext cx="88900" cy="111125"/>
            </a:xfrm>
            <a:custGeom>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b="b" l="0" r="r" t="0"/>
              <a:pathLst>
                <a:path h="211" w="167">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1" name="chenying0907 443"/>
            <p:cNvSpPr/>
            <p:nvPr/>
          </p:nvSpPr>
          <p:spPr bwMode="auto">
            <a:xfrm>
              <a:off x="6443663" y="3109913"/>
              <a:ext cx="95250" cy="120650"/>
            </a:xfrm>
            <a:custGeom>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b="b" l="0" r="r" t="0"/>
              <a:pathLst>
                <a:path h="228" w="180">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2" name="chenying0907 444"/>
            <p:cNvSpPr/>
            <p:nvPr/>
          </p:nvSpPr>
          <p:spPr bwMode="auto">
            <a:xfrm>
              <a:off x="6483351" y="3103563"/>
              <a:ext cx="100013" cy="117475"/>
            </a:xfrm>
            <a:custGeom>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b="b" l="0" r="r" t="0"/>
              <a:pathLst>
                <a:path h="221" w="189">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3" name="chenying0907 445"/>
            <p:cNvSpPr/>
            <p:nvPr/>
          </p:nvSpPr>
          <p:spPr bwMode="auto">
            <a:xfrm>
              <a:off x="6530976" y="3109913"/>
              <a:ext cx="85725" cy="107950"/>
            </a:xfrm>
            <a:custGeom>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b="b" l="0" r="r" t="0"/>
              <a:pathLst>
                <a:path h="204" w="161">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4" name="chenying0907 446"/>
            <p:cNvSpPr/>
            <p:nvPr/>
          </p:nvSpPr>
          <p:spPr bwMode="auto">
            <a:xfrm>
              <a:off x="6581776" y="3121025"/>
              <a:ext cx="65088" cy="84138"/>
            </a:xfrm>
            <a:custGeom>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b="b" l="0" r="r" t="0"/>
              <a:pathLst>
                <a:path h="161" w="123">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5" name="chenying0907 447"/>
            <p:cNvSpPr/>
            <p:nvPr/>
          </p:nvSpPr>
          <p:spPr bwMode="auto">
            <a:xfrm>
              <a:off x="6604001" y="3140075"/>
              <a:ext cx="60325" cy="73025"/>
            </a:xfrm>
            <a:custGeom>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b="b" l="0" r="r" t="0"/>
              <a:pathLst>
                <a:path h="138" w="114">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6" name="chenying0907 448"/>
            <p:cNvSpPr/>
            <p:nvPr/>
          </p:nvSpPr>
          <p:spPr bwMode="auto">
            <a:xfrm>
              <a:off x="6634163" y="3143250"/>
              <a:ext cx="66675" cy="73025"/>
            </a:xfrm>
            <a:custGeom>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b="b" l="0" r="r" t="0"/>
              <a:pathLst>
                <a:path h="138" w="12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7" name="chenying0907 449"/>
            <p:cNvSpPr/>
            <p:nvPr/>
          </p:nvSpPr>
          <p:spPr bwMode="auto">
            <a:xfrm>
              <a:off x="6659563" y="3152775"/>
              <a:ext cx="61913" cy="68263"/>
            </a:xfrm>
            <a:custGeom>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b="b" l="0" r="r" t="0"/>
              <a:pathLst>
                <a:path h="128" w="117">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8" name="chenying0907 450"/>
            <p:cNvSpPr/>
            <p:nvPr/>
          </p:nvSpPr>
          <p:spPr bwMode="auto">
            <a:xfrm>
              <a:off x="6691313" y="3163888"/>
              <a:ext cx="55563" cy="69850"/>
            </a:xfrm>
            <a:custGeom>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b="b" l="0" r="r" t="0"/>
              <a:pathLst>
                <a:path h="132" w="104">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29" name="chenying0907 451"/>
            <p:cNvSpPr/>
            <p:nvPr/>
          </p:nvSpPr>
          <p:spPr bwMode="auto">
            <a:xfrm>
              <a:off x="6721476" y="3168650"/>
              <a:ext cx="65088" cy="77788"/>
            </a:xfrm>
            <a:custGeom>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b="b" l="0" r="r" t="0"/>
              <a:pathLst>
                <a:path h="147" w="123">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0" name="chenying0907 452"/>
            <p:cNvSpPr/>
            <p:nvPr/>
          </p:nvSpPr>
          <p:spPr bwMode="auto">
            <a:xfrm>
              <a:off x="6734176" y="3182938"/>
              <a:ext cx="74613" cy="77788"/>
            </a:xfrm>
            <a:custGeom>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b="b" l="0" r="r" t="0"/>
              <a:pathLst>
                <a:path h="147" w="142">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1" name="chenying0907 453"/>
            <p:cNvSpPr/>
            <p:nvPr/>
          </p:nvSpPr>
          <p:spPr bwMode="auto">
            <a:xfrm>
              <a:off x="6754813" y="3195638"/>
              <a:ext cx="79375" cy="76200"/>
            </a:xfrm>
            <a:custGeom>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b="b" l="0" r="r" t="0"/>
              <a:pathLst>
                <a:path h="142" w="151">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2" name="chenying0907 454"/>
            <p:cNvSpPr/>
            <p:nvPr/>
          </p:nvSpPr>
          <p:spPr bwMode="auto">
            <a:xfrm>
              <a:off x="6773863" y="3211513"/>
              <a:ext cx="71438" cy="82550"/>
            </a:xfrm>
            <a:custGeom>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b="b" l="0" r="r" t="0"/>
              <a:pathLst>
                <a:path h="156" w="133">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3" name="chenying0907 455"/>
            <p:cNvSpPr/>
            <p:nvPr/>
          </p:nvSpPr>
          <p:spPr bwMode="auto">
            <a:xfrm>
              <a:off x="6794501" y="3233738"/>
              <a:ext cx="65088" cy="80963"/>
            </a:xfrm>
            <a:custGeom>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b="b" l="0" r="r" t="0"/>
              <a:pathLst>
                <a:path h="152" w="123">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4" name="chenying0907 456"/>
            <p:cNvSpPr/>
            <p:nvPr/>
          </p:nvSpPr>
          <p:spPr bwMode="auto">
            <a:xfrm>
              <a:off x="6819901" y="3259138"/>
              <a:ext cx="52388" cy="74613"/>
            </a:xfrm>
            <a:custGeom>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b="b" l="0" r="r" t="0"/>
              <a:pathLst>
                <a:path h="143" w="99">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5" name="chenying0907 457"/>
            <p:cNvSpPr/>
            <p:nvPr/>
          </p:nvSpPr>
          <p:spPr bwMode="auto">
            <a:xfrm>
              <a:off x="6827838" y="3284538"/>
              <a:ext cx="57150" cy="84138"/>
            </a:xfrm>
            <a:custGeom>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b="b" l="0" r="r" t="0"/>
              <a:pathLst>
                <a:path h="161" w="108">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6" name="chenying0907 458"/>
            <p:cNvSpPr/>
            <p:nvPr/>
          </p:nvSpPr>
          <p:spPr bwMode="auto">
            <a:xfrm>
              <a:off x="6840538" y="3311525"/>
              <a:ext cx="63500" cy="87313"/>
            </a:xfrm>
            <a:custGeom>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b="b" l="0" r="r" t="0"/>
              <a:pathLst>
                <a:path h="166" w="122">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7" name="chenying0907 459"/>
            <p:cNvSpPr/>
            <p:nvPr/>
          </p:nvSpPr>
          <p:spPr bwMode="auto">
            <a:xfrm>
              <a:off x="6840538" y="3338513"/>
              <a:ext cx="74613" cy="115888"/>
            </a:xfrm>
            <a:custGeom>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b="b" l="0" r="r" t="0"/>
              <a:pathLst>
                <a:path h="218" w="141">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8" name="chenying0907 460"/>
            <p:cNvSpPr/>
            <p:nvPr/>
          </p:nvSpPr>
          <p:spPr bwMode="auto">
            <a:xfrm>
              <a:off x="6821488" y="3373438"/>
              <a:ext cx="95250" cy="125413"/>
            </a:xfrm>
            <a:custGeom>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b="b" l="0" r="r" t="0"/>
              <a:pathLst>
                <a:path h="236" w="181">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39" name="chenying0907 461"/>
            <p:cNvSpPr/>
            <p:nvPr/>
          </p:nvSpPr>
          <p:spPr bwMode="auto">
            <a:xfrm>
              <a:off x="6832601" y="3394075"/>
              <a:ext cx="104775" cy="127000"/>
            </a:xfrm>
            <a:custGeom>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b="b" l="0" r="r" t="0"/>
              <a:pathLst>
                <a:path h="240" w="198">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0" name="chenying0907 462"/>
            <p:cNvSpPr/>
            <p:nvPr/>
          </p:nvSpPr>
          <p:spPr bwMode="auto">
            <a:xfrm>
              <a:off x="6451601" y="3336925"/>
              <a:ext cx="39688" cy="65088"/>
            </a:xfrm>
            <a:custGeom>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b="b" l="0" r="r" t="0"/>
              <a:pathLst>
                <a:path h="122" w="76">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1" name="chenying0907 463"/>
            <p:cNvSpPr/>
            <p:nvPr/>
          </p:nvSpPr>
          <p:spPr bwMode="auto">
            <a:xfrm>
              <a:off x="6467476" y="3341688"/>
              <a:ext cx="50800" cy="73025"/>
            </a:xfrm>
            <a:custGeom>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b="b" l="0" r="r" t="0"/>
              <a:pathLst>
                <a:path h="137" w="95">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2" name="chenying0907 464"/>
            <p:cNvSpPr/>
            <p:nvPr/>
          </p:nvSpPr>
          <p:spPr bwMode="auto">
            <a:xfrm>
              <a:off x="6483351" y="3346450"/>
              <a:ext cx="50800" cy="96838"/>
            </a:xfrm>
            <a:custGeom>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b="b" l="0" r="r" t="0"/>
              <a:pathLst>
                <a:path h="182" w="95">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3" name="chenying0907 465"/>
            <p:cNvSpPr/>
            <p:nvPr/>
          </p:nvSpPr>
          <p:spPr bwMode="auto">
            <a:xfrm>
              <a:off x="6491288" y="3362325"/>
              <a:ext cx="57150" cy="109538"/>
            </a:xfrm>
            <a:custGeom>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b="b" l="0" r="r" t="0"/>
              <a:pathLst>
                <a:path h="208" w="1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4" name="chenying0907 466"/>
            <p:cNvSpPr/>
            <p:nvPr/>
          </p:nvSpPr>
          <p:spPr bwMode="auto">
            <a:xfrm>
              <a:off x="6492876" y="3363913"/>
              <a:ext cx="71438" cy="147638"/>
            </a:xfrm>
            <a:custGeom>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b="b" l="0" r="r" t="0"/>
              <a:pathLst>
                <a:path h="279" w="133">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5" name="chenying0907 467"/>
            <p:cNvSpPr/>
            <p:nvPr/>
          </p:nvSpPr>
          <p:spPr bwMode="auto">
            <a:xfrm>
              <a:off x="6561138" y="3363913"/>
              <a:ext cx="25400" cy="63500"/>
            </a:xfrm>
            <a:custGeom>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b="b" l="0" r="r" t="0"/>
              <a:pathLst>
                <a:path h="118" w="47">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6" name="chenying0907 468"/>
            <p:cNvSpPr/>
            <p:nvPr/>
          </p:nvSpPr>
          <p:spPr bwMode="auto">
            <a:xfrm>
              <a:off x="6578601" y="3381375"/>
              <a:ext cx="22225" cy="47625"/>
            </a:xfrm>
            <a:custGeom>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b="b" l="0" r="r" t="0"/>
              <a:pathLst>
                <a:path h="90" w="42">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7" name="chenying0907 469"/>
            <p:cNvSpPr/>
            <p:nvPr/>
          </p:nvSpPr>
          <p:spPr bwMode="auto">
            <a:xfrm>
              <a:off x="6600826" y="3389313"/>
              <a:ext cx="17463" cy="52388"/>
            </a:xfrm>
            <a:custGeom>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b="b" l="0" r="r" t="0"/>
              <a:pathLst>
                <a:path h="99" w="34">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8" name="chenying0907 470"/>
            <p:cNvSpPr/>
            <p:nvPr/>
          </p:nvSpPr>
          <p:spPr bwMode="auto">
            <a:xfrm>
              <a:off x="6521451" y="3475038"/>
              <a:ext cx="17463" cy="39688"/>
            </a:xfrm>
            <a:custGeom>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b="b" l="0" r="r" t="0"/>
              <a:pathLst>
                <a:path h="76" w="33">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49" name="chenying0907 471"/>
            <p:cNvSpPr/>
            <p:nvPr/>
          </p:nvSpPr>
          <p:spPr bwMode="auto">
            <a:xfrm>
              <a:off x="6535738" y="3481388"/>
              <a:ext cx="22225" cy="46038"/>
            </a:xfrm>
            <a:custGeom>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b="b" l="0" r="r" t="0"/>
              <a:pathLst>
                <a:path h="86" w="43">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0" name="chenying0907 472"/>
            <p:cNvSpPr/>
            <p:nvPr/>
          </p:nvSpPr>
          <p:spPr bwMode="auto">
            <a:xfrm>
              <a:off x="6556376" y="3495675"/>
              <a:ext cx="20638" cy="39688"/>
            </a:xfrm>
            <a:custGeom>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b="b" l="0" r="r" t="0"/>
              <a:pathLst>
                <a:path h="75" w="39">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1" name="chenying0907 473"/>
            <p:cNvSpPr/>
            <p:nvPr/>
          </p:nvSpPr>
          <p:spPr bwMode="auto">
            <a:xfrm>
              <a:off x="6578601" y="3484563"/>
              <a:ext cx="26988" cy="55563"/>
            </a:xfrm>
            <a:custGeom>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b="b" l="0" r="r" t="0"/>
              <a:pathLst>
                <a:path h="104" w="52">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2" name="chenying0907 474"/>
            <p:cNvSpPr/>
            <p:nvPr/>
          </p:nvSpPr>
          <p:spPr bwMode="auto">
            <a:xfrm>
              <a:off x="6599238" y="3429000"/>
              <a:ext cx="47625" cy="112713"/>
            </a:xfrm>
            <a:custGeom>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b="b" l="0" r="r" t="0"/>
              <a:pathLst>
                <a:path h="211" w="90">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3" name="chenying0907 475"/>
            <p:cNvSpPr/>
            <p:nvPr/>
          </p:nvSpPr>
          <p:spPr bwMode="auto">
            <a:xfrm>
              <a:off x="6618288" y="3476625"/>
              <a:ext cx="28575" cy="80963"/>
            </a:xfrm>
            <a:custGeom>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b="b" l="0" r="r" t="0"/>
              <a:pathLst>
                <a:path h="151" w="52">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4" name="chenying0907 476"/>
            <p:cNvSpPr/>
            <p:nvPr/>
          </p:nvSpPr>
          <p:spPr bwMode="auto">
            <a:xfrm>
              <a:off x="6634163" y="3489325"/>
              <a:ext cx="31750" cy="77788"/>
            </a:xfrm>
            <a:custGeom>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b="b" l="0" r="r" t="0"/>
              <a:pathLst>
                <a:path h="147" w="62">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5" name="chenying0907 477"/>
            <p:cNvSpPr/>
            <p:nvPr/>
          </p:nvSpPr>
          <p:spPr bwMode="auto">
            <a:xfrm>
              <a:off x="6651626" y="3519488"/>
              <a:ext cx="25400" cy="61913"/>
            </a:xfrm>
            <a:custGeom>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b="b" l="0" r="r" t="0"/>
              <a:pathLst>
                <a:path h="118" w="4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6" name="chenying0907 478"/>
            <p:cNvSpPr>
              <a:spLocks noEditPoints="1"/>
            </p:cNvSpPr>
            <p:nvPr/>
          </p:nvSpPr>
          <p:spPr bwMode="auto">
            <a:xfrm>
              <a:off x="6318251" y="3205163"/>
              <a:ext cx="522288" cy="504825"/>
            </a:xfrm>
            <a:custGeom>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b="b" l="0" r="r" t="0"/>
              <a:pathLst>
                <a:path h="954" w="98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7" name="chenying0907 479"/>
            <p:cNvSpPr>
              <a:spLocks noEditPoints="1"/>
            </p:cNvSpPr>
            <p:nvPr/>
          </p:nvSpPr>
          <p:spPr bwMode="auto">
            <a:xfrm>
              <a:off x="6207126" y="3098800"/>
              <a:ext cx="741363" cy="712788"/>
            </a:xfrm>
            <a:custGeom>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b="b" l="0" r="r" t="0"/>
              <a:pathLst>
                <a:path h="1347" w="1401">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8" name="chenying0907 480"/>
            <p:cNvSpPr>
              <a:spLocks noEditPoints="1"/>
            </p:cNvSpPr>
            <p:nvPr/>
          </p:nvSpPr>
          <p:spPr bwMode="auto">
            <a:xfrm>
              <a:off x="6435726" y="3302000"/>
              <a:ext cx="271463" cy="298450"/>
            </a:xfrm>
            <a:custGeom>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b="b" l="0" r="r" t="0"/>
              <a:pathLst>
                <a:path h="563" w="51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59" name="chenying0907 481"/>
            <p:cNvSpPr>
              <a:spLocks noEditPoints="1"/>
            </p:cNvSpPr>
            <p:nvPr/>
          </p:nvSpPr>
          <p:spPr bwMode="auto">
            <a:xfrm>
              <a:off x="6511926" y="3416300"/>
              <a:ext cx="96838" cy="87313"/>
            </a:xfrm>
            <a:custGeom>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b="b" l="0" r="r" t="0"/>
              <a:pathLst>
                <a:path h="165" w="18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0" name="chenying0907 482"/>
            <p:cNvSpPr/>
            <p:nvPr/>
          </p:nvSpPr>
          <p:spPr bwMode="auto">
            <a:xfrm>
              <a:off x="6526213" y="3246438"/>
              <a:ext cx="79375" cy="63500"/>
            </a:xfrm>
            <a:custGeom>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b="b" l="0" r="r" t="0"/>
              <a:pathLst>
                <a:path h="120" w="149">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1" name="chenying0907 483"/>
            <p:cNvSpPr/>
            <p:nvPr/>
          </p:nvSpPr>
          <p:spPr bwMode="auto">
            <a:xfrm>
              <a:off x="6692901" y="3432175"/>
              <a:ext cx="100013" cy="71438"/>
            </a:xfrm>
            <a:custGeom>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b="b" l="0" r="r" t="0"/>
              <a:pathLst>
                <a:path h="136" w="190">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2" name="chenying0907 484"/>
            <p:cNvSpPr/>
            <p:nvPr/>
          </p:nvSpPr>
          <p:spPr bwMode="auto">
            <a:xfrm>
              <a:off x="6354763" y="3409950"/>
              <a:ext cx="55563" cy="111125"/>
            </a:xfrm>
            <a:custGeom>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b="b" l="0" r="r" t="0"/>
              <a:pathLst>
                <a:path h="209" w="104">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263" name="chenying0907 485"/>
            <p:cNvSpPr/>
            <p:nvPr/>
          </p:nvSpPr>
          <p:spPr bwMode="auto">
            <a:xfrm>
              <a:off x="6524626" y="3581400"/>
              <a:ext cx="87313" cy="84138"/>
            </a:xfrm>
            <a:custGeom>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b="b" l="0" r="r" t="0"/>
              <a:pathLst>
                <a:path h="160" w="166">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p:nvPr/>
          </p:nvSpPr>
          <p:spPr bwMode="auto">
            <a:xfrm>
              <a:off x="2593976" y="3243263"/>
              <a:ext cx="47625" cy="60325"/>
            </a:xfrm>
            <a:custGeom>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b="b" l="0" r="r" t="0"/>
              <a:pathLst>
                <a:path h="114" w="91">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1" name="chenying0907 487"/>
            <p:cNvSpPr/>
            <p:nvPr/>
          </p:nvSpPr>
          <p:spPr bwMode="auto">
            <a:xfrm>
              <a:off x="2593976" y="3243263"/>
              <a:ext cx="68263" cy="90488"/>
            </a:xfrm>
            <a:custGeom>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b="b" l="0" r="r" t="0"/>
              <a:pathLst>
                <a:path h="172" w="127">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2" name="chenying0907 488"/>
            <p:cNvSpPr/>
            <p:nvPr/>
          </p:nvSpPr>
          <p:spPr bwMode="auto">
            <a:xfrm>
              <a:off x="2589213" y="3284538"/>
              <a:ext cx="65088" cy="79375"/>
            </a:xfrm>
            <a:custGeom>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b="b" l="0" r="r" t="0"/>
              <a:pathLst>
                <a:path h="152" w="123">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3" name="chenying0907 489"/>
            <p:cNvSpPr/>
            <p:nvPr/>
          </p:nvSpPr>
          <p:spPr bwMode="auto">
            <a:xfrm>
              <a:off x="2609851" y="3311525"/>
              <a:ext cx="49213" cy="60325"/>
            </a:xfrm>
            <a:custGeom>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b="b" l="0" r="r" t="0"/>
              <a:pathLst>
                <a:path h="114" w="95">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4" name="chenying0907 490"/>
            <p:cNvSpPr/>
            <p:nvPr/>
          </p:nvSpPr>
          <p:spPr bwMode="auto">
            <a:xfrm>
              <a:off x="2201863" y="3192463"/>
              <a:ext cx="93663" cy="122238"/>
            </a:xfrm>
            <a:custGeom>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b="b" l="0" r="r" t="0"/>
              <a:pathLst>
                <a:path h="229" w="176">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5" name="chenying0907 491"/>
            <p:cNvSpPr/>
            <p:nvPr/>
          </p:nvSpPr>
          <p:spPr bwMode="auto">
            <a:xfrm>
              <a:off x="2214563" y="3246438"/>
              <a:ext cx="85725" cy="115888"/>
            </a:xfrm>
            <a:custGeom>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b="b" l="0" r="r" t="0"/>
              <a:pathLst>
                <a:path h="218" w="161">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6" name="chenying0907 492"/>
            <p:cNvSpPr/>
            <p:nvPr/>
          </p:nvSpPr>
          <p:spPr bwMode="auto">
            <a:xfrm>
              <a:off x="2203451" y="3306763"/>
              <a:ext cx="96838" cy="125413"/>
            </a:xfrm>
            <a:custGeom>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b="b" l="0" r="r" t="0"/>
              <a:pathLst>
                <a:path h="238" w="185">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7" name="chenying0907 493"/>
            <p:cNvSpPr/>
            <p:nvPr/>
          </p:nvSpPr>
          <p:spPr bwMode="auto">
            <a:xfrm>
              <a:off x="2197101" y="3367088"/>
              <a:ext cx="98425" cy="117475"/>
            </a:xfrm>
            <a:custGeom>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b="b" l="0" r="r" t="0"/>
              <a:pathLst>
                <a:path h="223" w="186">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8" name="chenying0907 494"/>
            <p:cNvSpPr/>
            <p:nvPr/>
          </p:nvSpPr>
          <p:spPr bwMode="auto">
            <a:xfrm>
              <a:off x="2208213" y="3397250"/>
              <a:ext cx="117475" cy="139700"/>
            </a:xfrm>
            <a:custGeom>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b="b" l="0" r="r" t="0"/>
              <a:pathLst>
                <a:path h="264" w="223">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49" name="chenying0907 495"/>
            <p:cNvSpPr/>
            <p:nvPr/>
          </p:nvSpPr>
          <p:spPr bwMode="auto">
            <a:xfrm>
              <a:off x="2216151" y="3408363"/>
              <a:ext cx="147638" cy="184150"/>
            </a:xfrm>
            <a:custGeom>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b="b" l="0" r="r" t="0"/>
              <a:pathLst>
                <a:path h="347" w="279">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0" name="chenying0907 496"/>
            <p:cNvSpPr/>
            <p:nvPr/>
          </p:nvSpPr>
          <p:spPr bwMode="auto">
            <a:xfrm>
              <a:off x="2216151" y="3514725"/>
              <a:ext cx="104775" cy="128588"/>
            </a:xfrm>
            <a:custGeom>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b="b" l="0" r="r" t="0"/>
              <a:pathLst>
                <a:path h="241" w="198">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1" name="chenying0907 497"/>
            <p:cNvSpPr/>
            <p:nvPr/>
          </p:nvSpPr>
          <p:spPr bwMode="auto">
            <a:xfrm>
              <a:off x="2212976" y="3592513"/>
              <a:ext cx="93663" cy="115888"/>
            </a:xfrm>
            <a:custGeom>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b="b" l="0" r="r" t="0"/>
              <a:pathLst>
                <a:path h="218" w="176">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2" name="chenying0907 498"/>
            <p:cNvSpPr/>
            <p:nvPr/>
          </p:nvSpPr>
          <p:spPr bwMode="auto">
            <a:xfrm>
              <a:off x="2252663" y="3652838"/>
              <a:ext cx="63500" cy="95250"/>
            </a:xfrm>
            <a:custGeom>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b="b" l="0" r="r" t="0"/>
              <a:pathLst>
                <a:path h="179" w="11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3" name="chenying0907 499"/>
            <p:cNvSpPr/>
            <p:nvPr/>
          </p:nvSpPr>
          <p:spPr bwMode="auto">
            <a:xfrm>
              <a:off x="2282826" y="3692525"/>
              <a:ext cx="55563" cy="82550"/>
            </a:xfrm>
            <a:custGeom>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b="b" l="0" r="r" t="0"/>
              <a:pathLst>
                <a:path h="156" w="105">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4" name="chenying0907 500"/>
            <p:cNvSpPr/>
            <p:nvPr/>
          </p:nvSpPr>
          <p:spPr bwMode="auto">
            <a:xfrm>
              <a:off x="2343151" y="3705225"/>
              <a:ext cx="57150" cy="77788"/>
            </a:xfrm>
            <a:custGeom>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b="b" l="0" r="r" t="0"/>
              <a:pathLst>
                <a:path h="147" w="108">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5" name="chenying0907 501"/>
            <p:cNvSpPr/>
            <p:nvPr/>
          </p:nvSpPr>
          <p:spPr bwMode="auto">
            <a:xfrm>
              <a:off x="2408238" y="3716338"/>
              <a:ext cx="46038" cy="63500"/>
            </a:xfrm>
            <a:custGeom>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b="b" l="0" r="r" t="0"/>
              <a:pathLst>
                <a:path h="122" w="85">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6" name="chenying0907 502"/>
            <p:cNvSpPr/>
            <p:nvPr/>
          </p:nvSpPr>
          <p:spPr bwMode="auto">
            <a:xfrm>
              <a:off x="2459038" y="3713163"/>
              <a:ext cx="55563" cy="69850"/>
            </a:xfrm>
            <a:custGeom>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b="b" l="0" r="r" t="0"/>
              <a:pathLst>
                <a:path h="132" w="104">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7" name="chenying0907 503"/>
            <p:cNvSpPr/>
            <p:nvPr/>
          </p:nvSpPr>
          <p:spPr bwMode="auto">
            <a:xfrm>
              <a:off x="2528888" y="3719513"/>
              <a:ext cx="39688" cy="58738"/>
            </a:xfrm>
            <a:custGeom>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b="b" l="0" r="r" t="0"/>
              <a:pathLst>
                <a:path h="110" w="76">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8" name="chenying0907 504"/>
            <p:cNvSpPr/>
            <p:nvPr/>
          </p:nvSpPr>
          <p:spPr bwMode="auto">
            <a:xfrm>
              <a:off x="2584451" y="3717925"/>
              <a:ext cx="44450" cy="61913"/>
            </a:xfrm>
            <a:custGeom>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b="b" l="0" r="r" t="0"/>
              <a:pathLst>
                <a:path h="118" w="86">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59" name="chenying0907 505"/>
            <p:cNvSpPr/>
            <p:nvPr/>
          </p:nvSpPr>
          <p:spPr bwMode="auto">
            <a:xfrm>
              <a:off x="2632076" y="3725863"/>
              <a:ext cx="49213" cy="57150"/>
            </a:xfrm>
            <a:custGeom>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b="b" l="0" r="r" t="0"/>
              <a:pathLst>
                <a:path h="108" w="94">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0" name="chenying0907 506"/>
            <p:cNvSpPr/>
            <p:nvPr/>
          </p:nvSpPr>
          <p:spPr bwMode="auto">
            <a:xfrm>
              <a:off x="2674938" y="3722688"/>
              <a:ext cx="49213" cy="58738"/>
            </a:xfrm>
            <a:custGeom>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b="b" l="0" r="r" t="0"/>
              <a:pathLst>
                <a:path h="110" w="94">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1" name="chenying0907 507"/>
            <p:cNvSpPr/>
            <p:nvPr/>
          </p:nvSpPr>
          <p:spPr bwMode="auto">
            <a:xfrm>
              <a:off x="2801938" y="3652838"/>
              <a:ext cx="107950" cy="117475"/>
            </a:xfrm>
            <a:custGeom>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b="b" l="0" r="r" t="0"/>
              <a:pathLst>
                <a:path h="221" w="204">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2" name="chenying0907 508"/>
            <p:cNvSpPr/>
            <p:nvPr/>
          </p:nvSpPr>
          <p:spPr bwMode="auto">
            <a:xfrm>
              <a:off x="2835276" y="3698875"/>
              <a:ext cx="74613" cy="74613"/>
            </a:xfrm>
            <a:custGeom>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b="b" l="0" r="r" t="0"/>
              <a:pathLst>
                <a:path h="141" w="142">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3" name="chenying0907 509"/>
            <p:cNvSpPr/>
            <p:nvPr/>
          </p:nvSpPr>
          <p:spPr bwMode="auto">
            <a:xfrm>
              <a:off x="2347913" y="3414713"/>
              <a:ext cx="63500" cy="57150"/>
            </a:xfrm>
            <a:custGeom>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b="b" l="0" r="r" t="0"/>
              <a:pathLst>
                <a:path h="108" w="119">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4" name="chenying0907 510"/>
            <p:cNvSpPr/>
            <p:nvPr/>
          </p:nvSpPr>
          <p:spPr bwMode="auto">
            <a:xfrm>
              <a:off x="2393951" y="3408363"/>
              <a:ext cx="69850" cy="68263"/>
            </a:xfrm>
            <a:custGeom>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b="b" l="0" r="r" t="0"/>
              <a:pathLst>
                <a:path h="129" w="132">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5" name="chenying0907 511"/>
            <p:cNvSpPr/>
            <p:nvPr/>
          </p:nvSpPr>
          <p:spPr bwMode="auto">
            <a:xfrm>
              <a:off x="2430463" y="3419475"/>
              <a:ext cx="80963" cy="66675"/>
            </a:xfrm>
            <a:custGeom>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b="b" l="0" r="r" t="0"/>
              <a:pathLst>
                <a:path h="127" w="152">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6" name="chenying0907 512"/>
            <p:cNvSpPr/>
            <p:nvPr/>
          </p:nvSpPr>
          <p:spPr bwMode="auto">
            <a:xfrm>
              <a:off x="2490788" y="3421063"/>
              <a:ext cx="73025" cy="60325"/>
            </a:xfrm>
            <a:custGeom>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b="b" l="0" r="r" t="0"/>
              <a:pathLst>
                <a:path h="114" w="137">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7" name="chenying0907 513"/>
            <p:cNvSpPr/>
            <p:nvPr/>
          </p:nvSpPr>
          <p:spPr bwMode="auto">
            <a:xfrm>
              <a:off x="2557463" y="3416300"/>
              <a:ext cx="58738" cy="60325"/>
            </a:xfrm>
            <a:custGeom>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b="b" l="0" r="r" t="0"/>
              <a:pathLst>
                <a:path h="114" w="113">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8" name="chenying0907 514"/>
            <p:cNvSpPr/>
            <p:nvPr/>
          </p:nvSpPr>
          <p:spPr bwMode="auto">
            <a:xfrm>
              <a:off x="2611438" y="3403600"/>
              <a:ext cx="55563" cy="68263"/>
            </a:xfrm>
            <a:custGeom>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b="b" l="0" r="r" t="0"/>
              <a:pathLst>
                <a:path h="128" w="104">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69" name="chenying0907 515"/>
            <p:cNvSpPr/>
            <p:nvPr/>
          </p:nvSpPr>
          <p:spPr bwMode="auto">
            <a:xfrm>
              <a:off x="2640013" y="3408363"/>
              <a:ext cx="77788" cy="76200"/>
            </a:xfrm>
            <a:custGeom>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b="b" l="0" r="r" t="0"/>
              <a:pathLst>
                <a:path h="143" w="147">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0" name="chenying0907 516"/>
            <p:cNvSpPr/>
            <p:nvPr/>
          </p:nvSpPr>
          <p:spPr bwMode="auto">
            <a:xfrm>
              <a:off x="2730501" y="3216275"/>
              <a:ext cx="61913" cy="65088"/>
            </a:xfrm>
            <a:custGeom>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b="b" l="0" r="r" t="0"/>
              <a:pathLst>
                <a:path h="123" w="118">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1" name="chenying0907 517"/>
            <p:cNvSpPr/>
            <p:nvPr/>
          </p:nvSpPr>
          <p:spPr bwMode="auto">
            <a:xfrm>
              <a:off x="2713038" y="3238500"/>
              <a:ext cx="100013" cy="103188"/>
            </a:xfrm>
            <a:custGeom>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b="b" l="0" r="r" t="0"/>
              <a:pathLst>
                <a:path h="195" w="189">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2" name="chenying0907 518"/>
            <p:cNvSpPr/>
            <p:nvPr/>
          </p:nvSpPr>
          <p:spPr bwMode="auto">
            <a:xfrm>
              <a:off x="2716213" y="3262313"/>
              <a:ext cx="123825" cy="117475"/>
            </a:xfrm>
            <a:custGeom>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b="b" l="0" r="r" t="0"/>
              <a:pathLst>
                <a:path h="221" w="233">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3" name="chenying0907 519"/>
            <p:cNvSpPr/>
            <p:nvPr/>
          </p:nvSpPr>
          <p:spPr bwMode="auto">
            <a:xfrm>
              <a:off x="2722563" y="3286125"/>
              <a:ext cx="157163" cy="141288"/>
            </a:xfrm>
            <a:custGeom>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b="b" l="0" r="r" t="0"/>
              <a:pathLst>
                <a:path h="266" w="298">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4" name="chenying0907 520"/>
            <p:cNvSpPr/>
            <p:nvPr/>
          </p:nvSpPr>
          <p:spPr bwMode="auto">
            <a:xfrm>
              <a:off x="2711451" y="3314700"/>
              <a:ext cx="196850" cy="166688"/>
            </a:xfrm>
            <a:custGeom>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b="b" l="0" r="r" t="0"/>
              <a:pathLst>
                <a:path h="317" w="370">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5" name="chenying0907 521"/>
            <p:cNvSpPr/>
            <p:nvPr/>
          </p:nvSpPr>
          <p:spPr bwMode="auto">
            <a:xfrm>
              <a:off x="2752726" y="3368675"/>
              <a:ext cx="144463" cy="133350"/>
            </a:xfrm>
            <a:custGeom>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b="b" l="0" r="r" t="0"/>
              <a:pathLst>
                <a:path h="251" w="275">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6" name="chenying0907 522"/>
            <p:cNvSpPr/>
            <p:nvPr/>
          </p:nvSpPr>
          <p:spPr bwMode="auto">
            <a:xfrm>
              <a:off x="2774951" y="3416300"/>
              <a:ext cx="127000" cy="128588"/>
            </a:xfrm>
            <a:custGeom>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b="b" l="0" r="r" t="0"/>
              <a:pathLst>
                <a:path h="241" w="241">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7" name="chenying0907 523"/>
            <p:cNvSpPr/>
            <p:nvPr/>
          </p:nvSpPr>
          <p:spPr bwMode="auto">
            <a:xfrm>
              <a:off x="2779713" y="3467100"/>
              <a:ext cx="134938" cy="130175"/>
            </a:xfrm>
            <a:custGeom>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b="b" l="0" r="r" t="0"/>
              <a:pathLst>
                <a:path h="246" w="256">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8" name="chenying0907 524"/>
            <p:cNvSpPr/>
            <p:nvPr/>
          </p:nvSpPr>
          <p:spPr bwMode="auto">
            <a:xfrm>
              <a:off x="2817813" y="3517900"/>
              <a:ext cx="87313" cy="96838"/>
            </a:xfrm>
            <a:custGeom>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b="b" l="0" r="r" t="0"/>
              <a:pathLst>
                <a:path h="185" w="167">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79" name="chenying0907 525"/>
            <p:cNvSpPr/>
            <p:nvPr/>
          </p:nvSpPr>
          <p:spPr bwMode="auto">
            <a:xfrm>
              <a:off x="2782888" y="3571875"/>
              <a:ext cx="109538" cy="106363"/>
            </a:xfrm>
            <a:custGeom>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b="b" l="0" r="r" t="0"/>
              <a:pathLst>
                <a:path h="199" w="20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0" name="chenying0907 526"/>
            <p:cNvSpPr/>
            <p:nvPr/>
          </p:nvSpPr>
          <p:spPr bwMode="auto">
            <a:xfrm>
              <a:off x="2747963" y="3602038"/>
              <a:ext cx="160338" cy="166688"/>
            </a:xfrm>
            <a:custGeom>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b="b" l="0" r="r" t="0"/>
              <a:pathLst>
                <a:path h="313" w="304">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1" name="chenying0907 527"/>
            <p:cNvSpPr/>
            <p:nvPr/>
          </p:nvSpPr>
          <p:spPr bwMode="auto">
            <a:xfrm>
              <a:off x="2405063" y="3481388"/>
              <a:ext cx="68263" cy="88900"/>
            </a:xfrm>
            <a:custGeom>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b="b" l="0" r="r" t="0"/>
              <a:pathLst>
                <a:path h="167" w="129">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2" name="chenying0907 528"/>
            <p:cNvSpPr/>
            <p:nvPr/>
          </p:nvSpPr>
          <p:spPr bwMode="auto">
            <a:xfrm>
              <a:off x="2468563" y="3505200"/>
              <a:ext cx="55563" cy="65088"/>
            </a:xfrm>
            <a:custGeom>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b="b" l="0" r="r" t="0"/>
              <a:pathLst>
                <a:path h="123" w="105">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3" name="chenying0907 529"/>
            <p:cNvSpPr/>
            <p:nvPr/>
          </p:nvSpPr>
          <p:spPr bwMode="auto">
            <a:xfrm>
              <a:off x="2498726" y="3582988"/>
              <a:ext cx="82550" cy="95250"/>
            </a:xfrm>
            <a:custGeom>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b="b" l="0" r="r" t="0"/>
              <a:pathLst>
                <a:path h="180" w="155">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4" name="chenying0907 530"/>
            <p:cNvSpPr/>
            <p:nvPr/>
          </p:nvSpPr>
          <p:spPr bwMode="auto">
            <a:xfrm>
              <a:off x="2598738" y="3586163"/>
              <a:ext cx="39688" cy="50800"/>
            </a:xfrm>
            <a:custGeom>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b="b" l="0" r="r" t="0"/>
              <a:pathLst>
                <a:path h="98" w="73">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5" name="chenying0907 531"/>
            <p:cNvSpPr/>
            <p:nvPr/>
          </p:nvSpPr>
          <p:spPr bwMode="auto">
            <a:xfrm>
              <a:off x="2665413" y="3605213"/>
              <a:ext cx="28575" cy="46038"/>
            </a:xfrm>
            <a:custGeom>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b="b" l="0" r="r" t="0"/>
              <a:pathLst>
                <a:path h="85" w="54">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6" name="chenying0907 532"/>
            <p:cNvSpPr/>
            <p:nvPr/>
          </p:nvSpPr>
          <p:spPr bwMode="auto">
            <a:xfrm>
              <a:off x="2389188" y="3224213"/>
              <a:ext cx="34925" cy="49213"/>
            </a:xfrm>
            <a:custGeom>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b="b" l="0" r="r" t="0"/>
              <a:pathLst>
                <a:path h="92" w="66">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7" name="chenying0907 533"/>
            <p:cNvSpPr/>
            <p:nvPr/>
          </p:nvSpPr>
          <p:spPr bwMode="auto">
            <a:xfrm>
              <a:off x="2425701" y="3241675"/>
              <a:ext cx="31750" cy="44450"/>
            </a:xfrm>
            <a:custGeom>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b="b" l="0" r="r" t="0"/>
              <a:pathLst>
                <a:path h="85" w="60">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8" name="chenying0907 534"/>
            <p:cNvSpPr/>
            <p:nvPr/>
          </p:nvSpPr>
          <p:spPr bwMode="auto">
            <a:xfrm>
              <a:off x="2455863" y="3324225"/>
              <a:ext cx="23813" cy="39688"/>
            </a:xfrm>
            <a:custGeom>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b="b" l="0" r="r" t="0"/>
              <a:pathLst>
                <a:path h="73" w="46">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89" name="chenying0907 535"/>
            <p:cNvSpPr/>
            <p:nvPr/>
          </p:nvSpPr>
          <p:spPr bwMode="auto">
            <a:xfrm>
              <a:off x="2482851" y="3341688"/>
              <a:ext cx="34925" cy="34925"/>
            </a:xfrm>
            <a:custGeom>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b="b" l="0" r="r" t="0"/>
              <a:pathLst>
                <a:path h="67" w="66">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0" name="chenying0907 536"/>
            <p:cNvSpPr>
              <a:spLocks noEditPoints="1"/>
            </p:cNvSpPr>
            <p:nvPr/>
          </p:nvSpPr>
          <p:spPr bwMode="auto">
            <a:xfrm>
              <a:off x="2182813" y="3186113"/>
              <a:ext cx="739775" cy="620713"/>
            </a:xfrm>
            <a:custGeom>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b="b" l="0" r="r" t="0"/>
              <a:pathLst>
                <a:path h="1173" w="1399">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1" name="chenying0907 537"/>
            <p:cNvSpPr/>
            <p:nvPr/>
          </p:nvSpPr>
          <p:spPr bwMode="auto">
            <a:xfrm>
              <a:off x="2292351" y="3190875"/>
              <a:ext cx="436563" cy="241300"/>
            </a:xfrm>
            <a:custGeom>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b="b" l="0" r="r" t="0"/>
              <a:pathLst>
                <a:path h="456" w="825">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2" name="chenying0907 538"/>
            <p:cNvSpPr>
              <a:spLocks noEditPoints="1"/>
            </p:cNvSpPr>
            <p:nvPr/>
          </p:nvSpPr>
          <p:spPr bwMode="auto">
            <a:xfrm>
              <a:off x="2570163" y="3225800"/>
              <a:ext cx="103188" cy="158750"/>
            </a:xfrm>
            <a:custGeom>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b="b" l="0" r="r" t="0"/>
              <a:pathLst>
                <a:path h="299" w="195">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93" name="chenying0907 539"/>
            <p:cNvSpPr>
              <a:spLocks noEditPoints="1"/>
            </p:cNvSpPr>
            <p:nvPr/>
          </p:nvSpPr>
          <p:spPr bwMode="auto">
            <a:xfrm>
              <a:off x="2292351" y="3478213"/>
              <a:ext cx="504825" cy="250825"/>
            </a:xfrm>
            <a:custGeom>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b="b" l="0" r="r" t="0"/>
              <a:pathLst>
                <a:path h="472" w="954">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p:nvPr/>
          </p:nvSpPr>
          <p:spPr bwMode="auto">
            <a:xfrm>
              <a:off x="5226051" y="2433638"/>
              <a:ext cx="6350" cy="44450"/>
            </a:xfrm>
            <a:custGeom>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b="b" l="0" r="r" t="0"/>
              <a:pathLst>
                <a:path h="84" w="13">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4" name="chenying0907 541"/>
            <p:cNvSpPr/>
            <p:nvPr/>
          </p:nvSpPr>
          <p:spPr bwMode="auto">
            <a:xfrm>
              <a:off x="5240338" y="2468563"/>
              <a:ext cx="12700" cy="46038"/>
            </a:xfrm>
            <a:custGeom>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b="b" l="0" r="r" t="0"/>
              <a:pathLst>
                <a:path h="86" w="25">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5" name="chenying0907 542"/>
            <p:cNvSpPr/>
            <p:nvPr/>
          </p:nvSpPr>
          <p:spPr bwMode="auto">
            <a:xfrm>
              <a:off x="5275263" y="2498725"/>
              <a:ext cx="6350" cy="46038"/>
            </a:xfrm>
            <a:custGeom>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b="b" l="0" r="r" t="0"/>
              <a:pathLst>
                <a:path h="85" w="11">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6" name="chenying0907 543"/>
            <p:cNvSpPr/>
            <p:nvPr/>
          </p:nvSpPr>
          <p:spPr bwMode="auto">
            <a:xfrm>
              <a:off x="5294313" y="2532063"/>
              <a:ext cx="6350" cy="31750"/>
            </a:xfrm>
            <a:custGeom>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b="b" l="0" r="r" t="0"/>
              <a:pathLst>
                <a:path h="61" w="14">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7" name="chenying0907 544"/>
            <p:cNvSpPr/>
            <p:nvPr/>
          </p:nvSpPr>
          <p:spPr bwMode="auto">
            <a:xfrm>
              <a:off x="5324476" y="2552700"/>
              <a:ext cx="4763" cy="34925"/>
            </a:xfrm>
            <a:custGeom>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66" w="10">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8" name="chenying0907 545"/>
            <p:cNvSpPr/>
            <p:nvPr/>
          </p:nvSpPr>
          <p:spPr bwMode="auto">
            <a:xfrm>
              <a:off x="5348288" y="2576513"/>
              <a:ext cx="7938" cy="42863"/>
            </a:xfrm>
            <a:custGeom>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b="b" l="0" r="r" t="0"/>
              <a:pathLst>
                <a:path h="80" w="14">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9" name="chenying0907 546"/>
            <p:cNvSpPr/>
            <p:nvPr/>
          </p:nvSpPr>
          <p:spPr bwMode="auto">
            <a:xfrm>
              <a:off x="5380038" y="2606675"/>
              <a:ext cx="11113" cy="34925"/>
            </a:xfrm>
            <a:custGeom>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b="b" l="0" r="r" t="0"/>
              <a:pathLst>
                <a:path h="66" w="23">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0" name="chenying0907 547"/>
            <p:cNvSpPr/>
            <p:nvPr/>
          </p:nvSpPr>
          <p:spPr bwMode="auto">
            <a:xfrm>
              <a:off x="5411788" y="2632075"/>
              <a:ext cx="9525" cy="44450"/>
            </a:xfrm>
            <a:custGeom>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b="b" l="0" r="r" t="0"/>
              <a:pathLst>
                <a:path h="84" w="19">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1" name="chenying0907 548"/>
            <p:cNvSpPr/>
            <p:nvPr/>
          </p:nvSpPr>
          <p:spPr bwMode="auto">
            <a:xfrm>
              <a:off x="5434013" y="2662238"/>
              <a:ext cx="15875" cy="47625"/>
            </a:xfrm>
            <a:custGeom>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b="b" l="0" r="r" t="0"/>
              <a:pathLst>
                <a:path h="90" w="28">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2" name="chenying0907 549"/>
            <p:cNvSpPr/>
            <p:nvPr/>
          </p:nvSpPr>
          <p:spPr bwMode="auto">
            <a:xfrm>
              <a:off x="5467351" y="2697163"/>
              <a:ext cx="6350" cy="44450"/>
            </a:xfrm>
            <a:custGeom>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b="b" l="0" r="r" t="0"/>
              <a:pathLst>
                <a:path h="84" w="1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3" name="chenying0907 550"/>
            <p:cNvSpPr/>
            <p:nvPr/>
          </p:nvSpPr>
          <p:spPr bwMode="auto">
            <a:xfrm>
              <a:off x="5494338" y="2727325"/>
              <a:ext cx="7938" cy="31750"/>
            </a:xfrm>
            <a:custGeom>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b="b" l="0" r="r" t="0"/>
              <a:pathLst>
                <a:path h="61" w="15">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4" name="chenying0907 551"/>
            <p:cNvSpPr/>
            <p:nvPr/>
          </p:nvSpPr>
          <p:spPr bwMode="auto">
            <a:xfrm>
              <a:off x="5521326" y="2744788"/>
              <a:ext cx="11113" cy="39688"/>
            </a:xfrm>
            <a:custGeom>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b="b" l="0" r="r" t="0"/>
              <a:pathLst>
                <a:path h="76" w="20">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5" name="chenying0907 552"/>
            <p:cNvSpPr/>
            <p:nvPr/>
          </p:nvSpPr>
          <p:spPr bwMode="auto">
            <a:xfrm>
              <a:off x="5551488" y="2767013"/>
              <a:ext cx="12700" cy="34925"/>
            </a:xfrm>
            <a:custGeom>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b="b" l="0" r="r" t="0"/>
              <a:pathLst>
                <a:path h="66" w="24">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6" name="chenying0907 553"/>
            <p:cNvSpPr/>
            <p:nvPr/>
          </p:nvSpPr>
          <p:spPr bwMode="auto">
            <a:xfrm>
              <a:off x="5586413" y="2774950"/>
              <a:ext cx="7938" cy="31750"/>
            </a:xfrm>
            <a:custGeom>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b="b" l="0" r="r" t="0"/>
              <a:pathLst>
                <a:path h="61" w="17">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7" name="chenying0907 554"/>
            <p:cNvSpPr/>
            <p:nvPr/>
          </p:nvSpPr>
          <p:spPr bwMode="auto">
            <a:xfrm>
              <a:off x="5616576" y="2774950"/>
              <a:ext cx="6350" cy="42863"/>
            </a:xfrm>
            <a:custGeom>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b="b" l="0" r="r" t="0"/>
              <a:pathLst>
                <a:path h="81" w="1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8" name="chenying0907 555"/>
            <p:cNvSpPr/>
            <p:nvPr/>
          </p:nvSpPr>
          <p:spPr bwMode="auto">
            <a:xfrm>
              <a:off x="5637213" y="2778125"/>
              <a:ext cx="4763" cy="31750"/>
            </a:xfrm>
            <a:custGeom>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b="b" l="0" r="r" t="0"/>
              <a:pathLst>
                <a:path h="61" w="10">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89" name="chenying0907 556"/>
            <p:cNvSpPr/>
            <p:nvPr/>
          </p:nvSpPr>
          <p:spPr bwMode="auto">
            <a:xfrm>
              <a:off x="5672138" y="2770188"/>
              <a:ext cx="7938" cy="31750"/>
            </a:xfrm>
            <a:custGeom>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b="b" l="0" r="r" t="0"/>
              <a:pathLst>
                <a:path h="61" w="14">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0" name="chenying0907 557"/>
            <p:cNvSpPr/>
            <p:nvPr/>
          </p:nvSpPr>
          <p:spPr bwMode="auto">
            <a:xfrm>
              <a:off x="5702301" y="2749550"/>
              <a:ext cx="4763" cy="33338"/>
            </a:xfrm>
            <a:custGeom>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b="b" l="0" r="r" t="0"/>
              <a:pathLst>
                <a:path h="62" w="9">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1" name="chenying0907 558"/>
            <p:cNvSpPr/>
            <p:nvPr/>
          </p:nvSpPr>
          <p:spPr bwMode="auto">
            <a:xfrm>
              <a:off x="5722938" y="2735263"/>
              <a:ext cx="7938" cy="31750"/>
            </a:xfrm>
            <a:custGeom>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b="b" l="0" r="r" t="0"/>
              <a:pathLst>
                <a:path h="61" w="15">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2" name="chenying0907 559"/>
            <p:cNvSpPr/>
            <p:nvPr/>
          </p:nvSpPr>
          <p:spPr bwMode="auto">
            <a:xfrm>
              <a:off x="5740401" y="2724150"/>
              <a:ext cx="4763" cy="30163"/>
            </a:xfrm>
            <a:custGeom>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b="b" l="0" r="r" t="0"/>
              <a:pathLst>
                <a:path h="57" w="10">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3" name="chenying0907 560"/>
            <p:cNvSpPr/>
            <p:nvPr/>
          </p:nvSpPr>
          <p:spPr bwMode="auto">
            <a:xfrm>
              <a:off x="5762626" y="2697163"/>
              <a:ext cx="4763" cy="30163"/>
            </a:xfrm>
            <a:custGeom>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56" w="9">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4" name="chenying0907 561"/>
            <p:cNvSpPr/>
            <p:nvPr/>
          </p:nvSpPr>
          <p:spPr bwMode="auto">
            <a:xfrm>
              <a:off x="5778501" y="2689225"/>
              <a:ext cx="4763" cy="33338"/>
            </a:xfrm>
            <a:custGeom>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62" w="10">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5" name="chenying0907 562"/>
            <p:cNvSpPr/>
            <p:nvPr/>
          </p:nvSpPr>
          <p:spPr bwMode="auto">
            <a:xfrm>
              <a:off x="5795963" y="2670175"/>
              <a:ext cx="6350" cy="30163"/>
            </a:xfrm>
            <a:custGeom>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b="b" l="0" r="r" t="0"/>
              <a:pathLst>
                <a:path h="57" w="13">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6" name="chenying0907 563"/>
            <p:cNvSpPr/>
            <p:nvPr/>
          </p:nvSpPr>
          <p:spPr bwMode="auto">
            <a:xfrm>
              <a:off x="5291138" y="2278063"/>
              <a:ext cx="12700" cy="30163"/>
            </a:xfrm>
            <a:custGeom>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b="b" l="0" r="r" t="0"/>
              <a:pathLst>
                <a:path h="57" w="24">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7" name="chenying0907 564"/>
            <p:cNvSpPr/>
            <p:nvPr/>
          </p:nvSpPr>
          <p:spPr bwMode="auto">
            <a:xfrm>
              <a:off x="5321301" y="2251075"/>
              <a:ext cx="7938" cy="26988"/>
            </a:xfrm>
            <a:custGeom>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b="b" l="0" r="r" t="0"/>
              <a:pathLst>
                <a:path h="51" w="15">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8" name="chenying0907 565"/>
            <p:cNvSpPr/>
            <p:nvPr/>
          </p:nvSpPr>
          <p:spPr bwMode="auto">
            <a:xfrm>
              <a:off x="5351463" y="2217738"/>
              <a:ext cx="9525" cy="26988"/>
            </a:xfrm>
            <a:custGeom>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b="b" l="0" r="r" t="0"/>
              <a:pathLst>
                <a:path h="51" w="19">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99" name="chenying0907 566"/>
            <p:cNvSpPr/>
            <p:nvPr/>
          </p:nvSpPr>
          <p:spPr bwMode="auto">
            <a:xfrm>
              <a:off x="5380038" y="2195513"/>
              <a:ext cx="9525" cy="26988"/>
            </a:xfrm>
            <a:custGeom>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b="b" l="0" r="r" t="0"/>
              <a:pathLst>
                <a:path h="52" w="18">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0" name="chenying0907 567"/>
            <p:cNvSpPr/>
            <p:nvPr/>
          </p:nvSpPr>
          <p:spPr bwMode="auto">
            <a:xfrm>
              <a:off x="5414963" y="2174875"/>
              <a:ext cx="6350" cy="30163"/>
            </a:xfrm>
            <a:custGeom>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b="b" l="0" r="r" t="0"/>
              <a:pathLst>
                <a:path h="57" w="14">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1" name="chenying0907 568"/>
            <p:cNvSpPr/>
            <p:nvPr/>
          </p:nvSpPr>
          <p:spPr bwMode="auto">
            <a:xfrm>
              <a:off x="5441951" y="2174875"/>
              <a:ext cx="7938" cy="25400"/>
            </a:xfrm>
            <a:custGeom>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b="b" l="0" r="r" t="0"/>
              <a:pathLst>
                <a:path h="48" w="15">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2" name="chenying0907 569"/>
            <p:cNvSpPr/>
            <p:nvPr/>
          </p:nvSpPr>
          <p:spPr bwMode="auto">
            <a:xfrm>
              <a:off x="5473701" y="2173288"/>
              <a:ext cx="14288" cy="36513"/>
            </a:xfrm>
            <a:custGeom>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b="b" l="0" r="r" t="0"/>
              <a:pathLst>
                <a:path h="70" w="25">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3" name="chenying0907 570"/>
            <p:cNvSpPr/>
            <p:nvPr/>
          </p:nvSpPr>
          <p:spPr bwMode="auto">
            <a:xfrm>
              <a:off x="5503863" y="2192338"/>
              <a:ext cx="4763" cy="28575"/>
            </a:xfrm>
            <a:custGeom>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b="b" l="0" r="r" t="0"/>
              <a:pathLst>
                <a:path h="52" w="9">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4" name="chenying0907 571"/>
            <p:cNvSpPr/>
            <p:nvPr/>
          </p:nvSpPr>
          <p:spPr bwMode="auto">
            <a:xfrm>
              <a:off x="5526088" y="2200275"/>
              <a:ext cx="7938" cy="30163"/>
            </a:xfrm>
            <a:custGeom>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b="b" l="0" r="r" t="0"/>
              <a:pathLst>
                <a:path h="56" w="15">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5" name="chenying0907 572"/>
            <p:cNvSpPr/>
            <p:nvPr/>
          </p:nvSpPr>
          <p:spPr bwMode="auto">
            <a:xfrm>
              <a:off x="5549901" y="2212975"/>
              <a:ext cx="4763" cy="25400"/>
            </a:xfrm>
            <a:custGeom>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b="b" l="0" r="r" t="0"/>
              <a:pathLst>
                <a:path h="48" w="9">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6" name="chenying0907 573"/>
            <p:cNvSpPr/>
            <p:nvPr/>
          </p:nvSpPr>
          <p:spPr bwMode="auto">
            <a:xfrm>
              <a:off x="5567363" y="2225675"/>
              <a:ext cx="4763" cy="25400"/>
            </a:xfrm>
            <a:custGeom>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b="b" l="0" r="r" t="0"/>
              <a:pathLst>
                <a:path h="48" w="9">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7" name="chenying0907 574"/>
            <p:cNvSpPr/>
            <p:nvPr/>
          </p:nvSpPr>
          <p:spPr bwMode="auto">
            <a:xfrm>
              <a:off x="5597526" y="2243138"/>
              <a:ext cx="6350" cy="30163"/>
            </a:xfrm>
            <a:custGeom>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b="b" l="0" r="r" t="0"/>
              <a:pathLst>
                <a:path h="57" w="11">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8" name="chenying0907 575"/>
            <p:cNvSpPr/>
            <p:nvPr/>
          </p:nvSpPr>
          <p:spPr bwMode="auto">
            <a:xfrm>
              <a:off x="5354638" y="2393950"/>
              <a:ext cx="6350" cy="31750"/>
            </a:xfrm>
            <a:custGeom>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b="b" l="0" r="r" t="0"/>
              <a:pathLst>
                <a:path h="61" w="14">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09" name="chenying0907 576"/>
            <p:cNvSpPr/>
            <p:nvPr/>
          </p:nvSpPr>
          <p:spPr bwMode="auto">
            <a:xfrm>
              <a:off x="5367338" y="2428875"/>
              <a:ext cx="4763" cy="39688"/>
            </a:xfrm>
            <a:custGeom>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b="b" l="0" r="r" t="0"/>
              <a:pathLst>
                <a:path h="76" w="9">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0" name="chenying0907 577"/>
            <p:cNvSpPr/>
            <p:nvPr/>
          </p:nvSpPr>
          <p:spPr bwMode="auto">
            <a:xfrm>
              <a:off x="5384801" y="2454275"/>
              <a:ext cx="4763" cy="39688"/>
            </a:xfrm>
            <a:custGeom>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75" w="9">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1" name="chenying0907 578"/>
            <p:cNvSpPr/>
            <p:nvPr/>
          </p:nvSpPr>
          <p:spPr bwMode="auto">
            <a:xfrm>
              <a:off x="5402263" y="2479675"/>
              <a:ext cx="6350" cy="39688"/>
            </a:xfrm>
            <a:custGeom>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b="b" l="0" r="r" t="0"/>
              <a:pathLst>
                <a:path h="76" w="14">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2" name="chenying0907 579"/>
            <p:cNvSpPr/>
            <p:nvPr/>
          </p:nvSpPr>
          <p:spPr bwMode="auto">
            <a:xfrm>
              <a:off x="5426076" y="2497138"/>
              <a:ext cx="7938" cy="30163"/>
            </a:xfrm>
            <a:custGeom>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b="b" l="0" r="r" t="0"/>
              <a:pathLst>
                <a:path h="57" w="16">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3" name="chenying0907 580"/>
            <p:cNvSpPr/>
            <p:nvPr/>
          </p:nvSpPr>
          <p:spPr bwMode="auto">
            <a:xfrm>
              <a:off x="5446713" y="2514600"/>
              <a:ext cx="7938" cy="36513"/>
            </a:xfrm>
            <a:custGeom>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b="b" l="0" r="r" t="0"/>
              <a:pathLst>
                <a:path h="70" w="15">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4" name="chenying0907 581"/>
            <p:cNvSpPr/>
            <p:nvPr/>
          </p:nvSpPr>
          <p:spPr bwMode="auto">
            <a:xfrm>
              <a:off x="5464176" y="2540000"/>
              <a:ext cx="9525" cy="31750"/>
            </a:xfrm>
            <a:custGeom>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b="b" l="0" r="r" t="0"/>
              <a:pathLst>
                <a:path h="61" w="18">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5" name="chenying0907 582"/>
            <p:cNvSpPr/>
            <p:nvPr/>
          </p:nvSpPr>
          <p:spPr bwMode="auto">
            <a:xfrm>
              <a:off x="5489576" y="2562225"/>
              <a:ext cx="7938" cy="30163"/>
            </a:xfrm>
            <a:custGeom>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b="b" l="0" r="r" t="0"/>
              <a:pathLst>
                <a:path h="57" w="14">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6" name="chenying0907 583"/>
            <p:cNvSpPr/>
            <p:nvPr/>
          </p:nvSpPr>
          <p:spPr bwMode="auto">
            <a:xfrm>
              <a:off x="5514976" y="2584450"/>
              <a:ext cx="9525" cy="34925"/>
            </a:xfrm>
            <a:custGeom>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b="b" l="0" r="r" t="0"/>
              <a:pathLst>
                <a:path h="66" w="19">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7" name="chenying0907 584"/>
            <p:cNvSpPr/>
            <p:nvPr/>
          </p:nvSpPr>
          <p:spPr bwMode="auto">
            <a:xfrm>
              <a:off x="5538788" y="2609850"/>
              <a:ext cx="11113" cy="34925"/>
            </a:xfrm>
            <a:custGeom>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b="b" l="0" r="r" t="0"/>
              <a:pathLst>
                <a:path h="66" w="20">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8" name="chenying0907 585"/>
            <p:cNvSpPr/>
            <p:nvPr/>
          </p:nvSpPr>
          <p:spPr bwMode="auto">
            <a:xfrm>
              <a:off x="5562601" y="2635250"/>
              <a:ext cx="6350" cy="31750"/>
            </a:xfrm>
            <a:custGeom>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b="b" l="0" r="r" t="0"/>
              <a:pathLst>
                <a:path h="62" w="13">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19" name="chenying0907 586"/>
            <p:cNvSpPr/>
            <p:nvPr/>
          </p:nvSpPr>
          <p:spPr bwMode="auto">
            <a:xfrm>
              <a:off x="5580063" y="2647950"/>
              <a:ext cx="9525" cy="23813"/>
            </a:xfrm>
            <a:custGeom>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b="b" l="0" r="r" t="0"/>
              <a:pathLst>
                <a:path h="47" w="18">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0" name="chenying0907 587"/>
            <p:cNvSpPr/>
            <p:nvPr/>
          </p:nvSpPr>
          <p:spPr bwMode="auto">
            <a:xfrm>
              <a:off x="5429251" y="2311400"/>
              <a:ext cx="4763" cy="26988"/>
            </a:xfrm>
            <a:custGeom>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52" w="10">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1" name="chenying0907 588"/>
            <p:cNvSpPr/>
            <p:nvPr/>
          </p:nvSpPr>
          <p:spPr bwMode="auto">
            <a:xfrm>
              <a:off x="5454651" y="2290763"/>
              <a:ext cx="4763" cy="30163"/>
            </a:xfrm>
            <a:custGeom>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b="b" l="0" r="r" t="0"/>
              <a:pathLst>
                <a:path h="57" w="9">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2" name="chenying0907 589"/>
            <p:cNvSpPr/>
            <p:nvPr/>
          </p:nvSpPr>
          <p:spPr bwMode="auto">
            <a:xfrm>
              <a:off x="5481638" y="2281238"/>
              <a:ext cx="4763" cy="30163"/>
            </a:xfrm>
            <a:custGeom>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b="b" l="0" r="r" t="0"/>
              <a:pathLst>
                <a:path h="57" w="9">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3" name="chenying0907 590"/>
            <p:cNvSpPr/>
            <p:nvPr/>
          </p:nvSpPr>
          <p:spPr bwMode="auto">
            <a:xfrm>
              <a:off x="5503863" y="2281238"/>
              <a:ext cx="4763" cy="31750"/>
            </a:xfrm>
            <a:custGeom>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b="b" l="0" r="r" t="0"/>
              <a:pathLst>
                <a:path h="61" w="9">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4" name="chenying0907 591"/>
            <p:cNvSpPr/>
            <p:nvPr/>
          </p:nvSpPr>
          <p:spPr bwMode="auto">
            <a:xfrm>
              <a:off x="5529263" y="2289175"/>
              <a:ext cx="11113" cy="42863"/>
            </a:xfrm>
            <a:custGeom>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b="b" l="0" r="r" t="0"/>
              <a:pathLst>
                <a:path h="81" w="19">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5" name="chenying0907 592"/>
            <p:cNvSpPr/>
            <p:nvPr/>
          </p:nvSpPr>
          <p:spPr bwMode="auto">
            <a:xfrm>
              <a:off x="5546726" y="2312988"/>
              <a:ext cx="7938" cy="46038"/>
            </a:xfrm>
            <a:custGeom>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b="b" l="0" r="r" t="0"/>
              <a:pathLst>
                <a:path h="85" w="1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6" name="chenying0907 593"/>
            <p:cNvSpPr/>
            <p:nvPr/>
          </p:nvSpPr>
          <p:spPr bwMode="auto">
            <a:xfrm>
              <a:off x="5567363" y="2338388"/>
              <a:ext cx="4763" cy="30163"/>
            </a:xfrm>
            <a:custGeom>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b="b" l="0" r="r" t="0"/>
              <a:pathLst>
                <a:path h="56" w="9">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7" name="chenying0907 594"/>
            <p:cNvSpPr/>
            <p:nvPr/>
          </p:nvSpPr>
          <p:spPr bwMode="auto">
            <a:xfrm>
              <a:off x="5591176" y="2354263"/>
              <a:ext cx="7938" cy="36513"/>
            </a:xfrm>
            <a:custGeom>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b="b" l="0" r="r" t="0"/>
              <a:pathLst>
                <a:path h="71" w="15">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8" name="chenying0907 595"/>
            <p:cNvSpPr/>
            <p:nvPr/>
          </p:nvSpPr>
          <p:spPr bwMode="auto">
            <a:xfrm>
              <a:off x="5614988" y="2376488"/>
              <a:ext cx="4763" cy="36513"/>
            </a:xfrm>
            <a:custGeom>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b="b" l="0" r="r" t="0"/>
              <a:pathLst>
                <a:path h="71" w="9">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29" name="chenying0907 596"/>
            <p:cNvSpPr/>
            <p:nvPr/>
          </p:nvSpPr>
          <p:spPr bwMode="auto">
            <a:xfrm>
              <a:off x="5637213" y="2398713"/>
              <a:ext cx="4763" cy="34925"/>
            </a:xfrm>
            <a:custGeom>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b="b" l="0" r="r" t="0"/>
              <a:pathLst>
                <a:path h="66" w="10">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0" name="chenying0907 597"/>
            <p:cNvSpPr/>
            <p:nvPr/>
          </p:nvSpPr>
          <p:spPr bwMode="auto">
            <a:xfrm>
              <a:off x="5657851" y="2419350"/>
              <a:ext cx="4763" cy="36513"/>
            </a:xfrm>
            <a:custGeom>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b="b" l="0" r="r" t="0"/>
              <a:pathLst>
                <a:path h="71" w="10">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1" name="chenying0907 598"/>
            <p:cNvSpPr/>
            <p:nvPr/>
          </p:nvSpPr>
          <p:spPr bwMode="auto">
            <a:xfrm>
              <a:off x="5680076" y="2441575"/>
              <a:ext cx="7938" cy="36513"/>
            </a:xfrm>
            <a:custGeom>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b="b" l="0" r="r" t="0"/>
              <a:pathLst>
                <a:path h="70" w="14">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2" name="chenying0907 599"/>
            <p:cNvSpPr/>
            <p:nvPr/>
          </p:nvSpPr>
          <p:spPr bwMode="auto">
            <a:xfrm>
              <a:off x="5705476" y="2463800"/>
              <a:ext cx="7938" cy="31750"/>
            </a:xfrm>
            <a:custGeom>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b="b" l="0" r="r" t="0"/>
              <a:pathLst>
                <a:path h="60" w="15">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3" name="chenying0907 600"/>
            <p:cNvSpPr/>
            <p:nvPr/>
          </p:nvSpPr>
          <p:spPr bwMode="auto">
            <a:xfrm>
              <a:off x="5730876" y="2486025"/>
              <a:ext cx="4763" cy="46038"/>
            </a:xfrm>
            <a:custGeom>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b="b" l="0" r="r" t="0"/>
              <a:pathLst>
                <a:path h="86" w="9">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4" name="chenying0907 601"/>
            <p:cNvSpPr/>
            <p:nvPr/>
          </p:nvSpPr>
          <p:spPr bwMode="auto">
            <a:xfrm>
              <a:off x="5748338" y="2506663"/>
              <a:ext cx="4763" cy="42863"/>
            </a:xfrm>
            <a:custGeom>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b="b" l="0" r="r" t="0"/>
              <a:pathLst>
                <a:path h="81" w="10">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5" name="chenying0907 602"/>
            <p:cNvSpPr/>
            <p:nvPr/>
          </p:nvSpPr>
          <p:spPr bwMode="auto">
            <a:xfrm>
              <a:off x="5761038" y="2528888"/>
              <a:ext cx="4763" cy="38100"/>
            </a:xfrm>
            <a:custGeom>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b="b" l="0" r="r" t="0"/>
              <a:pathLst>
                <a:path h="72" w="9">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6" name="chenying0907 603"/>
            <p:cNvSpPr/>
            <p:nvPr/>
          </p:nvSpPr>
          <p:spPr bwMode="auto">
            <a:xfrm>
              <a:off x="5775326" y="2544763"/>
              <a:ext cx="4763" cy="39688"/>
            </a:xfrm>
            <a:custGeom>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b="b" l="0" r="r" t="0"/>
              <a:pathLst>
                <a:path h="76" w="10">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7" name="chenying0907 604"/>
            <p:cNvSpPr/>
            <p:nvPr/>
          </p:nvSpPr>
          <p:spPr bwMode="auto">
            <a:xfrm>
              <a:off x="5181601" y="2170113"/>
              <a:ext cx="665163" cy="654050"/>
            </a:xfrm>
            <a:custGeom>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b="b" l="0" r="r" t="0"/>
              <a:pathLst>
                <a:path h="1235" w="1256">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8" name="chenying0907 605"/>
            <p:cNvSpPr/>
            <p:nvPr/>
          </p:nvSpPr>
          <p:spPr bwMode="auto">
            <a:xfrm>
              <a:off x="5305426" y="2120900"/>
              <a:ext cx="365125" cy="185738"/>
            </a:xfrm>
            <a:custGeom>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b="b" l="0" r="r" t="0"/>
              <a:pathLst>
                <a:path h="352" w="690">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139" name="chenying0907 606"/>
            <p:cNvSpPr/>
            <p:nvPr/>
          </p:nvSpPr>
          <p:spPr bwMode="auto">
            <a:xfrm>
              <a:off x="5356226" y="2198688"/>
              <a:ext cx="147638" cy="49213"/>
            </a:xfrm>
            <a:custGeom>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b="b" l="0" r="r" t="0"/>
              <a:pathLst>
                <a:path h="94" w="279">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p:nvPr/>
          </p:nvSpPr>
          <p:spPr bwMode="auto">
            <a:xfrm>
              <a:off x="2178051" y="4143375"/>
              <a:ext cx="104775" cy="100013"/>
            </a:xfrm>
            <a:custGeom>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b="b" l="0" r="r" t="0"/>
              <a:pathLst>
                <a:path h="190" w="199">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1" name="chenying0907 609"/>
            <p:cNvSpPr/>
            <p:nvPr/>
          </p:nvSpPr>
          <p:spPr bwMode="auto">
            <a:xfrm>
              <a:off x="2170113" y="4137025"/>
              <a:ext cx="147638" cy="149225"/>
            </a:xfrm>
            <a:custGeom>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b="b" l="0" r="r" t="0"/>
              <a:pathLst>
                <a:path h="280" w="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2" name="chenying0907 610"/>
            <p:cNvSpPr/>
            <p:nvPr/>
          </p:nvSpPr>
          <p:spPr bwMode="auto">
            <a:xfrm>
              <a:off x="2198688" y="4140200"/>
              <a:ext cx="157163" cy="176213"/>
            </a:xfrm>
            <a:custGeom>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b="b" l="0" r="r" t="0"/>
              <a:pathLst>
                <a:path h="331" w="299">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3" name="chenying0907 611"/>
            <p:cNvSpPr/>
            <p:nvPr/>
          </p:nvSpPr>
          <p:spPr bwMode="auto">
            <a:xfrm>
              <a:off x="2165351" y="4157663"/>
              <a:ext cx="220663" cy="220663"/>
            </a:xfrm>
            <a:custGeom>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b="b" l="0" r="r" t="0"/>
              <a:pathLst>
                <a:path h="417" w="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4" name="chenying0907 612"/>
            <p:cNvSpPr/>
            <p:nvPr/>
          </p:nvSpPr>
          <p:spPr bwMode="auto">
            <a:xfrm>
              <a:off x="2181226" y="4264025"/>
              <a:ext cx="142875" cy="131763"/>
            </a:xfrm>
            <a:custGeom>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b="b" l="0" r="r" t="0"/>
              <a:pathLst>
                <a:path h="251" w="270">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5" name="chenying0907 613"/>
            <p:cNvSpPr/>
            <p:nvPr/>
          </p:nvSpPr>
          <p:spPr bwMode="auto">
            <a:xfrm>
              <a:off x="2182813" y="4306888"/>
              <a:ext cx="133350" cy="123825"/>
            </a:xfrm>
            <a:custGeom>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b="b" l="0" r="r" t="0"/>
              <a:pathLst>
                <a:path h="236" w="251">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6" name="chenying0907 614"/>
            <p:cNvSpPr/>
            <p:nvPr/>
          </p:nvSpPr>
          <p:spPr bwMode="auto">
            <a:xfrm>
              <a:off x="2190751" y="4356100"/>
              <a:ext cx="127000" cy="115888"/>
            </a:xfrm>
            <a:custGeom>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b="b" l="0" r="r" t="0"/>
              <a:pathLst>
                <a:path h="219" w="241">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7" name="chenying0907 615"/>
            <p:cNvSpPr/>
            <p:nvPr/>
          </p:nvSpPr>
          <p:spPr bwMode="auto">
            <a:xfrm>
              <a:off x="2174876" y="4406900"/>
              <a:ext cx="119063" cy="117475"/>
            </a:xfrm>
            <a:custGeom>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b="b" l="0" r="r" t="0"/>
              <a:pathLst>
                <a:path h="223" w="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8" name="chenying0907 616"/>
            <p:cNvSpPr/>
            <p:nvPr/>
          </p:nvSpPr>
          <p:spPr bwMode="auto">
            <a:xfrm>
              <a:off x="2190751" y="4446588"/>
              <a:ext cx="122238" cy="122238"/>
            </a:xfrm>
            <a:custGeom>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b="b" l="0" r="r" t="0"/>
              <a:pathLst>
                <a:path h="231" w="231">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39" name="chenying0907 617"/>
            <p:cNvSpPr/>
            <p:nvPr/>
          </p:nvSpPr>
          <p:spPr bwMode="auto">
            <a:xfrm>
              <a:off x="2200276" y="4495800"/>
              <a:ext cx="103188" cy="106363"/>
            </a:xfrm>
            <a:custGeom>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b="b" l="0" r="r" t="0"/>
              <a:pathLst>
                <a:path h="199" w="193">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0" name="chenying0907 618"/>
            <p:cNvSpPr/>
            <p:nvPr/>
          </p:nvSpPr>
          <p:spPr bwMode="auto">
            <a:xfrm>
              <a:off x="2235201" y="4533900"/>
              <a:ext cx="73025" cy="82550"/>
            </a:xfrm>
            <a:custGeom>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b="b" l="0" r="r" t="0"/>
              <a:pathLst>
                <a:path h="157" w="138">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1" name="chenying0907 619"/>
            <p:cNvSpPr/>
            <p:nvPr/>
          </p:nvSpPr>
          <p:spPr bwMode="auto">
            <a:xfrm>
              <a:off x="2265363" y="4567238"/>
              <a:ext cx="55563" cy="61913"/>
            </a:xfrm>
            <a:custGeom>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b="b" l="0" r="r" t="0"/>
              <a:pathLst>
                <a:path h="119" w="104">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2" name="chenying0907 620"/>
            <p:cNvSpPr/>
            <p:nvPr/>
          </p:nvSpPr>
          <p:spPr bwMode="auto">
            <a:xfrm>
              <a:off x="2359026" y="4152900"/>
              <a:ext cx="84138" cy="90488"/>
            </a:xfrm>
            <a:custGeom>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b="b" l="0" r="r" t="0"/>
              <a:pathLst>
                <a:path h="172" w="160">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3" name="chenying0907 621"/>
            <p:cNvSpPr/>
            <p:nvPr/>
          </p:nvSpPr>
          <p:spPr bwMode="auto">
            <a:xfrm>
              <a:off x="2406651" y="4149725"/>
              <a:ext cx="92075" cy="88900"/>
            </a:xfrm>
            <a:custGeom>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b="b" l="0" r="r" t="0"/>
              <a:pathLst>
                <a:path h="166" w="174">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4" name="chenying0907 622"/>
            <p:cNvSpPr/>
            <p:nvPr/>
          </p:nvSpPr>
          <p:spPr bwMode="auto">
            <a:xfrm>
              <a:off x="2433638" y="4144963"/>
              <a:ext cx="120650" cy="98425"/>
            </a:xfrm>
            <a:custGeom>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b="b" l="0" r="r" t="0"/>
              <a:pathLst>
                <a:path h="185" w="226">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5" name="chenying0907 623"/>
            <p:cNvSpPr/>
            <p:nvPr/>
          </p:nvSpPr>
          <p:spPr bwMode="auto">
            <a:xfrm>
              <a:off x="2484438" y="4154488"/>
              <a:ext cx="107950" cy="84138"/>
            </a:xfrm>
            <a:custGeom>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b="b" l="0" r="r" t="0"/>
              <a:pathLst>
                <a:path h="157" w="204">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6" name="chenying0907 624"/>
            <p:cNvSpPr/>
            <p:nvPr/>
          </p:nvSpPr>
          <p:spPr bwMode="auto">
            <a:xfrm>
              <a:off x="2516188" y="4152900"/>
              <a:ext cx="115888" cy="90488"/>
            </a:xfrm>
            <a:custGeom>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b="b" l="0" r="r" t="0"/>
              <a:pathLst>
                <a:path h="172" w="218">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7" name="chenying0907 625"/>
            <p:cNvSpPr/>
            <p:nvPr/>
          </p:nvSpPr>
          <p:spPr bwMode="auto">
            <a:xfrm>
              <a:off x="2566988" y="4149725"/>
              <a:ext cx="103188" cy="90488"/>
            </a:xfrm>
            <a:custGeom>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b="b" l="0" r="r" t="0"/>
              <a:pathLst>
                <a:path h="171" w="194">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8" name="chenying0907 626"/>
            <p:cNvSpPr/>
            <p:nvPr/>
          </p:nvSpPr>
          <p:spPr bwMode="auto">
            <a:xfrm>
              <a:off x="2616201" y="4148138"/>
              <a:ext cx="111125" cy="95250"/>
            </a:xfrm>
            <a:custGeom>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b="b" l="0" r="r" t="0"/>
              <a:pathLst>
                <a:path h="181" w="209">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49" name="chenying0907 627"/>
            <p:cNvSpPr/>
            <p:nvPr/>
          </p:nvSpPr>
          <p:spPr bwMode="auto">
            <a:xfrm>
              <a:off x="2654301" y="4165600"/>
              <a:ext cx="101600" cy="84138"/>
            </a:xfrm>
            <a:custGeom>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b="b" l="0" r="r" t="0"/>
              <a:pathLst>
                <a:path h="161" w="190">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0" name="chenying0907 628"/>
            <p:cNvSpPr/>
            <p:nvPr/>
          </p:nvSpPr>
          <p:spPr bwMode="auto">
            <a:xfrm>
              <a:off x="2687638" y="4197350"/>
              <a:ext cx="60325" cy="53975"/>
            </a:xfrm>
            <a:custGeom>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b="b" l="0" r="r" t="0"/>
              <a:pathLst>
                <a:path h="100" w="113">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1" name="chenying0907 629"/>
            <p:cNvSpPr/>
            <p:nvPr/>
          </p:nvSpPr>
          <p:spPr bwMode="auto">
            <a:xfrm>
              <a:off x="2395538" y="4254500"/>
              <a:ext cx="63500" cy="80963"/>
            </a:xfrm>
            <a:custGeom>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b="b" l="0" r="r" t="0"/>
              <a:pathLst>
                <a:path h="155" w="118">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2" name="chenying0907 630"/>
            <p:cNvSpPr/>
            <p:nvPr/>
          </p:nvSpPr>
          <p:spPr bwMode="auto">
            <a:xfrm>
              <a:off x="2470151" y="4267200"/>
              <a:ext cx="38100" cy="52388"/>
            </a:xfrm>
            <a:custGeom>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b="b" l="0" r="r" t="0"/>
              <a:pathLst>
                <a:path h="97" w="74">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3" name="chenying0907 631"/>
            <p:cNvSpPr/>
            <p:nvPr/>
          </p:nvSpPr>
          <p:spPr bwMode="auto">
            <a:xfrm>
              <a:off x="2530476" y="4284663"/>
              <a:ext cx="41275" cy="47625"/>
            </a:xfrm>
            <a:custGeom>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b="b" l="0" r="r" t="0"/>
              <a:pathLst>
                <a:path h="91" w="80">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4" name="chenying0907 632"/>
            <p:cNvSpPr/>
            <p:nvPr/>
          </p:nvSpPr>
          <p:spPr bwMode="auto">
            <a:xfrm>
              <a:off x="2800351" y="4448175"/>
              <a:ext cx="42863" cy="61913"/>
            </a:xfrm>
            <a:custGeom>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b="b" l="0" r="r" t="0"/>
              <a:pathLst>
                <a:path h="117" w="80">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5" name="chenying0907 633"/>
            <p:cNvSpPr/>
            <p:nvPr/>
          </p:nvSpPr>
          <p:spPr bwMode="auto">
            <a:xfrm>
              <a:off x="2838451" y="4475163"/>
              <a:ext cx="30163" cy="31750"/>
            </a:xfrm>
            <a:custGeom>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b="b" l="0" r="r" t="0"/>
              <a:pathLst>
                <a:path h="60" w="59">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6" name="chenying0907 634"/>
            <p:cNvSpPr/>
            <p:nvPr/>
          </p:nvSpPr>
          <p:spPr bwMode="auto">
            <a:xfrm>
              <a:off x="2339976" y="4575175"/>
              <a:ext cx="44450" cy="61913"/>
            </a:xfrm>
            <a:custGeom>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b="b" l="0" r="r" t="0"/>
              <a:pathLst>
                <a:path h="115" w="85">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7" name="chenying0907 635"/>
            <p:cNvSpPr/>
            <p:nvPr/>
          </p:nvSpPr>
          <p:spPr bwMode="auto">
            <a:xfrm>
              <a:off x="2359026" y="4618038"/>
              <a:ext cx="34925" cy="58738"/>
            </a:xfrm>
            <a:custGeom>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b="b" l="0" r="r" t="0"/>
              <a:pathLst>
                <a:path h="110" w="66">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8" name="chenying0907 636"/>
            <p:cNvSpPr/>
            <p:nvPr/>
          </p:nvSpPr>
          <p:spPr bwMode="auto">
            <a:xfrm>
              <a:off x="2522538" y="4689475"/>
              <a:ext cx="163513" cy="65088"/>
            </a:xfrm>
            <a:custGeom>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b="b" l="0" r="r" t="0"/>
              <a:pathLst>
                <a:path h="125" w="311">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59" name="chenying0907 637"/>
            <p:cNvSpPr/>
            <p:nvPr/>
          </p:nvSpPr>
          <p:spPr bwMode="auto">
            <a:xfrm>
              <a:off x="2301876" y="4237038"/>
              <a:ext cx="617538" cy="522288"/>
            </a:xfrm>
            <a:custGeom>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b="b" l="0" r="r" t="0"/>
              <a:pathLst>
                <a:path h="989" w="1167">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0" name="chenying0907 638"/>
            <p:cNvSpPr/>
            <p:nvPr/>
          </p:nvSpPr>
          <p:spPr bwMode="auto">
            <a:xfrm>
              <a:off x="2393951" y="4608513"/>
              <a:ext cx="195263" cy="92075"/>
            </a:xfrm>
            <a:custGeom>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b="b" l="0" r="r" t="0"/>
              <a:pathLst>
                <a:path h="176" w="369">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1" name="chenying0907 639"/>
            <p:cNvSpPr/>
            <p:nvPr/>
          </p:nvSpPr>
          <p:spPr bwMode="auto">
            <a:xfrm>
              <a:off x="2605088" y="4614863"/>
              <a:ext cx="206375" cy="87313"/>
            </a:xfrm>
            <a:custGeom>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b="b" l="0" r="r" t="0"/>
              <a:pathLst>
                <a:path h="165" w="390">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2" name="chenying0907 640"/>
            <p:cNvSpPr/>
            <p:nvPr/>
          </p:nvSpPr>
          <p:spPr bwMode="auto">
            <a:xfrm>
              <a:off x="2381251" y="4476750"/>
              <a:ext cx="171450" cy="95250"/>
            </a:xfrm>
            <a:custGeom>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b="b" l="0" r="r" t="0"/>
              <a:pathLst>
                <a:path h="181" w="323">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3" name="chenying0907 641"/>
            <p:cNvSpPr/>
            <p:nvPr/>
          </p:nvSpPr>
          <p:spPr bwMode="auto">
            <a:xfrm>
              <a:off x="2413001" y="4362450"/>
              <a:ext cx="130175" cy="123825"/>
            </a:xfrm>
            <a:custGeom>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b="b" l="0" r="r" t="0"/>
              <a:pathLst>
                <a:path h="234" w="248">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4" name="chenying0907 642"/>
            <p:cNvSpPr/>
            <p:nvPr/>
          </p:nvSpPr>
          <p:spPr bwMode="auto">
            <a:xfrm>
              <a:off x="2582863" y="4371975"/>
              <a:ext cx="23813" cy="58738"/>
            </a:xfrm>
            <a:custGeom>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b="b" l="0" r="r" t="0"/>
              <a:pathLst>
                <a:path h="110" w="46">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5" name="chenying0907 643"/>
            <p:cNvSpPr/>
            <p:nvPr/>
          </p:nvSpPr>
          <p:spPr bwMode="auto">
            <a:xfrm>
              <a:off x="2636838" y="4375150"/>
              <a:ext cx="23813" cy="50800"/>
            </a:xfrm>
            <a:custGeom>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b="b" l="0" r="r" t="0"/>
              <a:pathLst>
                <a:path h="96" w="4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6" name="chenying0907 644"/>
            <p:cNvSpPr/>
            <p:nvPr/>
          </p:nvSpPr>
          <p:spPr bwMode="auto">
            <a:xfrm>
              <a:off x="2692401" y="4376738"/>
              <a:ext cx="23813" cy="47625"/>
            </a:xfrm>
            <a:custGeom>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b="b" l="0" r="r" t="0"/>
              <a:pathLst>
                <a:path h="90" w="45">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7" name="chenying0907 645"/>
            <p:cNvSpPr/>
            <p:nvPr/>
          </p:nvSpPr>
          <p:spPr bwMode="auto">
            <a:xfrm>
              <a:off x="2744788" y="4376738"/>
              <a:ext cx="28575" cy="53975"/>
            </a:xfrm>
            <a:custGeom>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b="b" l="0" r="r" t="0"/>
              <a:pathLst>
                <a:path h="100" w="52">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8" name="chenying0907 646"/>
            <p:cNvSpPr/>
            <p:nvPr/>
          </p:nvSpPr>
          <p:spPr bwMode="auto">
            <a:xfrm>
              <a:off x="2813051" y="4378325"/>
              <a:ext cx="30163" cy="55563"/>
            </a:xfrm>
            <a:custGeom>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b="b" l="0" r="r" t="0"/>
              <a:pathLst>
                <a:path h="105" w="56">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69" name="chenying0907 647"/>
            <p:cNvSpPr/>
            <p:nvPr/>
          </p:nvSpPr>
          <p:spPr bwMode="auto">
            <a:xfrm>
              <a:off x="2578101" y="4462463"/>
              <a:ext cx="196850" cy="26988"/>
            </a:xfrm>
            <a:custGeom>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b="b" l="0" r="r" t="0"/>
              <a:pathLst>
                <a:path h="50" w="37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0" name="chenying0907 648"/>
            <p:cNvSpPr/>
            <p:nvPr/>
          </p:nvSpPr>
          <p:spPr bwMode="auto">
            <a:xfrm>
              <a:off x="2581276" y="4510088"/>
              <a:ext cx="82550" cy="23813"/>
            </a:xfrm>
            <a:custGeom>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b="b" l="0" r="r" t="0"/>
              <a:pathLst>
                <a:path h="45" w="15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1" name="chenying0907 649"/>
            <p:cNvSpPr/>
            <p:nvPr/>
          </p:nvSpPr>
          <p:spPr bwMode="auto">
            <a:xfrm>
              <a:off x="2578101" y="4552950"/>
              <a:ext cx="241300" cy="31750"/>
            </a:xfrm>
            <a:custGeom>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b="b" l="0" r="r" t="0"/>
              <a:pathLst>
                <a:path h="57" w="452">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72" name="chenying0907 650"/>
            <p:cNvSpPr/>
            <p:nvPr/>
          </p:nvSpPr>
          <p:spPr bwMode="auto">
            <a:xfrm>
              <a:off x="2163763" y="4130675"/>
              <a:ext cx="603250" cy="517525"/>
            </a:xfrm>
            <a:custGeom>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b="b" l="0" r="r" t="0"/>
              <a:pathLst>
                <a:path h="978" w="1139">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p:nvPr/>
          </p:nvSpPr>
          <p:spPr bwMode="auto">
            <a:xfrm>
              <a:off x="3290888" y="4206875"/>
              <a:ext cx="38100" cy="47625"/>
            </a:xfrm>
            <a:custGeom>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b="b" l="0" r="r" t="0"/>
              <a:pathLst>
                <a:path h="89" w="71">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4" name="chenying0907 652"/>
            <p:cNvSpPr/>
            <p:nvPr/>
          </p:nvSpPr>
          <p:spPr bwMode="auto">
            <a:xfrm>
              <a:off x="3294063" y="4227513"/>
              <a:ext cx="53975" cy="71438"/>
            </a:xfrm>
            <a:custGeom>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b="b" l="0" r="r" t="0"/>
              <a:pathLst>
                <a:path h="137" w="104">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5" name="chenying0907 653"/>
            <p:cNvSpPr/>
            <p:nvPr/>
          </p:nvSpPr>
          <p:spPr bwMode="auto">
            <a:xfrm>
              <a:off x="3298826" y="4275138"/>
              <a:ext cx="39688" cy="58738"/>
            </a:xfrm>
            <a:custGeom>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b="b" l="0" r="r" t="0"/>
              <a:pathLst>
                <a:path h="113" w="76">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6" name="chenying0907 654"/>
            <p:cNvSpPr/>
            <p:nvPr/>
          </p:nvSpPr>
          <p:spPr bwMode="auto">
            <a:xfrm>
              <a:off x="3336926" y="4284663"/>
              <a:ext cx="36513" cy="44450"/>
            </a:xfrm>
            <a:custGeom>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b="b" l="0" r="r" t="0"/>
              <a:pathLst>
                <a:path h="86" w="70">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7" name="chenying0907 655"/>
            <p:cNvSpPr/>
            <p:nvPr/>
          </p:nvSpPr>
          <p:spPr bwMode="auto">
            <a:xfrm>
              <a:off x="3384551" y="4279900"/>
              <a:ext cx="39688" cy="44450"/>
            </a:xfrm>
            <a:custGeom>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b="b" l="0" r="r" t="0"/>
              <a:pathLst>
                <a:path h="85" w="76">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8" name="chenying0907 656"/>
            <p:cNvSpPr/>
            <p:nvPr/>
          </p:nvSpPr>
          <p:spPr bwMode="auto">
            <a:xfrm>
              <a:off x="3444876" y="4284663"/>
              <a:ext cx="25400" cy="34925"/>
            </a:xfrm>
            <a:custGeom>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b="b" l="0" r="r" t="0"/>
              <a:pathLst>
                <a:path h="66" w="48">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9" name="chenying0907 657"/>
            <p:cNvSpPr/>
            <p:nvPr/>
          </p:nvSpPr>
          <p:spPr bwMode="auto">
            <a:xfrm>
              <a:off x="3479801" y="4284663"/>
              <a:ext cx="26988" cy="34925"/>
            </a:xfrm>
            <a:custGeom>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b="b" l="0" r="r" t="0"/>
              <a:pathLst>
                <a:path h="65" w="52">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0" name="chenying0907 658"/>
            <p:cNvSpPr/>
            <p:nvPr/>
          </p:nvSpPr>
          <p:spPr bwMode="auto">
            <a:xfrm>
              <a:off x="3522663" y="4289425"/>
              <a:ext cx="23813" cy="34925"/>
            </a:xfrm>
            <a:custGeom>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b="b" l="0" r="r" t="0"/>
              <a:pathLst>
                <a:path h="67" w="4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1" name="chenying0907 659"/>
            <p:cNvSpPr/>
            <p:nvPr/>
          </p:nvSpPr>
          <p:spPr bwMode="auto">
            <a:xfrm>
              <a:off x="3554413" y="4284663"/>
              <a:ext cx="42863" cy="39688"/>
            </a:xfrm>
            <a:custGeom>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b="b" l="0" r="r" t="0"/>
              <a:pathLst>
                <a:path h="77" w="80">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2" name="chenying0907 660"/>
            <p:cNvSpPr/>
            <p:nvPr/>
          </p:nvSpPr>
          <p:spPr bwMode="auto">
            <a:xfrm>
              <a:off x="3606801" y="4284663"/>
              <a:ext cx="38100" cy="39688"/>
            </a:xfrm>
            <a:custGeom>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b="b" l="0" r="r" t="0"/>
              <a:pathLst>
                <a:path h="77" w="71">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3" name="chenying0907 661"/>
            <p:cNvSpPr/>
            <p:nvPr/>
          </p:nvSpPr>
          <p:spPr bwMode="auto">
            <a:xfrm>
              <a:off x="3654426" y="4281488"/>
              <a:ext cx="36513" cy="42863"/>
            </a:xfrm>
            <a:custGeom>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b="b" l="0" r="r" t="0"/>
              <a:pathLst>
                <a:path h="80" w="67">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4" name="chenying0907 662"/>
            <p:cNvSpPr/>
            <p:nvPr/>
          </p:nvSpPr>
          <p:spPr bwMode="auto">
            <a:xfrm>
              <a:off x="3692526" y="4284663"/>
              <a:ext cx="34925" cy="36513"/>
            </a:xfrm>
            <a:custGeom>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b="b" l="0" r="r" t="0"/>
              <a:pathLst>
                <a:path h="71" w="66">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5" name="chenying0907 663"/>
            <p:cNvSpPr/>
            <p:nvPr/>
          </p:nvSpPr>
          <p:spPr bwMode="auto">
            <a:xfrm>
              <a:off x="3748088" y="4289425"/>
              <a:ext cx="30163" cy="36513"/>
            </a:xfrm>
            <a:custGeom>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b="b" l="0" r="r" t="0"/>
              <a:pathLst>
                <a:path h="69" w="56">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6" name="chenying0907 664"/>
            <p:cNvSpPr/>
            <p:nvPr/>
          </p:nvSpPr>
          <p:spPr bwMode="auto">
            <a:xfrm>
              <a:off x="3787776" y="4284663"/>
              <a:ext cx="30163" cy="42863"/>
            </a:xfrm>
            <a:custGeom>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b="b" l="0" r="r" t="0"/>
              <a:pathLst>
                <a:path h="80" w="57">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7" name="chenying0907 665"/>
            <p:cNvSpPr/>
            <p:nvPr/>
          </p:nvSpPr>
          <p:spPr bwMode="auto">
            <a:xfrm>
              <a:off x="3838576" y="4281488"/>
              <a:ext cx="26988" cy="42863"/>
            </a:xfrm>
            <a:custGeom>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b="b" l="0" r="r" t="0"/>
              <a:pathLst>
                <a:path h="80" w="52">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8" name="chenying0907 666"/>
            <p:cNvSpPr/>
            <p:nvPr/>
          </p:nvSpPr>
          <p:spPr bwMode="auto">
            <a:xfrm>
              <a:off x="3865563" y="4281488"/>
              <a:ext cx="22225" cy="34925"/>
            </a:xfrm>
            <a:custGeom>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b="b" l="0" r="r" t="0"/>
              <a:pathLst>
                <a:path h="66" w="43">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89" name="chenying0907 667"/>
            <p:cNvSpPr/>
            <p:nvPr/>
          </p:nvSpPr>
          <p:spPr bwMode="auto">
            <a:xfrm>
              <a:off x="3298826" y="4411663"/>
              <a:ext cx="44450" cy="50800"/>
            </a:xfrm>
            <a:custGeom>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b="b" l="0" r="r" t="0"/>
              <a:pathLst>
                <a:path h="95" w="8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0" name="chenying0907 668"/>
            <p:cNvSpPr/>
            <p:nvPr/>
          </p:nvSpPr>
          <p:spPr bwMode="auto">
            <a:xfrm>
              <a:off x="3290888" y="4452938"/>
              <a:ext cx="47625" cy="57150"/>
            </a:xfrm>
            <a:custGeom>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b="b" l="0" r="r" t="0"/>
              <a:pathLst>
                <a:path h="109" w="90">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1" name="chenying0907 669"/>
            <p:cNvSpPr/>
            <p:nvPr/>
          </p:nvSpPr>
          <p:spPr bwMode="auto">
            <a:xfrm>
              <a:off x="3298826" y="4475163"/>
              <a:ext cx="65088" cy="60325"/>
            </a:xfrm>
            <a:custGeom>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b="b" l="0" r="r" t="0"/>
              <a:pathLst>
                <a:path h="113" w="12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2" name="chenying0907 670"/>
            <p:cNvSpPr/>
            <p:nvPr/>
          </p:nvSpPr>
          <p:spPr bwMode="auto">
            <a:xfrm>
              <a:off x="3324226" y="4502150"/>
              <a:ext cx="49213" cy="46038"/>
            </a:xfrm>
            <a:custGeom>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b="b" l="0" r="r" t="0"/>
              <a:pathLst>
                <a:path h="85" w="9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3" name="chenying0907 671"/>
            <p:cNvSpPr/>
            <p:nvPr/>
          </p:nvSpPr>
          <p:spPr bwMode="auto">
            <a:xfrm>
              <a:off x="3384551" y="4502150"/>
              <a:ext cx="36513" cy="41275"/>
            </a:xfrm>
            <a:custGeom>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b="b" l="0" r="r" t="0"/>
              <a:pathLst>
                <a:path h="77" w="71">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4" name="chenying0907 672"/>
            <p:cNvSpPr/>
            <p:nvPr/>
          </p:nvSpPr>
          <p:spPr bwMode="auto">
            <a:xfrm>
              <a:off x="3419476" y="4505325"/>
              <a:ext cx="39688" cy="42863"/>
            </a:xfrm>
            <a:custGeom>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b="b" l="0" r="r" t="0"/>
              <a:pathLst>
                <a:path h="80" w="75">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5" name="chenying0907 673"/>
            <p:cNvSpPr/>
            <p:nvPr/>
          </p:nvSpPr>
          <p:spPr bwMode="auto">
            <a:xfrm>
              <a:off x="3468688" y="4508500"/>
              <a:ext cx="20638" cy="31750"/>
            </a:xfrm>
            <a:custGeom>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b="b" l="0" r="r" t="0"/>
              <a:pathLst>
                <a:path h="61" w="38">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6" name="chenying0907 674"/>
            <p:cNvSpPr/>
            <p:nvPr/>
          </p:nvSpPr>
          <p:spPr bwMode="auto">
            <a:xfrm>
              <a:off x="3505201" y="4510088"/>
              <a:ext cx="36513" cy="33338"/>
            </a:xfrm>
            <a:custGeom>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b="b" l="0" r="r" t="0"/>
              <a:pathLst>
                <a:path h="62" w="71">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7" name="chenying0907 675"/>
            <p:cNvSpPr/>
            <p:nvPr/>
          </p:nvSpPr>
          <p:spPr bwMode="auto">
            <a:xfrm>
              <a:off x="3546476" y="4508500"/>
              <a:ext cx="34925" cy="33338"/>
            </a:xfrm>
            <a:custGeom>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b="b" l="0" r="r" t="0"/>
              <a:pathLst>
                <a:path h="64" w="66">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8" name="chenying0907 676"/>
            <p:cNvSpPr/>
            <p:nvPr/>
          </p:nvSpPr>
          <p:spPr bwMode="auto">
            <a:xfrm>
              <a:off x="3589338" y="4510088"/>
              <a:ext cx="30163" cy="30163"/>
            </a:xfrm>
            <a:custGeom>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b="b" l="0" r="r" t="0"/>
              <a:pathLst>
                <a:path h="56" w="57">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99" name="chenying0907 677"/>
            <p:cNvSpPr/>
            <p:nvPr/>
          </p:nvSpPr>
          <p:spPr bwMode="auto">
            <a:xfrm>
              <a:off x="3627438" y="4508500"/>
              <a:ext cx="33338" cy="36513"/>
            </a:xfrm>
            <a:custGeom>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b="b" l="0" r="r" t="0"/>
              <a:pathLst>
                <a:path h="71" w="62">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0" name="chenying0907 678"/>
            <p:cNvSpPr/>
            <p:nvPr/>
          </p:nvSpPr>
          <p:spPr bwMode="auto">
            <a:xfrm>
              <a:off x="3665538" y="4513263"/>
              <a:ext cx="47625" cy="34925"/>
            </a:xfrm>
            <a:custGeom>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b="b" l="0" r="r" t="0"/>
              <a:pathLst>
                <a:path h="66" w="90">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1" name="chenying0907 679"/>
            <p:cNvSpPr/>
            <p:nvPr/>
          </p:nvSpPr>
          <p:spPr bwMode="auto">
            <a:xfrm>
              <a:off x="3705226" y="4510088"/>
              <a:ext cx="52388" cy="34925"/>
            </a:xfrm>
            <a:custGeom>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b="b" l="0" r="r" t="0"/>
              <a:pathLst>
                <a:path h="67" w="99">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2" name="chenying0907 680"/>
            <p:cNvSpPr/>
            <p:nvPr/>
          </p:nvSpPr>
          <p:spPr bwMode="auto">
            <a:xfrm>
              <a:off x="3756026" y="4508500"/>
              <a:ext cx="44450" cy="36513"/>
            </a:xfrm>
            <a:custGeom>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b="b" l="0" r="r" t="0"/>
              <a:pathLst>
                <a:path h="71" w="85">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3" name="chenying0907 681"/>
            <p:cNvSpPr/>
            <p:nvPr/>
          </p:nvSpPr>
          <p:spPr bwMode="auto">
            <a:xfrm>
              <a:off x="3800476" y="4510088"/>
              <a:ext cx="33338" cy="33338"/>
            </a:xfrm>
            <a:custGeom>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b="b" l="0" r="r" t="0"/>
              <a:pathLst>
                <a:path h="62" w="61">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4" name="chenying0907 682"/>
            <p:cNvSpPr/>
            <p:nvPr/>
          </p:nvSpPr>
          <p:spPr bwMode="auto">
            <a:xfrm>
              <a:off x="3840163" y="4508500"/>
              <a:ext cx="28575" cy="31750"/>
            </a:xfrm>
            <a:custGeom>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b="b" l="0" r="r" t="0"/>
              <a:pathLst>
                <a:path h="61" w="52">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5" name="chenying0907 683"/>
            <p:cNvSpPr/>
            <p:nvPr/>
          </p:nvSpPr>
          <p:spPr bwMode="auto">
            <a:xfrm>
              <a:off x="3295651" y="4622800"/>
              <a:ext cx="38100" cy="42863"/>
            </a:xfrm>
            <a:custGeom>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b="b" l="0" r="r" t="0"/>
              <a:pathLst>
                <a:path h="79" w="71">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6" name="chenying0907 684"/>
            <p:cNvSpPr/>
            <p:nvPr/>
          </p:nvSpPr>
          <p:spPr bwMode="auto">
            <a:xfrm>
              <a:off x="3286126" y="4643438"/>
              <a:ext cx="61913" cy="63500"/>
            </a:xfrm>
            <a:custGeom>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b="b" l="0" r="r" t="0"/>
              <a:pathLst>
                <a:path h="119" w="117">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7" name="chenying0907 685"/>
            <p:cNvSpPr/>
            <p:nvPr/>
          </p:nvSpPr>
          <p:spPr bwMode="auto">
            <a:xfrm>
              <a:off x="3295651" y="4686300"/>
              <a:ext cx="38100" cy="47625"/>
            </a:xfrm>
            <a:custGeom>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b="b" l="0" r="r" t="0"/>
              <a:pathLst>
                <a:path h="90" w="71">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8" name="chenying0907 686"/>
            <p:cNvSpPr/>
            <p:nvPr/>
          </p:nvSpPr>
          <p:spPr bwMode="auto">
            <a:xfrm>
              <a:off x="3313113" y="4700588"/>
              <a:ext cx="46038" cy="47625"/>
            </a:xfrm>
            <a:custGeom>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b="b" l="0" r="r" t="0"/>
              <a:pathLst>
                <a:path h="90" w="86">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09" name="chenying0907 687"/>
            <p:cNvSpPr/>
            <p:nvPr/>
          </p:nvSpPr>
          <p:spPr bwMode="auto">
            <a:xfrm>
              <a:off x="3371851" y="4705350"/>
              <a:ext cx="31750" cy="47625"/>
            </a:xfrm>
            <a:custGeom>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b="b" l="0" r="r" t="0"/>
              <a:pathLst>
                <a:path h="89" w="61">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0" name="chenying0907 688"/>
            <p:cNvSpPr/>
            <p:nvPr/>
          </p:nvSpPr>
          <p:spPr bwMode="auto">
            <a:xfrm>
              <a:off x="3419476" y="4713288"/>
              <a:ext cx="26988" cy="41275"/>
            </a:xfrm>
            <a:custGeom>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b="b" l="0" r="r" t="0"/>
              <a:pathLst>
                <a:path h="79" w="51">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1" name="chenying0907 689"/>
            <p:cNvSpPr/>
            <p:nvPr/>
          </p:nvSpPr>
          <p:spPr bwMode="auto">
            <a:xfrm>
              <a:off x="3452813" y="4711700"/>
              <a:ext cx="31750" cy="42863"/>
            </a:xfrm>
            <a:custGeom>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b="b" l="0" r="r" t="0"/>
              <a:pathLst>
                <a:path h="81" w="6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2" name="chenying0907 690"/>
            <p:cNvSpPr/>
            <p:nvPr/>
          </p:nvSpPr>
          <p:spPr bwMode="auto">
            <a:xfrm>
              <a:off x="3487738" y="4716463"/>
              <a:ext cx="26988" cy="34925"/>
            </a:xfrm>
            <a:custGeom>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b="b" l="0" r="r" t="0"/>
              <a:pathLst>
                <a:path h="66" w="51">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3" name="chenying0907 691"/>
            <p:cNvSpPr/>
            <p:nvPr/>
          </p:nvSpPr>
          <p:spPr bwMode="auto">
            <a:xfrm>
              <a:off x="3544888" y="4716463"/>
              <a:ext cx="34925" cy="38100"/>
            </a:xfrm>
            <a:custGeom>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b="b" l="0" r="r" t="0"/>
              <a:pathLst>
                <a:path h="72" w="67">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4" name="chenying0907 692"/>
            <p:cNvSpPr/>
            <p:nvPr/>
          </p:nvSpPr>
          <p:spPr bwMode="auto">
            <a:xfrm>
              <a:off x="3587751" y="4708525"/>
              <a:ext cx="36513" cy="42863"/>
            </a:xfrm>
            <a:custGeom>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b="b" l="0" r="r" t="0"/>
              <a:pathLst>
                <a:path h="80" w="71">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5" name="chenying0907 693"/>
            <p:cNvSpPr/>
            <p:nvPr/>
          </p:nvSpPr>
          <p:spPr bwMode="auto">
            <a:xfrm>
              <a:off x="3632201" y="4710113"/>
              <a:ext cx="38100" cy="38100"/>
            </a:xfrm>
            <a:custGeom>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b="b" l="0" r="r" t="0"/>
              <a:pathLst>
                <a:path h="71" w="72">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6" name="chenying0907 694"/>
            <p:cNvSpPr/>
            <p:nvPr/>
          </p:nvSpPr>
          <p:spPr bwMode="auto">
            <a:xfrm>
              <a:off x="3683001" y="4711700"/>
              <a:ext cx="30163" cy="31750"/>
            </a:xfrm>
            <a:custGeom>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b="b" l="0" r="r" t="0"/>
              <a:pathLst>
                <a:path h="61" w="57">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7" name="chenying0907 695"/>
            <p:cNvSpPr/>
            <p:nvPr/>
          </p:nvSpPr>
          <p:spPr bwMode="auto">
            <a:xfrm>
              <a:off x="3725863" y="4710113"/>
              <a:ext cx="36513" cy="41275"/>
            </a:xfrm>
            <a:custGeom>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b="b" l="0" r="r" t="0"/>
              <a:pathLst>
                <a:path h="76" w="71">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8" name="chenying0907 696"/>
            <p:cNvSpPr/>
            <p:nvPr/>
          </p:nvSpPr>
          <p:spPr bwMode="auto">
            <a:xfrm>
              <a:off x="3765551" y="4708525"/>
              <a:ext cx="34925" cy="39688"/>
            </a:xfrm>
            <a:custGeom>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b="b" l="0" r="r" t="0"/>
              <a:pathLst>
                <a:path h="75" w="67">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19" name="chenying0907 697"/>
            <p:cNvSpPr/>
            <p:nvPr/>
          </p:nvSpPr>
          <p:spPr bwMode="auto">
            <a:xfrm>
              <a:off x="3802063" y="4708525"/>
              <a:ext cx="36513" cy="38100"/>
            </a:xfrm>
            <a:custGeom>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b="b" l="0" r="r" t="0"/>
              <a:pathLst>
                <a:path h="71" w="67">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0" name="chenying0907 698"/>
            <p:cNvSpPr/>
            <p:nvPr/>
          </p:nvSpPr>
          <p:spPr bwMode="auto">
            <a:xfrm>
              <a:off x="3843338" y="4711700"/>
              <a:ext cx="26988" cy="34925"/>
            </a:xfrm>
            <a:custGeom>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b="b" l="0" r="r" t="0"/>
              <a:pathLst>
                <a:path h="66" w="52">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1" name="chenying0907 699"/>
            <p:cNvSpPr>
              <a:spLocks noEditPoints="1"/>
            </p:cNvSpPr>
            <p:nvPr/>
          </p:nvSpPr>
          <p:spPr bwMode="auto">
            <a:xfrm>
              <a:off x="3273426" y="4579938"/>
              <a:ext cx="650875" cy="195263"/>
            </a:xfrm>
            <a:custGeom>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b="b" l="0" r="r" t="0"/>
              <a:pathLst>
                <a:path h="367" w="1229">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2" name="chenying0907 700"/>
            <p:cNvSpPr/>
            <p:nvPr/>
          </p:nvSpPr>
          <p:spPr bwMode="auto">
            <a:xfrm>
              <a:off x="3336926" y="4749800"/>
              <a:ext cx="66675" cy="52388"/>
            </a:xfrm>
            <a:custGeom>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b="b" l="0" r="r" t="0"/>
              <a:pathLst>
                <a:path h="100" w="125">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3" name="chenying0907 701"/>
            <p:cNvSpPr/>
            <p:nvPr/>
          </p:nvSpPr>
          <p:spPr bwMode="auto">
            <a:xfrm>
              <a:off x="3794126" y="4754563"/>
              <a:ext cx="53975" cy="49213"/>
            </a:xfrm>
            <a:custGeom>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b="b" l="0" r="r" t="0"/>
              <a:pathLst>
                <a:path h="93" w="10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4" name="chenying0907 702"/>
            <p:cNvSpPr>
              <a:spLocks noEditPoints="1"/>
            </p:cNvSpPr>
            <p:nvPr/>
          </p:nvSpPr>
          <p:spPr bwMode="auto">
            <a:xfrm>
              <a:off x="3273426" y="4375150"/>
              <a:ext cx="650875" cy="193675"/>
            </a:xfrm>
            <a:custGeom>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b="b" l="0" r="r" t="0"/>
              <a:pathLst>
                <a:path h="366" w="1229">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5" name="chenying0907 703"/>
            <p:cNvSpPr/>
            <p:nvPr/>
          </p:nvSpPr>
          <p:spPr bwMode="auto">
            <a:xfrm>
              <a:off x="3336926" y="4543425"/>
              <a:ext cx="66675" cy="53975"/>
            </a:xfrm>
            <a:custGeom>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b="b" l="0" r="r" t="0"/>
              <a:pathLst>
                <a:path h="100" w="125">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6" name="chenying0907 704"/>
            <p:cNvSpPr/>
            <p:nvPr/>
          </p:nvSpPr>
          <p:spPr bwMode="auto">
            <a:xfrm>
              <a:off x="3794126" y="4548188"/>
              <a:ext cx="53975" cy="49213"/>
            </a:xfrm>
            <a:custGeom>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b="b" l="0" r="r" t="0"/>
              <a:pathLst>
                <a:path h="93" w="10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7" name="chenying0907 705"/>
            <p:cNvSpPr>
              <a:spLocks noEditPoints="1"/>
            </p:cNvSpPr>
            <p:nvPr/>
          </p:nvSpPr>
          <p:spPr bwMode="auto">
            <a:xfrm>
              <a:off x="3273426" y="4157663"/>
              <a:ext cx="650875" cy="193675"/>
            </a:xfrm>
            <a:custGeom>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b="b" l="0" r="r" t="0"/>
              <a:pathLst>
                <a:path h="367" w="1229">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8" name="chenying0907 706"/>
            <p:cNvSpPr/>
            <p:nvPr/>
          </p:nvSpPr>
          <p:spPr bwMode="auto">
            <a:xfrm>
              <a:off x="3336926" y="4327525"/>
              <a:ext cx="66675" cy="52388"/>
            </a:xfrm>
            <a:custGeom>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b="b" l="0" r="r" t="0"/>
              <a:pathLst>
                <a:path h="99" w="125">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2029" name="chenying0907 707"/>
            <p:cNvSpPr/>
            <p:nvPr/>
          </p:nvSpPr>
          <p:spPr bwMode="auto">
            <a:xfrm>
              <a:off x="3794126" y="4330700"/>
              <a:ext cx="53975" cy="49213"/>
            </a:xfrm>
            <a:custGeom>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b="b" l="0" r="r" t="0"/>
              <a:pathLst>
                <a:path h="93" w="10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p:nvPr/>
          </p:nvSpPr>
          <p:spPr bwMode="auto">
            <a:xfrm>
              <a:off x="4202113" y="4125913"/>
              <a:ext cx="77788" cy="104775"/>
            </a:xfrm>
            <a:custGeom>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b="b" l="0" r="r" t="0"/>
              <a:pathLst>
                <a:path h="198" w="146">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1" name="chenying0907 60"/>
            <p:cNvSpPr/>
            <p:nvPr/>
          </p:nvSpPr>
          <p:spPr bwMode="auto">
            <a:xfrm>
              <a:off x="4222750" y="4138613"/>
              <a:ext cx="92075" cy="120650"/>
            </a:xfrm>
            <a:custGeom>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b="b" l="0" r="r" t="0"/>
              <a:pathLst>
                <a:path h="226" w="176">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2" name="chenying0907 61"/>
            <p:cNvSpPr/>
            <p:nvPr/>
          </p:nvSpPr>
          <p:spPr bwMode="auto">
            <a:xfrm>
              <a:off x="4227513" y="4165600"/>
              <a:ext cx="96838" cy="115888"/>
            </a:xfrm>
            <a:custGeom>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b="b" l="0" r="r" t="0"/>
              <a:pathLst>
                <a:path h="218" w="185">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3" name="chenying0907 62"/>
            <p:cNvSpPr/>
            <p:nvPr/>
          </p:nvSpPr>
          <p:spPr bwMode="auto">
            <a:xfrm>
              <a:off x="4262438" y="4206875"/>
              <a:ext cx="69850" cy="82550"/>
            </a:xfrm>
            <a:custGeom>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b="b" l="0" r="r" t="0"/>
              <a:pathLst>
                <a:path h="157" w="134">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4" name="chenying0907 63"/>
            <p:cNvSpPr/>
            <p:nvPr/>
          </p:nvSpPr>
          <p:spPr bwMode="auto">
            <a:xfrm>
              <a:off x="4314825" y="4213225"/>
              <a:ext cx="60325" cy="66675"/>
            </a:xfrm>
            <a:custGeom>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b="b" l="0" r="r" t="0"/>
              <a:pathLst>
                <a:path h="124" w="113">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5" name="chenying0907 64"/>
            <p:cNvSpPr/>
            <p:nvPr/>
          </p:nvSpPr>
          <p:spPr bwMode="auto">
            <a:xfrm>
              <a:off x="4349750" y="4217988"/>
              <a:ext cx="52388" cy="65088"/>
            </a:xfrm>
            <a:custGeom>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b="b" l="0" r="r" t="0"/>
              <a:pathLst>
                <a:path h="123" w="99">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6" name="chenying0907 65"/>
            <p:cNvSpPr/>
            <p:nvPr/>
          </p:nvSpPr>
          <p:spPr bwMode="auto">
            <a:xfrm>
              <a:off x="4418013" y="4125913"/>
              <a:ext cx="52388" cy="55563"/>
            </a:xfrm>
            <a:custGeom>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b="b" l="0" r="r" t="0"/>
              <a:pathLst>
                <a:path h="104" w="99">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7" name="chenying0907 66"/>
            <p:cNvSpPr/>
            <p:nvPr/>
          </p:nvSpPr>
          <p:spPr bwMode="auto">
            <a:xfrm>
              <a:off x="4371975" y="4133850"/>
              <a:ext cx="127000" cy="152400"/>
            </a:xfrm>
            <a:custGeom>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b="b" l="0" r="r" t="0"/>
              <a:pathLst>
                <a:path h="289" w="238">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8" name="chenying0907 67"/>
            <p:cNvSpPr/>
            <p:nvPr/>
          </p:nvSpPr>
          <p:spPr bwMode="auto">
            <a:xfrm>
              <a:off x="4418013" y="4133850"/>
              <a:ext cx="130175" cy="152400"/>
            </a:xfrm>
            <a:custGeom>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b="b" l="0" r="r" t="0"/>
              <a:pathLst>
                <a:path h="289" w="246">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29" name="chenying0907 68"/>
            <p:cNvSpPr/>
            <p:nvPr/>
          </p:nvSpPr>
          <p:spPr bwMode="auto">
            <a:xfrm>
              <a:off x="4457700" y="4130675"/>
              <a:ext cx="138113" cy="163513"/>
            </a:xfrm>
            <a:custGeom>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b="b" l="0" r="r" t="0"/>
              <a:pathLst>
                <a:path h="308" w="261">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0" name="chenying0907 69"/>
            <p:cNvSpPr/>
            <p:nvPr/>
          </p:nvSpPr>
          <p:spPr bwMode="auto">
            <a:xfrm>
              <a:off x="4483100" y="4130675"/>
              <a:ext cx="152400" cy="176213"/>
            </a:xfrm>
            <a:custGeom>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b="b" l="0" r="r" t="0"/>
              <a:pathLst>
                <a:path h="332" w="289">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1" name="chenying0907 70"/>
            <p:cNvSpPr/>
            <p:nvPr/>
          </p:nvSpPr>
          <p:spPr bwMode="auto">
            <a:xfrm>
              <a:off x="4527550" y="4141788"/>
              <a:ext cx="153988" cy="168275"/>
            </a:xfrm>
            <a:custGeom>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b="b" l="0" r="r" t="0"/>
              <a:pathLst>
                <a:path h="318" w="290">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2" name="chenying0907 71"/>
            <p:cNvSpPr/>
            <p:nvPr/>
          </p:nvSpPr>
          <p:spPr bwMode="auto">
            <a:xfrm>
              <a:off x="4573588" y="4159250"/>
              <a:ext cx="130175" cy="144463"/>
            </a:xfrm>
            <a:custGeom>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b="b" l="0" r="r" t="0"/>
              <a:pathLst>
                <a:path h="275" w="246">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3" name="chenying0907 72"/>
            <p:cNvSpPr/>
            <p:nvPr/>
          </p:nvSpPr>
          <p:spPr bwMode="auto">
            <a:xfrm>
              <a:off x="4592638" y="4195763"/>
              <a:ext cx="115888" cy="111125"/>
            </a:xfrm>
            <a:custGeom>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b="b" l="0" r="r" t="0"/>
              <a:pathLst>
                <a:path h="209" w="218">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4" name="chenying0907 73"/>
            <p:cNvSpPr/>
            <p:nvPr/>
          </p:nvSpPr>
          <p:spPr bwMode="auto">
            <a:xfrm>
              <a:off x="4660900" y="4217988"/>
              <a:ext cx="76200" cy="80963"/>
            </a:xfrm>
            <a:custGeom>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b="b" l="0" r="r" t="0"/>
              <a:pathLst>
                <a:path h="152" w="143">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5" name="chenying0907 74"/>
            <p:cNvSpPr/>
            <p:nvPr/>
          </p:nvSpPr>
          <p:spPr bwMode="auto">
            <a:xfrm>
              <a:off x="4706938" y="4221163"/>
              <a:ext cx="61913" cy="82550"/>
            </a:xfrm>
            <a:custGeom>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b="b" l="0" r="r" t="0"/>
              <a:pathLst>
                <a:path h="157" w="118">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6" name="chenying0907 75"/>
            <p:cNvSpPr/>
            <p:nvPr/>
          </p:nvSpPr>
          <p:spPr bwMode="auto">
            <a:xfrm>
              <a:off x="4794250" y="4141788"/>
              <a:ext cx="47625" cy="44450"/>
            </a:xfrm>
            <a:custGeom>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b="b" l="0" r="r" t="0"/>
              <a:pathLst>
                <a:path h="84" w="90">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7" name="chenying0907 76"/>
            <p:cNvSpPr/>
            <p:nvPr/>
          </p:nvSpPr>
          <p:spPr bwMode="auto">
            <a:xfrm>
              <a:off x="4759325" y="4141788"/>
              <a:ext cx="131763" cy="155575"/>
            </a:xfrm>
            <a:custGeom>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b="b" l="0" r="r" t="0"/>
              <a:pathLst>
                <a:path h="294" w="251">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8" name="chenying0907 77"/>
            <p:cNvSpPr/>
            <p:nvPr/>
          </p:nvSpPr>
          <p:spPr bwMode="auto">
            <a:xfrm>
              <a:off x="4784725" y="4164013"/>
              <a:ext cx="119063" cy="131763"/>
            </a:xfrm>
            <a:custGeom>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b="b" l="0" r="r" t="0"/>
              <a:pathLst>
                <a:path h="251" w="226">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39" name="chenying0907 78"/>
            <p:cNvSpPr/>
            <p:nvPr/>
          </p:nvSpPr>
          <p:spPr bwMode="auto">
            <a:xfrm>
              <a:off x="4819650" y="4208463"/>
              <a:ext cx="90488" cy="95250"/>
            </a:xfrm>
            <a:custGeom>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b="b" l="0" r="r" t="0"/>
              <a:pathLst>
                <a:path h="179" w="171">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0" name="chenying0907 79"/>
            <p:cNvSpPr/>
            <p:nvPr/>
          </p:nvSpPr>
          <p:spPr bwMode="auto">
            <a:xfrm>
              <a:off x="4856163" y="4246563"/>
              <a:ext cx="55563" cy="63500"/>
            </a:xfrm>
            <a:custGeom>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b="b" l="0" r="r" t="0"/>
              <a:pathLst>
                <a:path h="119" w="104">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1" name="chenying0907 80"/>
            <p:cNvSpPr/>
            <p:nvPr/>
          </p:nvSpPr>
          <p:spPr bwMode="auto">
            <a:xfrm>
              <a:off x="4233863" y="4678363"/>
              <a:ext cx="34925" cy="68263"/>
            </a:xfrm>
            <a:custGeom>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b="b" l="0" r="r" t="0"/>
              <a:pathLst>
                <a:path h="129" w="67">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2" name="chenying0907 81"/>
            <p:cNvSpPr/>
            <p:nvPr/>
          </p:nvSpPr>
          <p:spPr bwMode="auto">
            <a:xfrm>
              <a:off x="4300538" y="4705350"/>
              <a:ext cx="28575" cy="61913"/>
            </a:xfrm>
            <a:custGeom>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b="b" l="0" r="r" t="0"/>
              <a:pathLst>
                <a:path h="115" w="52">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3" name="chenying0907 82"/>
            <p:cNvSpPr/>
            <p:nvPr/>
          </p:nvSpPr>
          <p:spPr bwMode="auto">
            <a:xfrm>
              <a:off x="4357688" y="4722813"/>
              <a:ext cx="34925" cy="50800"/>
            </a:xfrm>
            <a:custGeom>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b="b" l="0" r="r" t="0"/>
              <a:pathLst>
                <a:path h="97" w="66">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4" name="chenying0907 83"/>
            <p:cNvSpPr/>
            <p:nvPr/>
          </p:nvSpPr>
          <p:spPr bwMode="auto">
            <a:xfrm>
              <a:off x="4418013" y="4729163"/>
              <a:ext cx="34925" cy="44450"/>
            </a:xfrm>
            <a:custGeom>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b="b" l="0" r="r" t="0"/>
              <a:pathLst>
                <a:path h="85" w="66">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5" name="chenying0907 84"/>
            <p:cNvSpPr/>
            <p:nvPr/>
          </p:nvSpPr>
          <p:spPr bwMode="auto">
            <a:xfrm>
              <a:off x="4471988" y="4729163"/>
              <a:ext cx="31750" cy="58738"/>
            </a:xfrm>
            <a:custGeom>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b="b" l="0" r="r" t="0"/>
              <a:pathLst>
                <a:path h="110" w="60">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6" name="chenying0907 85"/>
            <p:cNvSpPr/>
            <p:nvPr/>
          </p:nvSpPr>
          <p:spPr bwMode="auto">
            <a:xfrm>
              <a:off x="4565650" y="4732338"/>
              <a:ext cx="34925" cy="41275"/>
            </a:xfrm>
            <a:custGeom>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b="b" l="0" r="r" t="0"/>
              <a:pathLst>
                <a:path h="79" w="67">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7" name="chenying0907 86"/>
            <p:cNvSpPr/>
            <p:nvPr/>
          </p:nvSpPr>
          <p:spPr bwMode="auto">
            <a:xfrm>
              <a:off x="4618038" y="4725988"/>
              <a:ext cx="31750" cy="47625"/>
            </a:xfrm>
            <a:custGeom>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b="b" l="0" r="r" t="0"/>
              <a:pathLst>
                <a:path h="91" w="60">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8" name="chenying0907 87"/>
            <p:cNvSpPr/>
            <p:nvPr/>
          </p:nvSpPr>
          <p:spPr bwMode="auto">
            <a:xfrm>
              <a:off x="4681538" y="4725988"/>
              <a:ext cx="28575" cy="41275"/>
            </a:xfrm>
            <a:custGeom>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b="b" l="0" r="r" t="0"/>
              <a:pathLst>
                <a:path h="78" w="52">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49" name="chenying0907 88"/>
            <p:cNvSpPr/>
            <p:nvPr/>
          </p:nvSpPr>
          <p:spPr bwMode="auto">
            <a:xfrm>
              <a:off x="4756150" y="4722813"/>
              <a:ext cx="17463" cy="28575"/>
            </a:xfrm>
            <a:custGeom>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b="b" l="0" r="r" t="0"/>
              <a:pathLst>
                <a:path h="54" w="35">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0" name="chenying0907 89"/>
            <p:cNvSpPr/>
            <p:nvPr/>
          </p:nvSpPr>
          <p:spPr bwMode="auto">
            <a:xfrm>
              <a:off x="4792663" y="4725988"/>
              <a:ext cx="28575" cy="38100"/>
            </a:xfrm>
            <a:custGeom>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b="b" l="0" r="r" t="0"/>
              <a:pathLst>
                <a:path h="72" w="5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1" name="chenying0907 90"/>
            <p:cNvSpPr/>
            <p:nvPr/>
          </p:nvSpPr>
          <p:spPr bwMode="auto">
            <a:xfrm>
              <a:off x="4672013" y="4360863"/>
              <a:ext cx="71438" cy="88900"/>
            </a:xfrm>
            <a:custGeom>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b="b" l="0" r="r" t="0"/>
              <a:pathLst>
                <a:path h="167" w="136">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2" name="chenying0907 91"/>
            <p:cNvSpPr/>
            <p:nvPr/>
          </p:nvSpPr>
          <p:spPr bwMode="auto">
            <a:xfrm>
              <a:off x="4735513" y="4387850"/>
              <a:ext cx="38100" cy="61913"/>
            </a:xfrm>
            <a:custGeom>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b="b" l="0" r="r" t="0"/>
              <a:pathLst>
                <a:path h="118" w="72">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3" name="chenying0907 92"/>
            <p:cNvSpPr/>
            <p:nvPr/>
          </p:nvSpPr>
          <p:spPr bwMode="auto">
            <a:xfrm>
              <a:off x="4805363" y="4421188"/>
              <a:ext cx="25400" cy="31750"/>
            </a:xfrm>
            <a:custGeom>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b="b" l="0" r="r" t="0"/>
              <a:pathLst>
                <a:path h="60" w="48">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4" name="chenying0907 93"/>
            <p:cNvSpPr/>
            <p:nvPr/>
          </p:nvSpPr>
          <p:spPr bwMode="auto">
            <a:xfrm>
              <a:off x="4273550" y="4518025"/>
              <a:ext cx="31750" cy="52388"/>
            </a:xfrm>
            <a:custGeom>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b="b" l="0" r="r" t="0"/>
              <a:pathLst>
                <a:path h="98" w="60">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5" name="chenying0907 94"/>
            <p:cNvSpPr/>
            <p:nvPr/>
          </p:nvSpPr>
          <p:spPr bwMode="auto">
            <a:xfrm>
              <a:off x="4310063" y="4556125"/>
              <a:ext cx="12700" cy="17463"/>
            </a:xfrm>
            <a:custGeom>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b="b" l="0" r="r" t="0"/>
              <a:pathLst>
                <a:path h="34" w="22">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6" name="chenying0907 95"/>
            <p:cNvSpPr/>
            <p:nvPr/>
          </p:nvSpPr>
          <p:spPr bwMode="auto">
            <a:xfrm>
              <a:off x="4702175" y="4106863"/>
              <a:ext cx="31750" cy="47625"/>
            </a:xfrm>
            <a:custGeom>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b="b" l="0" r="r" t="0"/>
              <a:pathLst>
                <a:path h="90" w="6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7" name="chenying0907 96"/>
            <p:cNvSpPr/>
            <p:nvPr/>
          </p:nvSpPr>
          <p:spPr bwMode="auto">
            <a:xfrm>
              <a:off x="4714875" y="4149725"/>
              <a:ext cx="28575" cy="49213"/>
            </a:xfrm>
            <a:custGeom>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b="b" l="0" r="r" t="0"/>
              <a:pathLst>
                <a:path h="91" w="52">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8" name="chenying0907 97"/>
            <p:cNvSpPr/>
            <p:nvPr/>
          </p:nvSpPr>
          <p:spPr bwMode="auto">
            <a:xfrm>
              <a:off x="4732338" y="4183063"/>
              <a:ext cx="22225" cy="31750"/>
            </a:xfrm>
            <a:custGeom>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b="b" l="0" r="r" t="0"/>
              <a:pathLst>
                <a:path h="60" w="41">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59" name="chenying0907 98"/>
            <p:cNvSpPr/>
            <p:nvPr/>
          </p:nvSpPr>
          <p:spPr bwMode="auto">
            <a:xfrm>
              <a:off x="4340225" y="4113213"/>
              <a:ext cx="22225" cy="31750"/>
            </a:xfrm>
            <a:custGeom>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b="b" l="0" r="r" t="0"/>
              <a:pathLst>
                <a:path h="60" w="41">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0" name="chenying0907 99"/>
            <p:cNvSpPr/>
            <p:nvPr/>
          </p:nvSpPr>
          <p:spPr bwMode="auto">
            <a:xfrm>
              <a:off x="4337050" y="4146550"/>
              <a:ext cx="25400" cy="41275"/>
            </a:xfrm>
            <a:custGeom>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b="b" l="0" r="r" t="0"/>
              <a:pathLst>
                <a:path h="78" w="47">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1" name="chenying0907 100"/>
            <p:cNvSpPr/>
            <p:nvPr/>
          </p:nvSpPr>
          <p:spPr bwMode="auto">
            <a:xfrm>
              <a:off x="4357688" y="4176713"/>
              <a:ext cx="22225" cy="31750"/>
            </a:xfrm>
            <a:custGeom>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b="b" l="0" r="r" t="0"/>
              <a:pathLst>
                <a:path h="60" w="41">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2" name="chenying0907 708"/>
            <p:cNvSpPr>
              <a:spLocks noEditPoints="1"/>
            </p:cNvSpPr>
            <p:nvPr/>
          </p:nvSpPr>
          <p:spPr bwMode="auto">
            <a:xfrm>
              <a:off x="4311651" y="4033838"/>
              <a:ext cx="112713" cy="203200"/>
            </a:xfrm>
            <a:custGeom>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b="b" l="0" r="r" t="0"/>
              <a:pathLst>
                <a:path h="383" w="21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3" name="chenying0907 709"/>
            <p:cNvSpPr>
              <a:spLocks noEditPoints="1"/>
            </p:cNvSpPr>
            <p:nvPr/>
          </p:nvSpPr>
          <p:spPr bwMode="auto">
            <a:xfrm>
              <a:off x="4689476" y="4041775"/>
              <a:ext cx="115888" cy="192088"/>
            </a:xfrm>
            <a:custGeom>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b="b" l="0" r="r" t="0"/>
              <a:pathLst>
                <a:path h="362" w="221">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4" name="chenying0907 710"/>
            <p:cNvSpPr/>
            <p:nvPr/>
          </p:nvSpPr>
          <p:spPr bwMode="auto">
            <a:xfrm>
              <a:off x="4411663" y="4117975"/>
              <a:ext cx="280988" cy="26988"/>
            </a:xfrm>
            <a:custGeom>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b="b" l="0" r="r" t="0"/>
              <a:pathLst>
                <a:path h="50" w="532">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5" name="chenying0907 711"/>
            <p:cNvSpPr/>
            <p:nvPr/>
          </p:nvSpPr>
          <p:spPr bwMode="auto">
            <a:xfrm>
              <a:off x="4186238" y="4113213"/>
              <a:ext cx="747713" cy="685800"/>
            </a:xfrm>
            <a:custGeom>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b="b" l="0" r="r" t="0"/>
              <a:pathLst>
                <a:path h="1294" w="141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6" name="chenying0907 712"/>
            <p:cNvSpPr/>
            <p:nvPr/>
          </p:nvSpPr>
          <p:spPr bwMode="auto">
            <a:xfrm>
              <a:off x="4203701" y="4283075"/>
              <a:ext cx="715963" cy="34925"/>
            </a:xfrm>
            <a:custGeom>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b="b" l="0" r="r" t="0"/>
              <a:pathLst>
                <a:path h="65" w="1353">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7" name="chenying0907 713"/>
            <p:cNvSpPr>
              <a:spLocks noEditPoints="1"/>
            </p:cNvSpPr>
            <p:nvPr/>
          </p:nvSpPr>
          <p:spPr bwMode="auto">
            <a:xfrm>
              <a:off x="4273551" y="4346575"/>
              <a:ext cx="196850" cy="188913"/>
            </a:xfrm>
            <a:custGeom>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b="b" l="0" r="r" t="0"/>
              <a:pathLst>
                <a:path h="359" w="372">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8" name="chenying0907 714"/>
            <p:cNvSpPr/>
            <p:nvPr/>
          </p:nvSpPr>
          <p:spPr bwMode="auto">
            <a:xfrm>
              <a:off x="4367213" y="4357688"/>
              <a:ext cx="214313" cy="285750"/>
            </a:xfrm>
            <a:custGeom>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b="b" l="0" r="r" t="0"/>
              <a:pathLst>
                <a:path h="541" w="405">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69" name="chenying0907 715"/>
            <p:cNvSpPr>
              <a:spLocks noEditPoints="1"/>
            </p:cNvSpPr>
            <p:nvPr/>
          </p:nvSpPr>
          <p:spPr bwMode="auto">
            <a:xfrm>
              <a:off x="4487863" y="4516438"/>
              <a:ext cx="177800" cy="204788"/>
            </a:xfrm>
            <a:custGeom>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b="b" l="0" r="r" t="0"/>
              <a:pathLst>
                <a:path h="388" w="336">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0" name="chenying0907 716"/>
            <p:cNvSpPr>
              <a:spLocks noEditPoints="1"/>
            </p:cNvSpPr>
            <p:nvPr/>
          </p:nvSpPr>
          <p:spPr bwMode="auto">
            <a:xfrm>
              <a:off x="4672013" y="4502150"/>
              <a:ext cx="179388" cy="223838"/>
            </a:xfrm>
            <a:custGeom>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b="b" l="0" r="r" t="0"/>
              <a:pathLst>
                <a:path h="425" w="338">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1" name="chenying0907 717"/>
            <p:cNvSpPr/>
            <p:nvPr/>
          </p:nvSpPr>
          <p:spPr bwMode="auto">
            <a:xfrm>
              <a:off x="4745038" y="4637088"/>
              <a:ext cx="41275" cy="31750"/>
            </a:xfrm>
            <a:custGeom>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b="b" l="0" r="r" t="0"/>
              <a:pathLst>
                <a:path h="61" w="78">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72" name="chenying0907 718"/>
            <p:cNvSpPr/>
            <p:nvPr/>
          </p:nvSpPr>
          <p:spPr bwMode="auto">
            <a:xfrm>
              <a:off x="4743451" y="4552950"/>
              <a:ext cx="39688" cy="30163"/>
            </a:xfrm>
            <a:custGeom>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b="b" l="0" r="r" t="0"/>
              <a:pathLst>
                <a:path h="55" w="74">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p:nvPr/>
          </p:nvSpPr>
          <p:spPr bwMode="auto">
            <a:xfrm>
              <a:off x="5356226" y="4351338"/>
              <a:ext cx="9525" cy="57150"/>
            </a:xfrm>
            <a:custGeom>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b="b" l="0" r="r" t="0"/>
              <a:pathLst>
                <a:path h="109" w="20">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1" name="chenying0907 720"/>
            <p:cNvSpPr/>
            <p:nvPr/>
          </p:nvSpPr>
          <p:spPr bwMode="auto">
            <a:xfrm>
              <a:off x="5392738" y="4365625"/>
              <a:ext cx="12700" cy="80963"/>
            </a:xfrm>
            <a:custGeom>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b="b" l="0" r="r" t="0"/>
              <a:pathLst>
                <a:path h="151" w="25">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2" name="chenying0907 721"/>
            <p:cNvSpPr/>
            <p:nvPr/>
          </p:nvSpPr>
          <p:spPr bwMode="auto">
            <a:xfrm>
              <a:off x="5421313" y="4389438"/>
              <a:ext cx="19050" cy="84138"/>
            </a:xfrm>
            <a:custGeom>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b="b" l="0" r="r" t="0"/>
              <a:pathLst>
                <a:path h="161" w="37">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3" name="chenying0907 722"/>
            <p:cNvSpPr/>
            <p:nvPr/>
          </p:nvSpPr>
          <p:spPr bwMode="auto">
            <a:xfrm>
              <a:off x="5461001" y="4381500"/>
              <a:ext cx="22225" cy="125413"/>
            </a:xfrm>
            <a:custGeom>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b="b" l="0" r="r" t="0"/>
              <a:pathLst>
                <a:path h="238" w="42">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4" name="chenying0907 723"/>
            <p:cNvSpPr/>
            <p:nvPr/>
          </p:nvSpPr>
          <p:spPr bwMode="auto">
            <a:xfrm>
              <a:off x="5483226" y="4329113"/>
              <a:ext cx="38100" cy="220663"/>
            </a:xfrm>
            <a:custGeom>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b="b" l="0" r="r" t="0"/>
              <a:pathLst>
                <a:path h="417" w="73">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5" name="chenying0907 724"/>
            <p:cNvSpPr/>
            <p:nvPr/>
          </p:nvSpPr>
          <p:spPr bwMode="auto">
            <a:xfrm>
              <a:off x="5516563" y="4291013"/>
              <a:ext cx="46038" cy="268288"/>
            </a:xfrm>
            <a:custGeom>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b="b" l="0" r="r" t="0"/>
              <a:pathLst>
                <a:path h="507" w="85">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6" name="chenying0907 725"/>
            <p:cNvSpPr/>
            <p:nvPr/>
          </p:nvSpPr>
          <p:spPr bwMode="auto">
            <a:xfrm>
              <a:off x="5546726" y="4252913"/>
              <a:ext cx="60325" cy="376238"/>
            </a:xfrm>
            <a:custGeom>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b="b" l="0" r="r" t="0"/>
              <a:pathLst>
                <a:path h="712" w="113">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7" name="chenying0907 726"/>
            <p:cNvSpPr/>
            <p:nvPr/>
          </p:nvSpPr>
          <p:spPr bwMode="auto">
            <a:xfrm>
              <a:off x="5576888" y="4230688"/>
              <a:ext cx="61913" cy="415925"/>
            </a:xfrm>
            <a:custGeom>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b="b" l="0" r="r" t="0"/>
              <a:pathLst>
                <a:path h="787" w="119">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8" name="chenying0907 727"/>
            <p:cNvSpPr/>
            <p:nvPr/>
          </p:nvSpPr>
          <p:spPr bwMode="auto">
            <a:xfrm>
              <a:off x="5589588" y="4140200"/>
              <a:ext cx="90488" cy="552450"/>
            </a:xfrm>
            <a:custGeom>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b="b" l="0" r="r" t="0"/>
              <a:pathLst>
                <a:path h="1042" w="171">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09" name="chenying0907 728"/>
            <p:cNvSpPr/>
            <p:nvPr/>
          </p:nvSpPr>
          <p:spPr bwMode="auto">
            <a:xfrm>
              <a:off x="5608638" y="4162425"/>
              <a:ext cx="123825" cy="544513"/>
            </a:xfrm>
            <a:custGeom>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b="b" l="0" r="r" t="0"/>
              <a:pathLst>
                <a:path h="1029" w="231">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0" name="chenying0907 729"/>
            <p:cNvSpPr/>
            <p:nvPr/>
          </p:nvSpPr>
          <p:spPr bwMode="auto">
            <a:xfrm>
              <a:off x="5638801" y="4605338"/>
              <a:ext cx="34925" cy="111125"/>
            </a:xfrm>
            <a:custGeom>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b="b" l="0" r="r" t="0"/>
              <a:pathLst>
                <a:path h="211" w="66">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1" name="chenying0907 730"/>
            <p:cNvSpPr/>
            <p:nvPr/>
          </p:nvSpPr>
          <p:spPr bwMode="auto">
            <a:xfrm>
              <a:off x="5664201" y="4646613"/>
              <a:ext cx="25400" cy="76200"/>
            </a:xfrm>
            <a:custGeom>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b="b" l="0" r="r" t="0"/>
              <a:pathLst>
                <a:path h="142" w="47">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2" name="chenying0907 731"/>
            <p:cNvSpPr/>
            <p:nvPr/>
          </p:nvSpPr>
          <p:spPr bwMode="auto">
            <a:xfrm>
              <a:off x="5680076" y="4684713"/>
              <a:ext cx="19050" cy="61913"/>
            </a:xfrm>
            <a:custGeom>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b="b" l="0" r="r" t="0"/>
              <a:pathLst>
                <a:path h="119" w="38">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3" name="chenying0907 732"/>
            <p:cNvSpPr/>
            <p:nvPr/>
          </p:nvSpPr>
          <p:spPr bwMode="auto">
            <a:xfrm>
              <a:off x="5694363" y="4205288"/>
              <a:ext cx="63500" cy="346075"/>
            </a:xfrm>
            <a:custGeom>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b="b" l="0" r="r" t="0"/>
              <a:pathLst>
                <a:path h="654" w="120">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4" name="chenying0907 733"/>
            <p:cNvSpPr/>
            <p:nvPr/>
          </p:nvSpPr>
          <p:spPr bwMode="auto">
            <a:xfrm>
              <a:off x="5746751" y="4235450"/>
              <a:ext cx="46038" cy="260350"/>
            </a:xfrm>
            <a:custGeom>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b="b" l="0" r="r" t="0"/>
              <a:pathLst>
                <a:path h="492" w="85">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5" name="chenying0907 734"/>
            <p:cNvSpPr/>
            <p:nvPr/>
          </p:nvSpPr>
          <p:spPr bwMode="auto">
            <a:xfrm>
              <a:off x="5780088" y="4264025"/>
              <a:ext cx="34925" cy="196850"/>
            </a:xfrm>
            <a:custGeom>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b="b" l="0" r="r" t="0"/>
              <a:pathLst>
                <a:path h="374" w="66">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6" name="chenying0907 735"/>
            <p:cNvSpPr/>
            <p:nvPr/>
          </p:nvSpPr>
          <p:spPr bwMode="auto">
            <a:xfrm>
              <a:off x="5805488" y="4286250"/>
              <a:ext cx="42863" cy="160338"/>
            </a:xfrm>
            <a:custGeom>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b="b" l="0" r="r" t="0"/>
              <a:pathLst>
                <a:path h="304" w="81">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7" name="chenying0907 736"/>
            <p:cNvSpPr/>
            <p:nvPr/>
          </p:nvSpPr>
          <p:spPr bwMode="auto">
            <a:xfrm>
              <a:off x="5845176" y="4311650"/>
              <a:ext cx="38100" cy="122238"/>
            </a:xfrm>
            <a:custGeom>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b="b" l="0" r="r" t="0"/>
              <a:pathLst>
                <a:path h="231" w="71">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8" name="chenying0907 737"/>
            <p:cNvSpPr>
              <a:spLocks noEditPoints="1"/>
            </p:cNvSpPr>
            <p:nvPr/>
          </p:nvSpPr>
          <p:spPr bwMode="auto">
            <a:xfrm>
              <a:off x="5284788" y="4124325"/>
              <a:ext cx="636588" cy="654050"/>
            </a:xfrm>
            <a:custGeom>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b="b" l="0" r="r" t="0"/>
              <a:pathLst>
                <a:path h="1236" w="1204">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919" name="chenying0907 738"/>
            <p:cNvSpPr/>
            <p:nvPr/>
          </p:nvSpPr>
          <p:spPr bwMode="auto">
            <a:xfrm>
              <a:off x="5268913" y="4529138"/>
              <a:ext cx="252413" cy="261938"/>
            </a:xfrm>
            <a:custGeom>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b="b" l="0" r="r" t="0"/>
              <a:pathLst>
                <a:path h="492" w="479">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p:nvPr/>
          </p:nvSpPr>
          <p:spPr bwMode="auto">
            <a:xfrm>
              <a:off x="6288088" y="4711700"/>
              <a:ext cx="25400" cy="63500"/>
            </a:xfrm>
            <a:custGeom>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b="b" l="0" r="r" t="0"/>
              <a:pathLst>
                <a:path h="118" w="4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6" name="chenying0907 740"/>
            <p:cNvSpPr/>
            <p:nvPr/>
          </p:nvSpPr>
          <p:spPr bwMode="auto">
            <a:xfrm>
              <a:off x="6327776" y="4724400"/>
              <a:ext cx="30163" cy="52388"/>
            </a:xfrm>
            <a:custGeom>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b="b" l="0" r="r" t="0"/>
              <a:pathLst>
                <a:path h="99" w="57">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7" name="chenying0907 741"/>
            <p:cNvSpPr/>
            <p:nvPr/>
          </p:nvSpPr>
          <p:spPr bwMode="auto">
            <a:xfrm>
              <a:off x="6367463" y="4727575"/>
              <a:ext cx="33338" cy="49213"/>
            </a:xfrm>
            <a:custGeom>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b="b" l="0" r="r" t="0"/>
              <a:pathLst>
                <a:path h="95" w="62">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8" name="chenying0907 742"/>
            <p:cNvSpPr/>
            <p:nvPr/>
          </p:nvSpPr>
          <p:spPr bwMode="auto">
            <a:xfrm>
              <a:off x="6418263" y="4727575"/>
              <a:ext cx="34925" cy="47625"/>
            </a:xfrm>
            <a:custGeom>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b="b" l="0" r="r" t="0"/>
              <a:pathLst>
                <a:path h="90" w="67">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9" name="chenying0907 743"/>
            <p:cNvSpPr/>
            <p:nvPr/>
          </p:nvSpPr>
          <p:spPr bwMode="auto">
            <a:xfrm>
              <a:off x="6470651" y="4727575"/>
              <a:ext cx="38100" cy="49213"/>
            </a:xfrm>
            <a:custGeom>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b="b" l="0" r="r" t="0"/>
              <a:pathLst>
                <a:path h="94" w="72">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0" name="chenying0907 744"/>
            <p:cNvSpPr/>
            <p:nvPr/>
          </p:nvSpPr>
          <p:spPr bwMode="auto">
            <a:xfrm>
              <a:off x="6510338" y="4722813"/>
              <a:ext cx="30163" cy="49213"/>
            </a:xfrm>
            <a:custGeom>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b="b" l="0" r="r" t="0"/>
              <a:pathLst>
                <a:path h="95" w="57">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1" name="chenying0907 745"/>
            <p:cNvSpPr/>
            <p:nvPr/>
          </p:nvSpPr>
          <p:spPr bwMode="auto">
            <a:xfrm>
              <a:off x="6559551" y="4714875"/>
              <a:ext cx="34925" cy="60325"/>
            </a:xfrm>
            <a:custGeom>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b="b" l="0" r="r" t="0"/>
              <a:pathLst>
                <a:path h="114" w="66">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2" name="chenying0907 746"/>
            <p:cNvSpPr/>
            <p:nvPr/>
          </p:nvSpPr>
          <p:spPr bwMode="auto">
            <a:xfrm>
              <a:off x="6591301" y="4719638"/>
              <a:ext cx="42863" cy="60325"/>
            </a:xfrm>
            <a:custGeom>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b="b" l="0" r="r" t="0"/>
              <a:pathLst>
                <a:path h="115" w="80">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3" name="chenying0907 747"/>
            <p:cNvSpPr/>
            <p:nvPr/>
          </p:nvSpPr>
          <p:spPr bwMode="auto">
            <a:xfrm>
              <a:off x="6638926" y="4722813"/>
              <a:ext cx="39688" cy="58738"/>
            </a:xfrm>
            <a:custGeom>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b="b" l="0" r="r" t="0"/>
              <a:pathLst>
                <a:path h="113" w="77">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4" name="chenying0907 748"/>
            <p:cNvSpPr/>
            <p:nvPr/>
          </p:nvSpPr>
          <p:spPr bwMode="auto">
            <a:xfrm>
              <a:off x="6694488" y="4727575"/>
              <a:ext cx="30163" cy="46038"/>
            </a:xfrm>
            <a:custGeom>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b="b" l="0" r="r" t="0"/>
              <a:pathLst>
                <a:path h="89" w="57">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5" name="chenying0907 749"/>
            <p:cNvSpPr/>
            <p:nvPr/>
          </p:nvSpPr>
          <p:spPr bwMode="auto">
            <a:xfrm>
              <a:off x="6737351" y="4727575"/>
              <a:ext cx="36513" cy="52388"/>
            </a:xfrm>
            <a:custGeom>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b="b" l="0" r="r" t="0"/>
              <a:pathLst>
                <a:path h="99" w="71">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6" name="chenying0907 750"/>
            <p:cNvSpPr/>
            <p:nvPr/>
          </p:nvSpPr>
          <p:spPr bwMode="auto">
            <a:xfrm>
              <a:off x="6794501" y="4714875"/>
              <a:ext cx="38100" cy="53975"/>
            </a:xfrm>
            <a:custGeom>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b="b" l="0" r="r" t="0"/>
              <a:pathLst>
                <a:path h="102" w="71">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7" name="chenying0907 751"/>
            <p:cNvSpPr/>
            <p:nvPr/>
          </p:nvSpPr>
          <p:spPr bwMode="auto">
            <a:xfrm>
              <a:off x="6837363" y="4716463"/>
              <a:ext cx="30163" cy="47625"/>
            </a:xfrm>
            <a:custGeom>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b="b" l="0" r="r" t="0"/>
              <a:pathLst>
                <a:path h="90" w="57">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8" name="chenying0907 752"/>
            <p:cNvSpPr/>
            <p:nvPr/>
          </p:nvSpPr>
          <p:spPr bwMode="auto">
            <a:xfrm>
              <a:off x="6878638" y="4716463"/>
              <a:ext cx="36513" cy="52388"/>
            </a:xfrm>
            <a:custGeom>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b="b" l="0" r="r" t="0"/>
              <a:pathLst>
                <a:path h="99" w="68">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49" name="chenying0907 753"/>
            <p:cNvSpPr/>
            <p:nvPr/>
          </p:nvSpPr>
          <p:spPr bwMode="auto">
            <a:xfrm>
              <a:off x="6337301" y="4170363"/>
              <a:ext cx="50800" cy="87313"/>
            </a:xfrm>
            <a:custGeom>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b="b" l="0" r="r" t="0"/>
              <a:pathLst>
                <a:path h="167" w="94">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0" name="chenying0907 754"/>
            <p:cNvSpPr/>
            <p:nvPr/>
          </p:nvSpPr>
          <p:spPr bwMode="auto">
            <a:xfrm>
              <a:off x="6335713" y="4165600"/>
              <a:ext cx="95250" cy="142875"/>
            </a:xfrm>
            <a:custGeom>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b="b" l="0" r="r" t="0"/>
              <a:pathLst>
                <a:path h="271" w="180">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1" name="chenying0907 755"/>
            <p:cNvSpPr/>
            <p:nvPr/>
          </p:nvSpPr>
          <p:spPr bwMode="auto">
            <a:xfrm>
              <a:off x="6345238" y="4165600"/>
              <a:ext cx="120650" cy="157163"/>
            </a:xfrm>
            <a:custGeom>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b="b" l="0" r="r" t="0"/>
              <a:pathLst>
                <a:path h="299" w="228">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2" name="chenying0907 756"/>
            <p:cNvSpPr/>
            <p:nvPr/>
          </p:nvSpPr>
          <p:spPr bwMode="auto">
            <a:xfrm>
              <a:off x="6372226" y="4178300"/>
              <a:ext cx="131763" cy="160338"/>
            </a:xfrm>
            <a:custGeom>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b="b" l="0" r="r" t="0"/>
              <a:pathLst>
                <a:path h="303" w="246">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3" name="chenying0907 757"/>
            <p:cNvSpPr/>
            <p:nvPr/>
          </p:nvSpPr>
          <p:spPr bwMode="auto">
            <a:xfrm>
              <a:off x="6370638" y="4184650"/>
              <a:ext cx="165100" cy="185738"/>
            </a:xfrm>
            <a:custGeom>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b="b" l="0" r="r" t="0"/>
              <a:pathLst>
                <a:path h="350" w="313">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4" name="chenying0907 758"/>
            <p:cNvSpPr/>
            <p:nvPr/>
          </p:nvSpPr>
          <p:spPr bwMode="auto">
            <a:xfrm>
              <a:off x="6362701" y="4222750"/>
              <a:ext cx="165100" cy="198438"/>
            </a:xfrm>
            <a:custGeom>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b="b" l="0" r="r" t="0"/>
              <a:pathLst>
                <a:path h="373" w="31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5" name="chenying0907 759"/>
            <p:cNvSpPr/>
            <p:nvPr/>
          </p:nvSpPr>
          <p:spPr bwMode="auto">
            <a:xfrm>
              <a:off x="6375401" y="4244975"/>
              <a:ext cx="169863" cy="196850"/>
            </a:xfrm>
            <a:custGeom>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b="b" l="0" r="r" t="0"/>
              <a:pathLst>
                <a:path h="370" w="322">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6" name="chenying0907 760"/>
            <p:cNvSpPr/>
            <p:nvPr/>
          </p:nvSpPr>
          <p:spPr bwMode="auto">
            <a:xfrm>
              <a:off x="6372226" y="4319588"/>
              <a:ext cx="142875" cy="150813"/>
            </a:xfrm>
            <a:custGeom>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b="b" l="0" r="r" t="0"/>
              <a:pathLst>
                <a:path h="285" w="271">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7" name="chenying0907 761"/>
            <p:cNvSpPr/>
            <p:nvPr/>
          </p:nvSpPr>
          <p:spPr bwMode="auto">
            <a:xfrm>
              <a:off x="6380163" y="4383088"/>
              <a:ext cx="107950" cy="133350"/>
            </a:xfrm>
            <a:custGeom>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b="b" l="0" r="r" t="0"/>
              <a:pathLst>
                <a:path h="250" w="204">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8" name="chenying0907 762"/>
            <p:cNvSpPr/>
            <p:nvPr/>
          </p:nvSpPr>
          <p:spPr bwMode="auto">
            <a:xfrm>
              <a:off x="6389688" y="4433888"/>
              <a:ext cx="93663" cy="125413"/>
            </a:xfrm>
            <a:custGeom>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b="b" l="0" r="r" t="0"/>
              <a:pathLst>
                <a:path h="238" w="176">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59" name="chenying0907 763"/>
            <p:cNvSpPr/>
            <p:nvPr/>
          </p:nvSpPr>
          <p:spPr bwMode="auto">
            <a:xfrm>
              <a:off x="6343651" y="4481513"/>
              <a:ext cx="144463" cy="207963"/>
            </a:xfrm>
            <a:custGeom>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b="b" l="0" r="r" t="0"/>
              <a:pathLst>
                <a:path h="395" w="274">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0" name="chenying0907 764"/>
            <p:cNvSpPr/>
            <p:nvPr/>
          </p:nvSpPr>
          <p:spPr bwMode="auto">
            <a:xfrm>
              <a:off x="6316663" y="4564063"/>
              <a:ext cx="44450" cy="84138"/>
            </a:xfrm>
            <a:custGeom>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b="b" l="0" r="r" t="0"/>
              <a:pathLst>
                <a:path h="160" w="82">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1" name="chenying0907 765"/>
            <p:cNvSpPr/>
            <p:nvPr/>
          </p:nvSpPr>
          <p:spPr bwMode="auto">
            <a:xfrm>
              <a:off x="6326188" y="4589463"/>
              <a:ext cx="52388" cy="79375"/>
            </a:xfrm>
            <a:custGeom>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b="b" l="0" r="r" t="0"/>
              <a:pathLst>
                <a:path h="151" w="99">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2" name="chenying0907 766"/>
            <p:cNvSpPr/>
            <p:nvPr/>
          </p:nvSpPr>
          <p:spPr bwMode="auto">
            <a:xfrm>
              <a:off x="6343651" y="4524375"/>
              <a:ext cx="141288" cy="182563"/>
            </a:xfrm>
            <a:custGeom>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b="b" l="0" r="r" t="0"/>
              <a:pathLst>
                <a:path h="346" w="269">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3" name="chenying0907 767"/>
            <p:cNvSpPr/>
            <p:nvPr/>
          </p:nvSpPr>
          <p:spPr bwMode="auto">
            <a:xfrm>
              <a:off x="6357938" y="4556125"/>
              <a:ext cx="130175" cy="168275"/>
            </a:xfrm>
            <a:custGeom>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b="b" l="0" r="r" t="0"/>
              <a:pathLst>
                <a:path h="317" w="246">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4" name="chenying0907 768"/>
            <p:cNvSpPr/>
            <p:nvPr/>
          </p:nvSpPr>
          <p:spPr bwMode="auto">
            <a:xfrm>
              <a:off x="6392863" y="4586288"/>
              <a:ext cx="112713" cy="130175"/>
            </a:xfrm>
            <a:custGeom>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b="b" l="0" r="r" t="0"/>
              <a:pathLst>
                <a:path h="246" w="213">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5" name="chenying0907 769"/>
            <p:cNvSpPr/>
            <p:nvPr/>
          </p:nvSpPr>
          <p:spPr bwMode="auto">
            <a:xfrm>
              <a:off x="6430963" y="4589463"/>
              <a:ext cx="117475" cy="133350"/>
            </a:xfrm>
            <a:custGeom>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b="b" l="0" r="r" t="0"/>
              <a:pathLst>
                <a:path h="251" w="223">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6" name="chenying0907 770"/>
            <p:cNvSpPr/>
            <p:nvPr/>
          </p:nvSpPr>
          <p:spPr bwMode="auto">
            <a:xfrm>
              <a:off x="6457951" y="4619625"/>
              <a:ext cx="100013" cy="104775"/>
            </a:xfrm>
            <a:custGeom>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b="b" l="0" r="r" t="0"/>
              <a:pathLst>
                <a:path h="200" w="189">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7" name="chenying0907 771"/>
            <p:cNvSpPr/>
            <p:nvPr/>
          </p:nvSpPr>
          <p:spPr bwMode="auto">
            <a:xfrm>
              <a:off x="6500813" y="4667250"/>
              <a:ext cx="42863" cy="49213"/>
            </a:xfrm>
            <a:custGeom>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b="b" l="0" r="r" t="0"/>
              <a:pathLst>
                <a:path h="95" w="81">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8" name="chenying0907 772"/>
            <p:cNvSpPr/>
            <p:nvPr/>
          </p:nvSpPr>
          <p:spPr bwMode="auto">
            <a:xfrm>
              <a:off x="6640513" y="4117975"/>
              <a:ext cx="47625" cy="61913"/>
            </a:xfrm>
            <a:custGeom>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b="b" l="0" r="r" t="0"/>
              <a:pathLst>
                <a:path h="118" w="91">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69" name="chenying0907 773"/>
            <p:cNvSpPr/>
            <p:nvPr/>
          </p:nvSpPr>
          <p:spPr bwMode="auto">
            <a:xfrm>
              <a:off x="6689726" y="4135438"/>
              <a:ext cx="44450" cy="55563"/>
            </a:xfrm>
            <a:custGeom>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b="b" l="0" r="r" t="0"/>
              <a:pathLst>
                <a:path h="105" w="84">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0" name="chenying0907 774"/>
            <p:cNvSpPr/>
            <p:nvPr/>
          </p:nvSpPr>
          <p:spPr bwMode="auto">
            <a:xfrm>
              <a:off x="6735763" y="4178300"/>
              <a:ext cx="34925" cy="38100"/>
            </a:xfrm>
            <a:custGeom>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b="b" l="0" r="r" t="0"/>
              <a:pathLst>
                <a:path h="72" w="66">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1" name="chenying0907 775"/>
            <p:cNvSpPr/>
            <p:nvPr/>
          </p:nvSpPr>
          <p:spPr bwMode="auto">
            <a:xfrm>
              <a:off x="6837363" y="4229100"/>
              <a:ext cx="34925" cy="28575"/>
            </a:xfrm>
            <a:custGeom>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b="b" l="0" r="r" t="0"/>
              <a:pathLst>
                <a:path h="52" w="66">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2" name="chenying0907 776"/>
            <p:cNvSpPr/>
            <p:nvPr/>
          </p:nvSpPr>
          <p:spPr bwMode="auto">
            <a:xfrm>
              <a:off x="6877051" y="4262438"/>
              <a:ext cx="4763" cy="4763"/>
            </a:xfrm>
            <a:custGeom>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b="b" l="0" r="r" t="0"/>
              <a:pathLst>
                <a:path h="9" w="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3" name="chenying0907 777"/>
            <p:cNvSpPr/>
            <p:nvPr/>
          </p:nvSpPr>
          <p:spPr bwMode="auto">
            <a:xfrm>
              <a:off x="6275388" y="4422775"/>
              <a:ext cx="38100" cy="47625"/>
            </a:xfrm>
            <a:custGeom>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b="b" l="0" r="r" t="0"/>
              <a:pathLst>
                <a:path h="91" w="72">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4" name="chenying0907 778"/>
            <p:cNvSpPr/>
            <p:nvPr/>
          </p:nvSpPr>
          <p:spPr bwMode="auto">
            <a:xfrm>
              <a:off x="6284913" y="4459288"/>
              <a:ext cx="31750" cy="38100"/>
            </a:xfrm>
            <a:custGeom>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b="b" l="0" r="r" t="0"/>
              <a:pathLst>
                <a:path h="72" w="60">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5" name="chenying0907 779"/>
            <p:cNvSpPr/>
            <p:nvPr/>
          </p:nvSpPr>
          <p:spPr bwMode="auto">
            <a:xfrm>
              <a:off x="6546851" y="4402138"/>
              <a:ext cx="38100" cy="39688"/>
            </a:xfrm>
            <a:custGeom>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b="b" l="0" r="r" t="0"/>
              <a:pathLst>
                <a:path h="73" w="72">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6" name="chenying0907 780"/>
            <p:cNvSpPr/>
            <p:nvPr/>
          </p:nvSpPr>
          <p:spPr bwMode="auto">
            <a:xfrm>
              <a:off x="6550026" y="4440238"/>
              <a:ext cx="26988" cy="23813"/>
            </a:xfrm>
            <a:custGeom>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b="b" l="0" r="r" t="0"/>
              <a:pathLst>
                <a:path h="47" w="52">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7" name="chenying0907 781"/>
            <p:cNvSpPr/>
            <p:nvPr/>
          </p:nvSpPr>
          <p:spPr bwMode="auto">
            <a:xfrm>
              <a:off x="6559551" y="4476750"/>
              <a:ext cx="7938" cy="14288"/>
            </a:xfrm>
            <a:custGeom>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b="b" l="0" r="r" t="0"/>
              <a:pathLst>
                <a:path h="28" w="15">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8" name="chenying0907 782"/>
            <p:cNvSpPr/>
            <p:nvPr/>
          </p:nvSpPr>
          <p:spPr bwMode="auto">
            <a:xfrm>
              <a:off x="6877051" y="4425950"/>
              <a:ext cx="52388" cy="52388"/>
            </a:xfrm>
            <a:custGeom>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b="b" l="0" r="r" t="0"/>
              <a:pathLst>
                <a:path h="98" w="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79" name="chenying0907 783"/>
            <p:cNvSpPr/>
            <p:nvPr/>
          </p:nvSpPr>
          <p:spPr bwMode="auto">
            <a:xfrm>
              <a:off x="6883401" y="4473575"/>
              <a:ext cx="39688" cy="47625"/>
            </a:xfrm>
            <a:custGeom>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b="b" l="0" r="r" t="0"/>
              <a:pathLst>
                <a:path h="92" w="73">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0" name="chenying0907 784"/>
            <p:cNvSpPr/>
            <p:nvPr/>
          </p:nvSpPr>
          <p:spPr bwMode="auto">
            <a:xfrm>
              <a:off x="6235701" y="4092575"/>
              <a:ext cx="715963" cy="90488"/>
            </a:xfrm>
            <a:custGeom>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b="b" l="0" r="r" t="0"/>
              <a:pathLst>
                <a:path h="171" w="1353">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1" name="chenying0907 785"/>
            <p:cNvSpPr/>
            <p:nvPr/>
          </p:nvSpPr>
          <p:spPr bwMode="auto">
            <a:xfrm>
              <a:off x="6232526" y="4164013"/>
              <a:ext cx="100013" cy="628650"/>
            </a:xfrm>
            <a:custGeom>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b="b" l="0" r="r" t="0"/>
              <a:pathLst>
                <a:path h="1189" w="191">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2" name="chenying0907 786"/>
            <p:cNvSpPr/>
            <p:nvPr/>
          </p:nvSpPr>
          <p:spPr bwMode="auto">
            <a:xfrm>
              <a:off x="6856413" y="4157663"/>
              <a:ext cx="103188" cy="642938"/>
            </a:xfrm>
            <a:custGeom>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b="b" l="0" r="r" t="0"/>
              <a:pathLst>
                <a:path h="1215" w="196">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3" name="chenying0907 787"/>
            <p:cNvSpPr/>
            <p:nvPr/>
          </p:nvSpPr>
          <p:spPr bwMode="auto">
            <a:xfrm>
              <a:off x="6316663" y="4768850"/>
              <a:ext cx="566738" cy="33338"/>
            </a:xfrm>
            <a:custGeom>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b="b" l="0" r="r" t="0"/>
              <a:pathLst>
                <a:path h="64" w="1071">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4" name="chenying0907 788"/>
            <p:cNvSpPr/>
            <p:nvPr/>
          </p:nvSpPr>
          <p:spPr bwMode="auto">
            <a:xfrm>
              <a:off x="6286501" y="4154488"/>
              <a:ext cx="271463" cy="207963"/>
            </a:xfrm>
            <a:custGeom>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b="b" l="0" r="r" t="0"/>
              <a:pathLst>
                <a:path h="391" w="514">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5" name="chenying0907 789"/>
            <p:cNvSpPr/>
            <p:nvPr/>
          </p:nvSpPr>
          <p:spPr bwMode="auto">
            <a:xfrm>
              <a:off x="6291263" y="4548188"/>
              <a:ext cx="273050" cy="195263"/>
            </a:xfrm>
            <a:custGeom>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b="b" l="0" r="r" t="0"/>
              <a:pathLst>
                <a:path h="370" w="515">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6" name="chenying0907 790"/>
            <p:cNvSpPr/>
            <p:nvPr/>
          </p:nvSpPr>
          <p:spPr bwMode="auto">
            <a:xfrm>
              <a:off x="6351588" y="4291013"/>
              <a:ext cx="30163" cy="322263"/>
            </a:xfrm>
            <a:custGeom>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b="b" l="0" r="r" t="0"/>
              <a:pathLst>
                <a:path h="607" w="59">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7" name="chenying0907 791"/>
            <p:cNvSpPr/>
            <p:nvPr/>
          </p:nvSpPr>
          <p:spPr bwMode="auto">
            <a:xfrm>
              <a:off x="6475413" y="4297363"/>
              <a:ext cx="34925" cy="315913"/>
            </a:xfrm>
            <a:custGeom>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b="b" l="0" r="r" t="0"/>
              <a:pathLst>
                <a:path h="595" w="6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8" name="chenying0907 792"/>
            <p:cNvSpPr>
              <a:spLocks noEditPoints="1"/>
            </p:cNvSpPr>
            <p:nvPr/>
          </p:nvSpPr>
          <p:spPr bwMode="auto">
            <a:xfrm>
              <a:off x="6596063" y="4294188"/>
              <a:ext cx="85725" cy="77788"/>
            </a:xfrm>
            <a:custGeom>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b="b" l="0" r="r" t="0"/>
              <a:pathLst>
                <a:path h="148" w="162">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89" name="chenying0907 793"/>
            <p:cNvSpPr>
              <a:spLocks noEditPoints="1"/>
            </p:cNvSpPr>
            <p:nvPr/>
          </p:nvSpPr>
          <p:spPr bwMode="auto">
            <a:xfrm>
              <a:off x="6692901" y="4294188"/>
              <a:ext cx="85725" cy="77788"/>
            </a:xfrm>
            <a:custGeom>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b="b" l="0" r="r" t="0"/>
              <a:pathLst>
                <a:path h="148" w="162">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0" name="chenying0907 794"/>
            <p:cNvSpPr>
              <a:spLocks noEditPoints="1"/>
            </p:cNvSpPr>
            <p:nvPr/>
          </p:nvSpPr>
          <p:spPr bwMode="auto">
            <a:xfrm>
              <a:off x="6788151" y="4294188"/>
              <a:ext cx="85725" cy="77788"/>
            </a:xfrm>
            <a:custGeom>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b="b" l="0" r="r" t="0"/>
              <a:pathLst>
                <a:path h="148" w="163">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1" name="chenying0907 795"/>
            <p:cNvSpPr>
              <a:spLocks noEditPoints="1"/>
            </p:cNvSpPr>
            <p:nvPr/>
          </p:nvSpPr>
          <p:spPr bwMode="auto">
            <a:xfrm>
              <a:off x="6596063" y="4391025"/>
              <a:ext cx="85725" cy="77788"/>
            </a:xfrm>
            <a:custGeom>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b="b" l="0" r="r" t="0"/>
              <a:pathLst>
                <a:path h="147" w="162">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2" name="chenying0907 796"/>
            <p:cNvSpPr>
              <a:spLocks noEditPoints="1"/>
            </p:cNvSpPr>
            <p:nvPr/>
          </p:nvSpPr>
          <p:spPr bwMode="auto">
            <a:xfrm>
              <a:off x="6692901" y="4391025"/>
              <a:ext cx="85725" cy="77788"/>
            </a:xfrm>
            <a:custGeom>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b="b" l="0" r="r" t="0"/>
              <a:pathLst>
                <a:path h="147" w="162">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3" name="chenying0907 797"/>
            <p:cNvSpPr>
              <a:spLocks noEditPoints="1"/>
            </p:cNvSpPr>
            <p:nvPr/>
          </p:nvSpPr>
          <p:spPr bwMode="auto">
            <a:xfrm>
              <a:off x="6788151" y="4391025"/>
              <a:ext cx="85725" cy="77788"/>
            </a:xfrm>
            <a:custGeom>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b="b" l="0" r="r" t="0"/>
              <a:pathLst>
                <a:path h="147" w="163">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4" name="chenying0907 798"/>
            <p:cNvSpPr>
              <a:spLocks noEditPoints="1"/>
            </p:cNvSpPr>
            <p:nvPr/>
          </p:nvSpPr>
          <p:spPr bwMode="auto">
            <a:xfrm>
              <a:off x="6596063" y="4487863"/>
              <a:ext cx="85725" cy="77788"/>
            </a:xfrm>
            <a:custGeom>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b="b" l="0" r="r" t="0"/>
              <a:pathLst>
                <a:path h="147" w="162">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5" name="chenying0907 799"/>
            <p:cNvSpPr>
              <a:spLocks noEditPoints="1"/>
            </p:cNvSpPr>
            <p:nvPr/>
          </p:nvSpPr>
          <p:spPr bwMode="auto">
            <a:xfrm>
              <a:off x="6692901" y="4487863"/>
              <a:ext cx="85725" cy="77788"/>
            </a:xfrm>
            <a:custGeom>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b="b" l="0" r="r" t="0"/>
              <a:pathLst>
                <a:path h="147" w="162">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6" name="chenying0907 800"/>
            <p:cNvSpPr>
              <a:spLocks noEditPoints="1"/>
            </p:cNvSpPr>
            <p:nvPr/>
          </p:nvSpPr>
          <p:spPr bwMode="auto">
            <a:xfrm>
              <a:off x="6788151" y="4487863"/>
              <a:ext cx="85725" cy="77788"/>
            </a:xfrm>
            <a:custGeom>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b="b" l="0" r="r" t="0"/>
              <a:pathLst>
                <a:path h="147" w="163">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7" name="chenying0907 801"/>
            <p:cNvSpPr>
              <a:spLocks noEditPoints="1"/>
            </p:cNvSpPr>
            <p:nvPr/>
          </p:nvSpPr>
          <p:spPr bwMode="auto">
            <a:xfrm>
              <a:off x="6596063" y="4584700"/>
              <a:ext cx="85725" cy="77788"/>
            </a:xfrm>
            <a:custGeom>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b="b" l="0" r="r" t="0"/>
              <a:pathLst>
                <a:path h="148" w="162">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8" name="chenying0907 802"/>
            <p:cNvSpPr>
              <a:spLocks noEditPoints="1"/>
            </p:cNvSpPr>
            <p:nvPr/>
          </p:nvSpPr>
          <p:spPr bwMode="auto">
            <a:xfrm>
              <a:off x="6692901" y="4584700"/>
              <a:ext cx="85725" cy="77788"/>
            </a:xfrm>
            <a:custGeom>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b="b" l="0" r="r" t="0"/>
              <a:pathLst>
                <a:path h="148" w="162">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99" name="chenying0907 803"/>
            <p:cNvSpPr>
              <a:spLocks noEditPoints="1"/>
            </p:cNvSpPr>
            <p:nvPr/>
          </p:nvSpPr>
          <p:spPr bwMode="auto">
            <a:xfrm>
              <a:off x="6788151" y="4584700"/>
              <a:ext cx="85725" cy="77788"/>
            </a:xfrm>
            <a:custGeom>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b="b" l="0" r="r" t="0"/>
              <a:pathLst>
                <a:path h="148" w="163">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p:nvPr/>
          </p:nvSpPr>
          <p:spPr bwMode="auto">
            <a:xfrm>
              <a:off x="6270626" y="1622425"/>
              <a:ext cx="26988" cy="68263"/>
            </a:xfrm>
            <a:custGeom>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b="b" l="0" r="r" t="0"/>
              <a:pathLst>
                <a:path h="129" w="51">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1" name="chenying0907 805"/>
            <p:cNvSpPr/>
            <p:nvPr/>
          </p:nvSpPr>
          <p:spPr bwMode="auto">
            <a:xfrm>
              <a:off x="6315076" y="1671638"/>
              <a:ext cx="15875" cy="41275"/>
            </a:xfrm>
            <a:custGeom>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b="b" l="0" r="r" t="0"/>
              <a:pathLst>
                <a:path h="78" w="2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2" name="chenying0907 806"/>
            <p:cNvSpPr/>
            <p:nvPr/>
          </p:nvSpPr>
          <p:spPr bwMode="auto">
            <a:xfrm>
              <a:off x="6359526" y="1677988"/>
              <a:ext cx="20638" cy="69850"/>
            </a:xfrm>
            <a:custGeom>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b="b" l="0" r="r" t="0"/>
              <a:pathLst>
                <a:path h="130" w="41">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3" name="chenying0907 807"/>
            <p:cNvSpPr/>
            <p:nvPr/>
          </p:nvSpPr>
          <p:spPr bwMode="auto">
            <a:xfrm>
              <a:off x="6392863" y="1708150"/>
              <a:ext cx="20638" cy="55563"/>
            </a:xfrm>
            <a:custGeom>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b="b" l="0" r="r" t="0"/>
              <a:pathLst>
                <a:path h="104" w="41">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4" name="chenying0907 809"/>
            <p:cNvSpPr/>
            <p:nvPr/>
          </p:nvSpPr>
          <p:spPr bwMode="auto">
            <a:xfrm>
              <a:off x="6438900" y="1719263"/>
              <a:ext cx="31750" cy="65088"/>
            </a:xfrm>
            <a:custGeom>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b="b" l="0" r="r" t="0"/>
              <a:pathLst>
                <a:path h="123" w="60">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5" name="chenying0907 810"/>
            <p:cNvSpPr/>
            <p:nvPr/>
          </p:nvSpPr>
          <p:spPr bwMode="auto">
            <a:xfrm>
              <a:off x="6478588" y="1731963"/>
              <a:ext cx="28575" cy="65088"/>
            </a:xfrm>
            <a:custGeom>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b="b" l="0" r="r" t="0"/>
              <a:pathLst>
                <a:path h="123" w="54">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6" name="chenying0907 811"/>
            <p:cNvSpPr/>
            <p:nvPr/>
          </p:nvSpPr>
          <p:spPr bwMode="auto">
            <a:xfrm>
              <a:off x="6523038" y="1739900"/>
              <a:ext cx="25400" cy="61913"/>
            </a:xfrm>
            <a:custGeom>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b="b" l="0" r="r" t="0"/>
              <a:pathLst>
                <a:path h="117" w="48">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7" name="chenying0907 812"/>
            <p:cNvSpPr/>
            <p:nvPr/>
          </p:nvSpPr>
          <p:spPr bwMode="auto">
            <a:xfrm>
              <a:off x="6572250" y="1743075"/>
              <a:ext cx="28575" cy="61913"/>
            </a:xfrm>
            <a:custGeom>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b="b" l="0" r="r" t="0"/>
              <a:pathLst>
                <a:path h="117" w="54">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8" name="chenying0907 813"/>
            <p:cNvSpPr/>
            <p:nvPr/>
          </p:nvSpPr>
          <p:spPr bwMode="auto">
            <a:xfrm>
              <a:off x="6629400" y="1741488"/>
              <a:ext cx="28575" cy="55563"/>
            </a:xfrm>
            <a:custGeom>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b="b" l="0" r="r" t="0"/>
              <a:pathLst>
                <a:path h="105" w="52">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19" name="chenying0907 814"/>
            <p:cNvSpPr/>
            <p:nvPr/>
          </p:nvSpPr>
          <p:spPr bwMode="auto">
            <a:xfrm>
              <a:off x="6673850" y="1739900"/>
              <a:ext cx="20638" cy="53975"/>
            </a:xfrm>
            <a:custGeom>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b="b" l="0" r="r" t="0"/>
              <a:pathLst>
                <a:path h="103" w="41">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0" name="chenying0907 815"/>
            <p:cNvSpPr/>
            <p:nvPr/>
          </p:nvSpPr>
          <p:spPr bwMode="auto">
            <a:xfrm>
              <a:off x="6811963" y="1671638"/>
              <a:ext cx="9525" cy="38100"/>
            </a:xfrm>
            <a:custGeom>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b="b" l="0" r="r" t="0"/>
              <a:pathLst>
                <a:path h="72" w="17">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1" name="chenying0907 816"/>
            <p:cNvSpPr/>
            <p:nvPr/>
          </p:nvSpPr>
          <p:spPr bwMode="auto">
            <a:xfrm>
              <a:off x="6843713" y="1644650"/>
              <a:ext cx="22225" cy="55563"/>
            </a:xfrm>
            <a:custGeom>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b="b" l="0" r="r" t="0"/>
              <a:pathLst>
                <a:path h="104" w="41">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2" name="chenying0907 817"/>
            <p:cNvSpPr/>
            <p:nvPr/>
          </p:nvSpPr>
          <p:spPr bwMode="auto">
            <a:xfrm>
              <a:off x="6719888" y="1743075"/>
              <a:ext cx="9525" cy="47625"/>
            </a:xfrm>
            <a:custGeom>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b="b" l="0" r="r" t="0"/>
              <a:pathLst>
                <a:path h="91" w="17">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3" name="chenying0907 818"/>
            <p:cNvSpPr/>
            <p:nvPr/>
          </p:nvSpPr>
          <p:spPr bwMode="auto">
            <a:xfrm>
              <a:off x="6754813" y="1758950"/>
              <a:ext cx="12700" cy="49213"/>
            </a:xfrm>
            <a:custGeom>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b="b" l="0" r="r" t="0"/>
              <a:pathLst>
                <a:path h="92" w="24">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4" name="chenying0907 821"/>
            <p:cNvSpPr/>
            <p:nvPr/>
          </p:nvSpPr>
          <p:spPr bwMode="auto">
            <a:xfrm>
              <a:off x="6418263" y="1346200"/>
              <a:ext cx="39688" cy="65088"/>
            </a:xfrm>
            <a:custGeom>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b="b" l="0" r="r" t="0"/>
              <a:pathLst>
                <a:path h="123" w="7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5" name="chenying0907 822"/>
            <p:cNvSpPr/>
            <p:nvPr/>
          </p:nvSpPr>
          <p:spPr bwMode="auto">
            <a:xfrm>
              <a:off x="6462713" y="1366838"/>
              <a:ext cx="34925" cy="50800"/>
            </a:xfrm>
            <a:custGeom>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b="b" l="0" r="r" t="0"/>
              <a:pathLst>
                <a:path h="97" w="6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6" name="chenying0907 823"/>
            <p:cNvSpPr/>
            <p:nvPr/>
          </p:nvSpPr>
          <p:spPr bwMode="auto">
            <a:xfrm>
              <a:off x="6569075" y="1604963"/>
              <a:ext cx="28575" cy="68263"/>
            </a:xfrm>
            <a:custGeom>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b="b" l="0" r="r" t="0"/>
              <a:pathLst>
                <a:path h="129" w="54">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7" name="chenying0907 824"/>
            <p:cNvSpPr/>
            <p:nvPr/>
          </p:nvSpPr>
          <p:spPr bwMode="auto">
            <a:xfrm>
              <a:off x="6619875" y="1614488"/>
              <a:ext cx="25400" cy="44450"/>
            </a:xfrm>
            <a:custGeom>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b="b" l="0" r="r" t="0"/>
              <a:pathLst>
                <a:path h="86" w="48">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8" name="chenying0907 825"/>
            <p:cNvSpPr/>
            <p:nvPr/>
          </p:nvSpPr>
          <p:spPr bwMode="auto">
            <a:xfrm>
              <a:off x="6659563" y="1624013"/>
              <a:ext cx="28575" cy="46038"/>
            </a:xfrm>
            <a:custGeom>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b="b" l="0" r="r" t="0"/>
              <a:pathLst>
                <a:path h="85" w="52">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29" name="chenying0907 826"/>
            <p:cNvSpPr/>
            <p:nvPr/>
          </p:nvSpPr>
          <p:spPr bwMode="auto">
            <a:xfrm>
              <a:off x="6746875" y="1463675"/>
              <a:ext cx="23813" cy="41275"/>
            </a:xfrm>
            <a:custGeom>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b="b" l="0" r="r" t="0"/>
              <a:pathLst>
                <a:path h="79" w="46">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0" name="chenying0907 827"/>
            <p:cNvSpPr/>
            <p:nvPr/>
          </p:nvSpPr>
          <p:spPr bwMode="auto">
            <a:xfrm>
              <a:off x="6792913" y="1493838"/>
              <a:ext cx="9525" cy="7938"/>
            </a:xfrm>
            <a:custGeom>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b="b" l="0" r="r" t="0"/>
              <a:pathLst>
                <a:path h="16" w="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1" name="chenying0907 828"/>
            <p:cNvSpPr>
              <a:spLocks noEditPoints="1"/>
            </p:cNvSpPr>
            <p:nvPr/>
          </p:nvSpPr>
          <p:spPr bwMode="auto">
            <a:xfrm>
              <a:off x="6208713" y="1243013"/>
              <a:ext cx="706438" cy="620713"/>
            </a:xfrm>
            <a:custGeom>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b="b" l="0" r="r" t="0"/>
              <a:pathLst>
                <a:path h="1175" w="1336">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2" name="chenying0907 829"/>
            <p:cNvSpPr/>
            <p:nvPr/>
          </p:nvSpPr>
          <p:spPr bwMode="auto">
            <a:xfrm>
              <a:off x="6411913" y="1501775"/>
              <a:ext cx="71438" cy="65088"/>
            </a:xfrm>
            <a:custGeom>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b="b" l="0" r="r" t="0"/>
              <a:pathLst>
                <a:path h="123" w="134">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3" name="chenying0907 830"/>
            <p:cNvSpPr/>
            <p:nvPr/>
          </p:nvSpPr>
          <p:spPr bwMode="auto">
            <a:xfrm>
              <a:off x="6535738" y="1511300"/>
              <a:ext cx="63500" cy="57150"/>
            </a:xfrm>
            <a:custGeom>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b="b" l="0" r="r" t="0"/>
              <a:pathLst>
                <a:path h="110" w="12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34" name="chenying0907 831"/>
            <p:cNvSpPr/>
            <p:nvPr/>
          </p:nvSpPr>
          <p:spPr bwMode="auto">
            <a:xfrm>
              <a:off x="6656388" y="1506538"/>
              <a:ext cx="73025" cy="68263"/>
            </a:xfrm>
            <a:custGeom>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b="b" l="0" r="r" t="0"/>
              <a:pathLst>
                <a:path h="128" w="139">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p:nvPr/>
          </p:nvSpPr>
          <p:spPr bwMode="auto">
            <a:xfrm>
              <a:off x="2216150" y="1428750"/>
              <a:ext cx="14288" cy="63500"/>
            </a:xfrm>
            <a:custGeom>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b="b" l="0" r="r" t="0"/>
              <a:pathLst>
                <a:path h="118" w="27">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8" name="chenying0907 833"/>
            <p:cNvSpPr/>
            <p:nvPr/>
          </p:nvSpPr>
          <p:spPr bwMode="auto">
            <a:xfrm>
              <a:off x="2251075" y="1462088"/>
              <a:ext cx="9525" cy="53975"/>
            </a:xfrm>
            <a:custGeom>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b="b" l="0" r="r" t="0"/>
              <a:pathLst>
                <a:path h="104" w="20">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9" name="chenying0907 834"/>
            <p:cNvSpPr/>
            <p:nvPr/>
          </p:nvSpPr>
          <p:spPr bwMode="auto">
            <a:xfrm>
              <a:off x="2278063" y="1493838"/>
              <a:ext cx="9525" cy="58738"/>
            </a:xfrm>
            <a:custGeom>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b="b" l="0" r="r" t="0"/>
              <a:pathLst>
                <a:path h="109" w="18">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0" name="chenying0907 835"/>
            <p:cNvSpPr/>
            <p:nvPr/>
          </p:nvSpPr>
          <p:spPr bwMode="auto">
            <a:xfrm>
              <a:off x="2308225" y="1528763"/>
              <a:ext cx="12700" cy="55563"/>
            </a:xfrm>
            <a:custGeom>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b="b" l="0" r="r" t="0"/>
              <a:pathLst>
                <a:path h="105" w="23">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1" name="chenying0907 836"/>
            <p:cNvSpPr/>
            <p:nvPr/>
          </p:nvSpPr>
          <p:spPr bwMode="auto">
            <a:xfrm>
              <a:off x="2328863" y="1558925"/>
              <a:ext cx="14288" cy="52388"/>
            </a:xfrm>
            <a:custGeom>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b="b" l="0" r="r" t="0"/>
              <a:pathLst>
                <a:path h="99" w="28">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2" name="chenying0907 837"/>
            <p:cNvSpPr/>
            <p:nvPr/>
          </p:nvSpPr>
          <p:spPr bwMode="auto">
            <a:xfrm>
              <a:off x="2359025" y="1576388"/>
              <a:ext cx="22225" cy="63500"/>
            </a:xfrm>
            <a:custGeom>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b="b" l="0" r="r" t="0"/>
              <a:pathLst>
                <a:path h="119" w="43">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3" name="chenying0907 838"/>
            <p:cNvSpPr/>
            <p:nvPr/>
          </p:nvSpPr>
          <p:spPr bwMode="auto">
            <a:xfrm>
              <a:off x="2393950" y="1608138"/>
              <a:ext cx="22225" cy="61913"/>
            </a:xfrm>
            <a:custGeom>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b="b" l="0" r="r" t="0"/>
              <a:pathLst>
                <a:path h="118" w="42">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4" name="chenying0907 839"/>
            <p:cNvSpPr/>
            <p:nvPr/>
          </p:nvSpPr>
          <p:spPr bwMode="auto">
            <a:xfrm>
              <a:off x="2420938" y="1644650"/>
              <a:ext cx="20638" cy="58738"/>
            </a:xfrm>
            <a:custGeom>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b="b" l="0" r="r" t="0"/>
              <a:pathLst>
                <a:path h="110" w="39">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5" name="chenying0907 840"/>
            <p:cNvSpPr/>
            <p:nvPr/>
          </p:nvSpPr>
          <p:spPr bwMode="auto">
            <a:xfrm>
              <a:off x="2451100" y="1674813"/>
              <a:ext cx="12700" cy="55563"/>
            </a:xfrm>
            <a:custGeom>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b="b" l="0" r="r" t="0"/>
              <a:pathLst>
                <a:path h="104" w="2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6" name="chenying0907 841"/>
            <p:cNvSpPr/>
            <p:nvPr/>
          </p:nvSpPr>
          <p:spPr bwMode="auto">
            <a:xfrm>
              <a:off x="2479675" y="1695450"/>
              <a:ext cx="22225" cy="60325"/>
            </a:xfrm>
            <a:custGeom>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b="b" l="0" r="r" t="0"/>
              <a:pathLst>
                <a:path h="114" w="42">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7" name="chenying0907 842"/>
            <p:cNvSpPr/>
            <p:nvPr/>
          </p:nvSpPr>
          <p:spPr bwMode="auto">
            <a:xfrm>
              <a:off x="2509838" y="1725613"/>
              <a:ext cx="14288" cy="53975"/>
            </a:xfrm>
            <a:custGeom>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b="b" l="0" r="r" t="0"/>
              <a:pathLst>
                <a:path h="104" w="28">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8" name="chenying0907 843"/>
            <p:cNvSpPr/>
            <p:nvPr/>
          </p:nvSpPr>
          <p:spPr bwMode="auto">
            <a:xfrm>
              <a:off x="2528888" y="1752600"/>
              <a:ext cx="17463" cy="57150"/>
            </a:xfrm>
            <a:custGeom>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b="b" l="0" r="r" t="0"/>
              <a:pathLst>
                <a:path h="108" w="33">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89" name="chenying0907 844"/>
            <p:cNvSpPr/>
            <p:nvPr/>
          </p:nvSpPr>
          <p:spPr bwMode="auto">
            <a:xfrm>
              <a:off x="2557463" y="1774825"/>
              <a:ext cx="11113" cy="52388"/>
            </a:xfrm>
            <a:custGeom>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b="b" l="0" r="r" t="0"/>
              <a:pathLst>
                <a:path h="99" w="23">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0" name="chenying0907 847"/>
            <p:cNvSpPr/>
            <p:nvPr/>
          </p:nvSpPr>
          <p:spPr bwMode="auto">
            <a:xfrm>
              <a:off x="2640013" y="1768475"/>
              <a:ext cx="7938" cy="57150"/>
            </a:xfrm>
            <a:custGeom>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b="b" l="0" r="r" t="0"/>
              <a:pathLst>
                <a:path h="109" w="14">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1" name="chenying0907 848"/>
            <p:cNvSpPr/>
            <p:nvPr/>
          </p:nvSpPr>
          <p:spPr bwMode="auto">
            <a:xfrm>
              <a:off x="2665413" y="1757363"/>
              <a:ext cx="19050" cy="52388"/>
            </a:xfrm>
            <a:custGeom>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b="b" l="0" r="r" t="0"/>
              <a:pathLst>
                <a:path h="99" w="37">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2" name="chenying0907 849"/>
            <p:cNvSpPr/>
            <p:nvPr/>
          </p:nvSpPr>
          <p:spPr bwMode="auto">
            <a:xfrm>
              <a:off x="2697163" y="1725613"/>
              <a:ext cx="15875" cy="52388"/>
            </a:xfrm>
            <a:custGeom>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b="b" l="0" r="r" t="0"/>
              <a:pathLst>
                <a:path h="99" w="28">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3" name="chenying0907 850"/>
            <p:cNvSpPr/>
            <p:nvPr/>
          </p:nvSpPr>
          <p:spPr bwMode="auto">
            <a:xfrm>
              <a:off x="2732088" y="1708150"/>
              <a:ext cx="11113" cy="53975"/>
            </a:xfrm>
            <a:custGeom>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b="b" l="0" r="r" t="0"/>
              <a:pathLst>
                <a:path h="104" w="22">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4" name="chenying0907 851"/>
            <p:cNvSpPr/>
            <p:nvPr/>
          </p:nvSpPr>
          <p:spPr bwMode="auto">
            <a:xfrm>
              <a:off x="2765425" y="1674813"/>
              <a:ext cx="7938" cy="55563"/>
            </a:xfrm>
            <a:custGeom>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b="b" l="0" r="r" t="0"/>
              <a:pathLst>
                <a:path h="104" w="15">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5" name="chenying0907 852"/>
            <p:cNvSpPr/>
            <p:nvPr/>
          </p:nvSpPr>
          <p:spPr bwMode="auto">
            <a:xfrm>
              <a:off x="2792413" y="1638300"/>
              <a:ext cx="7938" cy="53975"/>
            </a:xfrm>
            <a:custGeom>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b="b" l="0" r="r" t="0"/>
              <a:pathLst>
                <a:path h="103" w="15">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6" name="chenying0907 853"/>
            <p:cNvSpPr/>
            <p:nvPr/>
          </p:nvSpPr>
          <p:spPr bwMode="auto">
            <a:xfrm>
              <a:off x="2817813" y="1609725"/>
              <a:ext cx="7938" cy="42863"/>
            </a:xfrm>
            <a:custGeom>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b="b" l="0" r="r" t="0"/>
              <a:pathLst>
                <a:path h="81" w="14">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7" name="chenying0907 854"/>
            <p:cNvSpPr/>
            <p:nvPr/>
          </p:nvSpPr>
          <p:spPr bwMode="auto">
            <a:xfrm>
              <a:off x="2847975" y="1576388"/>
              <a:ext cx="7938" cy="33338"/>
            </a:xfrm>
            <a:custGeom>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b="b" l="0" r="r" t="0"/>
              <a:pathLst>
                <a:path h="62" w="14">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8" name="chenying0907 855"/>
            <p:cNvSpPr/>
            <p:nvPr/>
          </p:nvSpPr>
          <p:spPr bwMode="auto">
            <a:xfrm>
              <a:off x="2573338" y="1277938"/>
              <a:ext cx="25400" cy="68263"/>
            </a:xfrm>
            <a:custGeom>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b="b" l="0" r="r" t="0"/>
              <a:pathLst>
                <a:path h="129" w="47">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99" name="chenying0907 856"/>
            <p:cNvSpPr/>
            <p:nvPr/>
          </p:nvSpPr>
          <p:spPr bwMode="auto">
            <a:xfrm>
              <a:off x="2606675" y="1308100"/>
              <a:ext cx="22225" cy="34925"/>
            </a:xfrm>
            <a:custGeom>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b="b" l="0" r="r" t="0"/>
              <a:pathLst>
                <a:path h="66" w="41">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0" name="chenying0907 857"/>
            <p:cNvSpPr/>
            <p:nvPr/>
          </p:nvSpPr>
          <p:spPr bwMode="auto">
            <a:xfrm>
              <a:off x="2646363" y="1443038"/>
              <a:ext cx="19050" cy="41275"/>
            </a:xfrm>
            <a:custGeom>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b="b" l="0" r="r" t="0"/>
              <a:pathLst>
                <a:path h="78" w="35">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1" name="chenying0907 858"/>
            <p:cNvSpPr/>
            <p:nvPr/>
          </p:nvSpPr>
          <p:spPr bwMode="auto">
            <a:xfrm>
              <a:off x="2684463" y="1452563"/>
              <a:ext cx="17463" cy="34925"/>
            </a:xfrm>
            <a:custGeom>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b="b" l="0" r="r" t="0"/>
              <a:pathLst>
                <a:path h="65" w="34">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2" name="chenying0907 859"/>
            <p:cNvSpPr/>
            <p:nvPr/>
          </p:nvSpPr>
          <p:spPr bwMode="auto">
            <a:xfrm>
              <a:off x="2724150" y="1473200"/>
              <a:ext cx="4763" cy="11113"/>
            </a:xfrm>
            <a:custGeom>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b="b" l="0" r="r" t="0"/>
              <a:pathLst>
                <a:path h="21" w="9">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3" name="chenying0907 860"/>
            <p:cNvSpPr/>
            <p:nvPr/>
          </p:nvSpPr>
          <p:spPr bwMode="auto">
            <a:xfrm>
              <a:off x="2386013" y="1473200"/>
              <a:ext cx="15875" cy="47625"/>
            </a:xfrm>
            <a:custGeom>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b="b" l="0" r="r" t="0"/>
              <a:pathLst>
                <a:path h="92" w="28">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4" name="chenying0907 861"/>
            <p:cNvSpPr/>
            <p:nvPr/>
          </p:nvSpPr>
          <p:spPr bwMode="auto">
            <a:xfrm>
              <a:off x="2422525" y="1492250"/>
              <a:ext cx="12700" cy="31750"/>
            </a:xfrm>
            <a:custGeom>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b="b" l="0" r="r" t="0"/>
              <a:pathLst>
                <a:path h="60" w="22">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5" name="chenying0907 862"/>
            <p:cNvSpPr/>
            <p:nvPr/>
          </p:nvSpPr>
          <p:spPr bwMode="auto">
            <a:xfrm>
              <a:off x="2322513" y="1298575"/>
              <a:ext cx="19050" cy="47625"/>
            </a:xfrm>
            <a:custGeom>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b="b" l="0" r="r" t="0"/>
              <a:pathLst>
                <a:path h="91" w="34">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6" name="chenying0907 863"/>
            <p:cNvSpPr/>
            <p:nvPr/>
          </p:nvSpPr>
          <p:spPr bwMode="auto">
            <a:xfrm>
              <a:off x="2355850" y="1304925"/>
              <a:ext cx="22225" cy="34925"/>
            </a:xfrm>
            <a:custGeom>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b="b" l="0" r="r" t="0"/>
              <a:pathLst>
                <a:path h="66" w="41">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7" name="chenying0907 864"/>
            <p:cNvSpPr/>
            <p:nvPr/>
          </p:nvSpPr>
          <p:spPr bwMode="auto">
            <a:xfrm>
              <a:off x="2382838" y="1314450"/>
              <a:ext cx="22225" cy="42863"/>
            </a:xfrm>
            <a:custGeom>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b="b" l="0" r="r" t="0"/>
              <a:pathLst>
                <a:path h="80" w="42">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8" name="chenying0907 865"/>
            <p:cNvSpPr>
              <a:spLocks noEditPoints="1"/>
            </p:cNvSpPr>
            <p:nvPr/>
          </p:nvSpPr>
          <p:spPr bwMode="auto">
            <a:xfrm>
              <a:off x="2159000" y="1141413"/>
              <a:ext cx="739775" cy="723900"/>
            </a:xfrm>
            <a:custGeom>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b="b" l="0" r="r" t="0"/>
              <a:pathLst>
                <a:path h="1368" w="139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809" name="chenying0907 866"/>
            <p:cNvSpPr/>
            <p:nvPr/>
          </p:nvSpPr>
          <p:spPr bwMode="auto">
            <a:xfrm>
              <a:off x="2249488" y="1181100"/>
              <a:ext cx="595313" cy="604838"/>
            </a:xfrm>
            <a:custGeom>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b="b" l="0" r="r" t="0"/>
              <a:pathLst>
                <a:path h="1142" w="1125">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p:nvPr/>
          </p:nvSpPr>
          <p:spPr bwMode="auto">
            <a:xfrm>
              <a:off x="4217988" y="1674813"/>
              <a:ext cx="52388" cy="115888"/>
            </a:xfrm>
            <a:custGeom>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b="b" l="0" r="r" t="0"/>
              <a:pathLst>
                <a:path h="218" w="99">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0" name="chenying0907 868"/>
            <p:cNvSpPr/>
            <p:nvPr/>
          </p:nvSpPr>
          <p:spPr bwMode="auto">
            <a:xfrm>
              <a:off x="4229100" y="1665288"/>
              <a:ext cx="90488" cy="158750"/>
            </a:xfrm>
            <a:custGeom>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b="b" l="0" r="r" t="0"/>
              <a:pathLst>
                <a:path h="299" w="171">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1" name="chenying0907 869"/>
            <p:cNvSpPr/>
            <p:nvPr/>
          </p:nvSpPr>
          <p:spPr bwMode="auto">
            <a:xfrm>
              <a:off x="4262438" y="1685925"/>
              <a:ext cx="85725" cy="147638"/>
            </a:xfrm>
            <a:custGeom>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b="b" l="0" r="r" t="0"/>
              <a:pathLst>
                <a:path h="278" w="162">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2" name="chenying0907 870"/>
            <p:cNvSpPr/>
            <p:nvPr/>
          </p:nvSpPr>
          <p:spPr bwMode="auto">
            <a:xfrm>
              <a:off x="4297363" y="1711325"/>
              <a:ext cx="71438" cy="134938"/>
            </a:xfrm>
            <a:custGeom>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b="b" l="0" r="r" t="0"/>
              <a:pathLst>
                <a:path h="255" w="134">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3" name="chenying0907 871"/>
            <p:cNvSpPr/>
            <p:nvPr/>
          </p:nvSpPr>
          <p:spPr bwMode="auto">
            <a:xfrm>
              <a:off x="4235450" y="1423988"/>
              <a:ext cx="49213" cy="88900"/>
            </a:xfrm>
            <a:custGeom>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b="b" l="0" r="r" t="0"/>
              <a:pathLst>
                <a:path h="166" w="94">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4" name="chenying0907 872"/>
            <p:cNvSpPr/>
            <p:nvPr/>
          </p:nvSpPr>
          <p:spPr bwMode="auto">
            <a:xfrm>
              <a:off x="4275138" y="1435100"/>
              <a:ext cx="65088" cy="107950"/>
            </a:xfrm>
            <a:custGeom>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b="b" l="0" r="r" t="0"/>
              <a:pathLst>
                <a:path h="204" w="12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5" name="chenying0907 873"/>
            <p:cNvSpPr/>
            <p:nvPr/>
          </p:nvSpPr>
          <p:spPr bwMode="auto">
            <a:xfrm>
              <a:off x="4318000" y="1447800"/>
              <a:ext cx="74613" cy="104775"/>
            </a:xfrm>
            <a:custGeom>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b="b" l="0" r="r" t="0"/>
              <a:pathLst>
                <a:path h="200" w="141">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6" name="chenying0907 874"/>
            <p:cNvSpPr/>
            <p:nvPr/>
          </p:nvSpPr>
          <p:spPr bwMode="auto">
            <a:xfrm>
              <a:off x="4367213" y="1470025"/>
              <a:ext cx="53975" cy="92075"/>
            </a:xfrm>
            <a:custGeom>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b="b" l="0" r="r" t="0"/>
              <a:pathLst>
                <a:path h="174" w="100">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7" name="chenying0907 875"/>
            <p:cNvSpPr/>
            <p:nvPr/>
          </p:nvSpPr>
          <p:spPr bwMode="auto">
            <a:xfrm>
              <a:off x="4392613" y="1492250"/>
              <a:ext cx="60325" cy="103188"/>
            </a:xfrm>
            <a:custGeom>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b="b" l="0" r="r" t="0"/>
              <a:pathLst>
                <a:path h="194" w="11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8" name="chenying0907 876"/>
            <p:cNvSpPr/>
            <p:nvPr/>
          </p:nvSpPr>
          <p:spPr bwMode="auto">
            <a:xfrm>
              <a:off x="4422775" y="1514475"/>
              <a:ext cx="60325" cy="95250"/>
            </a:xfrm>
            <a:custGeom>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b="b" l="0" r="r" t="0"/>
              <a:pathLst>
                <a:path h="180" w="115">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49" name="chenying0907 877"/>
            <p:cNvSpPr/>
            <p:nvPr/>
          </p:nvSpPr>
          <p:spPr bwMode="auto">
            <a:xfrm>
              <a:off x="4451350" y="1538288"/>
              <a:ext cx="58738" cy="96838"/>
            </a:xfrm>
            <a:custGeom>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b="b" l="0" r="r" t="0"/>
              <a:pathLst>
                <a:path h="185" w="113">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0" name="chenying0907 878"/>
            <p:cNvSpPr/>
            <p:nvPr/>
          </p:nvSpPr>
          <p:spPr bwMode="auto">
            <a:xfrm>
              <a:off x="4473575" y="1566863"/>
              <a:ext cx="66675" cy="101600"/>
            </a:xfrm>
            <a:custGeom>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b="b" l="0" r="r" t="0"/>
              <a:pathLst>
                <a:path h="190" w="128">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1" name="chenying0907 879"/>
            <p:cNvSpPr/>
            <p:nvPr/>
          </p:nvSpPr>
          <p:spPr bwMode="auto">
            <a:xfrm>
              <a:off x="4500563" y="1595438"/>
              <a:ext cx="76200" cy="107950"/>
            </a:xfrm>
            <a:custGeom>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b="b" l="0" r="r" t="0"/>
              <a:pathLst>
                <a:path h="204" w="142">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2" name="chenying0907 880"/>
            <p:cNvSpPr/>
            <p:nvPr/>
          </p:nvSpPr>
          <p:spPr bwMode="auto">
            <a:xfrm>
              <a:off x="4510088" y="1630363"/>
              <a:ext cx="80963" cy="125413"/>
            </a:xfrm>
            <a:custGeom>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b="b" l="0" r="r" t="0"/>
              <a:pathLst>
                <a:path h="236" w="152">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3" name="chenying0907 881"/>
            <p:cNvSpPr/>
            <p:nvPr/>
          </p:nvSpPr>
          <p:spPr bwMode="auto">
            <a:xfrm>
              <a:off x="4525963" y="1682750"/>
              <a:ext cx="73025" cy="115888"/>
            </a:xfrm>
            <a:custGeom>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b="b" l="0" r="r" t="0"/>
              <a:pathLst>
                <a:path h="218" w="139">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4" name="chenying0907 882"/>
            <p:cNvSpPr/>
            <p:nvPr/>
          </p:nvSpPr>
          <p:spPr bwMode="auto">
            <a:xfrm>
              <a:off x="4548188" y="1728788"/>
              <a:ext cx="57150" cy="90488"/>
            </a:xfrm>
            <a:custGeom>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b="b" l="0" r="r" t="0"/>
              <a:pathLst>
                <a:path h="171" w="108">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5" name="chenying0907 883"/>
            <p:cNvSpPr/>
            <p:nvPr/>
          </p:nvSpPr>
          <p:spPr bwMode="auto">
            <a:xfrm>
              <a:off x="4575175" y="1773238"/>
              <a:ext cx="30163" cy="47625"/>
            </a:xfrm>
            <a:custGeom>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b="b" l="0" r="r" t="0"/>
              <a:pathLst>
                <a:path h="90" w="57">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6" name="chenying0907 884"/>
            <p:cNvSpPr/>
            <p:nvPr/>
          </p:nvSpPr>
          <p:spPr bwMode="auto">
            <a:xfrm>
              <a:off x="4257675" y="1222375"/>
              <a:ext cx="34925" cy="82550"/>
            </a:xfrm>
            <a:custGeom>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b="b" l="0" r="r" t="0"/>
              <a:pathLst>
                <a:path h="156" w="67">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7" name="chenying0907 885"/>
            <p:cNvSpPr/>
            <p:nvPr/>
          </p:nvSpPr>
          <p:spPr bwMode="auto">
            <a:xfrm>
              <a:off x="4297363" y="1228725"/>
              <a:ext cx="57150" cy="93663"/>
            </a:xfrm>
            <a:custGeom>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b="b" l="0" r="r" t="0"/>
              <a:pathLst>
                <a:path h="176" w="109">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8" name="chenying0907 886"/>
            <p:cNvSpPr/>
            <p:nvPr/>
          </p:nvSpPr>
          <p:spPr bwMode="auto">
            <a:xfrm>
              <a:off x="4352925" y="1239838"/>
              <a:ext cx="50800" cy="92075"/>
            </a:xfrm>
            <a:custGeom>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b="b" l="0" r="r" t="0"/>
              <a:pathLst>
                <a:path h="174" w="95">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59" name="chenying0907 887"/>
            <p:cNvSpPr/>
            <p:nvPr/>
          </p:nvSpPr>
          <p:spPr bwMode="auto">
            <a:xfrm>
              <a:off x="4408488" y="1254125"/>
              <a:ext cx="52388" cy="79375"/>
            </a:xfrm>
            <a:custGeom>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b="b" l="0" r="r" t="0"/>
              <a:pathLst>
                <a:path h="151" w="99">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0" name="chenying0907 888"/>
            <p:cNvSpPr/>
            <p:nvPr/>
          </p:nvSpPr>
          <p:spPr bwMode="auto">
            <a:xfrm>
              <a:off x="4465638" y="1258888"/>
              <a:ext cx="50800" cy="90488"/>
            </a:xfrm>
            <a:custGeom>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b="b" l="0" r="r" t="0"/>
              <a:pathLst>
                <a:path h="170" w="95">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1" name="chenying0907 889"/>
            <p:cNvSpPr/>
            <p:nvPr/>
          </p:nvSpPr>
          <p:spPr bwMode="auto">
            <a:xfrm>
              <a:off x="4513263" y="1276350"/>
              <a:ext cx="47625" cy="93663"/>
            </a:xfrm>
            <a:custGeom>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b="b" l="0" r="r" t="0"/>
              <a:pathLst>
                <a:path h="175" w="90">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2" name="chenying0907 890"/>
            <p:cNvSpPr/>
            <p:nvPr/>
          </p:nvSpPr>
          <p:spPr bwMode="auto">
            <a:xfrm>
              <a:off x="4538663" y="1304925"/>
              <a:ext cx="44450" cy="92075"/>
            </a:xfrm>
            <a:custGeom>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b="b" l="0" r="r" t="0"/>
              <a:pathLst>
                <a:path h="175" w="8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3" name="chenying0907 891"/>
            <p:cNvSpPr/>
            <p:nvPr/>
          </p:nvSpPr>
          <p:spPr bwMode="auto">
            <a:xfrm>
              <a:off x="4568825" y="1336675"/>
              <a:ext cx="44450" cy="87313"/>
            </a:xfrm>
            <a:custGeom>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b="b" l="0" r="r" t="0"/>
              <a:pathLst>
                <a:path h="165" w="8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4" name="chenying0907 892"/>
            <p:cNvSpPr/>
            <p:nvPr/>
          </p:nvSpPr>
          <p:spPr bwMode="auto">
            <a:xfrm>
              <a:off x="4608513" y="1366838"/>
              <a:ext cx="47625" cy="85725"/>
            </a:xfrm>
            <a:custGeom>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b="b" l="0" r="r" t="0"/>
              <a:pathLst>
                <a:path h="162" w="90">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5" name="chenying0907 893"/>
            <p:cNvSpPr/>
            <p:nvPr/>
          </p:nvSpPr>
          <p:spPr bwMode="auto">
            <a:xfrm>
              <a:off x="4632325" y="1397000"/>
              <a:ext cx="49213" cy="85725"/>
            </a:xfrm>
            <a:custGeom>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b="b" l="0" r="r" t="0"/>
              <a:pathLst>
                <a:path h="161" w="92">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6" name="chenying0907 894"/>
            <p:cNvSpPr/>
            <p:nvPr/>
          </p:nvSpPr>
          <p:spPr bwMode="auto">
            <a:xfrm>
              <a:off x="4654550" y="1414463"/>
              <a:ext cx="52388" cy="85725"/>
            </a:xfrm>
            <a:custGeom>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b="b" l="0" r="r" t="0"/>
              <a:pathLst>
                <a:path h="161" w="99">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7" name="chenying0907 895"/>
            <p:cNvSpPr/>
            <p:nvPr/>
          </p:nvSpPr>
          <p:spPr bwMode="auto">
            <a:xfrm>
              <a:off x="4678363" y="1439863"/>
              <a:ext cx="60325" cy="100013"/>
            </a:xfrm>
            <a:custGeom>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b="b" l="0" r="r" t="0"/>
              <a:pathLst>
                <a:path h="189" w="113">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8" name="chenying0907 896"/>
            <p:cNvSpPr/>
            <p:nvPr/>
          </p:nvSpPr>
          <p:spPr bwMode="auto">
            <a:xfrm>
              <a:off x="4706938" y="1471613"/>
              <a:ext cx="66675" cy="106363"/>
            </a:xfrm>
            <a:custGeom>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b="b" l="0" r="r" t="0"/>
              <a:pathLst>
                <a:path h="199" w="128">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69" name="chenying0907 897"/>
            <p:cNvSpPr/>
            <p:nvPr/>
          </p:nvSpPr>
          <p:spPr bwMode="auto">
            <a:xfrm>
              <a:off x="4729163" y="1522413"/>
              <a:ext cx="65088" cy="112713"/>
            </a:xfrm>
            <a:custGeom>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b="b" l="0" r="r" t="0"/>
              <a:pathLst>
                <a:path h="214" w="12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0" name="chenying0907 898"/>
            <p:cNvSpPr/>
            <p:nvPr/>
          </p:nvSpPr>
          <p:spPr bwMode="auto">
            <a:xfrm>
              <a:off x="4733925" y="1582738"/>
              <a:ext cx="63500" cy="107950"/>
            </a:xfrm>
            <a:custGeom>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b="b" l="0" r="r" t="0"/>
              <a:pathLst>
                <a:path h="205" w="118">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1" name="chenying0907 899"/>
            <p:cNvSpPr/>
            <p:nvPr/>
          </p:nvSpPr>
          <p:spPr bwMode="auto">
            <a:xfrm>
              <a:off x="4746625" y="1630363"/>
              <a:ext cx="68263" cy="120650"/>
            </a:xfrm>
            <a:custGeom>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b="b" l="0" r="r" t="0"/>
              <a:pathLst>
                <a:path h="228" w="129">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2" name="chenying0907 900"/>
            <p:cNvSpPr/>
            <p:nvPr/>
          </p:nvSpPr>
          <p:spPr bwMode="auto">
            <a:xfrm>
              <a:off x="4746625" y="1685925"/>
              <a:ext cx="85725" cy="127000"/>
            </a:xfrm>
            <a:custGeom>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b="b" l="0" r="r" t="0"/>
              <a:pathLst>
                <a:path h="241" w="163">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3" name="chenying0907 901"/>
            <p:cNvSpPr/>
            <p:nvPr/>
          </p:nvSpPr>
          <p:spPr bwMode="auto">
            <a:xfrm>
              <a:off x="4772025" y="1747838"/>
              <a:ext cx="61913" cy="90488"/>
            </a:xfrm>
            <a:custGeom>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b="b" l="0" r="r" t="0"/>
              <a:pathLst>
                <a:path h="171" w="118">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4" name="chenying0907 902"/>
            <p:cNvSpPr>
              <a:spLocks noEditPoints="1"/>
            </p:cNvSpPr>
            <p:nvPr/>
          </p:nvSpPr>
          <p:spPr bwMode="auto">
            <a:xfrm>
              <a:off x="4194175" y="1665288"/>
              <a:ext cx="217488" cy="206375"/>
            </a:xfrm>
            <a:custGeom>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b="b" l="0" r="r" t="0"/>
              <a:pathLst>
                <a:path h="391" w="41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5" name="chenying0907 903"/>
            <p:cNvSpPr>
              <a:spLocks noEditPoints="1"/>
            </p:cNvSpPr>
            <p:nvPr/>
          </p:nvSpPr>
          <p:spPr bwMode="auto">
            <a:xfrm>
              <a:off x="4197350" y="1404938"/>
              <a:ext cx="449263" cy="444500"/>
            </a:xfrm>
            <a:custGeom>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b="b" l="0" r="r" t="0"/>
              <a:pathLst>
                <a:path h="838" w="845">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76" name="chenying0907 904"/>
            <p:cNvSpPr>
              <a:spLocks noEditPoints="1"/>
            </p:cNvSpPr>
            <p:nvPr/>
          </p:nvSpPr>
          <p:spPr bwMode="auto">
            <a:xfrm>
              <a:off x="4214813" y="1193800"/>
              <a:ext cx="649288" cy="658813"/>
            </a:xfrm>
            <a:custGeom>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b="b" l="0" r="r" t="0"/>
              <a:pathLst>
                <a:path h="1244" w="1227">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p:nvPr/>
          </p:nvSpPr>
          <p:spPr bwMode="auto">
            <a:xfrm>
              <a:off x="3324225" y="1268413"/>
              <a:ext cx="55563" cy="153988"/>
            </a:xfrm>
            <a:custGeom>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b="b" l="0" r="r" t="0"/>
              <a:pathLst>
                <a:path h="290" w="105">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7" name="chenying0907 906"/>
            <p:cNvSpPr/>
            <p:nvPr/>
          </p:nvSpPr>
          <p:spPr bwMode="auto">
            <a:xfrm>
              <a:off x="3325813" y="1239838"/>
              <a:ext cx="88900" cy="280988"/>
            </a:xfrm>
            <a:custGeom>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b="b" l="0" r="r" t="0"/>
              <a:pathLst>
                <a:path h="531" w="166">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8" name="chenying0907 907"/>
            <p:cNvSpPr/>
            <p:nvPr/>
          </p:nvSpPr>
          <p:spPr bwMode="auto">
            <a:xfrm>
              <a:off x="3338513" y="1404938"/>
              <a:ext cx="58738" cy="168275"/>
            </a:xfrm>
            <a:custGeom>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b="b" l="0" r="r" t="0"/>
              <a:pathLst>
                <a:path h="317" w="109">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9" name="chenying0907 908"/>
            <p:cNvSpPr/>
            <p:nvPr/>
          </p:nvSpPr>
          <p:spPr bwMode="auto">
            <a:xfrm>
              <a:off x="3365500" y="1427163"/>
              <a:ext cx="58738" cy="169863"/>
            </a:xfrm>
            <a:custGeom>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b="b" l="0" r="r" t="0"/>
              <a:pathLst>
                <a:path h="322" w="110">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0" name="chenying0907 909"/>
            <p:cNvSpPr/>
            <p:nvPr/>
          </p:nvSpPr>
          <p:spPr bwMode="auto">
            <a:xfrm>
              <a:off x="3403600" y="1430338"/>
              <a:ext cx="41275" cy="182563"/>
            </a:xfrm>
            <a:custGeom>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b="b" l="0" r="r" t="0"/>
              <a:pathLst>
                <a:path h="346" w="7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1" name="chenying0907 910"/>
            <p:cNvSpPr/>
            <p:nvPr/>
          </p:nvSpPr>
          <p:spPr bwMode="auto">
            <a:xfrm>
              <a:off x="3436938" y="1397000"/>
              <a:ext cx="47625" cy="252413"/>
            </a:xfrm>
            <a:custGeom>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b="b" l="0" r="r" t="0"/>
              <a:pathLst>
                <a:path h="478" w="90">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2" name="chenying0907 911"/>
            <p:cNvSpPr/>
            <p:nvPr/>
          </p:nvSpPr>
          <p:spPr bwMode="auto">
            <a:xfrm>
              <a:off x="3457575" y="1241425"/>
              <a:ext cx="104775" cy="455613"/>
            </a:xfrm>
            <a:custGeom>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b="b" l="0" r="r" t="0"/>
              <a:pathLst>
                <a:path h="862" w="198">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3" name="chenying0907 912"/>
            <p:cNvSpPr/>
            <p:nvPr/>
          </p:nvSpPr>
          <p:spPr bwMode="auto">
            <a:xfrm>
              <a:off x="3494088" y="1250950"/>
              <a:ext cx="98425" cy="452438"/>
            </a:xfrm>
            <a:custGeom>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b="b" l="0" r="r" t="0"/>
              <a:pathLst>
                <a:path h="854" w="185">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4" name="chenying0907 913"/>
            <p:cNvSpPr/>
            <p:nvPr/>
          </p:nvSpPr>
          <p:spPr bwMode="auto">
            <a:xfrm>
              <a:off x="3532188" y="1266825"/>
              <a:ext cx="103188" cy="504825"/>
            </a:xfrm>
            <a:custGeom>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b="b" l="0" r="r" t="0"/>
              <a:pathLst>
                <a:path h="954" w="196">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5" name="chenying0907 914"/>
            <p:cNvSpPr/>
            <p:nvPr/>
          </p:nvSpPr>
          <p:spPr bwMode="auto">
            <a:xfrm>
              <a:off x="3570288" y="1301750"/>
              <a:ext cx="96838" cy="488950"/>
            </a:xfrm>
            <a:custGeom>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b="b" l="0" r="r" t="0"/>
              <a:pathLst>
                <a:path h="924" w="18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6" name="chenying0907 915"/>
            <p:cNvSpPr/>
            <p:nvPr/>
          </p:nvSpPr>
          <p:spPr bwMode="auto">
            <a:xfrm>
              <a:off x="3605213" y="1336675"/>
              <a:ext cx="98425" cy="500063"/>
            </a:xfrm>
            <a:custGeom>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b="b" l="0" r="r" t="0"/>
              <a:pathLst>
                <a:path h="943" w="185">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7" name="chenying0907 916"/>
            <p:cNvSpPr/>
            <p:nvPr/>
          </p:nvSpPr>
          <p:spPr bwMode="auto">
            <a:xfrm>
              <a:off x="3649663" y="1366838"/>
              <a:ext cx="90488" cy="492125"/>
            </a:xfrm>
            <a:custGeom>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b="b" l="0" r="r" t="0"/>
              <a:pathLst>
                <a:path h="929" w="171">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8" name="chenying0907 917"/>
            <p:cNvSpPr/>
            <p:nvPr/>
          </p:nvSpPr>
          <p:spPr bwMode="auto">
            <a:xfrm>
              <a:off x="3692525" y="1401763"/>
              <a:ext cx="90488" cy="436563"/>
            </a:xfrm>
            <a:custGeom>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b="b" l="0" r="r" t="0"/>
              <a:pathLst>
                <a:path h="825" w="170">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29" name="chenying0907 918"/>
            <p:cNvSpPr/>
            <p:nvPr/>
          </p:nvSpPr>
          <p:spPr bwMode="auto">
            <a:xfrm>
              <a:off x="3751263" y="1443038"/>
              <a:ext cx="66675" cy="360363"/>
            </a:xfrm>
            <a:custGeom>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b="b" l="0" r="r" t="0"/>
              <a:pathLst>
                <a:path h="682" w="128">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0" name="chenying0907 919"/>
            <p:cNvSpPr/>
            <p:nvPr/>
          </p:nvSpPr>
          <p:spPr bwMode="auto">
            <a:xfrm>
              <a:off x="3797300" y="1477963"/>
              <a:ext cx="60325" cy="268288"/>
            </a:xfrm>
            <a:custGeom>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b="b" l="0" r="r" t="0"/>
              <a:pathLst>
                <a:path h="507" w="114">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1" name="chenying0907 920"/>
            <p:cNvSpPr/>
            <p:nvPr/>
          </p:nvSpPr>
          <p:spPr bwMode="auto">
            <a:xfrm>
              <a:off x="3857625" y="1504950"/>
              <a:ext cx="33338" cy="190500"/>
            </a:xfrm>
            <a:custGeom>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b="b" l="0" r="r" t="0"/>
              <a:pathLst>
                <a:path h="360" w="62">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2" name="chenying0907 921"/>
            <p:cNvSpPr/>
            <p:nvPr/>
          </p:nvSpPr>
          <p:spPr bwMode="auto">
            <a:xfrm>
              <a:off x="3883025" y="1544638"/>
              <a:ext cx="22225" cy="130175"/>
            </a:xfrm>
            <a:custGeom>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b="b" l="0" r="r" t="0"/>
              <a:pathLst>
                <a:path h="246" w="42">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3" name="chenying0907 922"/>
            <p:cNvSpPr/>
            <p:nvPr/>
          </p:nvSpPr>
          <p:spPr bwMode="auto">
            <a:xfrm>
              <a:off x="3454400" y="1239838"/>
              <a:ext cx="25400" cy="65088"/>
            </a:xfrm>
            <a:custGeom>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b="b" l="0" r="r" t="0"/>
              <a:pathLst>
                <a:path h="123" w="47">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4" name="chenying0907 923"/>
            <p:cNvSpPr/>
            <p:nvPr/>
          </p:nvSpPr>
          <p:spPr bwMode="auto">
            <a:xfrm>
              <a:off x="3471863" y="1241425"/>
              <a:ext cx="26988" cy="77788"/>
            </a:xfrm>
            <a:custGeom>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b="b" l="0" r="r" t="0"/>
              <a:pathLst>
                <a:path h="146" w="52">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5" name="chenying0907 924"/>
            <p:cNvSpPr/>
            <p:nvPr/>
          </p:nvSpPr>
          <p:spPr bwMode="auto">
            <a:xfrm>
              <a:off x="3497263" y="1241425"/>
              <a:ext cx="34925" cy="100013"/>
            </a:xfrm>
            <a:custGeom>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b="b" l="0" r="r" t="0"/>
              <a:pathLst>
                <a:path h="190" w="66">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6" name="chenying0907 925"/>
            <p:cNvSpPr>
              <a:spLocks noEditPoints="1"/>
            </p:cNvSpPr>
            <p:nvPr/>
          </p:nvSpPr>
          <p:spPr bwMode="auto">
            <a:xfrm>
              <a:off x="3362325" y="1298575"/>
              <a:ext cx="142875" cy="146050"/>
            </a:xfrm>
            <a:custGeom>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b="b" l="0" r="r" t="0"/>
              <a:pathLst>
                <a:path h="277" w="271">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7" name="chenying0907 926"/>
            <p:cNvSpPr>
              <a:spLocks noEditPoints="1"/>
            </p:cNvSpPr>
            <p:nvPr/>
          </p:nvSpPr>
          <p:spPr bwMode="auto">
            <a:xfrm>
              <a:off x="3282950" y="1227138"/>
              <a:ext cx="644525" cy="642938"/>
            </a:xfrm>
            <a:custGeom>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b="b" l="0" r="r" t="0"/>
              <a:pathLst>
                <a:path h="1215" w="1220">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38" name="chenying0907 927"/>
            <p:cNvSpPr>
              <a:spLocks noEditPoints="1"/>
            </p:cNvSpPr>
            <p:nvPr/>
          </p:nvSpPr>
          <p:spPr bwMode="auto">
            <a:xfrm>
              <a:off x="3424238" y="1154113"/>
              <a:ext cx="557213" cy="225425"/>
            </a:xfrm>
            <a:custGeom>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b="b" l="0" r="r" t="0"/>
              <a:pathLst>
                <a:path h="426" w="1052">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p:nvPr/>
          </p:nvSpPr>
          <p:spPr bwMode="auto">
            <a:xfrm>
              <a:off x="5278438" y="1295400"/>
              <a:ext cx="22225" cy="100013"/>
            </a:xfrm>
            <a:custGeom>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b="b" l="0" r="r" t="0"/>
              <a:pathLst>
                <a:path h="189" w="42">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7" name="chenying0907 929"/>
            <p:cNvSpPr/>
            <p:nvPr/>
          </p:nvSpPr>
          <p:spPr bwMode="auto">
            <a:xfrm>
              <a:off x="5316538" y="1249363"/>
              <a:ext cx="44450" cy="173038"/>
            </a:xfrm>
            <a:custGeom>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b="b" l="0" r="r" t="0"/>
              <a:pathLst>
                <a:path h="328" w="86">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8" name="chenying0907 930"/>
            <p:cNvSpPr/>
            <p:nvPr/>
          </p:nvSpPr>
          <p:spPr bwMode="auto">
            <a:xfrm>
              <a:off x="5343525" y="1196975"/>
              <a:ext cx="55563" cy="230188"/>
            </a:xfrm>
            <a:custGeom>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b="b" l="0" r="r" t="0"/>
              <a:pathLst>
                <a:path h="436" w="105">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9" name="chenying0907 931"/>
            <p:cNvSpPr/>
            <p:nvPr/>
          </p:nvSpPr>
          <p:spPr bwMode="auto">
            <a:xfrm>
              <a:off x="5381625" y="1181100"/>
              <a:ext cx="65088" cy="244475"/>
            </a:xfrm>
            <a:custGeom>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b="b" l="0" r="r" t="0"/>
              <a:pathLst>
                <a:path h="460" w="123">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0" name="chenying0907 932"/>
            <p:cNvSpPr/>
            <p:nvPr/>
          </p:nvSpPr>
          <p:spPr bwMode="auto">
            <a:xfrm>
              <a:off x="5424488" y="1204913"/>
              <a:ext cx="57150" cy="212725"/>
            </a:xfrm>
            <a:custGeom>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b="b" l="0" r="r" t="0"/>
              <a:pathLst>
                <a:path h="402" w="110">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1" name="chenying0907 933"/>
            <p:cNvSpPr/>
            <p:nvPr/>
          </p:nvSpPr>
          <p:spPr bwMode="auto">
            <a:xfrm>
              <a:off x="5459413" y="1233488"/>
              <a:ext cx="49213" cy="188913"/>
            </a:xfrm>
            <a:custGeom>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b="b" l="0" r="r" t="0"/>
              <a:pathLst>
                <a:path h="356" w="95">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2" name="chenying0907 934"/>
            <p:cNvSpPr/>
            <p:nvPr/>
          </p:nvSpPr>
          <p:spPr bwMode="auto">
            <a:xfrm>
              <a:off x="5491163" y="1250950"/>
              <a:ext cx="55563" cy="179388"/>
            </a:xfrm>
            <a:custGeom>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b="b" l="0" r="r" t="0"/>
              <a:pathLst>
                <a:path h="338" w="105">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3" name="chenying0907 935"/>
            <p:cNvSpPr/>
            <p:nvPr/>
          </p:nvSpPr>
          <p:spPr bwMode="auto">
            <a:xfrm>
              <a:off x="5532438" y="1287463"/>
              <a:ext cx="53975" cy="179388"/>
            </a:xfrm>
            <a:custGeom>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b="b" l="0" r="r" t="0"/>
              <a:pathLst>
                <a:path h="340" w="104">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4" name="chenying0907 936"/>
            <p:cNvSpPr/>
            <p:nvPr/>
          </p:nvSpPr>
          <p:spPr bwMode="auto">
            <a:xfrm>
              <a:off x="5564188" y="1327150"/>
              <a:ext cx="60325" cy="198438"/>
            </a:xfrm>
            <a:custGeom>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b="b" l="0" r="r" t="0"/>
              <a:pathLst>
                <a:path h="374" w="113">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5" name="chenying0907 937"/>
            <p:cNvSpPr/>
            <p:nvPr/>
          </p:nvSpPr>
          <p:spPr bwMode="auto">
            <a:xfrm>
              <a:off x="5564188" y="1374775"/>
              <a:ext cx="90488" cy="303213"/>
            </a:xfrm>
            <a:custGeom>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b="b" l="0" r="r" t="0"/>
              <a:pathLst>
                <a:path h="573" w="170">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6" name="chenying0907 938"/>
            <p:cNvSpPr/>
            <p:nvPr/>
          </p:nvSpPr>
          <p:spPr bwMode="auto">
            <a:xfrm>
              <a:off x="5599113" y="1403350"/>
              <a:ext cx="80963" cy="295275"/>
            </a:xfrm>
            <a:custGeom>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b="b" l="0" r="r" t="0"/>
              <a:pathLst>
                <a:path h="558" w="152">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7" name="chenying0907 939"/>
            <p:cNvSpPr/>
            <p:nvPr/>
          </p:nvSpPr>
          <p:spPr bwMode="auto">
            <a:xfrm>
              <a:off x="5622925" y="1427163"/>
              <a:ext cx="95250" cy="328613"/>
            </a:xfrm>
            <a:custGeom>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b="b" l="0" r="r" t="0"/>
              <a:pathLst>
                <a:path h="621" w="180">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8" name="chenying0907 940"/>
            <p:cNvSpPr/>
            <p:nvPr/>
          </p:nvSpPr>
          <p:spPr bwMode="auto">
            <a:xfrm>
              <a:off x="5653088" y="1449388"/>
              <a:ext cx="100013" cy="322263"/>
            </a:xfrm>
            <a:custGeom>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b="b" l="0" r="r" t="0"/>
              <a:pathLst>
                <a:path h="608" w="189">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09" name="chenying0907 941"/>
            <p:cNvSpPr/>
            <p:nvPr/>
          </p:nvSpPr>
          <p:spPr bwMode="auto">
            <a:xfrm>
              <a:off x="5673725" y="1492250"/>
              <a:ext cx="115888" cy="327025"/>
            </a:xfrm>
            <a:custGeom>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b="b" l="0" r="r" t="0"/>
              <a:pathLst>
                <a:path h="617" w="219">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0" name="chenying0907 942"/>
            <p:cNvSpPr/>
            <p:nvPr/>
          </p:nvSpPr>
          <p:spPr bwMode="auto">
            <a:xfrm>
              <a:off x="5770563" y="1530350"/>
              <a:ext cx="52388" cy="134938"/>
            </a:xfrm>
            <a:custGeom>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b="b" l="0" r="r" t="0"/>
              <a:pathLst>
                <a:path h="256" w="99">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1" name="chenying0907 943"/>
            <p:cNvSpPr/>
            <p:nvPr/>
          </p:nvSpPr>
          <p:spPr bwMode="auto">
            <a:xfrm>
              <a:off x="5800725" y="1568450"/>
              <a:ext cx="31750" cy="87313"/>
            </a:xfrm>
            <a:custGeom>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b="b" l="0" r="r" t="0"/>
              <a:pathLst>
                <a:path h="165" w="62">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2" name="chenying0907 944"/>
            <p:cNvSpPr/>
            <p:nvPr/>
          </p:nvSpPr>
          <p:spPr bwMode="auto">
            <a:xfrm>
              <a:off x="5843588" y="1590675"/>
              <a:ext cx="17463" cy="60325"/>
            </a:xfrm>
            <a:custGeom>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b="b" l="0" r="r" t="0"/>
              <a:pathLst>
                <a:path h="113" w="3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3" name="chenying0907 945"/>
            <p:cNvSpPr/>
            <p:nvPr/>
          </p:nvSpPr>
          <p:spPr bwMode="auto">
            <a:xfrm>
              <a:off x="5211763" y="1144588"/>
              <a:ext cx="717550" cy="719138"/>
            </a:xfrm>
            <a:custGeom>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b="b" l="0" r="r" t="0"/>
              <a:pathLst>
                <a:path h="1359" w="1354">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4" name="chenying0907 946"/>
            <p:cNvSpPr>
              <a:spLocks noEditPoints="1"/>
            </p:cNvSpPr>
            <p:nvPr/>
          </p:nvSpPr>
          <p:spPr bwMode="auto">
            <a:xfrm>
              <a:off x="5272088" y="1408113"/>
              <a:ext cx="298450" cy="288925"/>
            </a:xfrm>
            <a:custGeom>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b="b" l="0" r="r" t="0"/>
              <a:pathLst>
                <a:path h="544" w="563">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715" name="chenying0907 947"/>
            <p:cNvSpPr>
              <a:spLocks noEditPoints="1"/>
            </p:cNvSpPr>
            <p:nvPr/>
          </p:nvSpPr>
          <p:spPr bwMode="auto">
            <a:xfrm>
              <a:off x="5329238" y="1463675"/>
              <a:ext cx="188913" cy="173038"/>
            </a:xfrm>
            <a:custGeom>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b="b" l="0" r="r" t="0"/>
              <a:pathLst>
                <a:path h="328" w="35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p:nvPr/>
          </p:nvSpPr>
          <p:spPr bwMode="auto">
            <a:xfrm>
              <a:off x="4217988" y="3468688"/>
              <a:ext cx="39688" cy="61913"/>
            </a:xfrm>
            <a:custGeom>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b="b" l="0" r="r" t="0"/>
              <a:pathLst>
                <a:path h="118" w="75">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8" name="chenying0907 174"/>
            <p:cNvSpPr/>
            <p:nvPr/>
          </p:nvSpPr>
          <p:spPr bwMode="auto">
            <a:xfrm>
              <a:off x="4229100" y="3509963"/>
              <a:ext cx="44450" cy="74613"/>
            </a:xfrm>
            <a:custGeom>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b="b" l="0" r="r" t="0"/>
              <a:pathLst>
                <a:path h="140" w="85">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9" name="chenying0907 175"/>
            <p:cNvSpPr/>
            <p:nvPr/>
          </p:nvSpPr>
          <p:spPr bwMode="auto">
            <a:xfrm>
              <a:off x="4256088" y="3554413"/>
              <a:ext cx="38100" cy="50800"/>
            </a:xfrm>
            <a:custGeom>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b="b" l="0" r="r" t="0"/>
              <a:pathLst>
                <a:path h="98" w="71">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0" name="chenying0907 176"/>
            <p:cNvSpPr/>
            <p:nvPr/>
          </p:nvSpPr>
          <p:spPr bwMode="auto">
            <a:xfrm>
              <a:off x="4279900" y="3590925"/>
              <a:ext cx="34925" cy="58738"/>
            </a:xfrm>
            <a:custGeom>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b="b" l="0" r="r" t="0"/>
              <a:pathLst>
                <a:path h="110" w="64">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1" name="chenying0907 177"/>
            <p:cNvSpPr/>
            <p:nvPr/>
          </p:nvSpPr>
          <p:spPr bwMode="auto">
            <a:xfrm>
              <a:off x="4322763" y="3608388"/>
              <a:ext cx="34925" cy="58738"/>
            </a:xfrm>
            <a:custGeom>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b="b" l="0" r="r" t="0"/>
              <a:pathLst>
                <a:path h="113" w="67">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2" name="chenying0907 178"/>
            <p:cNvSpPr/>
            <p:nvPr/>
          </p:nvSpPr>
          <p:spPr bwMode="auto">
            <a:xfrm>
              <a:off x="4376738" y="3624263"/>
              <a:ext cx="28575" cy="49213"/>
            </a:xfrm>
            <a:custGeom>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b="b" l="0" r="r" t="0"/>
              <a:pathLst>
                <a:path h="92" w="54">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3" name="chenying0907 179"/>
            <p:cNvSpPr/>
            <p:nvPr/>
          </p:nvSpPr>
          <p:spPr bwMode="auto">
            <a:xfrm>
              <a:off x="4427538" y="3629025"/>
              <a:ext cx="26988" cy="47625"/>
            </a:xfrm>
            <a:custGeom>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b="b" l="0" r="r" t="0"/>
              <a:pathLst>
                <a:path h="89" w="51">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4" name="chenying0907 180"/>
            <p:cNvSpPr/>
            <p:nvPr/>
          </p:nvSpPr>
          <p:spPr bwMode="auto">
            <a:xfrm>
              <a:off x="4484688" y="3627438"/>
              <a:ext cx="28575" cy="53975"/>
            </a:xfrm>
            <a:custGeom>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b="b" l="0" r="r" t="0"/>
              <a:pathLst>
                <a:path h="100" w="55">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5" name="chenying0907 181"/>
            <p:cNvSpPr/>
            <p:nvPr/>
          </p:nvSpPr>
          <p:spPr bwMode="auto">
            <a:xfrm>
              <a:off x="4537075" y="3627438"/>
              <a:ext cx="23813" cy="49213"/>
            </a:xfrm>
            <a:custGeom>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b="b" l="0" r="r" t="0"/>
              <a:pathLst>
                <a:path h="92" w="45">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6" name="chenying0907 182"/>
            <p:cNvSpPr/>
            <p:nvPr/>
          </p:nvSpPr>
          <p:spPr bwMode="auto">
            <a:xfrm>
              <a:off x="4575175" y="3627438"/>
              <a:ext cx="25400" cy="53975"/>
            </a:xfrm>
            <a:custGeom>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b="b" l="0" r="r" t="0"/>
              <a:pathLst>
                <a:path h="102" w="48">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7" name="chenying0907 183"/>
            <p:cNvSpPr/>
            <p:nvPr/>
          </p:nvSpPr>
          <p:spPr bwMode="auto">
            <a:xfrm>
              <a:off x="4622800" y="3640138"/>
              <a:ext cx="22225" cy="41275"/>
            </a:xfrm>
            <a:custGeom>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b="b" l="0" r="r" t="0"/>
              <a:pathLst>
                <a:path h="79" w="42">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8" name="chenying0907 184"/>
            <p:cNvSpPr/>
            <p:nvPr/>
          </p:nvSpPr>
          <p:spPr bwMode="auto">
            <a:xfrm>
              <a:off x="4673600" y="3633788"/>
              <a:ext cx="17463" cy="47625"/>
            </a:xfrm>
            <a:custGeom>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b="b" l="0" r="r" t="0"/>
              <a:pathLst>
                <a:path h="91" w="35">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59" name="chenying0907 185"/>
            <p:cNvSpPr/>
            <p:nvPr/>
          </p:nvSpPr>
          <p:spPr bwMode="auto">
            <a:xfrm>
              <a:off x="4721225" y="3630613"/>
              <a:ext cx="25400" cy="50800"/>
            </a:xfrm>
            <a:custGeom>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b="b" l="0" r="r" t="0"/>
              <a:pathLst>
                <a:path h="96" w="48">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0" name="chenying0907 186"/>
            <p:cNvSpPr/>
            <p:nvPr/>
          </p:nvSpPr>
          <p:spPr bwMode="auto">
            <a:xfrm>
              <a:off x="4845050" y="3554413"/>
              <a:ext cx="20638" cy="44450"/>
            </a:xfrm>
            <a:custGeom>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b="b" l="0" r="r" t="0"/>
              <a:pathLst>
                <a:path h="85" w="41">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1" name="chenying0907 187"/>
            <p:cNvSpPr/>
            <p:nvPr/>
          </p:nvSpPr>
          <p:spPr bwMode="auto">
            <a:xfrm>
              <a:off x="4886325" y="3551238"/>
              <a:ext cx="23813" cy="39688"/>
            </a:xfrm>
            <a:custGeom>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b="b" l="0" r="r" t="0"/>
              <a:pathLst>
                <a:path h="76" w="44">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2" name="chenying0907 188"/>
            <p:cNvSpPr/>
            <p:nvPr/>
          </p:nvSpPr>
          <p:spPr bwMode="auto">
            <a:xfrm>
              <a:off x="4919663" y="3527425"/>
              <a:ext cx="12700" cy="41275"/>
            </a:xfrm>
            <a:custGeom>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b="b" l="0" r="r" t="0"/>
              <a:pathLst>
                <a:path h="78" w="23">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3" name="chenying0907 189"/>
            <p:cNvSpPr/>
            <p:nvPr/>
          </p:nvSpPr>
          <p:spPr bwMode="auto">
            <a:xfrm>
              <a:off x="4814888" y="3349625"/>
              <a:ext cx="12700" cy="33338"/>
            </a:xfrm>
            <a:custGeom>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b="b" l="0" r="r" t="0"/>
              <a:pathLst>
                <a:path h="62" w="25">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4" name="chenying0907 190"/>
            <p:cNvSpPr/>
            <p:nvPr/>
          </p:nvSpPr>
          <p:spPr bwMode="auto">
            <a:xfrm>
              <a:off x="4838700" y="3357563"/>
              <a:ext cx="19050" cy="31750"/>
            </a:xfrm>
            <a:custGeom>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b="b" l="0" r="r" t="0"/>
              <a:pathLst>
                <a:path h="60" w="35">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5" name="chenying0907 191"/>
            <p:cNvSpPr/>
            <p:nvPr/>
          </p:nvSpPr>
          <p:spPr bwMode="auto">
            <a:xfrm>
              <a:off x="4862513" y="3367088"/>
              <a:ext cx="17463" cy="34925"/>
            </a:xfrm>
            <a:custGeom>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b="b" l="0" r="r" t="0"/>
              <a:pathLst>
                <a:path h="66" w="32">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6" name="chenying0907 192"/>
            <p:cNvSpPr/>
            <p:nvPr/>
          </p:nvSpPr>
          <p:spPr bwMode="auto">
            <a:xfrm>
              <a:off x="4878388" y="3389313"/>
              <a:ext cx="17463" cy="38100"/>
            </a:xfrm>
            <a:custGeom>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b="b" l="0" r="r" t="0"/>
              <a:pathLst>
                <a:path h="73" w="35">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7" name="chenying0907 193"/>
            <p:cNvSpPr/>
            <p:nvPr/>
          </p:nvSpPr>
          <p:spPr bwMode="auto">
            <a:xfrm>
              <a:off x="4897438" y="3411538"/>
              <a:ext cx="23813" cy="50800"/>
            </a:xfrm>
            <a:custGeom>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b="b" l="0" r="r" t="0"/>
              <a:pathLst>
                <a:path h="97" w="46">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8" name="chenying0907 194"/>
            <p:cNvSpPr/>
            <p:nvPr/>
          </p:nvSpPr>
          <p:spPr bwMode="auto">
            <a:xfrm>
              <a:off x="4216400" y="3729038"/>
              <a:ext cx="19050" cy="36513"/>
            </a:xfrm>
            <a:custGeom>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b="b" l="0" r="r" t="0"/>
              <a:pathLst>
                <a:path h="69" w="36">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69" name="chenying0907 195"/>
            <p:cNvSpPr/>
            <p:nvPr/>
          </p:nvSpPr>
          <p:spPr bwMode="auto">
            <a:xfrm>
              <a:off x="4251325" y="3738563"/>
              <a:ext cx="25400" cy="39688"/>
            </a:xfrm>
            <a:custGeom>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b="b" l="0" r="r" t="0"/>
              <a:pathLst>
                <a:path h="74" w="47">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0" name="chenying0907 196"/>
            <p:cNvSpPr/>
            <p:nvPr/>
          </p:nvSpPr>
          <p:spPr bwMode="auto">
            <a:xfrm>
              <a:off x="4294188" y="3748088"/>
              <a:ext cx="23813" cy="46038"/>
            </a:xfrm>
            <a:custGeom>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b="b" l="0" r="r" t="0"/>
              <a:pathLst>
                <a:path h="85" w="44">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1" name="chenying0907 197"/>
            <p:cNvSpPr/>
            <p:nvPr/>
          </p:nvSpPr>
          <p:spPr bwMode="auto">
            <a:xfrm>
              <a:off x="4332288" y="3759200"/>
              <a:ext cx="20638" cy="39688"/>
            </a:xfrm>
            <a:custGeom>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b="b" l="0" r="r" t="0"/>
              <a:pathLst>
                <a:path h="76" w="38">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2" name="chenying0907 198"/>
            <p:cNvSpPr/>
            <p:nvPr/>
          </p:nvSpPr>
          <p:spPr bwMode="auto">
            <a:xfrm>
              <a:off x="4378325" y="3763963"/>
              <a:ext cx="15875" cy="34925"/>
            </a:xfrm>
            <a:custGeom>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b="b" l="0" r="r" t="0"/>
              <a:pathLst>
                <a:path h="68" w="32">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3" name="chenying0907 199"/>
            <p:cNvSpPr/>
            <p:nvPr/>
          </p:nvSpPr>
          <p:spPr bwMode="auto">
            <a:xfrm>
              <a:off x="4432300" y="3756025"/>
              <a:ext cx="23813" cy="39688"/>
            </a:xfrm>
            <a:custGeom>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b="b" l="0" r="r" t="0"/>
              <a:pathLst>
                <a:path h="76" w="47">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4" name="chenying0907 200"/>
            <p:cNvSpPr/>
            <p:nvPr/>
          </p:nvSpPr>
          <p:spPr bwMode="auto">
            <a:xfrm>
              <a:off x="4481513" y="3760788"/>
              <a:ext cx="25400" cy="36513"/>
            </a:xfrm>
            <a:custGeom>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b="b" l="0" r="r" t="0"/>
              <a:pathLst>
                <a:path h="69" w="48">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5" name="chenying0907 201"/>
            <p:cNvSpPr/>
            <p:nvPr/>
          </p:nvSpPr>
          <p:spPr bwMode="auto">
            <a:xfrm>
              <a:off x="4527550" y="3765550"/>
              <a:ext cx="23813" cy="36513"/>
            </a:xfrm>
            <a:custGeom>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b="b" l="0" r="r" t="0"/>
              <a:pathLst>
                <a:path h="71" w="45">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6" name="chenying0907 202"/>
            <p:cNvSpPr/>
            <p:nvPr/>
          </p:nvSpPr>
          <p:spPr bwMode="auto">
            <a:xfrm>
              <a:off x="4568825" y="3763963"/>
              <a:ext cx="15875" cy="33338"/>
            </a:xfrm>
            <a:custGeom>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b="b" l="0" r="r" t="0"/>
              <a:pathLst>
                <a:path h="62" w="28">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7" name="chenying0907 203"/>
            <p:cNvSpPr/>
            <p:nvPr/>
          </p:nvSpPr>
          <p:spPr bwMode="auto">
            <a:xfrm>
              <a:off x="4621213" y="3759200"/>
              <a:ext cx="23813" cy="42863"/>
            </a:xfrm>
            <a:custGeom>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b="b" l="0" r="r" t="0"/>
              <a:pathLst>
                <a:path h="82" w="45">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8" name="chenying0907 204"/>
            <p:cNvSpPr/>
            <p:nvPr/>
          </p:nvSpPr>
          <p:spPr bwMode="auto">
            <a:xfrm>
              <a:off x="4664075" y="3767138"/>
              <a:ext cx="28575" cy="31750"/>
            </a:xfrm>
            <a:custGeom>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b="b" l="0" r="r" t="0"/>
              <a:pathLst>
                <a:path h="61" w="54">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79" name="chenying0907 206"/>
            <p:cNvSpPr/>
            <p:nvPr/>
          </p:nvSpPr>
          <p:spPr bwMode="auto">
            <a:xfrm>
              <a:off x="4710113" y="3762376"/>
              <a:ext cx="17463" cy="36513"/>
            </a:xfrm>
            <a:custGeom>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b="b" l="0" r="r" t="0"/>
              <a:pathLst>
                <a:path h="70" w="34">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0" name="chenying0907 207"/>
            <p:cNvSpPr/>
            <p:nvPr/>
          </p:nvSpPr>
          <p:spPr bwMode="auto">
            <a:xfrm>
              <a:off x="4751388" y="3756026"/>
              <a:ext cx="20638" cy="38100"/>
            </a:xfrm>
            <a:custGeom>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b="b" l="0" r="r" t="0"/>
              <a:pathLst>
                <a:path h="72" w="38">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1" name="chenying0907 208"/>
            <p:cNvSpPr/>
            <p:nvPr/>
          </p:nvSpPr>
          <p:spPr bwMode="auto">
            <a:xfrm>
              <a:off x="4786313" y="3746501"/>
              <a:ext cx="22225" cy="38100"/>
            </a:xfrm>
            <a:custGeom>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b="b" l="0" r="r" t="0"/>
              <a:pathLst>
                <a:path h="70" w="44">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2" name="chenying0907 209"/>
            <p:cNvSpPr/>
            <p:nvPr/>
          </p:nvSpPr>
          <p:spPr bwMode="auto">
            <a:xfrm>
              <a:off x="4824413" y="3735388"/>
              <a:ext cx="23813" cy="33338"/>
            </a:xfrm>
            <a:custGeom>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b="b" l="0" r="r" t="0"/>
              <a:pathLst>
                <a:path h="64" w="4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3" name="chenying0907 210"/>
            <p:cNvSpPr/>
            <p:nvPr/>
          </p:nvSpPr>
          <p:spPr bwMode="auto">
            <a:xfrm>
              <a:off x="4470401" y="3365501"/>
              <a:ext cx="26988" cy="38100"/>
            </a:xfrm>
            <a:custGeom>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b="b" l="0" r="r" t="0"/>
              <a:pathLst>
                <a:path h="72" w="51">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4" name="chenying0907 211"/>
            <p:cNvSpPr/>
            <p:nvPr/>
          </p:nvSpPr>
          <p:spPr bwMode="auto">
            <a:xfrm>
              <a:off x="4513263" y="3387726"/>
              <a:ext cx="31750" cy="42863"/>
            </a:xfrm>
            <a:custGeom>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b="b" l="0" r="r" t="0"/>
              <a:pathLst>
                <a:path h="82" w="60">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5" name="chenying0907 212"/>
            <p:cNvSpPr/>
            <p:nvPr/>
          </p:nvSpPr>
          <p:spPr bwMode="auto">
            <a:xfrm>
              <a:off x="4646613" y="3490913"/>
              <a:ext cx="19050" cy="28575"/>
            </a:xfrm>
            <a:custGeom>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b="b" l="0" r="r" t="0"/>
              <a:pathLst>
                <a:path h="56" w="37">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6" name="chenying0907 213"/>
            <p:cNvSpPr/>
            <p:nvPr/>
          </p:nvSpPr>
          <p:spPr bwMode="auto">
            <a:xfrm>
              <a:off x="4676776" y="3500438"/>
              <a:ext cx="26988" cy="31750"/>
            </a:xfrm>
            <a:custGeom>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b="b" l="0" r="r" t="0"/>
              <a:pathLst>
                <a:path h="60" w="51">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7" name="chenying0907 214"/>
            <p:cNvSpPr/>
            <p:nvPr/>
          </p:nvSpPr>
          <p:spPr bwMode="auto">
            <a:xfrm>
              <a:off x="4370388" y="3413126"/>
              <a:ext cx="14288" cy="34925"/>
            </a:xfrm>
            <a:custGeom>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b="b" l="0" r="r" t="0"/>
              <a:pathLst>
                <a:path h="66" w="28">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8" name="chenying0907 215"/>
            <p:cNvSpPr/>
            <p:nvPr/>
          </p:nvSpPr>
          <p:spPr bwMode="auto">
            <a:xfrm>
              <a:off x="4389438" y="3436938"/>
              <a:ext cx="31750" cy="55563"/>
            </a:xfrm>
            <a:custGeom>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b="b" l="0" r="r" t="0"/>
              <a:pathLst>
                <a:path h="104" w="60">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89" name="chenying0907 216"/>
            <p:cNvSpPr/>
            <p:nvPr/>
          </p:nvSpPr>
          <p:spPr bwMode="auto">
            <a:xfrm>
              <a:off x="4194176" y="3233738"/>
              <a:ext cx="641350" cy="466725"/>
            </a:xfrm>
            <a:custGeom>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b="b" l="0" r="r" t="0"/>
              <a:pathLst>
                <a:path h="881" w="1212">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0" name="chenying0907 217"/>
            <p:cNvSpPr>
              <a:spLocks noEditPoints="1"/>
            </p:cNvSpPr>
            <p:nvPr/>
          </p:nvSpPr>
          <p:spPr bwMode="auto">
            <a:xfrm>
              <a:off x="4154488" y="3670301"/>
              <a:ext cx="739775" cy="139700"/>
            </a:xfrm>
            <a:custGeom>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b="b" l="0" r="r" t="0"/>
              <a:pathLst>
                <a:path h="265" w="1397">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1" name="chenying0907 218"/>
            <p:cNvSpPr/>
            <p:nvPr/>
          </p:nvSpPr>
          <p:spPr bwMode="auto">
            <a:xfrm>
              <a:off x="4768851" y="3311526"/>
              <a:ext cx="198438" cy="303213"/>
            </a:xfrm>
            <a:custGeom>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b="b" l="0" r="r" t="0"/>
              <a:pathLst>
                <a:path h="574" w="373">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2" name="chenying0907 219"/>
            <p:cNvSpPr/>
            <p:nvPr/>
          </p:nvSpPr>
          <p:spPr bwMode="auto">
            <a:xfrm>
              <a:off x="4792663" y="3375026"/>
              <a:ext cx="111125" cy="166688"/>
            </a:xfrm>
            <a:custGeom>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b="b" l="0" r="r" t="0"/>
              <a:pathLst>
                <a:path h="316" w="209">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3" name="chenying0907 220"/>
            <p:cNvSpPr/>
            <p:nvPr/>
          </p:nvSpPr>
          <p:spPr bwMode="auto">
            <a:xfrm>
              <a:off x="4362451" y="3008313"/>
              <a:ext cx="50800" cy="196850"/>
            </a:xfrm>
            <a:custGeom>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b="b" l="0" r="r" t="0"/>
              <a:pathLst>
                <a:path h="372" w="96">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4" name="chenying0907 221"/>
            <p:cNvSpPr/>
            <p:nvPr/>
          </p:nvSpPr>
          <p:spPr bwMode="auto">
            <a:xfrm>
              <a:off x="4456113" y="3006726"/>
              <a:ext cx="50800" cy="192088"/>
            </a:xfrm>
            <a:custGeom>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b="b" l="0" r="r" t="0"/>
              <a:pathLst>
                <a:path h="364" w="96">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95" name="chenying0907 222"/>
            <p:cNvSpPr/>
            <p:nvPr/>
          </p:nvSpPr>
          <p:spPr bwMode="auto">
            <a:xfrm>
              <a:off x="4554538" y="3008313"/>
              <a:ext cx="55563" cy="184150"/>
            </a:xfrm>
            <a:custGeom>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b="b" l="0" r="r" t="0"/>
              <a:pathLst>
                <a:path h="348" w="105">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p:nvPr/>
          </p:nvSpPr>
          <p:spPr bwMode="auto">
            <a:xfrm>
              <a:off x="4154488" y="4110038"/>
              <a:ext cx="300038" cy="355600"/>
            </a:xfrm>
            <a:custGeom>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b="b" l="0" r="r" t="0"/>
              <a:pathLst>
                <a:path h="671" w="567">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5" name="chenying0907 59"/>
            <p:cNvSpPr/>
            <p:nvPr/>
          </p:nvSpPr>
          <p:spPr bwMode="auto">
            <a:xfrm>
              <a:off x="4165600" y="4100513"/>
              <a:ext cx="334963" cy="400050"/>
            </a:xfrm>
            <a:custGeom>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b="b" l="0" r="r" t="0"/>
              <a:pathLst>
                <a:path h="756" w="632">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6" name="chenying0907 60"/>
            <p:cNvSpPr/>
            <p:nvPr/>
          </p:nvSpPr>
          <p:spPr bwMode="auto">
            <a:xfrm>
              <a:off x="4167188" y="4375150"/>
              <a:ext cx="128588" cy="163513"/>
            </a:xfrm>
            <a:custGeom>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b="b" l="0" r="r" t="0"/>
              <a:pathLst>
                <a:path h="309" w="243">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7" name="chenying0907 61"/>
            <p:cNvSpPr/>
            <p:nvPr/>
          </p:nvSpPr>
          <p:spPr bwMode="auto">
            <a:xfrm>
              <a:off x="4183063" y="4457700"/>
              <a:ext cx="88900" cy="112713"/>
            </a:xfrm>
            <a:custGeom>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b="b" l="0" r="r" t="0"/>
              <a:pathLst>
                <a:path h="214" w="167">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8" name="chenying0907 62"/>
            <p:cNvSpPr/>
            <p:nvPr/>
          </p:nvSpPr>
          <p:spPr bwMode="auto">
            <a:xfrm>
              <a:off x="4197350" y="4487863"/>
              <a:ext cx="88900" cy="120650"/>
            </a:xfrm>
            <a:custGeom>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b="b" l="0" r="r" t="0"/>
              <a:pathLst>
                <a:path h="228" w="167">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9" name="chenying0907 63"/>
            <p:cNvSpPr/>
            <p:nvPr/>
          </p:nvSpPr>
          <p:spPr bwMode="auto">
            <a:xfrm>
              <a:off x="4217988" y="4532313"/>
              <a:ext cx="88900" cy="123825"/>
            </a:xfrm>
            <a:custGeom>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b="b" l="0" r="r" t="0"/>
              <a:pathLst>
                <a:path h="233" w="166">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0" name="chenying0907 64"/>
            <p:cNvSpPr/>
            <p:nvPr/>
          </p:nvSpPr>
          <p:spPr bwMode="auto">
            <a:xfrm>
              <a:off x="4248150" y="4562475"/>
              <a:ext cx="85725" cy="115888"/>
            </a:xfrm>
            <a:custGeom>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b="b" l="0" r="r" t="0"/>
              <a:pathLst>
                <a:path h="219" w="161">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1" name="chenying0907 65"/>
            <p:cNvSpPr/>
            <p:nvPr/>
          </p:nvSpPr>
          <p:spPr bwMode="auto">
            <a:xfrm>
              <a:off x="4268788" y="4605338"/>
              <a:ext cx="76200" cy="111125"/>
            </a:xfrm>
            <a:custGeom>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b="b" l="0" r="r" t="0"/>
              <a:pathLst>
                <a:path h="210" w="143">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2" name="chenying0907 66"/>
            <p:cNvSpPr/>
            <p:nvPr/>
          </p:nvSpPr>
          <p:spPr bwMode="auto">
            <a:xfrm>
              <a:off x="4295775" y="4633913"/>
              <a:ext cx="84138" cy="103188"/>
            </a:xfrm>
            <a:custGeom>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b="b" l="0" r="r" t="0"/>
              <a:pathLst>
                <a:path h="195" w="157">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3" name="chenying0907 67"/>
            <p:cNvSpPr/>
            <p:nvPr/>
          </p:nvSpPr>
          <p:spPr bwMode="auto">
            <a:xfrm>
              <a:off x="4333875" y="4656138"/>
              <a:ext cx="80963" cy="103188"/>
            </a:xfrm>
            <a:custGeom>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b="b" l="0" r="r" t="0"/>
              <a:pathLst>
                <a:path h="194" w="153">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4" name="chenying0907 68"/>
            <p:cNvSpPr/>
            <p:nvPr/>
          </p:nvSpPr>
          <p:spPr bwMode="auto">
            <a:xfrm>
              <a:off x="4379913" y="4668838"/>
              <a:ext cx="77788" cy="107950"/>
            </a:xfrm>
            <a:custGeom>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b="b" l="0" r="r" t="0"/>
              <a:pathLst>
                <a:path h="205" w="147">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5" name="chenying0907 69"/>
            <p:cNvSpPr/>
            <p:nvPr/>
          </p:nvSpPr>
          <p:spPr bwMode="auto">
            <a:xfrm>
              <a:off x="4419600" y="4678363"/>
              <a:ext cx="80963" cy="119063"/>
            </a:xfrm>
            <a:custGeom>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b="b" l="0" r="r" t="0"/>
              <a:pathLst>
                <a:path h="224" w="151">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6" name="chenying0907 70"/>
            <p:cNvSpPr/>
            <p:nvPr/>
          </p:nvSpPr>
          <p:spPr bwMode="auto">
            <a:xfrm>
              <a:off x="4471988" y="4683125"/>
              <a:ext cx="80963" cy="115888"/>
            </a:xfrm>
            <a:custGeom>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b="b" l="0" r="r" t="0"/>
              <a:pathLst>
                <a:path h="219" w="153">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7" name="chenying0907 71"/>
            <p:cNvSpPr/>
            <p:nvPr/>
          </p:nvSpPr>
          <p:spPr bwMode="auto">
            <a:xfrm>
              <a:off x="4508500" y="4664075"/>
              <a:ext cx="103188" cy="139700"/>
            </a:xfrm>
            <a:custGeom>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b="b" l="0" r="r" t="0"/>
              <a:pathLst>
                <a:path h="266" w="195">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8" name="chenying0907 72"/>
            <p:cNvSpPr/>
            <p:nvPr/>
          </p:nvSpPr>
          <p:spPr bwMode="auto">
            <a:xfrm>
              <a:off x="4565650" y="4660900"/>
              <a:ext cx="107950" cy="142875"/>
            </a:xfrm>
            <a:custGeom>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b="b" l="0" r="r" t="0"/>
              <a:pathLst>
                <a:path h="270" w="204">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99" name="chenying0907 73"/>
            <p:cNvSpPr/>
            <p:nvPr/>
          </p:nvSpPr>
          <p:spPr bwMode="auto">
            <a:xfrm>
              <a:off x="4616450" y="4371975"/>
              <a:ext cx="284163" cy="442913"/>
            </a:xfrm>
            <a:custGeom>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b="b" l="0" r="r" t="0"/>
              <a:pathLst>
                <a:path h="837" w="538">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0" name="chenying0907 74"/>
            <p:cNvSpPr/>
            <p:nvPr/>
          </p:nvSpPr>
          <p:spPr bwMode="auto">
            <a:xfrm>
              <a:off x="4665663" y="4424363"/>
              <a:ext cx="247650" cy="374650"/>
            </a:xfrm>
            <a:custGeom>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b="b" l="0" r="r" t="0"/>
              <a:pathLst>
                <a:path h="708" w="467">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1" name="chenying0907 75"/>
            <p:cNvSpPr/>
            <p:nvPr/>
          </p:nvSpPr>
          <p:spPr bwMode="auto">
            <a:xfrm>
              <a:off x="4721225" y="4475163"/>
              <a:ext cx="184150" cy="296863"/>
            </a:xfrm>
            <a:custGeom>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b="b" l="0" r="r" t="0"/>
              <a:pathLst>
                <a:path h="561" w="347">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2" name="chenying0907 76"/>
            <p:cNvSpPr/>
            <p:nvPr/>
          </p:nvSpPr>
          <p:spPr bwMode="auto">
            <a:xfrm>
              <a:off x="4767263" y="4535488"/>
              <a:ext cx="120650" cy="196850"/>
            </a:xfrm>
            <a:custGeom>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b="b" l="0" r="r" t="0"/>
              <a:pathLst>
                <a:path h="370" w="228">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3" name="chenying0907 77"/>
            <p:cNvSpPr/>
            <p:nvPr/>
          </p:nvSpPr>
          <p:spPr bwMode="auto">
            <a:xfrm>
              <a:off x="4424363" y="4092575"/>
              <a:ext cx="120650" cy="147638"/>
            </a:xfrm>
            <a:custGeom>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b="b" l="0" r="r" t="0"/>
              <a:pathLst>
                <a:path h="280" w="228">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4" name="chenying0907 78"/>
            <p:cNvSpPr/>
            <p:nvPr/>
          </p:nvSpPr>
          <p:spPr bwMode="auto">
            <a:xfrm>
              <a:off x="4487863" y="4100513"/>
              <a:ext cx="95250" cy="125413"/>
            </a:xfrm>
            <a:custGeom>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b="b" l="0" r="r" t="0"/>
              <a:pathLst>
                <a:path h="238" w="181">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5" name="chenying0907 79"/>
            <p:cNvSpPr/>
            <p:nvPr/>
          </p:nvSpPr>
          <p:spPr bwMode="auto">
            <a:xfrm>
              <a:off x="4535488" y="4105275"/>
              <a:ext cx="82550" cy="109538"/>
            </a:xfrm>
            <a:custGeom>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b="b" l="0" r="r" t="0"/>
              <a:pathLst>
                <a:path h="209" w="156">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6" name="chenying0907 80"/>
            <p:cNvSpPr/>
            <p:nvPr/>
          </p:nvSpPr>
          <p:spPr bwMode="auto">
            <a:xfrm>
              <a:off x="4570413" y="4111625"/>
              <a:ext cx="82550" cy="106363"/>
            </a:xfrm>
            <a:custGeom>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b="b" l="0" r="r" t="0"/>
              <a:pathLst>
                <a:path h="200" w="156">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7" name="chenying0907 81"/>
            <p:cNvSpPr/>
            <p:nvPr/>
          </p:nvSpPr>
          <p:spPr bwMode="auto">
            <a:xfrm>
              <a:off x="4618038" y="4119563"/>
              <a:ext cx="71438" cy="93663"/>
            </a:xfrm>
            <a:custGeom>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b="b" l="0" r="r" t="0"/>
              <a:pathLst>
                <a:path h="176" w="134">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8" name="chenying0907 82"/>
            <p:cNvSpPr/>
            <p:nvPr/>
          </p:nvSpPr>
          <p:spPr bwMode="auto">
            <a:xfrm>
              <a:off x="4630738" y="4132263"/>
              <a:ext cx="82550" cy="112713"/>
            </a:xfrm>
            <a:custGeom>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b="b" l="0" r="r" t="0"/>
              <a:pathLst>
                <a:path h="213" w="156">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09" name="chenying0907 83"/>
            <p:cNvSpPr/>
            <p:nvPr/>
          </p:nvSpPr>
          <p:spPr bwMode="auto">
            <a:xfrm>
              <a:off x="4664075" y="4144963"/>
              <a:ext cx="85725" cy="111125"/>
            </a:xfrm>
            <a:custGeom>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b="b" l="0" r="r" t="0"/>
              <a:pathLst>
                <a:path h="209" w="162">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0" name="chenying0907 84"/>
            <p:cNvSpPr/>
            <p:nvPr/>
          </p:nvSpPr>
          <p:spPr bwMode="auto">
            <a:xfrm>
              <a:off x="4706938" y="4162425"/>
              <a:ext cx="74613" cy="112713"/>
            </a:xfrm>
            <a:custGeom>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b="b" l="0" r="r" t="0"/>
              <a:pathLst>
                <a:path h="213" w="14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1" name="chenying0907 85"/>
            <p:cNvSpPr/>
            <p:nvPr/>
          </p:nvSpPr>
          <p:spPr bwMode="auto">
            <a:xfrm>
              <a:off x="4729163" y="4187825"/>
              <a:ext cx="76200" cy="111125"/>
            </a:xfrm>
            <a:custGeom>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b="b" l="0" r="r" t="0"/>
              <a:pathLst>
                <a:path h="210" w="143">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2" name="chenying0907 86"/>
            <p:cNvSpPr/>
            <p:nvPr/>
          </p:nvSpPr>
          <p:spPr bwMode="auto">
            <a:xfrm>
              <a:off x="4757738" y="4208463"/>
              <a:ext cx="71438" cy="107950"/>
            </a:xfrm>
            <a:custGeom>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b="b" l="0" r="r" t="0"/>
              <a:pathLst>
                <a:path h="204" w="137">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3" name="chenying0907 87"/>
            <p:cNvSpPr/>
            <p:nvPr/>
          </p:nvSpPr>
          <p:spPr bwMode="auto">
            <a:xfrm>
              <a:off x="4767263" y="4238625"/>
              <a:ext cx="82550" cy="119063"/>
            </a:xfrm>
            <a:custGeom>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b="b" l="0" r="r" t="0"/>
              <a:pathLst>
                <a:path h="224" w="156">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4" name="chenying0907 88"/>
            <p:cNvSpPr/>
            <p:nvPr/>
          </p:nvSpPr>
          <p:spPr bwMode="auto">
            <a:xfrm>
              <a:off x="4779963" y="4270375"/>
              <a:ext cx="90488" cy="128588"/>
            </a:xfrm>
            <a:custGeom>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b="b" l="0" r="r" t="0"/>
              <a:pathLst>
                <a:path h="243" w="171">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5" name="chenying0907 89"/>
            <p:cNvSpPr/>
            <p:nvPr/>
          </p:nvSpPr>
          <p:spPr bwMode="auto">
            <a:xfrm>
              <a:off x="4784725" y="4294188"/>
              <a:ext cx="106363" cy="146050"/>
            </a:xfrm>
            <a:custGeom>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b="b" l="0" r="r" t="0"/>
              <a:pathLst>
                <a:path h="275" w="200">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6" name="chenying0907 90"/>
            <p:cNvSpPr/>
            <p:nvPr/>
          </p:nvSpPr>
          <p:spPr bwMode="auto">
            <a:xfrm>
              <a:off x="4784725" y="4329113"/>
              <a:ext cx="119063" cy="150813"/>
            </a:xfrm>
            <a:custGeom>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b="b" l="0" r="r" t="0"/>
              <a:pathLst>
                <a:path h="285" w="224">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7" name="chenying0907 91"/>
            <p:cNvSpPr/>
            <p:nvPr/>
          </p:nvSpPr>
          <p:spPr bwMode="auto">
            <a:xfrm>
              <a:off x="4171950" y="4127500"/>
              <a:ext cx="165100" cy="201613"/>
            </a:xfrm>
            <a:custGeom>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b="b" l="0" r="r" t="0"/>
              <a:pathLst>
                <a:path h="381" w="314">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8" name="chenying0907 92"/>
            <p:cNvSpPr/>
            <p:nvPr/>
          </p:nvSpPr>
          <p:spPr bwMode="auto">
            <a:xfrm>
              <a:off x="4167188" y="4106863"/>
              <a:ext cx="238125" cy="276225"/>
            </a:xfrm>
            <a:custGeom>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b="b" l="0" r="r" t="0"/>
              <a:pathLst>
                <a:path h="521" w="452">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19" name="chenying0907 93"/>
            <p:cNvSpPr/>
            <p:nvPr/>
          </p:nvSpPr>
          <p:spPr bwMode="auto">
            <a:xfrm>
              <a:off x="4414838" y="4344988"/>
              <a:ext cx="7938" cy="36513"/>
            </a:xfrm>
            <a:custGeom>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b="b" l="0" r="r" t="0"/>
              <a:pathLst>
                <a:path h="68" w="16">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0" name="chenying0907 94"/>
            <p:cNvSpPr/>
            <p:nvPr/>
          </p:nvSpPr>
          <p:spPr bwMode="auto">
            <a:xfrm>
              <a:off x="4435475" y="4357688"/>
              <a:ext cx="7938" cy="34925"/>
            </a:xfrm>
            <a:custGeom>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b="b" l="0" r="r" t="0"/>
              <a:pathLst>
                <a:path h="68" w="13">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1" name="chenying0907 95"/>
            <p:cNvSpPr/>
            <p:nvPr/>
          </p:nvSpPr>
          <p:spPr bwMode="auto">
            <a:xfrm>
              <a:off x="4449763" y="4370388"/>
              <a:ext cx="7938" cy="39688"/>
            </a:xfrm>
            <a:custGeom>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b="b" l="0" r="r" t="0"/>
              <a:pathLst>
                <a:path h="73" w="15">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2" name="chenying0907 96"/>
            <p:cNvSpPr/>
            <p:nvPr/>
          </p:nvSpPr>
          <p:spPr bwMode="auto">
            <a:xfrm>
              <a:off x="4460875" y="4387850"/>
              <a:ext cx="9525" cy="36513"/>
            </a:xfrm>
            <a:custGeom>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b="b" l="0" r="r" t="0"/>
              <a:pathLst>
                <a:path h="70" w="18">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3" name="chenying0907 97"/>
            <p:cNvSpPr/>
            <p:nvPr/>
          </p:nvSpPr>
          <p:spPr bwMode="auto">
            <a:xfrm>
              <a:off x="4471988" y="4397375"/>
              <a:ext cx="11113" cy="23813"/>
            </a:xfrm>
            <a:custGeom>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b="b" l="0" r="r" t="0"/>
              <a:pathLst>
                <a:path h="43" w="21">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4" name="chenying0907 98"/>
            <p:cNvSpPr/>
            <p:nvPr/>
          </p:nvSpPr>
          <p:spPr bwMode="auto">
            <a:xfrm>
              <a:off x="4579938" y="4397375"/>
              <a:ext cx="12700" cy="44450"/>
            </a:xfrm>
            <a:custGeom>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b="b" l="0" r="r" t="0"/>
              <a:pathLst>
                <a:path h="85" w="23">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5" name="chenying0907 99"/>
            <p:cNvSpPr/>
            <p:nvPr/>
          </p:nvSpPr>
          <p:spPr bwMode="auto">
            <a:xfrm>
              <a:off x="4600575" y="4379913"/>
              <a:ext cx="14288" cy="50800"/>
            </a:xfrm>
            <a:custGeom>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b="b" l="0" r="r" t="0"/>
              <a:pathLst>
                <a:path h="96" w="28">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6" name="chenying0907 100"/>
            <p:cNvSpPr/>
            <p:nvPr/>
          </p:nvSpPr>
          <p:spPr bwMode="auto">
            <a:xfrm>
              <a:off x="4619625" y="4370388"/>
              <a:ext cx="11113" cy="49213"/>
            </a:xfrm>
            <a:custGeom>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b="b" l="0" r="r" t="0"/>
              <a:pathLst>
                <a:path h="92" w="2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7" name="chenying0907 101"/>
            <p:cNvSpPr/>
            <p:nvPr/>
          </p:nvSpPr>
          <p:spPr bwMode="auto">
            <a:xfrm>
              <a:off x="4497388" y="4430713"/>
              <a:ext cx="23813" cy="52388"/>
            </a:xfrm>
            <a:custGeom>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b="b" l="0" r="r" t="0"/>
              <a:pathLst>
                <a:path h="100" w="44">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8" name="chenying0907 102"/>
            <p:cNvSpPr/>
            <p:nvPr/>
          </p:nvSpPr>
          <p:spPr bwMode="auto">
            <a:xfrm>
              <a:off x="4510088" y="4427538"/>
              <a:ext cx="26988" cy="58738"/>
            </a:xfrm>
            <a:custGeom>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b="b" l="0" r="r" t="0"/>
              <a:pathLst>
                <a:path h="112" w="5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29" name="chenying0907 103"/>
            <p:cNvSpPr/>
            <p:nvPr/>
          </p:nvSpPr>
          <p:spPr bwMode="auto">
            <a:xfrm>
              <a:off x="4521200" y="4430713"/>
              <a:ext cx="30163" cy="61913"/>
            </a:xfrm>
            <a:custGeom>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b="b" l="0" r="r" t="0"/>
              <a:pathLst>
                <a:path h="118" w="57">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0" name="chenying0907 104"/>
            <p:cNvSpPr/>
            <p:nvPr/>
          </p:nvSpPr>
          <p:spPr bwMode="auto">
            <a:xfrm>
              <a:off x="4533900" y="4437063"/>
              <a:ext cx="25400" cy="63500"/>
            </a:xfrm>
            <a:custGeom>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b="b" l="0" r="r" t="0"/>
              <a:pathLst>
                <a:path h="120" w="48">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1" name="chenying0907 105"/>
            <p:cNvSpPr/>
            <p:nvPr/>
          </p:nvSpPr>
          <p:spPr bwMode="auto">
            <a:xfrm>
              <a:off x="4400550" y="4497388"/>
              <a:ext cx="34925" cy="55563"/>
            </a:xfrm>
            <a:custGeom>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b="b" l="0" r="r" t="0"/>
              <a:pathLst>
                <a:path h="105" w="66">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2" name="chenying0907 106"/>
            <p:cNvSpPr/>
            <p:nvPr/>
          </p:nvSpPr>
          <p:spPr bwMode="auto">
            <a:xfrm>
              <a:off x="4433888" y="4530725"/>
              <a:ext cx="23813" cy="34925"/>
            </a:xfrm>
            <a:custGeom>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b="b" l="0" r="r" t="0"/>
              <a:pathLst>
                <a:path h="66" w="47">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3" name="chenying0907 107"/>
            <p:cNvSpPr/>
            <p:nvPr/>
          </p:nvSpPr>
          <p:spPr bwMode="auto">
            <a:xfrm>
              <a:off x="4621213" y="4503738"/>
              <a:ext cx="22225" cy="34925"/>
            </a:xfrm>
            <a:custGeom>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b="b" l="0" r="r" t="0"/>
              <a:pathLst>
                <a:path h="67" w="41">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4" name="chenying0907 108"/>
            <p:cNvSpPr/>
            <p:nvPr/>
          </p:nvSpPr>
          <p:spPr bwMode="auto">
            <a:xfrm>
              <a:off x="4641850" y="4516438"/>
              <a:ext cx="20638" cy="31750"/>
            </a:xfrm>
            <a:custGeom>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b="b" l="0" r="r" t="0"/>
              <a:pathLst>
                <a:path h="60" w="41">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5" name="chenying0907 109"/>
            <p:cNvSpPr/>
            <p:nvPr/>
          </p:nvSpPr>
          <p:spPr bwMode="auto">
            <a:xfrm>
              <a:off x="4648200" y="4551363"/>
              <a:ext cx="31750" cy="34925"/>
            </a:xfrm>
            <a:custGeom>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b="b" l="0" r="r" t="0"/>
              <a:pathLst>
                <a:path h="66" w="60">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6" name="chenying0907 110"/>
            <p:cNvSpPr/>
            <p:nvPr/>
          </p:nvSpPr>
          <p:spPr bwMode="auto">
            <a:xfrm>
              <a:off x="4630738" y="4313238"/>
              <a:ext cx="15875" cy="23813"/>
            </a:xfrm>
            <a:custGeom>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b="b" l="0" r="r" t="0"/>
              <a:pathLst>
                <a:path h="46" w="28">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7" name="chenying0907 111"/>
            <p:cNvSpPr/>
            <p:nvPr/>
          </p:nvSpPr>
          <p:spPr bwMode="auto">
            <a:xfrm>
              <a:off x="4654550" y="4332288"/>
              <a:ext cx="19050" cy="22225"/>
            </a:xfrm>
            <a:custGeom>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b="b" l="0" r="r" t="0"/>
              <a:pathLst>
                <a:path h="42" w="35">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8" name="chenying0907 343"/>
            <p:cNvSpPr>
              <a:spLocks noEditPoints="1"/>
            </p:cNvSpPr>
            <p:nvPr/>
          </p:nvSpPr>
          <p:spPr bwMode="auto">
            <a:xfrm>
              <a:off x="4140201" y="4081463"/>
              <a:ext cx="773113" cy="749300"/>
            </a:xfrm>
            <a:custGeom>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b="b" l="0" r="r" t="0"/>
              <a:pathLst>
                <a:path h="1414" w="1459">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39" name="chenying0907 344"/>
            <p:cNvSpPr>
              <a:spLocks noEditPoints="1"/>
            </p:cNvSpPr>
            <p:nvPr/>
          </p:nvSpPr>
          <p:spPr bwMode="auto">
            <a:xfrm>
              <a:off x="4273551" y="4206876"/>
              <a:ext cx="504825" cy="487363"/>
            </a:xfrm>
            <a:custGeom>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b="b" l="0" r="r" t="0"/>
              <a:pathLst>
                <a:path h="920" w="954">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0" name="chenying0907 345"/>
            <p:cNvSpPr>
              <a:spLocks noEditPoints="1"/>
            </p:cNvSpPr>
            <p:nvPr/>
          </p:nvSpPr>
          <p:spPr bwMode="auto">
            <a:xfrm>
              <a:off x="4468813" y="4410076"/>
              <a:ext cx="112713" cy="107950"/>
            </a:xfrm>
            <a:custGeom>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b="b" l="0" r="r" t="0"/>
              <a:pathLst>
                <a:path h="203" w="21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1" name="chenying0907 346"/>
            <p:cNvSpPr/>
            <p:nvPr/>
          </p:nvSpPr>
          <p:spPr bwMode="auto">
            <a:xfrm>
              <a:off x="4344988" y="4435476"/>
              <a:ext cx="47625" cy="46038"/>
            </a:xfrm>
            <a:custGeom>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b="b" l="0" r="r" t="0"/>
              <a:pathLst>
                <a:path h="87" w="89">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2" name="chenying0907 347"/>
            <p:cNvSpPr/>
            <p:nvPr/>
          </p:nvSpPr>
          <p:spPr bwMode="auto">
            <a:xfrm>
              <a:off x="4675188" y="4435476"/>
              <a:ext cx="46038" cy="46038"/>
            </a:xfrm>
            <a:custGeom>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b="b" l="0" r="r" t="0"/>
              <a:pathLst>
                <a:path h="87" w="88">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3" name="chenying0907 348"/>
            <p:cNvSpPr/>
            <p:nvPr/>
          </p:nvSpPr>
          <p:spPr bwMode="auto">
            <a:xfrm>
              <a:off x="4506913" y="4276726"/>
              <a:ext cx="46038" cy="46038"/>
            </a:xfrm>
            <a:custGeom>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b="b" l="0" r="r" t="0"/>
              <a:pathLst>
                <a:path h="87" w="88">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4" name="chenying0907 349"/>
            <p:cNvSpPr/>
            <p:nvPr/>
          </p:nvSpPr>
          <p:spPr bwMode="auto">
            <a:xfrm>
              <a:off x="4506913" y="4598988"/>
              <a:ext cx="46038" cy="46038"/>
            </a:xfrm>
            <a:custGeom>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b="b" l="0" r="r" t="0"/>
              <a:pathLst>
                <a:path h="87" w="88">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5" name="chenying0907 350"/>
            <p:cNvSpPr/>
            <p:nvPr/>
          </p:nvSpPr>
          <p:spPr bwMode="auto">
            <a:xfrm>
              <a:off x="4533901" y="4359276"/>
              <a:ext cx="115888" cy="107950"/>
            </a:xfrm>
            <a:custGeom>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b="b" l="0" r="r" t="0"/>
              <a:pathLst>
                <a:path h="205" w="219">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646" name="chenying0907 351"/>
            <p:cNvSpPr/>
            <p:nvPr/>
          </p:nvSpPr>
          <p:spPr bwMode="auto">
            <a:xfrm>
              <a:off x="4371976" y="4330701"/>
              <a:ext cx="141288" cy="127000"/>
            </a:xfrm>
            <a:custGeom>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b="b" l="0" r="r" t="0"/>
              <a:pathLst>
                <a:path h="239" w="26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p:nvPr/>
          </p:nvSpPr>
          <p:spPr bwMode="auto">
            <a:xfrm>
              <a:off x="4197351" y="1195388"/>
              <a:ext cx="53975" cy="157163"/>
            </a:xfrm>
            <a:custGeom>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b="b" l="0" r="r" t="0"/>
              <a:pathLst>
                <a:path h="295" w="103">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1" name="chenying0907 845"/>
            <p:cNvSpPr/>
            <p:nvPr/>
          </p:nvSpPr>
          <p:spPr bwMode="auto">
            <a:xfrm>
              <a:off x="4225926" y="1171576"/>
              <a:ext cx="76200" cy="177800"/>
            </a:xfrm>
            <a:custGeom>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b="b" l="0" r="r" t="0"/>
              <a:pathLst>
                <a:path h="337" w="144">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2" name="chenying0907 846"/>
            <p:cNvSpPr/>
            <p:nvPr/>
          </p:nvSpPr>
          <p:spPr bwMode="auto">
            <a:xfrm>
              <a:off x="4248151" y="1147763"/>
              <a:ext cx="88900" cy="204788"/>
            </a:xfrm>
            <a:custGeom>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b="b" l="0" r="r" t="0"/>
              <a:pathLst>
                <a:path h="385" w="166">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3" name="chenying0907 847"/>
            <p:cNvSpPr/>
            <p:nvPr/>
          </p:nvSpPr>
          <p:spPr bwMode="auto">
            <a:xfrm>
              <a:off x="4278313" y="1141413"/>
              <a:ext cx="93663" cy="217488"/>
            </a:xfrm>
            <a:custGeom>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b="b" l="0" r="r" t="0"/>
              <a:pathLst>
                <a:path h="412" w="176">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4" name="chenying0907 848"/>
            <p:cNvSpPr/>
            <p:nvPr/>
          </p:nvSpPr>
          <p:spPr bwMode="auto">
            <a:xfrm>
              <a:off x="4298951" y="1160463"/>
              <a:ext cx="85725" cy="211138"/>
            </a:xfrm>
            <a:custGeom>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b="b" l="0" r="r" t="0"/>
              <a:pathLst>
                <a:path h="400" w="162">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5" name="chenying0907 849"/>
            <p:cNvSpPr/>
            <p:nvPr/>
          </p:nvSpPr>
          <p:spPr bwMode="auto">
            <a:xfrm>
              <a:off x="4332288" y="1171576"/>
              <a:ext cx="74613" cy="193675"/>
            </a:xfrm>
            <a:custGeom>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b="b" l="0" r="r" t="0"/>
              <a:pathLst>
                <a:path h="366" w="142">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6" name="chenying0907 850"/>
            <p:cNvSpPr/>
            <p:nvPr/>
          </p:nvSpPr>
          <p:spPr bwMode="auto">
            <a:xfrm>
              <a:off x="4376738" y="1214438"/>
              <a:ext cx="47625" cy="114300"/>
            </a:xfrm>
            <a:custGeom>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b="b" l="0" r="r" t="0"/>
              <a:pathLst>
                <a:path h="218" w="90">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7" name="chenying0907 851"/>
            <p:cNvSpPr/>
            <p:nvPr/>
          </p:nvSpPr>
          <p:spPr bwMode="auto">
            <a:xfrm>
              <a:off x="4418013" y="1258888"/>
              <a:ext cx="17463" cy="38100"/>
            </a:xfrm>
            <a:custGeom>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b="b" l="0" r="r" t="0"/>
              <a:pathLst>
                <a:path h="71" w="33">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8" name="chenying0907 852"/>
            <p:cNvSpPr/>
            <p:nvPr/>
          </p:nvSpPr>
          <p:spPr bwMode="auto">
            <a:xfrm>
              <a:off x="4648201" y="1181101"/>
              <a:ext cx="84138" cy="155575"/>
            </a:xfrm>
            <a:custGeom>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b="b" l="0" r="r" t="0"/>
              <a:pathLst>
                <a:path h="294" w="158">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39" name="chenying0907 853"/>
            <p:cNvSpPr/>
            <p:nvPr/>
          </p:nvSpPr>
          <p:spPr bwMode="auto">
            <a:xfrm>
              <a:off x="4672013" y="1206501"/>
              <a:ext cx="82550" cy="146050"/>
            </a:xfrm>
            <a:custGeom>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b="b" l="0" r="r" t="0"/>
              <a:pathLst>
                <a:path h="276" w="157">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0" name="chenying0907 854"/>
            <p:cNvSpPr/>
            <p:nvPr/>
          </p:nvSpPr>
          <p:spPr bwMode="auto">
            <a:xfrm>
              <a:off x="4699001" y="1227138"/>
              <a:ext cx="77788" cy="138113"/>
            </a:xfrm>
            <a:custGeom>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b="b" l="0" r="r" t="0"/>
              <a:pathLst>
                <a:path h="261" w="148">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1" name="chenying0907 855"/>
            <p:cNvSpPr/>
            <p:nvPr/>
          </p:nvSpPr>
          <p:spPr bwMode="auto">
            <a:xfrm>
              <a:off x="4721226" y="1233488"/>
              <a:ext cx="79375" cy="141288"/>
            </a:xfrm>
            <a:custGeom>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b="b" l="0" r="r" t="0"/>
              <a:pathLst>
                <a:path h="265" w="148">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2" name="chenying0907 856"/>
            <p:cNvSpPr/>
            <p:nvPr/>
          </p:nvSpPr>
          <p:spPr bwMode="auto">
            <a:xfrm>
              <a:off x="4732338" y="1254126"/>
              <a:ext cx="85725" cy="142875"/>
            </a:xfrm>
            <a:custGeom>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b="b" l="0" r="r" t="0"/>
              <a:pathLst>
                <a:path h="272" w="161">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3" name="chenying0907 857"/>
            <p:cNvSpPr/>
            <p:nvPr/>
          </p:nvSpPr>
          <p:spPr bwMode="auto">
            <a:xfrm>
              <a:off x="4764088" y="1279526"/>
              <a:ext cx="73025" cy="117475"/>
            </a:xfrm>
            <a:custGeom>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b="b" l="0" r="r" t="0"/>
              <a:pathLst>
                <a:path h="224" w="138">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4" name="chenying0907 858"/>
            <p:cNvSpPr/>
            <p:nvPr/>
          </p:nvSpPr>
          <p:spPr bwMode="auto">
            <a:xfrm>
              <a:off x="4811713" y="1298576"/>
              <a:ext cx="46038" cy="79375"/>
            </a:xfrm>
            <a:custGeom>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b="b" l="0" r="r" t="0"/>
              <a:pathLst>
                <a:path h="148" w="86">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5" name="chenying0907 859"/>
            <p:cNvSpPr/>
            <p:nvPr/>
          </p:nvSpPr>
          <p:spPr bwMode="auto">
            <a:xfrm>
              <a:off x="4832351" y="1322388"/>
              <a:ext cx="38100" cy="52388"/>
            </a:xfrm>
            <a:custGeom>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b="b" l="0" r="r" t="0"/>
              <a:pathLst>
                <a:path h="100" w="72">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6" name="chenying0907 860"/>
            <p:cNvSpPr/>
            <p:nvPr/>
          </p:nvSpPr>
          <p:spPr bwMode="auto">
            <a:xfrm>
              <a:off x="4197351" y="1582738"/>
              <a:ext cx="23813" cy="76200"/>
            </a:xfrm>
            <a:custGeom>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b="b" l="0" r="r" t="0"/>
              <a:pathLst>
                <a:path h="143" w="45">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7" name="chenying0907 861"/>
            <p:cNvSpPr/>
            <p:nvPr/>
          </p:nvSpPr>
          <p:spPr bwMode="auto">
            <a:xfrm>
              <a:off x="4222751" y="1576388"/>
              <a:ext cx="44450" cy="125413"/>
            </a:xfrm>
            <a:custGeom>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b="b" l="0" r="r" t="0"/>
              <a:pathLst>
                <a:path h="236" w="82">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8" name="chenying0907 862"/>
            <p:cNvSpPr/>
            <p:nvPr/>
          </p:nvSpPr>
          <p:spPr bwMode="auto">
            <a:xfrm>
              <a:off x="4248151" y="1555751"/>
              <a:ext cx="63500" cy="155575"/>
            </a:xfrm>
            <a:custGeom>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b="b" l="0" r="r" t="0"/>
              <a:pathLst>
                <a:path h="295" w="119">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49" name="chenying0907 863"/>
            <p:cNvSpPr/>
            <p:nvPr/>
          </p:nvSpPr>
          <p:spPr bwMode="auto">
            <a:xfrm>
              <a:off x="4270376" y="1550988"/>
              <a:ext cx="69850" cy="173038"/>
            </a:xfrm>
            <a:custGeom>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b="b" l="0" r="r" t="0"/>
              <a:pathLst>
                <a:path h="328" w="130">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0" name="chenying0907 864"/>
            <p:cNvSpPr/>
            <p:nvPr/>
          </p:nvSpPr>
          <p:spPr bwMode="auto">
            <a:xfrm>
              <a:off x="4294188" y="1577976"/>
              <a:ext cx="60325" cy="163513"/>
            </a:xfrm>
            <a:custGeom>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b="b" l="0" r="r" t="0"/>
              <a:pathLst>
                <a:path h="309" w="114">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1" name="chenying0907 865"/>
            <p:cNvSpPr/>
            <p:nvPr/>
          </p:nvSpPr>
          <p:spPr bwMode="auto">
            <a:xfrm>
              <a:off x="4316413" y="1590676"/>
              <a:ext cx="63500" cy="161925"/>
            </a:xfrm>
            <a:custGeom>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b="b" l="0" r="r" t="0"/>
              <a:pathLst>
                <a:path h="305" w="119">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2" name="chenying0907 866"/>
            <p:cNvSpPr/>
            <p:nvPr/>
          </p:nvSpPr>
          <p:spPr bwMode="auto">
            <a:xfrm>
              <a:off x="4344988" y="1597026"/>
              <a:ext cx="52388" cy="157163"/>
            </a:xfrm>
            <a:custGeom>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b="b" l="0" r="r" t="0"/>
              <a:pathLst>
                <a:path h="299" w="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3" name="chenying0907 867"/>
            <p:cNvSpPr/>
            <p:nvPr/>
          </p:nvSpPr>
          <p:spPr bwMode="auto">
            <a:xfrm>
              <a:off x="4397376" y="1598613"/>
              <a:ext cx="17463" cy="77788"/>
            </a:xfrm>
            <a:custGeom>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b="b" l="0" r="r" t="0"/>
              <a:pathLst>
                <a:path h="147" w="34">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4" name="chenying0907 868"/>
            <p:cNvSpPr/>
            <p:nvPr/>
          </p:nvSpPr>
          <p:spPr bwMode="auto">
            <a:xfrm>
              <a:off x="4611688" y="1601788"/>
              <a:ext cx="19050" cy="79375"/>
            </a:xfrm>
            <a:custGeom>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b="b" l="0" r="r" t="0"/>
              <a:pathLst>
                <a:path h="152" w="38">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5" name="chenying0907 869"/>
            <p:cNvSpPr/>
            <p:nvPr/>
          </p:nvSpPr>
          <p:spPr bwMode="auto">
            <a:xfrm>
              <a:off x="4629151" y="1573213"/>
              <a:ext cx="30163" cy="138113"/>
            </a:xfrm>
            <a:custGeom>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b="b" l="0" r="r" t="0"/>
              <a:pathLst>
                <a:path h="261" w="57">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6" name="chenying0907 870"/>
            <p:cNvSpPr/>
            <p:nvPr/>
          </p:nvSpPr>
          <p:spPr bwMode="auto">
            <a:xfrm>
              <a:off x="4648201" y="1558926"/>
              <a:ext cx="53975" cy="182563"/>
            </a:xfrm>
            <a:custGeom>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b="b" l="0" r="r" t="0"/>
              <a:pathLst>
                <a:path h="347" w="100">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7" name="chenying0907 871"/>
            <p:cNvSpPr/>
            <p:nvPr/>
          </p:nvSpPr>
          <p:spPr bwMode="auto">
            <a:xfrm>
              <a:off x="4673601" y="1576388"/>
              <a:ext cx="50800" cy="190500"/>
            </a:xfrm>
            <a:custGeom>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b="b" l="0" r="r" t="0"/>
              <a:pathLst>
                <a:path h="361" w="97">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8" name="chenying0907 872"/>
            <p:cNvSpPr/>
            <p:nvPr/>
          </p:nvSpPr>
          <p:spPr bwMode="auto">
            <a:xfrm>
              <a:off x="4692651" y="1576388"/>
              <a:ext cx="61913" cy="204788"/>
            </a:xfrm>
            <a:custGeom>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b="b" l="0" r="r" t="0"/>
              <a:pathLst>
                <a:path h="386" w="115">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59" name="chenying0907 873"/>
            <p:cNvSpPr/>
            <p:nvPr/>
          </p:nvSpPr>
          <p:spPr bwMode="auto">
            <a:xfrm>
              <a:off x="4725988" y="1582738"/>
              <a:ext cx="58738" cy="203200"/>
            </a:xfrm>
            <a:custGeom>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b="b" l="0" r="r" t="0"/>
              <a:pathLst>
                <a:path h="382" w="110">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0" name="chenying0907 874"/>
            <p:cNvSpPr/>
            <p:nvPr/>
          </p:nvSpPr>
          <p:spPr bwMode="auto">
            <a:xfrm>
              <a:off x="4762501" y="1589088"/>
              <a:ext cx="49213" cy="168275"/>
            </a:xfrm>
            <a:custGeom>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b="b" l="0" r="r" t="0"/>
              <a:pathLst>
                <a:path h="318" w="94">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1" name="chenying0907 875"/>
            <p:cNvSpPr/>
            <p:nvPr/>
          </p:nvSpPr>
          <p:spPr bwMode="auto">
            <a:xfrm>
              <a:off x="4792663" y="1601788"/>
              <a:ext cx="31750" cy="130175"/>
            </a:xfrm>
            <a:custGeom>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b="b" l="0" r="r" t="0"/>
              <a:pathLst>
                <a:path h="246" w="61">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2" name="chenying0907 876"/>
            <p:cNvSpPr/>
            <p:nvPr/>
          </p:nvSpPr>
          <p:spPr bwMode="auto">
            <a:xfrm>
              <a:off x="4830763" y="1595438"/>
              <a:ext cx="12700" cy="90488"/>
            </a:xfrm>
            <a:custGeom>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b="b" l="0" r="r" t="0"/>
              <a:pathLst>
                <a:path h="171" w="24">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3" name="chenying0907 877"/>
            <p:cNvSpPr/>
            <p:nvPr/>
          </p:nvSpPr>
          <p:spPr bwMode="auto">
            <a:xfrm>
              <a:off x="4433888" y="1717676"/>
              <a:ext cx="20638" cy="23813"/>
            </a:xfrm>
            <a:custGeom>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b="b" l="0" r="r" t="0"/>
              <a:pathLst>
                <a:path h="47" w="41">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4" name="chenying0907 878"/>
            <p:cNvSpPr/>
            <p:nvPr/>
          </p:nvSpPr>
          <p:spPr bwMode="auto">
            <a:xfrm>
              <a:off x="4479926" y="1717676"/>
              <a:ext cx="15875" cy="34925"/>
            </a:xfrm>
            <a:custGeom>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b="b" l="0" r="r" t="0"/>
              <a:pathLst>
                <a:path h="67" w="28">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5" name="chenying0907 879"/>
            <p:cNvSpPr/>
            <p:nvPr/>
          </p:nvSpPr>
          <p:spPr bwMode="auto">
            <a:xfrm>
              <a:off x="4521201" y="1730376"/>
              <a:ext cx="17463" cy="34925"/>
            </a:xfrm>
            <a:custGeom>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b="b" l="0" r="r" t="0"/>
              <a:pathLst>
                <a:path h="66" w="35">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6" name="chenying0907 880"/>
            <p:cNvSpPr/>
            <p:nvPr/>
          </p:nvSpPr>
          <p:spPr bwMode="auto">
            <a:xfrm>
              <a:off x="4184651" y="1482726"/>
              <a:ext cx="15875" cy="38100"/>
            </a:xfrm>
            <a:custGeom>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b="b" l="0" r="r" t="0"/>
              <a:pathLst>
                <a:path h="72" w="28">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7" name="chenying0907 881"/>
            <p:cNvSpPr/>
            <p:nvPr/>
          </p:nvSpPr>
          <p:spPr bwMode="auto">
            <a:xfrm>
              <a:off x="4214813" y="1498601"/>
              <a:ext cx="7938" cy="25400"/>
            </a:xfrm>
            <a:custGeom>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b="b" l="0" r="r" t="0"/>
              <a:pathLst>
                <a:path h="47" w="16">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8" name="chenying0907 882"/>
            <p:cNvSpPr/>
            <p:nvPr/>
          </p:nvSpPr>
          <p:spPr bwMode="auto">
            <a:xfrm>
              <a:off x="4244976" y="1498601"/>
              <a:ext cx="9525" cy="25400"/>
            </a:xfrm>
            <a:custGeom>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b="b" l="0" r="r" t="0"/>
              <a:pathLst>
                <a:path h="47" w="1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69" name="chenying0907 883"/>
            <p:cNvSpPr/>
            <p:nvPr/>
          </p:nvSpPr>
          <p:spPr bwMode="auto">
            <a:xfrm>
              <a:off x="4778376" y="1522413"/>
              <a:ext cx="9525" cy="31750"/>
            </a:xfrm>
            <a:custGeom>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b="b" l="0" r="r" t="0"/>
              <a:pathLst>
                <a:path h="60" w="16">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0" name="chenying0907 884"/>
            <p:cNvSpPr/>
            <p:nvPr/>
          </p:nvSpPr>
          <p:spPr bwMode="auto">
            <a:xfrm>
              <a:off x="4805363" y="1528763"/>
              <a:ext cx="12700" cy="31750"/>
            </a:xfrm>
            <a:custGeom>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b="b" l="0" r="r" t="0"/>
              <a:pathLst>
                <a:path h="60" w="22">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1" name="chenying0907 885"/>
            <p:cNvSpPr/>
            <p:nvPr/>
          </p:nvSpPr>
          <p:spPr bwMode="auto">
            <a:xfrm>
              <a:off x="4494213" y="1227138"/>
              <a:ext cx="20638" cy="28575"/>
            </a:xfrm>
            <a:custGeom>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b="b" l="0" r="r" t="0"/>
              <a:pathLst>
                <a:path h="52" w="41">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2" name="chenying0907 886"/>
            <p:cNvSpPr/>
            <p:nvPr/>
          </p:nvSpPr>
          <p:spPr bwMode="auto">
            <a:xfrm>
              <a:off x="4527551" y="1233488"/>
              <a:ext cx="20638" cy="22225"/>
            </a:xfrm>
            <a:custGeom>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b="b" l="0" r="r" t="0"/>
              <a:pathLst>
                <a:path h="41" w="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3" name="chenying0907 887"/>
            <p:cNvSpPr/>
            <p:nvPr/>
          </p:nvSpPr>
          <p:spPr bwMode="auto">
            <a:xfrm>
              <a:off x="4564063" y="1230313"/>
              <a:ext cx="22225" cy="28575"/>
            </a:xfrm>
            <a:custGeom>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b="b" l="0" r="r" t="0"/>
              <a:pathLst>
                <a:path h="54" w="41">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4" name="chenying0907 888"/>
            <p:cNvSpPr>
              <a:spLocks noEditPoints="1"/>
            </p:cNvSpPr>
            <p:nvPr/>
          </p:nvSpPr>
          <p:spPr bwMode="auto">
            <a:xfrm>
              <a:off x="4124326" y="1127126"/>
              <a:ext cx="785813" cy="679450"/>
            </a:xfrm>
            <a:custGeom>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b="b" l="0" r="r" t="0"/>
              <a:pathLst>
                <a:path h="1282" w="1484">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5" name="chenying0907 889"/>
            <p:cNvSpPr>
              <a:spLocks noEditPoints="1"/>
            </p:cNvSpPr>
            <p:nvPr/>
          </p:nvSpPr>
          <p:spPr bwMode="auto">
            <a:xfrm>
              <a:off x="4303713" y="1290638"/>
              <a:ext cx="425450" cy="342900"/>
            </a:xfrm>
            <a:custGeom>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b="b" l="0" r="r" t="0"/>
              <a:pathLst>
                <a:path h="646" w="805">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6" name="chenying0907 890"/>
            <p:cNvSpPr/>
            <p:nvPr/>
          </p:nvSpPr>
          <p:spPr bwMode="auto">
            <a:xfrm>
              <a:off x="4154488" y="1319213"/>
              <a:ext cx="180975" cy="63500"/>
            </a:xfrm>
            <a:custGeom>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b="b" l="0" r="r" t="0"/>
              <a:pathLst>
                <a:path h="119" w="340">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7" name="chenying0907 891"/>
            <p:cNvSpPr/>
            <p:nvPr/>
          </p:nvSpPr>
          <p:spPr bwMode="auto">
            <a:xfrm>
              <a:off x="4400551" y="1135063"/>
              <a:ext cx="55563" cy="169863"/>
            </a:xfrm>
            <a:custGeom>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b="b" l="0" r="r" t="0"/>
              <a:pathLst>
                <a:path h="321" w="105">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8" name="chenying0907 892"/>
            <p:cNvSpPr/>
            <p:nvPr/>
          </p:nvSpPr>
          <p:spPr bwMode="auto">
            <a:xfrm>
              <a:off x="4614863" y="1162051"/>
              <a:ext cx="79375" cy="165100"/>
            </a:xfrm>
            <a:custGeom>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b="b" l="0" r="r" t="0"/>
              <a:pathLst>
                <a:path h="313" w="151">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79" name="chenying0907 893"/>
            <p:cNvSpPr/>
            <p:nvPr/>
          </p:nvSpPr>
          <p:spPr bwMode="auto">
            <a:xfrm>
              <a:off x="4699001" y="1349376"/>
              <a:ext cx="179388" cy="52388"/>
            </a:xfrm>
            <a:custGeom>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b="b" l="0" r="r" t="0"/>
              <a:pathLst>
                <a:path h="100" w="339">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0" name="chenying0907 894"/>
            <p:cNvSpPr/>
            <p:nvPr/>
          </p:nvSpPr>
          <p:spPr bwMode="auto">
            <a:xfrm>
              <a:off x="4159251" y="1535113"/>
              <a:ext cx="165100" cy="61913"/>
            </a:xfrm>
            <a:custGeom>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b="b" l="0" r="r" t="0"/>
              <a:pathLst>
                <a:path h="118" w="314">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1" name="chenying0907 895"/>
            <p:cNvSpPr/>
            <p:nvPr/>
          </p:nvSpPr>
          <p:spPr bwMode="auto">
            <a:xfrm>
              <a:off x="4321176" y="1601788"/>
              <a:ext cx="111125" cy="176213"/>
            </a:xfrm>
            <a:custGeom>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b="b" l="0" r="r" t="0"/>
              <a:pathLst>
                <a:path h="333" w="209">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2" name="chenying0907 896"/>
            <p:cNvSpPr/>
            <p:nvPr/>
          </p:nvSpPr>
          <p:spPr bwMode="auto">
            <a:xfrm>
              <a:off x="4584701" y="1611313"/>
              <a:ext cx="106363" cy="166688"/>
            </a:xfrm>
            <a:custGeom>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b="b" l="0" r="r" t="0"/>
              <a:pathLst>
                <a:path h="313" w="201">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83" name="chenying0907 897"/>
            <p:cNvSpPr/>
            <p:nvPr/>
          </p:nvSpPr>
          <p:spPr bwMode="auto">
            <a:xfrm>
              <a:off x="4681538" y="1544638"/>
              <a:ext cx="187325" cy="61913"/>
            </a:xfrm>
            <a:custGeom>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b="b" l="0" r="r" t="0"/>
              <a:pathLst>
                <a:path h="119" w="352">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p:nvPr/>
          </p:nvSpPr>
          <p:spPr bwMode="auto">
            <a:xfrm>
              <a:off x="4114801" y="2484438"/>
              <a:ext cx="41275" cy="42863"/>
            </a:xfrm>
            <a:custGeom>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b="b" l="0" r="r" t="0"/>
              <a:pathLst>
                <a:path h="83" w="79">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2" name="chenying0907 982"/>
            <p:cNvSpPr/>
            <p:nvPr/>
          </p:nvSpPr>
          <p:spPr bwMode="auto">
            <a:xfrm>
              <a:off x="4122738" y="2492376"/>
              <a:ext cx="60325" cy="63500"/>
            </a:xfrm>
            <a:custGeom>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b="b" l="0" r="r" t="0"/>
              <a:pathLst>
                <a:path h="120" w="114">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3" name="chenying0907 983"/>
            <p:cNvSpPr/>
            <p:nvPr/>
          </p:nvSpPr>
          <p:spPr bwMode="auto">
            <a:xfrm>
              <a:off x="4133851" y="2506663"/>
              <a:ext cx="88900" cy="85725"/>
            </a:xfrm>
            <a:custGeom>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b="b" l="0" r="r" t="0"/>
              <a:pathLst>
                <a:path h="164" w="168">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4" name="chenying0907 984"/>
            <p:cNvSpPr/>
            <p:nvPr/>
          </p:nvSpPr>
          <p:spPr bwMode="auto">
            <a:xfrm>
              <a:off x="4135438" y="2541588"/>
              <a:ext cx="88900" cy="87313"/>
            </a:xfrm>
            <a:custGeom>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b="b" l="0" r="r" t="0"/>
              <a:pathLst>
                <a:path h="165" w="168">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5" name="chenying0907 985"/>
            <p:cNvSpPr/>
            <p:nvPr/>
          </p:nvSpPr>
          <p:spPr bwMode="auto">
            <a:xfrm>
              <a:off x="4129088" y="2597151"/>
              <a:ext cx="71438" cy="68263"/>
            </a:xfrm>
            <a:custGeom>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b="b" l="0" r="r" t="0"/>
              <a:pathLst>
                <a:path h="129" w="133">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6" name="chenying0907 986"/>
            <p:cNvSpPr/>
            <p:nvPr/>
          </p:nvSpPr>
          <p:spPr bwMode="auto">
            <a:xfrm>
              <a:off x="4129088" y="2630488"/>
              <a:ext cx="71438" cy="66675"/>
            </a:xfrm>
            <a:custGeom>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b="b" l="0" r="r" t="0"/>
              <a:pathLst>
                <a:path h="125" w="133">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7" name="chenying0907 987"/>
            <p:cNvSpPr/>
            <p:nvPr/>
          </p:nvSpPr>
          <p:spPr bwMode="auto">
            <a:xfrm>
              <a:off x="4127501" y="2670176"/>
              <a:ext cx="55563" cy="55563"/>
            </a:xfrm>
            <a:custGeom>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b="b" l="0" r="r" t="0"/>
              <a:pathLst>
                <a:path h="104" w="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8" name="chenying0907 988"/>
            <p:cNvSpPr/>
            <p:nvPr/>
          </p:nvSpPr>
          <p:spPr bwMode="auto">
            <a:xfrm>
              <a:off x="4213226" y="2727326"/>
              <a:ext cx="26988" cy="46038"/>
            </a:xfrm>
            <a:custGeom>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b="b" l="0" r="r" t="0"/>
              <a:pathLst>
                <a:path h="88" w="51">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09" name="chenying0907 989"/>
            <p:cNvSpPr/>
            <p:nvPr/>
          </p:nvSpPr>
          <p:spPr bwMode="auto">
            <a:xfrm>
              <a:off x="4268788" y="2722563"/>
              <a:ext cx="44450" cy="61913"/>
            </a:xfrm>
            <a:custGeom>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b="b" l="0" r="r" t="0"/>
              <a:pathLst>
                <a:path h="117" w="83">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0" name="chenying0907 990"/>
            <p:cNvSpPr/>
            <p:nvPr/>
          </p:nvSpPr>
          <p:spPr bwMode="auto">
            <a:xfrm>
              <a:off x="4346576" y="2727326"/>
              <a:ext cx="36513" cy="47625"/>
            </a:xfrm>
            <a:custGeom>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b="b" l="0" r="r" t="0"/>
              <a:pathLst>
                <a:path h="89" w="6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1" name="chenying0907 991"/>
            <p:cNvSpPr/>
            <p:nvPr/>
          </p:nvSpPr>
          <p:spPr bwMode="auto">
            <a:xfrm>
              <a:off x="4402138" y="2727326"/>
              <a:ext cx="28575" cy="49213"/>
            </a:xfrm>
            <a:custGeom>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b="b" l="0" r="r" t="0"/>
              <a:pathLst>
                <a:path h="92" w="54">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2" name="chenying0907 992"/>
            <p:cNvSpPr/>
            <p:nvPr/>
          </p:nvSpPr>
          <p:spPr bwMode="auto">
            <a:xfrm>
              <a:off x="4464051" y="2733676"/>
              <a:ext cx="26988" cy="36513"/>
            </a:xfrm>
            <a:custGeom>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b="b" l="0" r="r" t="0"/>
              <a:pathLst>
                <a:path h="71" w="5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3" name="chenying0907 993"/>
            <p:cNvSpPr/>
            <p:nvPr/>
          </p:nvSpPr>
          <p:spPr bwMode="auto">
            <a:xfrm>
              <a:off x="4532313" y="2736851"/>
              <a:ext cx="30163" cy="42863"/>
            </a:xfrm>
            <a:custGeom>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b="b" l="0" r="r" t="0"/>
              <a:pathLst>
                <a:path h="80" w="57">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4" name="chenying0907 994"/>
            <p:cNvSpPr/>
            <p:nvPr/>
          </p:nvSpPr>
          <p:spPr bwMode="auto">
            <a:xfrm>
              <a:off x="4589463" y="2735263"/>
              <a:ext cx="22225" cy="34925"/>
            </a:xfrm>
            <a:custGeom>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b="b" l="0" r="r" t="0"/>
              <a:pathLst>
                <a:path h="66" w="42">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5" name="chenying0907 995"/>
            <p:cNvSpPr/>
            <p:nvPr/>
          </p:nvSpPr>
          <p:spPr bwMode="auto">
            <a:xfrm>
              <a:off x="4651376" y="2736851"/>
              <a:ext cx="25400" cy="42863"/>
            </a:xfrm>
            <a:custGeom>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b="b" l="0" r="r" t="0"/>
              <a:pathLst>
                <a:path h="80" w="48">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6" name="chenying0907 996"/>
            <p:cNvSpPr/>
            <p:nvPr/>
          </p:nvSpPr>
          <p:spPr bwMode="auto">
            <a:xfrm>
              <a:off x="4702176" y="2738438"/>
              <a:ext cx="22225" cy="38100"/>
            </a:xfrm>
            <a:custGeom>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b="b" l="0" r="r" t="0"/>
              <a:pathLst>
                <a:path h="71" w="43">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7" name="chenying0907 997"/>
            <p:cNvSpPr/>
            <p:nvPr/>
          </p:nvSpPr>
          <p:spPr bwMode="auto">
            <a:xfrm>
              <a:off x="4735513" y="2746376"/>
              <a:ext cx="25400" cy="30163"/>
            </a:xfrm>
            <a:custGeom>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b="b" l="0" r="r" t="0"/>
              <a:pathLst>
                <a:path h="57" w="48">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8" name="chenying0907 998"/>
            <p:cNvSpPr/>
            <p:nvPr/>
          </p:nvSpPr>
          <p:spPr bwMode="auto">
            <a:xfrm>
              <a:off x="4479926" y="2536826"/>
              <a:ext cx="31750" cy="34925"/>
            </a:xfrm>
            <a:custGeom>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b="b" l="0" r="r" t="0"/>
              <a:pathLst>
                <a:path h="66" w="60">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19" name="chenying0907 999"/>
            <p:cNvSpPr/>
            <p:nvPr/>
          </p:nvSpPr>
          <p:spPr bwMode="auto">
            <a:xfrm>
              <a:off x="4513263" y="2566988"/>
              <a:ext cx="34925" cy="49213"/>
            </a:xfrm>
            <a:custGeom>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b="b" l="0" r="r" t="0"/>
              <a:pathLst>
                <a:path h="91" w="66">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0" name="chenying0907 1000"/>
            <p:cNvSpPr/>
            <p:nvPr/>
          </p:nvSpPr>
          <p:spPr bwMode="auto">
            <a:xfrm>
              <a:off x="4645026" y="2497138"/>
              <a:ext cx="34925" cy="55563"/>
            </a:xfrm>
            <a:custGeom>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b="b" l="0" r="r" t="0"/>
              <a:pathLst>
                <a:path h="105" w="67">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1" name="chenying0907 1001"/>
            <p:cNvSpPr/>
            <p:nvPr/>
          </p:nvSpPr>
          <p:spPr bwMode="auto">
            <a:xfrm>
              <a:off x="4681538" y="2509838"/>
              <a:ext cx="28575" cy="31750"/>
            </a:xfrm>
            <a:custGeom>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b="b" l="0" r="r" t="0"/>
              <a:pathLst>
                <a:path h="60" w="54">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2" name="chenying0907 1002"/>
            <p:cNvSpPr/>
            <p:nvPr/>
          </p:nvSpPr>
          <p:spPr bwMode="auto">
            <a:xfrm>
              <a:off x="4714876" y="2520951"/>
              <a:ext cx="61913" cy="74613"/>
            </a:xfrm>
            <a:custGeom>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b="b" l="0" r="r" t="0"/>
              <a:pathLst>
                <a:path h="143" w="117">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3" name="chenying0907 1003"/>
            <p:cNvSpPr/>
            <p:nvPr/>
          </p:nvSpPr>
          <p:spPr bwMode="auto">
            <a:xfrm>
              <a:off x="4278313" y="2235201"/>
              <a:ext cx="103188" cy="136525"/>
            </a:xfrm>
            <a:custGeom>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b="b" l="0" r="r" t="0"/>
              <a:pathLst>
                <a:path h="257" w="193">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4" name="chenying0907 1004"/>
            <p:cNvSpPr/>
            <p:nvPr/>
          </p:nvSpPr>
          <p:spPr bwMode="auto">
            <a:xfrm>
              <a:off x="4352926" y="2282826"/>
              <a:ext cx="65088" cy="74613"/>
            </a:xfrm>
            <a:custGeom>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b="b" l="0" r="r" t="0"/>
              <a:pathLst>
                <a:path h="142" w="125">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5" name="chenying0907 1005"/>
            <p:cNvSpPr/>
            <p:nvPr/>
          </p:nvSpPr>
          <p:spPr bwMode="auto">
            <a:xfrm>
              <a:off x="4564063" y="2312988"/>
              <a:ext cx="49213" cy="65088"/>
            </a:xfrm>
            <a:custGeom>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b="b" l="0" r="r" t="0"/>
              <a:pathLst>
                <a:path h="123" w="92">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6" name="chenying0907 1006"/>
            <p:cNvSpPr/>
            <p:nvPr/>
          </p:nvSpPr>
          <p:spPr bwMode="auto">
            <a:xfrm>
              <a:off x="4624388" y="2316163"/>
              <a:ext cx="38100" cy="47625"/>
            </a:xfrm>
            <a:custGeom>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b="b" l="0" r="r" t="0"/>
              <a:pathLst>
                <a:path h="91" w="73">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7" name="chenying0907 1007"/>
            <p:cNvSpPr/>
            <p:nvPr/>
          </p:nvSpPr>
          <p:spPr bwMode="auto">
            <a:xfrm>
              <a:off x="4687888" y="2322513"/>
              <a:ext cx="25400" cy="34925"/>
            </a:xfrm>
            <a:custGeom>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b="b" l="0" r="r" t="0"/>
              <a:pathLst>
                <a:path h="67" w="4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8" name="chenying0907 1008"/>
            <p:cNvSpPr/>
            <p:nvPr/>
          </p:nvSpPr>
          <p:spPr bwMode="auto">
            <a:xfrm>
              <a:off x="4095751" y="2149476"/>
              <a:ext cx="746125" cy="649288"/>
            </a:xfrm>
            <a:custGeom>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b="b" l="0" r="r" t="0"/>
              <a:pathLst>
                <a:path h="1227" w="1409">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sp>
          <p:nvSpPr>
            <p:cNvPr id="1529" name="chenying0907 1010"/>
            <p:cNvSpPr/>
            <p:nvPr/>
          </p:nvSpPr>
          <p:spPr bwMode="auto">
            <a:xfrm>
              <a:off x="4127500" y="2363788"/>
              <a:ext cx="822325" cy="422275"/>
            </a:xfrm>
            <a:custGeom>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b="b" l="0" r="r" t="0"/>
              <a:pathLst>
                <a:path h="798" w="1553">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p>
          </p:txBody>
        </p:sp>
      </p:grpSp>
    </p:spTree>
    <p:extLst>
      <p:ext uri="{BB962C8B-B14F-4D97-AF65-F5344CB8AC3E}">
        <p14:creationId val="2194781617"/>
      </p:ext>
    </p:extLst>
  </p:cSld>
  <p:clrMapOvr>
    <a:masterClrMapping/>
  </p:clrMapOvr>
  <mc:AlternateContent>
    <mc:Choice Requires="p14">
      <p:transition spd="slow">
        <p14:prism isInverted="1"/>
      </p:transition>
    </mc:Choice>
    <mc:Fallback>
      <p:transition spd="slow">
        <p:fade/>
      </p:transition>
    </mc:Fallback>
  </mc:AlternateContent>
  <p:timing/>
</p:sld>
</file>

<file path=ppt/slides/slide2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3" name="PA_图片 2"/>
          <p:cNvPicPr>
            <a:picLocks noChangeAspect="1"/>
          </p:cNvPicPr>
          <p:nvPr>
            <p:custDataLst>
              <p:tags r:id="rId3"/>
            </p:custDataLst>
          </p:nvPr>
        </p:nvPicPr>
        <p:blipFill>
          <a:blip r:embed="rId2">
            <a:extLst>
              <a:ext uri="{28A0092B-C50C-407E-A947-70E740481C1C}">
                <a14:useLocalDpi val="0"/>
              </a:ext>
            </a:extLst>
          </a:blip>
          <a:stretch>
            <a:fillRect/>
          </a:stretch>
        </p:blipFill>
        <p:spPr>
          <a:xfrm>
            <a:off x="1280877" y="-14610"/>
            <a:ext cx="2416027" cy="4348105"/>
          </a:xfrm>
          <a:prstGeom prst="rect">
            <a:avLst/>
          </a:prstGeom>
        </p:spPr>
      </p:pic>
      <p:sp>
        <p:nvSpPr>
          <p:cNvPr id="4" name="PA_文本框 3"/>
          <p:cNvSpPr txBox="1"/>
          <p:nvPr>
            <p:custDataLst>
              <p:tags r:id="rId4"/>
            </p:custDataLst>
          </p:nvPr>
        </p:nvSpPr>
        <p:spPr>
          <a:xfrm>
            <a:off x="4726359" y="3580442"/>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2017</a:t>
            </a:r>
          </a:p>
        </p:txBody>
      </p:sp>
      <p:sp>
        <p:nvSpPr>
          <p:cNvPr id="5" name="PA_文本框 4"/>
          <p:cNvSpPr txBox="1"/>
          <p:nvPr>
            <p:custDataLst>
              <p:tags r:id="rId5"/>
            </p:custDataLst>
          </p:nvPr>
        </p:nvSpPr>
        <p:spPr>
          <a:xfrm>
            <a:off x="3851920" y="2925809"/>
            <a:ext cx="4661218" cy="640080"/>
          </a:xfrm>
          <a:prstGeom prst="rect">
            <a:avLst/>
          </a:prstGeom>
          <a:noFill/>
        </p:spPr>
        <p:txBody>
          <a:bodyPr rtlCol="0" wrap="none">
            <a:spAutoFit/>
          </a:bodyPr>
          <a:lstStyle/>
          <a:p>
            <a:r>
              <a:rPr altLang="en-US" lang="zh-CN" smtClean="0" sz="3600">
                <a:latin charset="-122" panose="020b0503020204020204" pitchFamily="34" typeface="微软雅黑"/>
                <a:ea charset="-122" panose="020b0503020204020204" pitchFamily="34" typeface="微软雅黑"/>
                <a:cs charset="-128" pitchFamily="2" typeface="落落补 汤圆"/>
              </a:rPr>
              <a:t>创意手绘商务通用PPT</a:t>
            </a:r>
          </a:p>
        </p:txBody>
      </p:sp>
      <p:sp>
        <p:nvSpPr>
          <p:cNvPr id="6" name="PA_文本框 5"/>
          <p:cNvSpPr txBox="1"/>
          <p:nvPr>
            <p:custDataLst>
              <p:tags r:id="rId6"/>
            </p:custDataLst>
          </p:nvPr>
        </p:nvSpPr>
        <p:spPr>
          <a:xfrm>
            <a:off x="4693944" y="1831262"/>
            <a:ext cx="2621280" cy="822960"/>
          </a:xfrm>
          <a:prstGeom prst="rect">
            <a:avLst/>
          </a:prstGeom>
          <a:noFill/>
        </p:spPr>
        <p:txBody>
          <a:bodyPr rtlCol="0" wrap="none">
            <a:spAutoFit/>
          </a:bodyPr>
          <a:lstStyle/>
          <a:p>
            <a:r>
              <a:rPr altLang="en-US" lang="zh-CN" smtClean="0" sz="4800">
                <a:latin charset="-122" panose="020b0503020204020204" pitchFamily="34" typeface="微软雅黑"/>
                <a:ea charset="-122" panose="020b0503020204020204" pitchFamily="34" typeface="微软雅黑"/>
                <a:cs charset="-128" pitchFamily="2" typeface="落落补 汤圆"/>
              </a:rPr>
              <a:t>感谢聆听！</a:t>
            </a:r>
          </a:p>
        </p:txBody>
      </p:sp>
    </p:spTree>
    <p:extLst>
      <p:ext uri="{BB962C8B-B14F-4D97-AF65-F5344CB8AC3E}">
        <p14:creationId val="1286618835"/>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300"/>
                                  </p:stCondLst>
                                  <p:childTnLst>
                                    <p:set>
                                      <p:cBhvr>
                                        <p:cTn dur="1" fill="hold" id="6">
                                          <p:stCondLst>
                                            <p:cond delay="0"/>
                                          </p:stCondLst>
                                        </p:cTn>
                                        <p:tgtEl>
                                          <p:spTgt spid="4"/>
                                        </p:tgtEl>
                                        <p:attrNameLst>
                                          <p:attrName>style.visibility</p:attrName>
                                        </p:attrNameLst>
                                      </p:cBhvr>
                                      <p:to>
                                        <p:strVal val="visible"/>
                                      </p:to>
                                    </p:set>
                                    <p:anim calcmode="lin" valueType="num">
                                      <p:cBhvr>
                                        <p:cTn dur="500" fill="hold" id="7"/>
                                        <p:tgtEl>
                                          <p:spTgt spid="4"/>
                                        </p:tgtEl>
                                        <p:attrNameLst>
                                          <p:attrName>ppt_w</p:attrName>
                                        </p:attrNameLst>
                                      </p:cBhvr>
                                      <p:tavLst>
                                        <p:tav tm="0">
                                          <p:val>
                                            <p:fltVal val="0"/>
                                          </p:val>
                                        </p:tav>
                                        <p:tav tm="100000">
                                          <p:val>
                                            <p:strVal val="#ppt_w"/>
                                          </p:val>
                                        </p:tav>
                                      </p:tavLst>
                                    </p:anim>
                                    <p:anim calcmode="lin" valueType="num">
                                      <p:cBhvr>
                                        <p:cTn dur="500" fill="hold" id="8"/>
                                        <p:tgtEl>
                                          <p:spTgt spid="4"/>
                                        </p:tgtEl>
                                        <p:attrNameLst>
                                          <p:attrName>ppt_h</p:attrName>
                                        </p:attrNameLst>
                                      </p:cBhvr>
                                      <p:tavLst>
                                        <p:tav tm="0">
                                          <p:val>
                                            <p:fltVal val="0"/>
                                          </p:val>
                                        </p:tav>
                                        <p:tav tm="100000">
                                          <p:val>
                                            <p:strVal val="#ppt_h"/>
                                          </p:val>
                                        </p:tav>
                                      </p:tavLst>
                                    </p:anim>
                                    <p:animEffect filter="fade" transition="in">
                                      <p:cBhvr>
                                        <p:cTn dur="500" id="9"/>
                                        <p:tgtEl>
                                          <p:spTgt spid="4"/>
                                        </p:tgtEl>
                                      </p:cBhvr>
                                    </p:animEffect>
                                  </p:childTnLst>
                                </p:cTn>
                              </p:par>
                              <p:par>
                                <p:cTn fill="hold" id="10" nodeType="withEffect" presetClass="entr" presetID="2" presetSubtype="1">
                                  <p:stCondLst>
                                    <p:cond delay="0"/>
                                  </p:stCondLst>
                                  <p:childTnLst>
                                    <p:set>
                                      <p:cBhvr>
                                        <p:cTn dur="1" fill="hold" id="11">
                                          <p:stCondLst>
                                            <p:cond delay="0"/>
                                          </p:stCondLst>
                                        </p:cTn>
                                        <p:tgtEl>
                                          <p:spTgt spid="3"/>
                                        </p:tgtEl>
                                        <p:attrNameLst>
                                          <p:attrName>style.visibility</p:attrName>
                                        </p:attrNameLst>
                                      </p:cBhvr>
                                      <p:to>
                                        <p:strVal val="visible"/>
                                      </p:to>
                                    </p:set>
                                    <p:anim calcmode="lin" valueType="num">
                                      <p:cBhvr additive="base">
                                        <p:cTn dur="500" fill="hold" id="12"/>
                                        <p:tgtEl>
                                          <p:spTgt spid="3"/>
                                        </p:tgtEl>
                                        <p:attrNameLst>
                                          <p:attrName>ppt_x</p:attrName>
                                        </p:attrNameLst>
                                      </p:cBhvr>
                                      <p:tavLst>
                                        <p:tav tm="0">
                                          <p:val>
                                            <p:strVal val="#ppt_x"/>
                                          </p:val>
                                        </p:tav>
                                        <p:tav tm="100000">
                                          <p:val>
                                            <p:strVal val="#ppt_x"/>
                                          </p:val>
                                        </p:tav>
                                      </p:tavLst>
                                    </p:anim>
                                    <p:anim calcmode="lin" valueType="num">
                                      <p:cBhvr additive="base">
                                        <p:cTn dur="500" fill="hold" id="13"/>
                                        <p:tgtEl>
                                          <p:spTgt spid="3"/>
                                        </p:tgtEl>
                                        <p:attrNameLst>
                                          <p:attrName>ppt_y</p:attrName>
                                        </p:attrNameLst>
                                      </p:cBhvr>
                                      <p:tavLst>
                                        <p:tav tm="0">
                                          <p:val>
                                            <p:strVal val="0-#ppt_h/2"/>
                                          </p:val>
                                        </p:tav>
                                        <p:tav tm="100000">
                                          <p:val>
                                            <p:strVal val="#ppt_y"/>
                                          </p:val>
                                        </p:tav>
                                      </p:tavLst>
                                    </p:anim>
                                  </p:childTnLst>
                                </p:cTn>
                              </p:par>
                              <p:par>
                                <p:cTn fill="hold" grpId="0" id="14" nodeType="withEffect" presetClass="entr" presetID="53" presetSubtype="0">
                                  <p:stCondLst>
                                    <p:cond delay="900"/>
                                  </p:stCondLst>
                                  <p:childTnLst>
                                    <p:set>
                                      <p:cBhvr>
                                        <p:cTn dur="1" fill="hold" id="15">
                                          <p:stCondLst>
                                            <p:cond delay="0"/>
                                          </p:stCondLst>
                                        </p:cTn>
                                        <p:tgtEl>
                                          <p:spTgt spid="5"/>
                                        </p:tgtEl>
                                        <p:attrNameLst>
                                          <p:attrName>style.visibility</p:attrName>
                                        </p:attrNameLst>
                                      </p:cBhvr>
                                      <p:to>
                                        <p:strVal val="visible"/>
                                      </p:to>
                                    </p:set>
                                    <p:anim calcmode="lin" valueType="num">
                                      <p:cBhvr>
                                        <p:cTn dur="500" fill="hold" id="16"/>
                                        <p:tgtEl>
                                          <p:spTgt spid="5"/>
                                        </p:tgtEl>
                                        <p:attrNameLst>
                                          <p:attrName>ppt_w</p:attrName>
                                        </p:attrNameLst>
                                      </p:cBhvr>
                                      <p:tavLst>
                                        <p:tav tm="0">
                                          <p:val>
                                            <p:fltVal val="0"/>
                                          </p:val>
                                        </p:tav>
                                        <p:tav tm="100000">
                                          <p:val>
                                            <p:strVal val="#ppt_w"/>
                                          </p:val>
                                        </p:tav>
                                      </p:tavLst>
                                    </p:anim>
                                    <p:anim calcmode="lin" valueType="num">
                                      <p:cBhvr>
                                        <p:cTn dur="500" fill="hold" id="17"/>
                                        <p:tgtEl>
                                          <p:spTgt spid="5"/>
                                        </p:tgtEl>
                                        <p:attrNameLst>
                                          <p:attrName>ppt_h</p:attrName>
                                        </p:attrNameLst>
                                      </p:cBhvr>
                                      <p:tavLst>
                                        <p:tav tm="0">
                                          <p:val>
                                            <p:fltVal val="0"/>
                                          </p:val>
                                        </p:tav>
                                        <p:tav tm="100000">
                                          <p:val>
                                            <p:strVal val="#ppt_h"/>
                                          </p:val>
                                        </p:tav>
                                      </p:tavLst>
                                    </p:anim>
                                    <p:animEffect filter="fade" transition="in">
                                      <p:cBhvr>
                                        <p:cTn dur="500" id="18"/>
                                        <p:tgtEl>
                                          <p:spTgt spid="5"/>
                                        </p:tgtEl>
                                      </p:cBhvr>
                                    </p:animEffect>
                                  </p:childTnLst>
                                </p:cTn>
                              </p:par>
                              <p:par>
                                <p:cTn fill="hold" grpId="0" id="19" nodeType="withEffect" presetClass="entr" presetID="22" presetSubtype="8">
                                  <p:stCondLst>
                                    <p:cond delay="1200"/>
                                  </p:stCondLst>
                                  <p:childTnLst>
                                    <p:set>
                                      <p:cBhvr>
                                        <p:cTn dur="1" fill="hold" id="20">
                                          <p:stCondLst>
                                            <p:cond delay="0"/>
                                          </p:stCondLst>
                                        </p:cTn>
                                        <p:tgtEl>
                                          <p:spTgt spid="6"/>
                                        </p:tgtEl>
                                        <p:attrNameLst>
                                          <p:attrName>style.visibility</p:attrName>
                                        </p:attrNameLst>
                                      </p:cBhvr>
                                      <p:to>
                                        <p:strVal val="visible"/>
                                      </p:to>
                                    </p:set>
                                    <p:animEffect filter="wipe(left)" transition="in">
                                      <p:cBhvr>
                                        <p:cTn dur="500" id="21"/>
                                        <p:tgtEl>
                                          <p:spTgt spid="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
      <p:bldP grpId="0" spid="5"/>
      <p:bldP grpId="0" spid="6"/>
    </p:bldLs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9" name="PA_任意多边形 5"/>
          <p:cNvSpPr>
            <a:spLocks noChangeArrowheads="1" noEditPoints="1"/>
          </p:cNvSpPr>
          <p:nvPr>
            <p:custDataLst>
              <p:tags r:id="rId2"/>
            </p:custDataLst>
          </p:nvPr>
        </p:nvSpPr>
        <p:spPr bwMode="auto">
          <a:xfrm>
            <a:off x="1331640" y="1088489"/>
            <a:ext cx="6416058" cy="3110538"/>
          </a:xfrm>
          <a:custGeom>
            <a:gdLst>
              <a:gd fmla="*/ 342 w 2787" name="T0"/>
              <a:gd fmla="*/ 280 h 1349" name="T1"/>
              <a:gd fmla="*/ 170 w 2787" name="T2"/>
              <a:gd fmla="*/ 344 h 1349" name="T3"/>
              <a:gd fmla="*/ 143 w 2787" name="T4"/>
              <a:gd fmla="*/ 698 h 1349" name="T5"/>
              <a:gd fmla="*/ 214 w 2787" name="T6"/>
              <a:gd fmla="*/ 912 h 1349" name="T7"/>
              <a:gd fmla="*/ 230 w 2787" name="T8"/>
              <a:gd fmla="*/ 1199 h 1349" name="T9"/>
              <a:gd fmla="*/ 506 w 2787" name="T10"/>
              <a:gd fmla="*/ 1115 h 1349" name="T11"/>
              <a:gd fmla="*/ 727 w 2787" name="T12"/>
              <a:gd fmla="*/ 1124 h 1349" name="T13"/>
              <a:gd fmla="*/ 944 w 2787" name="T14"/>
              <a:gd fmla="*/ 1141 h 1349" name="T15"/>
              <a:gd fmla="*/ 1129 w 2787" name="T16"/>
              <a:gd fmla="*/ 1226 h 1349" name="T17"/>
              <a:gd fmla="*/ 1335 w 2787" name="T18"/>
              <a:gd fmla="*/ 1185 h 1349" name="T19"/>
              <a:gd fmla="*/ 1521 w 2787" name="T20"/>
              <a:gd fmla="*/ 1247 h 1349" name="T21"/>
              <a:gd fmla="*/ 1690 w 2787" name="T22"/>
              <a:gd fmla="*/ 1203 h 1349" name="T23"/>
              <a:gd fmla="*/ 1912 w 2787" name="T24"/>
              <a:gd fmla="*/ 1176 h 1349" name="T25"/>
              <a:gd fmla="*/ 2077 w 2787" name="T26"/>
              <a:gd fmla="*/ 1212 h 1349" name="T27"/>
              <a:gd fmla="*/ 2177 w 2787" name="T28"/>
              <a:gd fmla="*/ 1253 h 1349" name="T29"/>
              <a:gd fmla="*/ 2397 w 2787" name="T30"/>
              <a:gd fmla="*/ 1269 h 1349" name="T31"/>
              <a:gd fmla="*/ 2570 w 2787" name="T32"/>
              <a:gd fmla="*/ 1313 h 1349" name="T33"/>
              <a:gd fmla="*/ 2721 w 2787" name="T34"/>
              <a:gd fmla="*/ 1127 h 1349" name="T35"/>
              <a:gd fmla="*/ 2731 w 2787" name="T36"/>
              <a:gd fmla="*/ 940 h 1349" name="T37"/>
              <a:gd fmla="*/ 2713 w 2787" name="T38"/>
              <a:gd fmla="*/ 775 h 1349" name="T39"/>
              <a:gd fmla="*/ 2754 w 2787" name="T40"/>
              <a:gd fmla="*/ 619 h 1349" name="T41"/>
              <a:gd fmla="*/ 2679 w 2787" name="T42"/>
              <a:gd fmla="*/ 606 h 1349" name="T43"/>
              <a:gd fmla="*/ 2628 w 2787" name="T44"/>
              <a:gd fmla="*/ 456 h 1349" name="T45"/>
              <a:gd fmla="*/ 2656 w 2787" name="T46"/>
              <a:gd fmla="*/ 409 h 1349" name="T47"/>
              <a:gd fmla="*/ 2663 w 2787" name="T48"/>
              <a:gd fmla="*/ 320 h 1349" name="T49"/>
              <a:gd fmla="*/ 2553 w 2787" name="T50"/>
              <a:gd fmla="*/ 287 h 1349" name="T51"/>
              <a:gd fmla="*/ 2432 w 2787" name="T52"/>
              <a:gd fmla="*/ 203 h 1349" name="T53"/>
              <a:gd fmla="*/ 2270 w 2787" name="T54"/>
              <a:gd fmla="*/ 177 h 1349" name="T55"/>
              <a:gd fmla="*/ 2019 w 2787" name="T56"/>
              <a:gd fmla="*/ 176 h 1349" name="T57"/>
              <a:gd fmla="*/ 1872 w 2787" name="T58"/>
              <a:gd fmla="*/ 84 h 1349" name="T59"/>
              <a:gd fmla="*/ 1773 w 2787" name="T60"/>
              <a:gd fmla="*/ 58 h 1349" name="T61"/>
              <a:gd fmla="*/ 1403 w 2787" name="T62"/>
              <a:gd fmla="*/ 190 h 1349" name="T63"/>
              <a:gd fmla="*/ 1482 w 2787" name="T64"/>
              <a:gd fmla="*/ 56 h 1349" name="T65"/>
              <a:gd fmla="*/ 922 w 2787" name="T66"/>
              <a:gd fmla="*/ 148 h 1349" name="T67"/>
              <a:gd fmla="*/ 311 w 2787" name="T68"/>
              <a:gd fmla="*/ 791 h 1349" name="T69"/>
              <a:gd fmla="*/ 784 w 2787" name="T70"/>
              <a:gd fmla="*/ 160 h 1349" name="T71"/>
              <a:gd fmla="*/ 404 w 2787" name="T72"/>
              <a:gd fmla="*/ 437 h 1349" name="T73"/>
              <a:gd fmla="*/ 758 w 2787" name="T74"/>
              <a:gd fmla="*/ 62 h 1349" name="T75"/>
              <a:gd fmla="*/ 1093 w 2787" name="T76"/>
              <a:gd fmla="*/ 148 h 1349" name="T77"/>
              <a:gd fmla="*/ 1230 w 2787" name="T78"/>
              <a:gd fmla="*/ 120 h 1349" name="T79"/>
              <a:gd fmla="*/ 494 w 2787" name="T80"/>
              <a:gd fmla="*/ 771 h 1349" name="T81"/>
              <a:gd fmla="*/ 665 w 2787" name="T82"/>
              <a:gd fmla="*/ 689 h 1349" name="T83"/>
              <a:gd fmla="*/ 633 w 2787" name="T84"/>
              <a:gd fmla="*/ 1098 h 1349" name="T85"/>
              <a:gd fmla="*/ 1051 w 2787" name="T86"/>
              <a:gd fmla="*/ 834 h 1349" name="T87"/>
              <a:gd fmla="*/ 1129 w 2787" name="T88"/>
              <a:gd fmla="*/ 605 h 1349" name="T89"/>
              <a:gd fmla="*/ 1207 w 2787" name="T90"/>
              <a:gd fmla="*/ 805 h 1349" name="T91"/>
              <a:gd fmla="*/ 1880 w 2787" name="T92"/>
              <a:gd fmla="*/ 220 h 1349" name="T93"/>
              <a:gd fmla="*/ 1469 w 2787" name="T94"/>
              <a:gd fmla="*/ 729 h 1349" name="T95"/>
              <a:gd fmla="*/ 1829 w 2787" name="T96"/>
              <a:gd fmla="*/ 257 h 1349" name="T97"/>
              <a:gd fmla="*/ 1600 w 2787" name="T98"/>
              <a:gd fmla="*/ 706 h 1349" name="T99"/>
              <a:gd fmla="*/ 2342 w 2787" name="T100"/>
              <a:gd fmla="*/ 327 h 1349" name="T101"/>
              <a:gd fmla="*/ 2264 w 2787" name="T102"/>
              <a:gd fmla="*/ 375 h 1349" name="T103"/>
              <a:gd fmla="*/ 1893 w 2787" name="T104"/>
              <a:gd fmla="*/ 989 h 134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49" w="2787">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altLang="en-US" lang="zh-CN"/>
          </a:p>
        </p:txBody>
      </p:sp>
      <p:sp>
        <p:nvSpPr>
          <p:cNvPr id="10" name="PA_文本框 7"/>
          <p:cNvSpPr txBox="1">
            <a:spLocks noChangeArrowheads="1"/>
          </p:cNvSpPr>
          <p:nvPr>
            <p:custDataLst>
              <p:tags r:id="rId3"/>
            </p:custDataLst>
          </p:nvPr>
        </p:nvSpPr>
        <p:spPr bwMode="auto">
          <a:xfrm>
            <a:off x="2915816" y="2480915"/>
            <a:ext cx="3430046" cy="518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lang="zh-CN" sz="2800">
                <a:latin charset="-122" panose="020b0503020204020204" pitchFamily="34" typeface="微软雅黑"/>
                <a:ea charset="-122" panose="020b0503020204020204" pitchFamily="34" typeface="微软雅黑"/>
              </a:rPr>
              <a:t>请在此添加您的标题</a:t>
            </a:r>
          </a:p>
        </p:txBody>
      </p:sp>
      <p:sp>
        <p:nvSpPr>
          <p:cNvPr id="15" name="PA_文本框 5"/>
          <p:cNvSpPr txBox="1"/>
          <p:nvPr>
            <p:custDataLst>
              <p:tags r:id="rId4"/>
            </p:custDataLst>
          </p:nvPr>
        </p:nvSpPr>
        <p:spPr>
          <a:xfrm>
            <a:off x="3422014" y="1812761"/>
            <a:ext cx="2632392" cy="822960"/>
          </a:xfrm>
          <a:prstGeom prst="rect">
            <a:avLst/>
          </a:prstGeom>
          <a:noFill/>
        </p:spPr>
        <p:txBody>
          <a:bodyPr rtlCol="0" wrap="none">
            <a:spAutoFit/>
          </a:bodyPr>
          <a:lstStyle/>
          <a:p>
            <a:r>
              <a:rPr altLang="zh-CN" lang="en-US" smtClean="0" sz="4800">
                <a:latin charset="-128" pitchFamily="2" typeface="落落补 汤圆"/>
                <a:ea charset="-128" pitchFamily="2" typeface="落落补 汤圆"/>
                <a:cs charset="-128" pitchFamily="2" typeface="落落补 汤圆"/>
              </a:rPr>
              <a:t>THE ONE</a:t>
            </a:r>
          </a:p>
        </p:txBody>
      </p:sp>
      <p:sp>
        <p:nvSpPr>
          <p:cNvPr id="16" name="PA_文本框 5"/>
          <p:cNvSpPr txBox="1"/>
          <p:nvPr>
            <p:custDataLst>
              <p:tags r:id="rId5"/>
            </p:custDataLst>
          </p:nvPr>
        </p:nvSpPr>
        <p:spPr>
          <a:xfrm>
            <a:off x="3126849" y="3000937"/>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2017</a:t>
            </a:r>
          </a:p>
        </p:txBody>
      </p:sp>
    </p:spTree>
    <p:extLst>
      <p:ext uri="{BB962C8B-B14F-4D97-AF65-F5344CB8AC3E}">
        <p14:creationId val="3787473612"/>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22" presetSubtype="8">
                                  <p:stCondLst>
                                    <p:cond delay="300"/>
                                  </p:stCondLst>
                                  <p:childTnLst>
                                    <p:set>
                                      <p:cBhvr>
                                        <p:cTn dur="1" fill="hold" id="6">
                                          <p:stCondLst>
                                            <p:cond delay="0"/>
                                          </p:stCondLst>
                                        </p:cTn>
                                        <p:tgtEl>
                                          <p:spTgt spid="9"/>
                                        </p:tgtEl>
                                        <p:attrNameLst>
                                          <p:attrName>style.visibility</p:attrName>
                                        </p:attrNameLst>
                                      </p:cBhvr>
                                      <p:to>
                                        <p:strVal val="visible"/>
                                      </p:to>
                                    </p:set>
                                    <p:animEffect filter="wipe(left)" transition="in">
                                      <p:cBhvr>
                                        <p:cTn dur="500" id="7"/>
                                        <p:tgtEl>
                                          <p:spTgt spid="9"/>
                                        </p:tgtEl>
                                      </p:cBhvr>
                                    </p:animEffect>
                                  </p:childTnLst>
                                </p:cTn>
                              </p:par>
                              <p:par>
                                <p:cTn fill="hold" grpId="0" id="8" nodeType="withEffect" presetClass="entr" presetID="22" presetSubtype="8">
                                  <p:stCondLst>
                                    <p:cond delay="600"/>
                                  </p:stCondLst>
                                  <p:childTnLst>
                                    <p:set>
                                      <p:cBhvr>
                                        <p:cTn dur="1" fill="hold" id="9">
                                          <p:stCondLst>
                                            <p:cond delay="0"/>
                                          </p:stCondLst>
                                        </p:cTn>
                                        <p:tgtEl>
                                          <p:spTgt spid="10"/>
                                        </p:tgtEl>
                                        <p:attrNameLst>
                                          <p:attrName>style.visibility</p:attrName>
                                        </p:attrNameLst>
                                      </p:cBhvr>
                                      <p:to>
                                        <p:strVal val="visible"/>
                                      </p:to>
                                    </p:set>
                                    <p:animEffect filter="wipe(left)" transition="in">
                                      <p:cBhvr>
                                        <p:cTn dur="500" id="10"/>
                                        <p:tgtEl>
                                          <p:spTgt spid="10"/>
                                        </p:tgtEl>
                                      </p:cBhvr>
                                    </p:animEffect>
                                  </p:childTnLst>
                                </p:cTn>
                              </p:par>
                              <p:par>
                                <p:cTn fill="hold" grpId="0" id="11" nodeType="withEffect" presetClass="entr" presetID="22" presetSubtype="8">
                                  <p:stCondLst>
                                    <p:cond delay="900"/>
                                  </p:stCondLst>
                                  <p:childTnLst>
                                    <p:set>
                                      <p:cBhvr>
                                        <p:cTn dur="1" fill="hold" id="12">
                                          <p:stCondLst>
                                            <p:cond delay="0"/>
                                          </p:stCondLst>
                                        </p:cTn>
                                        <p:tgtEl>
                                          <p:spTgt spid="15"/>
                                        </p:tgtEl>
                                        <p:attrNameLst>
                                          <p:attrName>style.visibility</p:attrName>
                                        </p:attrNameLst>
                                      </p:cBhvr>
                                      <p:to>
                                        <p:strVal val="visible"/>
                                      </p:to>
                                    </p:set>
                                    <p:animEffect filter="wipe(left)" transition="in">
                                      <p:cBhvr>
                                        <p:cTn dur="500" id="13"/>
                                        <p:tgtEl>
                                          <p:spTgt spid="15"/>
                                        </p:tgtEl>
                                      </p:cBhvr>
                                    </p:animEffect>
                                  </p:childTnLst>
                                </p:cTn>
                              </p:par>
                              <p:par>
                                <p:cTn fill="hold" grpId="0" id="14" nodeType="withEffect" presetClass="entr" presetID="22" presetSubtype="8">
                                  <p:stCondLst>
                                    <p:cond delay="1200"/>
                                  </p:stCondLst>
                                  <p:childTnLst>
                                    <p:set>
                                      <p:cBhvr>
                                        <p:cTn dur="1" fill="hold" id="15">
                                          <p:stCondLst>
                                            <p:cond delay="0"/>
                                          </p:stCondLst>
                                        </p:cTn>
                                        <p:tgtEl>
                                          <p:spTgt spid="16"/>
                                        </p:tgtEl>
                                        <p:attrNameLst>
                                          <p:attrName>style.visibility</p:attrName>
                                        </p:attrNameLst>
                                      </p:cBhvr>
                                      <p:to>
                                        <p:strVal val="visible"/>
                                      </p:to>
                                    </p:set>
                                    <p:animEffect filter="wipe(left)" transition="in">
                                      <p:cBhvr>
                                        <p:cTn dur="500" id="16"/>
                                        <p:tgtEl>
                                          <p:spTgt spid="1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9"/>
      <p:bldP grpId="0" spid="10"/>
      <p:bldP grpId="0" spid="15"/>
      <p:bldP grpId="0" spid="16"/>
    </p:bldLst>
  </p:timing>
</p:sld>
</file>

<file path=ppt/slides/slide30.xml><?xml version="1.0" encoding="utf-8"?>
<p:sld xmlns:a="http://schemas.openxmlformats.org/drawingml/2006/main" xmlns:r="http://schemas.openxmlformats.org/officeDocument/2006/relationships" xmlns:m="http://schemas.openxmlformats.org/officeDocument/2006/math" xmlns:w="http://schemas.openxmlformats.org/wordprocessingml/2006/main" xmlns:xml="http://www.w3.org/XML/1998/namespace"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3" name="任意多边形 2"/>
          <p:cNvSpPr/>
          <p:nvPr/>
        </p:nvSpPr>
        <p:spPr>
          <a:xfrm>
            <a:off x="1681888" y="2209694"/>
            <a:ext cx="447675" cy="492593"/>
          </a:xfrm>
          <a:custGeom>
            <a:gdLst>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4" name="矩形 3"/>
          <p:cNvSpPr/>
          <p:nvPr/>
        </p:nvSpPr>
        <p:spPr>
          <a:xfrm>
            <a:off x="2124075" y="2212399"/>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defRPr/>
            </a:pPr>
            <a:r>
              <a:rPr lang="en-US" altLang="zh-CN" sz="21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www.youyedoc.com</a:t>
            </a:r>
          </a:p>
        </p:txBody>
      </p:sp>
      <p:sp>
        <p:nvSpPr>
          <p:cNvPr id="7" name="矩形 6"/>
          <p:cNvSpPr/>
          <p:nvPr/>
        </p:nvSpPr>
        <p:spPr>
          <a:xfrm>
            <a:off x="1"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2400" spc="15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更多精品PPT资源尽在—优页PPT！</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a:lnSpc>
                <a:spcPts val="1800"/>
              </a:lnSpc>
            </a:pPr>
            <a:r>
              <a:rPr lang="en-US" altLang="zh-CN" sz="900" kern="0">
                <a:solidFill>
                  <a:srgbClr val="EEECE1">
                    <a:lumMod val="25000"/>
                  </a:srgbClr>
                </a:solidFill>
                <a:latin typeface="微软雅黑" panose="020b0503020204020204" pitchFamily="34" charset="-122"/>
                <a:ea typeface="微软雅黑" panose="020b0503020204020204" pitchFamily="34" charset="-122"/>
              </a:rPr>
              <a:t>PPT模板下载：www.youyedoc.com/moban/         节日PPT模板：www.youyedoc.com/jieri/</a:t>
            </a:r>
          </a:p>
          <a:p>
            <a:pPr>
              <a:lnSpc>
                <a:spcPts val="1800"/>
              </a:lnSpc>
            </a:pPr>
            <a:r>
              <a:rPr lang="en-US" altLang="zh-CN" sz="900" kern="0">
                <a:solidFill>
                  <a:srgbClr val="EEECE1">
                    <a:lumMod val="25000"/>
                  </a:srgbClr>
                </a:solidFill>
                <a:latin typeface="微软雅黑" panose="020b0503020204020204" pitchFamily="34" charset="-122"/>
                <a:ea typeface="微软雅黑" panose="020b0503020204020204" pitchFamily="34" charset="-122"/>
              </a:rPr>
              <a:t>PPT背景图片：www.youyedoc.com/beijing/          PPT图表下载：www.youyedoc.com/tubiao/</a:t>
            </a:r>
          </a:p>
          <a:p>
            <a:pPr>
              <a:lnSpc>
                <a:spcPts val="1800"/>
              </a:lnSpc>
            </a:pPr>
            <a:r>
              <a:rPr lang="en-US" altLang="zh-CN" sz="900" kern="0">
                <a:solidFill>
                  <a:srgbClr val="EEECE1">
                    <a:lumMod val="25000"/>
                  </a:srgbClr>
                </a:solidFill>
                <a:latin typeface="微软雅黑" panose="020b0503020204020204" pitchFamily="34" charset="-122"/>
                <a:ea typeface="微软雅黑" panose="020b0503020204020204" pitchFamily="34" charset="-122"/>
              </a:rPr>
              <a:t>PPT素材下载： www.youyedoc.com/sucai/            PPT教程下载：www.youyedoc.com/jiaocheng/</a:t>
            </a:r>
          </a:p>
          <a:p>
            <a:pPr>
              <a:lnSpc>
                <a:spcPts val="1800"/>
              </a:lnSpc>
            </a:pPr>
            <a:r>
              <a:rPr lang="en-US" altLang="zh-CN" sz="900" kern="0">
                <a:solidFill>
                  <a:srgbClr val="EEECE1">
                    <a:lumMod val="25000"/>
                  </a:srgbClr>
                </a:solidFill>
                <a:latin typeface="微软雅黑" panose="020b0503020204020204" pitchFamily="34" charset="-122"/>
                <a:ea typeface="微软雅黑" panose="020b0503020204020204" pitchFamily="34" charset="-122"/>
              </a:rPr>
              <a:t>字体下载：http://www.youyedoc.com/ziti/            绘本故事PPT：http://www.youyedoc.com/gushi/</a:t>
            </a:r>
          </a:p>
        </p:txBody>
      </p:sp>
    </p:spTree>
    <p:extLst>
      <p:ext uri="{BB962C8B-B14F-4D97-AF65-F5344CB8AC3E}">
        <p14:creationId xmlns:p14="http://schemas.microsoft.com/office/powerpoint/2010/main" val="3067915285"/>
      </p:ext>
    </p:extLst>
  </p:cSld>
  <p:clrMapOvr>
    <a:masterClrMapping/>
  </p:clrMapOvr>
  <p:transition/>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 name="PA_chenying0907 1"/>
          <p:cNvGrpSpPr/>
          <p:nvPr>
            <p:custDataLst>
              <p:tags r:id="rId2"/>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14"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15"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16" name="PA_矩形 15"/>
          <p:cNvSpPr/>
          <p:nvPr>
            <p:custDataLst>
              <p:tags r:id="rId3"/>
            </p:custDataLst>
          </p:nvPr>
        </p:nvSpPr>
        <p:spPr>
          <a:xfrm>
            <a:off x="1306204" y="1635646"/>
            <a:ext cx="6387575" cy="1615440"/>
          </a:xfrm>
          <a:prstGeom prst="rect">
            <a:avLst/>
          </a:prstGeom>
        </p:spPr>
        <p:txBody>
          <a:bodyPr wrap="square">
            <a:spAutoFit/>
          </a:bodyPr>
          <a:lstStyle/>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 </a:t>
            </a:r>
          </a:p>
          <a:p>
            <a:pPr>
              <a:lnSpc>
                <a:spcPct val="200000"/>
              </a:lnSpc>
            </a:pPr>
            <a:endParaRPr altLang="en-US" lang="zh-CN" sz="1000">
              <a:solidFill>
                <a:schemeClr val="tx1">
                  <a:lumMod val="75000"/>
                  <a:lumOff val="25000"/>
                </a:schemeClr>
              </a:solidFill>
              <a:latin charset="-122" panose="020b0503020204020204" pitchFamily="34" typeface="微软雅黑"/>
              <a:ea charset="-122" panose="020b0503020204020204" pitchFamily="34" typeface="微软雅黑"/>
            </a:endParaRPr>
          </a:p>
          <a:p>
            <a:pPr>
              <a:lnSpc>
                <a:spcPct val="20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请在这里输入文字信息请在这里输入文字信息请在这里输入文字信息请在这里输入文字信息请在这里输入文字信息请在这里输入文字信息请在这里输入文字信息请在这里输入文字信息。 　　</a:t>
            </a:r>
          </a:p>
        </p:txBody>
      </p:sp>
    </p:spTree>
    <p:extLst>
      <p:ext uri="{BB962C8B-B14F-4D97-AF65-F5344CB8AC3E}">
        <p14:creationId val="3282558494"/>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300"/>
                                  </p:stCondLst>
                                  <p:childTnLst>
                                    <p:set>
                                      <p:cBhvr>
                                        <p:cTn dur="1" fill="hold" id="6">
                                          <p:stCondLst>
                                            <p:cond delay="0"/>
                                          </p:stCondLst>
                                        </p:cTn>
                                        <p:tgtEl>
                                          <p:spTgt spid="2"/>
                                        </p:tgtEl>
                                        <p:attrNameLst>
                                          <p:attrName>style.visibility</p:attrName>
                                        </p:attrNameLst>
                                      </p:cBhvr>
                                      <p:to>
                                        <p:strVal val="visible"/>
                                      </p:to>
                                    </p:set>
                                    <p:animEffect filter="wipe(left)" transition="in">
                                      <p:cBhvr>
                                        <p:cTn dur="500" id="7"/>
                                        <p:tgtEl>
                                          <p:spTgt spid="2"/>
                                        </p:tgtEl>
                                      </p:cBhvr>
                                    </p:animEffect>
                                  </p:childTnLst>
                                </p:cTn>
                              </p:par>
                              <p:par>
                                <p:cTn fill="hold" grpId="0" id="8" nodeType="withEffect" presetClass="entr" presetID="22" presetSubtype="8">
                                  <p:stCondLst>
                                    <p:cond delay="600"/>
                                  </p:stCondLst>
                                  <p:childTnLst>
                                    <p:set>
                                      <p:cBhvr>
                                        <p:cTn dur="1" fill="hold" id="9">
                                          <p:stCondLst>
                                            <p:cond delay="0"/>
                                          </p:stCondLst>
                                        </p:cTn>
                                        <p:tgtEl>
                                          <p:spTgt spid="16"/>
                                        </p:tgtEl>
                                        <p:attrNameLst>
                                          <p:attrName>style.visibility</p:attrName>
                                        </p:attrNameLst>
                                      </p:cBhvr>
                                      <p:to>
                                        <p:strVal val="visible"/>
                                      </p:to>
                                    </p:set>
                                    <p:animEffect filter="wipe(left)" transition="in">
                                      <p:cBhvr>
                                        <p:cTn dur="500" id="10"/>
                                        <p:tgtEl>
                                          <p:spTgt spid="16"/>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6"/>
    </p:bldLs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 name="PA_chenying0907 3"/>
          <p:cNvGrpSpPr/>
          <p:nvPr>
            <p:custDataLst>
              <p:tags r:id="rId2"/>
            </p:custDataLst>
          </p:nvPr>
        </p:nvGrpSpPr>
        <p:grpSpPr>
          <a:xfrm rot="20908392">
            <a:off x="1557251" y="3064060"/>
            <a:ext cx="1950737" cy="1211702"/>
            <a:chOff x="3246438" y="1068388"/>
            <a:chExt cx="5711825" cy="4678363"/>
          </a:xfrm>
          <a:solidFill>
            <a:schemeClr val="tx1"/>
          </a:solidFill>
        </p:grpSpPr>
        <p:sp>
          <p:nvSpPr>
            <p:cNvPr id="322" name="chenying0907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3" name="chenying0907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4" name="chenying0907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5" name="chenying0907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6" name="chenying0907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7" name="chenying0907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8" name="chenying0907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1" name="chenying0907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2" name="chenying0907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3" name="chenying0907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4" name="chenying0907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5" name="chenying0907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6" name="chenying0907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7" name="chenying0907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8" name="chenying0907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39" name="chenying0907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0" name="chenying0907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1" name="chenying0907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2" name="chenying0907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3" name="chenying0907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4" name="chenying0907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5" name="chenying0907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6" name="chenying0907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7" name="chenying0907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8" name="chenying0907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49" name="chenying0907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0" name="chenying0907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1" name="chenying0907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2" name="chenying0907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3" name="chenying0907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4" name="chenying0907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5" name="chenying0907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6" name="chenying0907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7" name="chenying0907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8" name="chenying0907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59" name="chenying0907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0" name="chenying0907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1" name="chenying0907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2" name="chenying0907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3" name="chenying0907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4" name="chenying0907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5" name="chenying0907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6" name="chenying0907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7" name="chenying0907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8" name="chenying0907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69" name="chenying0907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0" name="chenying0907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1" name="chenying0907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2" name="chenying0907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3" name="chenying0907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4" name="chenying0907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5" name="chenying0907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6" name="chenying0907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7" name="chenying0907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8" name="chenying0907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79" name="chenying0907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0" name="chenying0907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1" name="chenying0907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2" name="chenying0907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3" name="chenying0907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4" name="chenying0907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5" name="chenying0907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6" name="chenying0907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7" name="chenying0907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8" name="chenying0907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89" name="chenying0907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0" name="chenying0907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1" name="chenying0907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2" name="chenying0907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3" name="chenying0907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4" name="chenying0907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5" name="chenying0907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6" name="chenying0907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7" name="chenying0907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8" name="chenying0907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99" name="chenying0907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0" name="chenying0907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1" name="chenying0907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2" name="chenying0907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3" name="chenying0907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4" name="chenying0907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5" name="chenying0907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6" name="chenying0907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7" name="chenying0907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8" name="chenying0907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09" name="chenying0907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410" name="chenying0907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5" name="PA_chenying0907 4"/>
          <p:cNvGrpSpPr/>
          <p:nvPr>
            <p:custDataLst>
              <p:tags r:id="rId3"/>
            </p:custDataLst>
          </p:nvPr>
        </p:nvGrpSpPr>
        <p:grpSpPr>
          <a:xfrm>
            <a:off x="1503980" y="1323715"/>
            <a:ext cx="2338577" cy="1650984"/>
            <a:chOff x="3246438" y="1068388"/>
            <a:chExt cx="5711825" cy="4678363"/>
          </a:xfrm>
          <a:solidFill>
            <a:schemeClr val="tx1"/>
          </a:solidFill>
        </p:grpSpPr>
        <p:sp>
          <p:nvSpPr>
            <p:cNvPr id="233" name="chenying0907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4" name="chenying0907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5" name="chenying0907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6" name="chenying0907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7" name="chenying0907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8" name="chenying0907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9" name="chenying0907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2" name="chenying0907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3" name="chenying0907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4" name="chenying0907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5" name="chenying0907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6" name="chenying0907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7" name="chenying0907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8" name="chenying0907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49" name="chenying0907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0" name="chenying0907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1" name="chenying0907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2" name="chenying0907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3" name="chenying0907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4" name="chenying0907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5" name="chenying0907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6" name="chenying0907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7" name="chenying0907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8" name="chenying0907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59" name="chenying0907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0" name="chenying0907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1" name="chenying0907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2" name="chenying0907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3" name="chenying0907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4" name="chenying0907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5" name="chenying0907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6" name="chenying0907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7" name="chenying0907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8" name="chenying0907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69" name="chenying0907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0" name="chenying0907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1" name="chenying0907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2" name="chenying0907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3" name="chenying0907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4" name="chenying0907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5" name="chenying0907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6" name="chenying0907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7" name="chenying0907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8" name="chenying0907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79" name="chenying0907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0" name="chenying0907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1" name="chenying0907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2" name="chenying0907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3" name="chenying0907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4" name="chenying0907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5" name="chenying0907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6" name="chenying0907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7" name="chenying0907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8" name="chenying0907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89" name="chenying0907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0" name="chenying0907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1" name="chenying0907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2" name="chenying0907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3" name="chenying0907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4" name="chenying0907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5" name="chenying0907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6" name="chenying0907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7" name="chenying0907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8" name="chenying0907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99" name="chenying0907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0" name="chenying0907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1" name="chenying0907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2" name="chenying0907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3" name="chenying0907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4" name="chenying0907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5" name="chenying0907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6" name="chenying0907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7" name="chenying0907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8" name="chenying0907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09" name="chenying0907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0" name="chenying0907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1" name="chenying0907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2" name="chenying0907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3" name="chenying0907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4" name="chenying0907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5" name="chenying0907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6" name="chenying0907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7" name="chenying0907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8" name="chenying0907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19" name="chenying0907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0" name="chenying0907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321" name="chenying0907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6" name="PA_chenying0907 5"/>
          <p:cNvGrpSpPr/>
          <p:nvPr>
            <p:custDataLst>
              <p:tags r:id="rId4"/>
            </p:custDataLst>
          </p:nvPr>
        </p:nvGrpSpPr>
        <p:grpSpPr>
          <a:xfrm flipH="1">
            <a:off x="5488026" y="1383583"/>
            <a:ext cx="1928999" cy="1415550"/>
            <a:chOff x="3246438" y="1068388"/>
            <a:chExt cx="5711825" cy="4678363"/>
          </a:xfrm>
          <a:solidFill>
            <a:schemeClr val="tx1"/>
          </a:solidFill>
        </p:grpSpPr>
        <p:sp>
          <p:nvSpPr>
            <p:cNvPr id="144" name="chenying0907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5" name="chenying0907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6" name="chenying0907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7" name="chenying0907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8" name="chenying0907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9" name="chenying0907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0" name="chenying0907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3" name="chenying0907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4" name="chenying0907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5" name="chenying0907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6" name="chenying0907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7" name="chenying0907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8" name="chenying0907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59" name="chenying0907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0" name="chenying0907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1" name="chenying0907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2" name="chenying0907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3" name="chenying0907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4" name="chenying0907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5" name="chenying0907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6" name="chenying0907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7" name="chenying0907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8" name="chenying0907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69" name="chenying0907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0" name="chenying0907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1" name="chenying0907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2" name="chenying0907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3" name="chenying0907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4" name="chenying0907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5" name="chenying0907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6" name="chenying0907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7" name="chenying0907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8" name="chenying0907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79" name="chenying0907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0" name="chenying0907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1" name="chenying0907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2" name="chenying0907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3" name="chenying0907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4" name="chenying0907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5" name="chenying0907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6" name="chenying0907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7" name="chenying0907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8" name="chenying0907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89" name="chenying0907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0" name="chenying0907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1" name="chenying0907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2" name="chenying0907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3" name="chenying0907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4" name="chenying0907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5" name="chenying0907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6" name="chenying0907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7" name="chenying0907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8" name="chenying0907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99" name="chenying0907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0" name="chenying0907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1" name="chenying0907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2" name="chenying0907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3" name="chenying0907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4" name="chenying0907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5" name="chenying0907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6" name="chenying0907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7" name="chenying0907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8" name="chenying0907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09" name="chenying0907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0" name="chenying0907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1" name="chenying0907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2" name="chenying0907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3" name="chenying0907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4" name="chenying0907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5" name="chenying0907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6" name="chenying0907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7" name="chenying0907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8" name="chenying0907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19" name="chenying0907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0" name="chenying0907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1" name="chenying0907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2" name="chenying0907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3" name="chenying0907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4" name="chenying0907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5" name="chenying0907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6" name="chenying0907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7" name="chenying0907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8" name="chenying0907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29" name="chenying0907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0" name="chenying0907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1" name="chenying0907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232" name="chenying0907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7" name="PA_chenying0907 6"/>
          <p:cNvGrpSpPr/>
          <p:nvPr>
            <p:custDataLst>
              <p:tags r:id="rId5"/>
            </p:custDataLst>
          </p:nvPr>
        </p:nvGrpSpPr>
        <p:grpSpPr>
          <a:xfrm flipH="1" rot="626096">
            <a:off x="5913784" y="2823220"/>
            <a:ext cx="1791901" cy="1259655"/>
            <a:chOff x="3246438" y="1068388"/>
            <a:chExt cx="5711825" cy="4678363"/>
          </a:xfrm>
          <a:solidFill>
            <a:schemeClr val="tx1"/>
          </a:solidFill>
        </p:grpSpPr>
        <p:sp>
          <p:nvSpPr>
            <p:cNvPr id="55" name="chenying0907 5"/>
            <p:cNvSpPr/>
            <p:nvPr/>
          </p:nvSpPr>
          <p:spPr bwMode="auto">
            <a:xfrm>
              <a:off x="3251201" y="3335338"/>
              <a:ext cx="1773238" cy="1609725"/>
            </a:xfrm>
            <a:custGeom>
              <a:gdLst>
                <a:gd fmla="*/ 1697 w 1708" name="T0"/>
                <a:gd fmla="*/ 1365 h 1551" name="T1"/>
                <a:gd fmla="*/ 1422 w 1708" name="T2"/>
                <a:gd fmla="*/ 1470 h 1551" name="T3"/>
                <a:gd fmla="*/ 1072 w 1708" name="T4"/>
                <a:gd fmla="*/ 1471 h 1551" name="T5"/>
                <a:gd fmla="*/ 478 w 1708" name="T6"/>
                <a:gd fmla="*/ 1262 h 1551" name="T7"/>
                <a:gd fmla="*/ 166 w 1708" name="T8"/>
                <a:gd fmla="*/ 672 h 1551" name="T9"/>
                <a:gd fmla="*/ 422 w 1708" name="T10"/>
                <a:gd fmla="*/ 54 h 1551" name="T11"/>
                <a:gd fmla="*/ 393 w 1708" name="T12"/>
                <a:gd fmla="*/ 16 h 1551" name="T13"/>
                <a:gd fmla="*/ 349 w 1708" name="T14"/>
                <a:gd fmla="*/ 1214 h 1551" name="T15"/>
                <a:gd fmla="*/ 906 w 1708" name="T16"/>
                <a:gd fmla="*/ 1500 h 1551" name="T17"/>
                <a:gd fmla="*/ 1579 w 1708" name="T18"/>
                <a:gd fmla="*/ 1467 h 1551" name="T19"/>
                <a:gd fmla="*/ 1704 w 1708" name="T20"/>
                <a:gd fmla="*/ 1373 h 1551" name="T21"/>
                <a:gd fmla="*/ 1697 w 1708" name="T22"/>
                <a:gd fmla="*/ 1365 h 15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551" w="1708">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56" name="chenying0907 6"/>
            <p:cNvSpPr/>
            <p:nvPr/>
          </p:nvSpPr>
          <p:spPr bwMode="auto">
            <a:xfrm>
              <a:off x="3246438" y="1457326"/>
              <a:ext cx="2112963" cy="1933575"/>
            </a:xfrm>
            <a:custGeom>
              <a:gdLst>
                <a:gd fmla="*/ 394 w 2035" name="T0"/>
                <a:gd fmla="*/ 1839 h 1862" name="T1"/>
                <a:gd fmla="*/ 299 w 2035" name="T2"/>
                <a:gd fmla="*/ 1656 h 1862" name="T3"/>
                <a:gd fmla="*/ 221 w 2035" name="T4"/>
                <a:gd fmla="*/ 1452 h 1862" name="T5"/>
                <a:gd fmla="*/ 241 w 2035" name="T6"/>
                <a:gd fmla="*/ 997 h 1862" name="T7"/>
                <a:gd fmla="*/ 650 w 2035" name="T8"/>
                <a:gd fmla="*/ 365 h 1862" name="T9"/>
                <a:gd fmla="*/ 1301 w 2035" name="T10"/>
                <a:gd fmla="*/ 65 h 1862" name="T11"/>
                <a:gd fmla="*/ 1991 w 2035" name="T12"/>
                <a:gd fmla="*/ 323 h 1862" name="T13"/>
                <a:gd fmla="*/ 2019 w 2035" name="T14"/>
                <a:gd fmla="*/ 295 h 1862" name="T15"/>
                <a:gd fmla="*/ 1371 w 2035" name="T16"/>
                <a:gd fmla="*/ 0 h 1862" name="T17"/>
                <a:gd fmla="*/ 709 w 2035" name="T18"/>
                <a:gd fmla="*/ 241 h 1862" name="T19"/>
                <a:gd fmla="*/ 226 w 2035" name="T20"/>
                <a:gd fmla="*/ 1619 h 1862" name="T21"/>
                <a:gd fmla="*/ 375 w 2035" name="T22"/>
                <a:gd fmla="*/ 1851 h 1862" name="T23"/>
                <a:gd fmla="*/ 394 w 2035" name="T24"/>
                <a:gd fmla="*/ 1839 h 186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862" w="2034">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57" name="chenying0907 7"/>
            <p:cNvSpPr/>
            <p:nvPr/>
          </p:nvSpPr>
          <p:spPr bwMode="auto">
            <a:xfrm>
              <a:off x="5292726" y="1068388"/>
              <a:ext cx="2541588" cy="1016000"/>
            </a:xfrm>
            <a:custGeom>
              <a:gdLst>
                <a:gd fmla="*/ 38 w 2447" name="T0"/>
                <a:gd fmla="*/ 664 h 979" name="T1"/>
                <a:gd fmla="*/ 1375 w 2447" name="T2"/>
                <a:gd fmla="*/ 104 h 979" name="T3"/>
                <a:gd fmla="*/ 2005 w 2447" name="T4"/>
                <a:gd fmla="*/ 373 h 979" name="T5"/>
                <a:gd fmla="*/ 2402 w 2447" name="T6"/>
                <a:gd fmla="*/ 953 h 979" name="T7"/>
                <a:gd fmla="*/ 2442 w 2447" name="T8"/>
                <a:gd fmla="*/ 943 h 979" name="T9"/>
                <a:gd fmla="*/ 1377 w 2447" name="T10"/>
                <a:gd fmla="*/ 41 h 979" name="T11"/>
                <a:gd fmla="*/ 622 w 2447" name="T12"/>
                <a:gd fmla="*/ 99 h 979" name="T13"/>
                <a:gd fmla="*/ 15 w 2447" name="T14"/>
                <a:gd fmla="*/ 622 h 979" name="T15"/>
                <a:gd fmla="*/ 6 w 2447" name="T16"/>
                <a:gd fmla="*/ 656 h 979" name="T17"/>
                <a:gd fmla="*/ 38 w 2447" name="T18"/>
                <a:gd fmla="*/ 664 h 97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79" w="2447">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58" name="chenying0907 8"/>
            <p:cNvSpPr/>
            <p:nvPr/>
          </p:nvSpPr>
          <p:spPr bwMode="auto">
            <a:xfrm>
              <a:off x="7777163" y="1998663"/>
              <a:ext cx="1181100" cy="2060575"/>
            </a:xfrm>
            <a:custGeom>
              <a:gdLst>
                <a:gd fmla="*/ 20 w 1137" name="T0"/>
                <a:gd fmla="*/ 63 h 1984" name="T1"/>
                <a:gd fmla="*/ 215 w 1137" name="T2"/>
                <a:gd fmla="*/ 53 h 1984" name="T3"/>
                <a:gd fmla="*/ 400 w 1137" name="T4"/>
                <a:gd fmla="*/ 98 h 1984" name="T5"/>
                <a:gd fmla="*/ 735 w 1137" name="T6"/>
                <a:gd fmla="*/ 336 h 1984" name="T7"/>
                <a:gd fmla="*/ 1044 w 1137" name="T8"/>
                <a:gd fmla="*/ 988 h 1984" name="T9"/>
                <a:gd fmla="*/ 897 w 1137" name="T10"/>
                <a:gd fmla="*/ 1554 h 1984" name="T11"/>
                <a:gd fmla="*/ 343 w 1137" name="T12"/>
                <a:gd fmla="*/ 1942 h 1984" name="T13"/>
                <a:gd fmla="*/ 358 w 1137" name="T14"/>
                <a:gd fmla="*/ 1980 h 1984" name="T15"/>
                <a:gd fmla="*/ 953 w 1137" name="T16"/>
                <a:gd fmla="*/ 1587 h 1984" name="T17"/>
                <a:gd fmla="*/ 1107 w 1137" name="T18"/>
                <a:gd fmla="*/ 964 h 1984" name="T19"/>
                <a:gd fmla="*/ 752 w 1137" name="T20"/>
                <a:gd fmla="*/ 266 h 1984" name="T21"/>
                <a:gd fmla="*/ 415 w 1137" name="T22"/>
                <a:gd fmla="*/ 44 h 1984" name="T23"/>
                <a:gd fmla="*/ 215 w 1137" name="T24"/>
                <a:gd fmla="*/ 2 h 1984" name="T25"/>
                <a:gd fmla="*/ 119 w 1137" name="T26"/>
                <a:gd fmla="*/ 7 h 1984" name="T27"/>
                <a:gd fmla="*/ 14 w 1137" name="T28"/>
                <a:gd fmla="*/ 41 h 1984" name="T29"/>
                <a:gd fmla="*/ 20 w 1137" name="T30"/>
                <a:gd fmla="*/ 63 h 1984"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984" w="1137">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59" name="chenying0907 9"/>
            <p:cNvSpPr/>
            <p:nvPr/>
          </p:nvSpPr>
          <p:spPr bwMode="auto">
            <a:xfrm>
              <a:off x="7016751" y="4010026"/>
              <a:ext cx="1208088" cy="1095375"/>
            </a:xfrm>
            <a:custGeom>
              <a:gdLst>
                <a:gd fmla="*/ 1056 w 1164" name="T0"/>
                <a:gd fmla="*/ 16 h 1055" name="T1"/>
                <a:gd fmla="*/ 1085 w 1164" name="T2"/>
                <a:gd fmla="*/ 64 h 1055" name="T3"/>
                <a:gd fmla="*/ 1110 w 1164" name="T4"/>
                <a:gd fmla="*/ 176 h 1055" name="T5"/>
                <a:gd fmla="*/ 1081 w 1164" name="T6"/>
                <a:gd fmla="*/ 362 h 1055" name="T7"/>
                <a:gd fmla="*/ 828 w 1164" name="T8"/>
                <a:gd fmla="*/ 714 h 1055" name="T9"/>
                <a:gd fmla="*/ 30 w 1164" name="T10"/>
                <a:gd fmla="*/ 996 h 1055" name="T11"/>
                <a:gd fmla="*/ 30 w 1164" name="T12"/>
                <a:gd fmla="*/ 1042 h 1055" name="T13"/>
                <a:gd fmla="*/ 893 w 1164" name="T14"/>
                <a:gd fmla="*/ 736 h 1055" name="T15"/>
                <a:gd fmla="*/ 1143 w 1164" name="T16"/>
                <a:gd fmla="*/ 346 h 1055" name="T17"/>
                <a:gd fmla="*/ 1154 w 1164" name="T18"/>
                <a:gd fmla="*/ 140 h 1055" name="T19"/>
                <a:gd fmla="*/ 1121 w 1164" name="T20"/>
                <a:gd fmla="*/ 43 h 1055" name="T21"/>
                <a:gd fmla="*/ 1066 w 1164" name="T22"/>
                <a:gd fmla="*/ 4 h 1055" name="T23"/>
                <a:gd fmla="*/ 1056 w 1164" name="T24"/>
                <a:gd fmla="*/ 16 h 105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055" w="1164">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0" name="chenying0907 10"/>
            <p:cNvSpPr/>
            <p:nvPr/>
          </p:nvSpPr>
          <p:spPr bwMode="auto">
            <a:xfrm>
              <a:off x="4975226" y="4775201"/>
              <a:ext cx="1274763" cy="733425"/>
            </a:xfrm>
            <a:custGeom>
              <a:gdLst>
                <a:gd fmla="*/ 28 w 1229" name="T0"/>
                <a:gd fmla="*/ 8 h 706" name="T1"/>
                <a:gd fmla="*/ 139 w 1229" name="T2"/>
                <a:gd fmla="*/ 371 h 706" name="T3"/>
                <a:gd fmla="*/ 420 w 1229" name="T4"/>
                <a:gd fmla="*/ 595 h 706" name="T5"/>
                <a:gd fmla="*/ 1199 w 1229" name="T6"/>
                <a:gd fmla="*/ 617 h 706" name="T7"/>
                <a:gd fmla="*/ 1186 w 1229" name="T8"/>
                <a:gd fmla="*/ 571 h 706" name="T9"/>
                <a:gd fmla="*/ 469 w 1229" name="T10"/>
                <a:gd fmla="*/ 549 h 706" name="T11"/>
                <a:gd fmla="*/ 191 w 1229" name="T12"/>
                <a:gd fmla="*/ 341 h 706" name="T13"/>
                <a:gd fmla="*/ 105 w 1229" name="T14"/>
                <a:gd fmla="*/ 187 h 706" name="T15"/>
                <a:gd fmla="*/ 43 w 1229" name="T16"/>
                <a:gd fmla="*/ 7 h 706" name="T17"/>
                <a:gd fmla="*/ 28 w 1229" name="T18"/>
                <a:gd fmla="*/ 8 h 706"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06" w="1229">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1" name="chenying0907 11"/>
            <p:cNvSpPr/>
            <p:nvPr/>
          </p:nvSpPr>
          <p:spPr bwMode="auto">
            <a:xfrm>
              <a:off x="6203951" y="5040313"/>
              <a:ext cx="1285875" cy="706438"/>
            </a:xfrm>
            <a:custGeom>
              <a:gdLst>
                <a:gd fmla="*/ 9 w 1238" name="T0"/>
                <a:gd fmla="*/ 343 h 681" name="T1"/>
                <a:gd fmla="*/ 575 w 1238" name="T2"/>
                <a:gd fmla="*/ 605 h 681" name="T3"/>
                <a:gd fmla="*/ 1222 w 1238" name="T4"/>
                <a:gd fmla="*/ 529 h 681" name="T5"/>
                <a:gd fmla="*/ 1222 w 1238" name="T6"/>
                <a:gd fmla="*/ 485 h 681" name="T7"/>
                <a:gd fmla="*/ 968 w 1238" name="T8"/>
                <a:gd fmla="*/ 314 h 681" name="T9"/>
                <a:gd fmla="*/ 825 w 1238" name="T10"/>
                <a:gd fmla="*/ 32 h 681" name="T11"/>
                <a:gd fmla="*/ 776 w 1238" name="T12"/>
                <a:gd fmla="*/ 46 h 681" name="T13"/>
                <a:gd fmla="*/ 921 w 1238" name="T14"/>
                <a:gd fmla="*/ 340 h 681" name="T15"/>
                <a:gd fmla="*/ 1196 w 1238" name="T16"/>
                <a:gd fmla="*/ 529 h 681" name="T17"/>
                <a:gd fmla="*/ 1196 w 1238" name="T18"/>
                <a:gd fmla="*/ 485 h 681" name="T19"/>
                <a:gd fmla="*/ 23 w 1238" name="T20"/>
                <a:gd fmla="*/ 324 h 681" name="T21"/>
                <a:gd fmla="*/ 9 w 1238" name="T22"/>
                <a:gd fmla="*/ 343 h 68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81" w="1238">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p:nvPr/>
            </p:nvSpPr>
            <p:spPr bwMode="auto">
              <a:xfrm>
                <a:off x="7805738" y="2135188"/>
                <a:ext cx="109538" cy="38100"/>
              </a:xfrm>
              <a:custGeom>
                <a:gdLst>
                  <a:gd fmla="*/ 6 w 106" name="T0"/>
                  <a:gd fmla="*/ 35 h 37" name="T1"/>
                  <a:gd fmla="*/ 45 w 106" name="T2"/>
                  <a:gd fmla="*/ 33 h 37" name="T3"/>
                  <a:gd fmla="*/ 97 w 106" name="T4"/>
                  <a:gd fmla="*/ 22 h 37" name="T5"/>
                  <a:gd fmla="*/ 97 w 106" name="T6"/>
                  <a:gd fmla="*/ 6 h 37" name="T7"/>
                  <a:gd fmla="*/ 52 w 106" name="T8"/>
                  <a:gd fmla="*/ 6 h 37" name="T9"/>
                  <a:gd fmla="*/ 4 w 106" name="T10"/>
                  <a:gd fmla="*/ 24 h 37" name="T11"/>
                  <a:gd fmla="*/ 6 w 106" name="T12"/>
                  <a:gd fmla="*/ 35 h 37" name="T13"/>
                </a:gdLst>
                <a:cxnLst>
                  <a:cxn ang="0">
                    <a:pos x="T0" y="T1"/>
                  </a:cxn>
                  <a:cxn ang="0">
                    <a:pos x="T2" y="T3"/>
                  </a:cxn>
                  <a:cxn ang="0">
                    <a:pos x="T4" y="T5"/>
                  </a:cxn>
                  <a:cxn ang="0">
                    <a:pos x="T6" y="T7"/>
                  </a:cxn>
                  <a:cxn ang="0">
                    <a:pos x="T8" y="T9"/>
                  </a:cxn>
                  <a:cxn ang="0">
                    <a:pos x="T10" y="T11"/>
                  </a:cxn>
                  <a:cxn ang="0">
                    <a:pos x="T12" y="T13"/>
                  </a:cxn>
                </a:cxnLst>
                <a:rect b="b" l="0" r="r" t="0"/>
                <a:pathLst>
                  <a:path h="37" w="105">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4" name="chenying0907 13"/>
              <p:cNvSpPr/>
              <p:nvPr/>
            </p:nvSpPr>
            <p:spPr bwMode="auto">
              <a:xfrm>
                <a:off x="8018463" y="2144713"/>
                <a:ext cx="92075" cy="34925"/>
              </a:xfrm>
              <a:custGeom>
                <a:gdLst>
                  <a:gd fmla="*/ 4 w 89" name="T0"/>
                  <a:gd fmla="*/ 9 h 35" name="T1"/>
                  <a:gd fmla="*/ 79 w 89" name="T2"/>
                  <a:gd fmla="*/ 34 h 35" name="T3"/>
                  <a:gd fmla="*/ 83 w 89" name="T4"/>
                  <a:gd fmla="*/ 20 h 35" name="T5"/>
                  <a:gd fmla="*/ 7 w 89" name="T6"/>
                  <a:gd fmla="*/ 0 h 35" name="T7"/>
                  <a:gd fmla="*/ 4 w 89" name="T8"/>
                  <a:gd fmla="*/ 9 h 35" name="T9"/>
                </a:gdLst>
                <a:cxnLst>
                  <a:cxn ang="0">
                    <a:pos x="T0" y="T1"/>
                  </a:cxn>
                  <a:cxn ang="0">
                    <a:pos x="T2" y="T3"/>
                  </a:cxn>
                  <a:cxn ang="0">
                    <a:pos x="T4" y="T5"/>
                  </a:cxn>
                  <a:cxn ang="0">
                    <a:pos x="T6" y="T7"/>
                  </a:cxn>
                  <a:cxn ang="0">
                    <a:pos x="T8" y="T9"/>
                  </a:cxn>
                </a:cxnLst>
                <a:rect b="b" l="0" r="r" t="0"/>
                <a:pathLst>
                  <a:path h="35" w="89">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5" name="chenying0907 14"/>
              <p:cNvSpPr/>
              <p:nvPr/>
            </p:nvSpPr>
            <p:spPr bwMode="auto">
              <a:xfrm>
                <a:off x="8228013" y="2225676"/>
                <a:ext cx="107950" cy="61913"/>
              </a:xfrm>
              <a:custGeom>
                <a:gdLst>
                  <a:gd fmla="*/ 6 w 105" name="T0"/>
                  <a:gd fmla="*/ 10 h 59" name="T1"/>
                  <a:gd fmla="*/ 91 w 105" name="T2"/>
                  <a:gd fmla="*/ 55 h 59" name="T3"/>
                  <a:gd fmla="*/ 99 w 105" name="T4"/>
                  <a:gd fmla="*/ 44 h 59" name="T5"/>
                  <a:gd fmla="*/ 9 w 105" name="T6"/>
                  <a:gd fmla="*/ 1 h 59" name="T7"/>
                  <a:gd fmla="*/ 6 w 105" name="T8"/>
                  <a:gd fmla="*/ 10 h 59" name="T9"/>
                </a:gdLst>
                <a:cxnLst>
                  <a:cxn ang="0">
                    <a:pos x="T0" y="T1"/>
                  </a:cxn>
                  <a:cxn ang="0">
                    <a:pos x="T2" y="T3"/>
                  </a:cxn>
                  <a:cxn ang="0">
                    <a:pos x="T4" y="T5"/>
                  </a:cxn>
                  <a:cxn ang="0">
                    <a:pos x="T6" y="T7"/>
                  </a:cxn>
                  <a:cxn ang="0">
                    <a:pos x="T8" y="T9"/>
                  </a:cxn>
                </a:cxnLst>
                <a:rect b="b" l="0" r="r" t="0"/>
                <a:pathLst>
                  <a:path h="59" w="105">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6" name="chenying0907 15"/>
              <p:cNvSpPr/>
              <p:nvPr/>
            </p:nvSpPr>
            <p:spPr bwMode="auto">
              <a:xfrm>
                <a:off x="8421688" y="2389188"/>
                <a:ext cx="77788" cy="84138"/>
              </a:xfrm>
              <a:custGeom>
                <a:gdLst>
                  <a:gd fmla="*/ 1 w 75" name="T0"/>
                  <a:gd fmla="*/ 1 h 81" name="T1"/>
                  <a:gd fmla="*/ 14 w 75" name="T2"/>
                  <a:gd fmla="*/ 20 h 81" name="T3"/>
                  <a:gd fmla="*/ 31 w 75" name="T4"/>
                  <a:gd fmla="*/ 42 h 81" name="T5"/>
                  <a:gd fmla="*/ 62 w 75" name="T6"/>
                  <a:gd fmla="*/ 77 h 81" name="T7"/>
                  <a:gd fmla="*/ 72 w 75" name="T8"/>
                  <a:gd fmla="*/ 71 h 81" name="T9"/>
                  <a:gd fmla="*/ 45 w 75" name="T10"/>
                  <a:gd fmla="*/ 35 h 81" name="T11"/>
                  <a:gd fmla="*/ 24 w 75" name="T12"/>
                  <a:gd fmla="*/ 16 h 81" name="T13"/>
                  <a:gd fmla="*/ 2 w 75" name="T14"/>
                  <a:gd fmla="*/ 0 h 81" name="T15"/>
                  <a:gd fmla="*/ 1 w 75" name="T16"/>
                  <a:gd fmla="*/ 1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75">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7" name="chenying0907 16"/>
              <p:cNvSpPr/>
              <p:nvPr/>
            </p:nvSpPr>
            <p:spPr bwMode="auto">
              <a:xfrm>
                <a:off x="8572501" y="2570163"/>
                <a:ext cx="60325" cy="90488"/>
              </a:xfrm>
              <a:custGeom>
                <a:gdLst>
                  <a:gd fmla="*/ 3 w 57" name="T0"/>
                  <a:gd fmla="*/ 10 h 88" name="T1"/>
                  <a:gd fmla="*/ 47 w 57" name="T2"/>
                  <a:gd fmla="*/ 83 h 88" name="T3"/>
                  <a:gd fmla="*/ 55 w 57" name="T4"/>
                  <a:gd fmla="*/ 77 h 88" name="T5"/>
                  <a:gd fmla="*/ 11 w 57" name="T6"/>
                  <a:gd fmla="*/ 5 h 88" name="T7"/>
                  <a:gd fmla="*/ 3 w 57" name="T8"/>
                  <a:gd fmla="*/ 10 h 88" name="T9"/>
                </a:gdLst>
                <a:cxnLst>
                  <a:cxn ang="0">
                    <a:pos x="T0" y="T1"/>
                  </a:cxn>
                  <a:cxn ang="0">
                    <a:pos x="T2" y="T3"/>
                  </a:cxn>
                  <a:cxn ang="0">
                    <a:pos x="T4" y="T5"/>
                  </a:cxn>
                  <a:cxn ang="0">
                    <a:pos x="T6" y="T7"/>
                  </a:cxn>
                  <a:cxn ang="0">
                    <a:pos x="T8" y="T9"/>
                  </a:cxn>
                </a:cxnLst>
                <a:rect b="b" l="0" r="r" t="0"/>
                <a:pathLst>
                  <a:path h="88" w="57">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8" name="chenying0907 17"/>
              <p:cNvSpPr/>
              <p:nvPr/>
            </p:nvSpPr>
            <p:spPr bwMode="auto">
              <a:xfrm>
                <a:off x="8664576" y="2767013"/>
                <a:ext cx="42863" cy="88900"/>
              </a:xfrm>
              <a:custGeom>
                <a:gdLst>
                  <a:gd fmla="*/ 3 w 41" name="T0"/>
                  <a:gd fmla="*/ 7 h 86" name="T1"/>
                  <a:gd fmla="*/ 30 w 41" name="T2"/>
                  <a:gd fmla="*/ 79 h 86" name="T3"/>
                  <a:gd fmla="*/ 40 w 41" name="T4"/>
                  <a:gd fmla="*/ 76 h 86" name="T5"/>
                  <a:gd fmla="*/ 9 w 41" name="T6"/>
                  <a:gd fmla="*/ 4 h 86" name="T7"/>
                  <a:gd fmla="*/ 3 w 41" name="T8"/>
                  <a:gd fmla="*/ 7 h 86" name="T9"/>
                </a:gdLst>
                <a:cxnLst>
                  <a:cxn ang="0">
                    <a:pos x="T0" y="T1"/>
                  </a:cxn>
                  <a:cxn ang="0">
                    <a:pos x="T2" y="T3"/>
                  </a:cxn>
                  <a:cxn ang="0">
                    <a:pos x="T4" y="T5"/>
                  </a:cxn>
                  <a:cxn ang="0">
                    <a:pos x="T6" y="T7"/>
                  </a:cxn>
                  <a:cxn ang="0">
                    <a:pos x="T8" y="T9"/>
                  </a:cxn>
                </a:cxnLst>
                <a:rect b="b" l="0" r="r" t="0"/>
                <a:pathLst>
                  <a:path h="86" w="41">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69" name="chenying0907 18"/>
              <p:cNvSpPr/>
              <p:nvPr/>
            </p:nvSpPr>
            <p:spPr bwMode="auto">
              <a:xfrm>
                <a:off x="8740776" y="2992438"/>
                <a:ext cx="26988" cy="107950"/>
              </a:xfrm>
              <a:custGeom>
                <a:gdLst>
                  <a:gd fmla="*/ 2 w 27" name="T0"/>
                  <a:gd fmla="*/ 7 h 104" name="T1"/>
                  <a:gd fmla="*/ 17 w 27" name="T2"/>
                  <a:gd fmla="*/ 100 h 104" name="T3"/>
                  <a:gd fmla="*/ 23 w 27" name="T4"/>
                  <a:gd fmla="*/ 100 h 104" name="T5"/>
                  <a:gd fmla="*/ 9 w 27" name="T6"/>
                  <a:gd fmla="*/ 4 h 104" name="T7"/>
                  <a:gd fmla="*/ 2 w 27" name="T8"/>
                  <a:gd fmla="*/ 7 h 104" name="T9"/>
                </a:gdLst>
                <a:cxnLst>
                  <a:cxn ang="0">
                    <a:pos x="T0" y="T1"/>
                  </a:cxn>
                  <a:cxn ang="0">
                    <a:pos x="T2" y="T3"/>
                  </a:cxn>
                  <a:cxn ang="0">
                    <a:pos x="T4" y="T5"/>
                  </a:cxn>
                  <a:cxn ang="0">
                    <a:pos x="T6" y="T7"/>
                  </a:cxn>
                  <a:cxn ang="0">
                    <a:pos x="T8" y="T9"/>
                  </a:cxn>
                </a:cxnLst>
                <a:rect b="b" l="0" r="r" t="0"/>
                <a:pathLst>
                  <a:path h="104" w="27">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0" name="chenying0907 19"/>
              <p:cNvSpPr/>
              <p:nvPr/>
            </p:nvSpPr>
            <p:spPr bwMode="auto">
              <a:xfrm>
                <a:off x="8753476" y="3206751"/>
                <a:ext cx="25400" cy="80963"/>
              </a:xfrm>
              <a:custGeom>
                <a:gdLst>
                  <a:gd fmla="*/ 13 w 24" name="T0"/>
                  <a:gd fmla="*/ 2 h 78" name="T1"/>
                  <a:gd fmla="*/ 4 w 24" name="T2"/>
                  <a:gd fmla="*/ 32 h 78" name="T3"/>
                  <a:gd fmla="*/ 2 w 24" name="T4"/>
                  <a:gd fmla="*/ 46 h 78" name="T5"/>
                  <a:gd fmla="*/ 0 w 24" name="T6"/>
                  <a:gd fmla="*/ 66 h 78" name="T7"/>
                  <a:gd fmla="*/ 13 w 24" name="T8"/>
                  <a:gd fmla="*/ 71 h 78" name="T9"/>
                  <a:gd fmla="*/ 23 w 24" name="T10"/>
                  <a:gd fmla="*/ 39 h 78" name="T11"/>
                  <a:gd fmla="*/ 15 w 24" name="T12"/>
                  <a:gd fmla="*/ 2 h 78" name="T13"/>
                  <a:gd fmla="*/ 13 w 24" name="T14"/>
                  <a:gd fmla="*/ 2 h 78"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8" w="24">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1" name="chenying0907 20"/>
              <p:cNvSpPr/>
              <p:nvPr/>
            </p:nvSpPr>
            <p:spPr bwMode="auto">
              <a:xfrm>
                <a:off x="8672513" y="3368676"/>
                <a:ext cx="61913" cy="100013"/>
              </a:xfrm>
              <a:custGeom>
                <a:gdLst>
                  <a:gd fmla="*/ 46 w 61" name="T0"/>
                  <a:gd fmla="*/ 3 h 97" name="T1"/>
                  <a:gd fmla="*/ 6 w 61" name="T2"/>
                  <a:gd fmla="*/ 81 h 97" name="T3"/>
                  <a:gd fmla="*/ 20 w 61" name="T4"/>
                  <a:gd fmla="*/ 91 h 97" name="T5"/>
                  <a:gd fmla="*/ 52 w 61" name="T6"/>
                  <a:gd fmla="*/ 51 h 97" name="T7"/>
                  <a:gd fmla="*/ 53 w 61" name="T8"/>
                  <a:gd fmla="*/ 3 h 97" name="T9"/>
                  <a:gd fmla="*/ 46 w 61" name="T10"/>
                  <a:gd fmla="*/ 3 h 97" name="T11"/>
                </a:gdLst>
                <a:cxnLst>
                  <a:cxn ang="0">
                    <a:pos x="T0" y="T1"/>
                  </a:cxn>
                  <a:cxn ang="0">
                    <a:pos x="T2" y="T3"/>
                  </a:cxn>
                  <a:cxn ang="0">
                    <a:pos x="T4" y="T5"/>
                  </a:cxn>
                  <a:cxn ang="0">
                    <a:pos x="T6" y="T7"/>
                  </a:cxn>
                  <a:cxn ang="0">
                    <a:pos x="T8" y="T9"/>
                  </a:cxn>
                  <a:cxn ang="0">
                    <a:pos x="T10" y="T11"/>
                  </a:cxn>
                </a:cxnLst>
                <a:rect b="b" l="0" r="r" t="0"/>
                <a:pathLst>
                  <a:path h="97" w="61">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2" name="chenying0907 21"/>
              <p:cNvSpPr/>
              <p:nvPr/>
            </p:nvSpPr>
            <p:spPr bwMode="auto">
              <a:xfrm>
                <a:off x="8559801" y="3544888"/>
                <a:ext cx="68263" cy="84138"/>
              </a:xfrm>
              <a:custGeom>
                <a:gdLst>
                  <a:gd fmla="*/ 51 w 66" name="T0"/>
                  <a:gd fmla="*/ 4 h 81" name="T1"/>
                  <a:gd fmla="*/ 24 w 66" name="T2"/>
                  <a:gd fmla="*/ 33 h 81" name="T3"/>
                  <a:gd fmla="*/ 14 w 66" name="T4"/>
                  <a:gd fmla="*/ 46 h 81" name="T5"/>
                  <a:gd fmla="*/ 5 w 66" name="T6"/>
                  <a:gd fmla="*/ 62 h 81" name="T7"/>
                  <a:gd fmla="*/ 18 w 66" name="T8"/>
                  <a:gd fmla="*/ 75 h 81" name="T9"/>
                  <a:gd fmla="*/ 32 w 66" name="T10"/>
                  <a:gd fmla="*/ 65 h 81" name="T11"/>
                  <a:gd fmla="*/ 45 w 66" name="T12"/>
                  <a:gd fmla="*/ 49 h 81" name="T13"/>
                  <a:gd fmla="*/ 63 w 66" name="T14"/>
                  <a:gd fmla="*/ 11 h 81" name="T15"/>
                  <a:gd fmla="*/ 51 w 66" name="T16"/>
                  <a:gd fmla="*/ 4 h 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81" w="66">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3" name="chenying0907 22"/>
              <p:cNvSpPr/>
              <p:nvPr/>
            </p:nvSpPr>
            <p:spPr bwMode="auto">
              <a:xfrm>
                <a:off x="8374063" y="3732213"/>
                <a:ext cx="80963" cy="65088"/>
              </a:xfrm>
              <a:custGeom>
                <a:gdLst>
                  <a:gd fmla="*/ 66 w 79" name="T0"/>
                  <a:gd fmla="*/ 3 h 62" name="T1"/>
                  <a:gd fmla="*/ 35 w 79" name="T2"/>
                  <a:gd fmla="*/ 23 h 62" name="T3"/>
                  <a:gd fmla="*/ 6 w 79" name="T4"/>
                  <a:gd fmla="*/ 48 h 62" name="T5"/>
                  <a:gd fmla="*/ 14 w 79" name="T6"/>
                  <a:gd fmla="*/ 58 h 62" name="T7"/>
                  <a:gd fmla="*/ 45 w 79" name="T8"/>
                  <a:gd fmla="*/ 38 h 62" name="T9"/>
                  <a:gd fmla="*/ 73 w 79" name="T10"/>
                  <a:gd fmla="*/ 13 h 62" name="T11"/>
                  <a:gd fmla="*/ 66 w 79" name="T12"/>
                  <a:gd fmla="*/ 3 h 62" name="T13"/>
                </a:gdLst>
                <a:cxnLst>
                  <a:cxn ang="0">
                    <a:pos x="T0" y="T1"/>
                  </a:cxn>
                  <a:cxn ang="0">
                    <a:pos x="T2" y="T3"/>
                  </a:cxn>
                  <a:cxn ang="0">
                    <a:pos x="T4" y="T5"/>
                  </a:cxn>
                  <a:cxn ang="0">
                    <a:pos x="T6" y="T7"/>
                  </a:cxn>
                  <a:cxn ang="0">
                    <a:pos x="T8" y="T9"/>
                  </a:cxn>
                  <a:cxn ang="0">
                    <a:pos x="T10" y="T11"/>
                  </a:cxn>
                  <a:cxn ang="0">
                    <a:pos x="T12" y="T13"/>
                  </a:cxn>
                </a:cxnLst>
                <a:rect b="b" l="0" r="r" t="0"/>
                <a:pathLst>
                  <a:path h="62" w="79">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4" name="chenying0907 23"/>
              <p:cNvSpPr/>
              <p:nvPr/>
            </p:nvSpPr>
            <p:spPr bwMode="auto">
              <a:xfrm>
                <a:off x="7953376" y="3932238"/>
                <a:ext cx="93663" cy="30163"/>
              </a:xfrm>
              <a:custGeom>
                <a:gdLst>
                  <a:gd fmla="*/ 82 w 91" name="T0"/>
                  <a:gd fmla="*/ 1 h 30" name="T1"/>
                  <a:gd fmla="*/ 42 w 91" name="T2"/>
                  <a:gd fmla="*/ 5 h 30" name="T3"/>
                  <a:gd fmla="*/ 9 w 91" name="T4"/>
                  <a:gd fmla="*/ 11 h 30" name="T5"/>
                  <a:gd fmla="*/ 9 w 91" name="T6"/>
                  <a:gd fmla="*/ 28 h 30" name="T7"/>
                  <a:gd fmla="*/ 45 w 91" name="T8"/>
                  <a:gd fmla="*/ 27 h 30" name="T9"/>
                  <a:gd fmla="*/ 86 w 91" name="T10"/>
                  <a:gd fmla="*/ 9 h 30" name="T11"/>
                  <a:gd fmla="*/ 82 w 91" name="T12"/>
                  <a:gd fmla="*/ 1 h 30" name="T13"/>
                </a:gdLst>
                <a:cxnLst>
                  <a:cxn ang="0">
                    <a:pos x="T0" y="T1"/>
                  </a:cxn>
                  <a:cxn ang="0">
                    <a:pos x="T2" y="T3"/>
                  </a:cxn>
                  <a:cxn ang="0">
                    <a:pos x="T4" y="T5"/>
                  </a:cxn>
                  <a:cxn ang="0">
                    <a:pos x="T6" y="T7"/>
                  </a:cxn>
                  <a:cxn ang="0">
                    <a:pos x="T8" y="T9"/>
                  </a:cxn>
                  <a:cxn ang="0">
                    <a:pos x="T10" y="T11"/>
                  </a:cxn>
                  <a:cxn ang="0">
                    <a:pos x="T12" y="T13"/>
                  </a:cxn>
                </a:cxnLst>
                <a:rect b="b" l="0" r="r" t="0"/>
                <a:pathLst>
                  <a:path h="30" w="91">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5" name="chenying0907 24"/>
              <p:cNvSpPr/>
              <p:nvPr/>
            </p:nvSpPr>
            <p:spPr bwMode="auto">
              <a:xfrm>
                <a:off x="7991476" y="3992563"/>
                <a:ext cx="65088" cy="77788"/>
              </a:xfrm>
              <a:custGeom>
                <a:gdLst>
                  <a:gd fmla="*/ 2 w 63" name="T0"/>
                  <a:gd fmla="*/ 6 h 74" name="T1"/>
                  <a:gd fmla="*/ 12 w 63" name="T2"/>
                  <a:gd fmla="*/ 18 h 74" name="T3"/>
                  <a:gd fmla="*/ 24 w 63" name="T4"/>
                  <a:gd fmla="*/ 34 h 74" name="T5"/>
                  <a:gd fmla="*/ 36 w 63" name="T6"/>
                  <a:gd fmla="*/ 51 h 74" name="T7"/>
                  <a:gd fmla="*/ 47 w 63" name="T8"/>
                  <a:gd fmla="*/ 66 h 74" name="T9"/>
                  <a:gd fmla="*/ 61 w 63" name="T10"/>
                  <a:gd fmla="*/ 60 h 74" name="T11"/>
                  <a:gd fmla="*/ 37 w 63" name="T12"/>
                  <a:gd fmla="*/ 16 h 74" name="T13"/>
                  <a:gd fmla="*/ 18 w 63" name="T14"/>
                  <a:gd fmla="*/ 3 h 74" name="T15"/>
                  <a:gd fmla="*/ 3 w 63" name="T16"/>
                  <a:gd fmla="*/ 2 h 74" name="T17"/>
                  <a:gd fmla="*/ 2 w 63" name="T18"/>
                  <a:gd fmla="*/ 6 h 7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4" w="62">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6" name="chenying0907 25"/>
              <p:cNvSpPr/>
              <p:nvPr/>
            </p:nvSpPr>
            <p:spPr bwMode="auto">
              <a:xfrm>
                <a:off x="8085138" y="4160838"/>
                <a:ext cx="26988" cy="95250"/>
              </a:xfrm>
              <a:custGeom>
                <a:gdLst>
                  <a:gd fmla="*/ 0 w 26" name="T0"/>
                  <a:gd fmla="*/ 8 h 91" name="T1"/>
                  <a:gd fmla="*/ 6 w 26" name="T2"/>
                  <a:gd fmla="*/ 83 h 91" name="T3"/>
                  <a:gd fmla="*/ 22 w 26" name="T4"/>
                  <a:gd fmla="*/ 83 h 91" name="T5"/>
                  <a:gd fmla="*/ 13 w 26" name="T6"/>
                  <a:gd fmla="*/ 5 h 91" name="T7"/>
                  <a:gd fmla="*/ 0 w 26" name="T8"/>
                  <a:gd fmla="*/ 8 h 91" name="T9"/>
                </a:gdLst>
                <a:cxnLst>
                  <a:cxn ang="0">
                    <a:pos x="T0" y="T1"/>
                  </a:cxn>
                  <a:cxn ang="0">
                    <a:pos x="T2" y="T3"/>
                  </a:cxn>
                  <a:cxn ang="0">
                    <a:pos x="T4" y="T5"/>
                  </a:cxn>
                  <a:cxn ang="0">
                    <a:pos x="T6" y="T7"/>
                  </a:cxn>
                  <a:cxn ang="0">
                    <a:pos x="T8" y="T9"/>
                  </a:cxn>
                </a:cxnLst>
                <a:rect b="b" l="0" r="r" t="0"/>
                <a:pathLst>
                  <a:path h="91" w="26">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7" name="chenying0907 26"/>
              <p:cNvSpPr/>
              <p:nvPr/>
            </p:nvSpPr>
            <p:spPr bwMode="auto">
              <a:xfrm>
                <a:off x="8034338" y="4348163"/>
                <a:ext cx="44450" cy="106363"/>
              </a:xfrm>
              <a:custGeom>
                <a:gdLst>
                  <a:gd fmla="*/ 8 w 43" name="T0"/>
                  <a:gd fmla="*/ 99 h 102" name="T1"/>
                  <a:gd fmla="*/ 32 w 43" name="T2"/>
                  <a:gd fmla="*/ 61 h 102" name="T3"/>
                  <a:gd fmla="*/ 42 w 43" name="T4"/>
                  <a:gd fmla="*/ 9 h 102" name="T5"/>
                  <a:gd fmla="*/ 27 w 43" name="T6"/>
                  <a:gd fmla="*/ 7 h 102" name="T7"/>
                  <a:gd fmla="*/ 13 w 43" name="T8"/>
                  <a:gd fmla="*/ 50 h 102" name="T9"/>
                  <a:gd fmla="*/ 1 w 43" name="T10"/>
                  <a:gd fmla="*/ 95 h 102" name="T11"/>
                  <a:gd fmla="*/ 8 w 43" name="T12"/>
                  <a:gd fmla="*/ 99 h 102" name="T13"/>
                </a:gdLst>
                <a:cxnLst>
                  <a:cxn ang="0">
                    <a:pos x="T0" y="T1"/>
                  </a:cxn>
                  <a:cxn ang="0">
                    <a:pos x="T2" y="T3"/>
                  </a:cxn>
                  <a:cxn ang="0">
                    <a:pos x="T4" y="T5"/>
                  </a:cxn>
                  <a:cxn ang="0">
                    <a:pos x="T6" y="T7"/>
                  </a:cxn>
                  <a:cxn ang="0">
                    <a:pos x="T8" y="T9"/>
                  </a:cxn>
                  <a:cxn ang="0">
                    <a:pos x="T10" y="T11"/>
                  </a:cxn>
                  <a:cxn ang="0">
                    <a:pos x="T12" y="T13"/>
                  </a:cxn>
                </a:cxnLst>
                <a:rect b="b" l="0" r="r" t="0"/>
                <a:pathLst>
                  <a:path h="102" w="43">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8" name="chenying0907 27"/>
              <p:cNvSpPr/>
              <p:nvPr/>
            </p:nvSpPr>
            <p:spPr bwMode="auto">
              <a:xfrm>
                <a:off x="7883526" y="4581526"/>
                <a:ext cx="80963" cy="74613"/>
              </a:xfrm>
              <a:custGeom>
                <a:gdLst>
                  <a:gd fmla="*/ 7 w 78" name="T0"/>
                  <a:gd fmla="*/ 69 h 72" name="T1"/>
                  <a:gd fmla="*/ 45 w 78" name="T2"/>
                  <a:gd fmla="*/ 47 h 72" name="T3"/>
                  <a:gd fmla="*/ 75 w 78" name="T4"/>
                  <a:gd fmla="*/ 11 h 72" name="T5"/>
                  <a:gd fmla="*/ 67 w 78" name="T6"/>
                  <a:gd fmla="*/ 5 h 72" name="T7"/>
                  <a:gd fmla="*/ 37 w 78" name="T8"/>
                  <a:gd fmla="*/ 33 h 72" name="T9"/>
                  <a:gd fmla="*/ 4 w 78" name="T10"/>
                  <a:gd fmla="*/ 63 h 72" name="T11"/>
                  <a:gd fmla="*/ 7 w 78" name="T12"/>
                  <a:gd fmla="*/ 69 h 72" name="T13"/>
                </a:gdLst>
                <a:cxnLst>
                  <a:cxn ang="0">
                    <a:pos x="T0" y="T1"/>
                  </a:cxn>
                  <a:cxn ang="0">
                    <a:pos x="T2" y="T3"/>
                  </a:cxn>
                  <a:cxn ang="0">
                    <a:pos x="T4" y="T5"/>
                  </a:cxn>
                  <a:cxn ang="0">
                    <a:pos x="T6" y="T7"/>
                  </a:cxn>
                  <a:cxn ang="0">
                    <a:pos x="T8" y="T9"/>
                  </a:cxn>
                  <a:cxn ang="0">
                    <a:pos x="T10" y="T11"/>
                  </a:cxn>
                  <a:cxn ang="0">
                    <a:pos x="T12" y="T13"/>
                  </a:cxn>
                </a:cxnLst>
                <a:rect b="b" l="0" r="r" t="0"/>
                <a:pathLst>
                  <a:path h="72" w="78">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79" name="chenying0907 28"/>
              <p:cNvSpPr/>
              <p:nvPr/>
            </p:nvSpPr>
            <p:spPr bwMode="auto">
              <a:xfrm>
                <a:off x="7666038" y="4762501"/>
                <a:ext cx="120650" cy="58738"/>
              </a:xfrm>
              <a:custGeom>
                <a:gdLst>
                  <a:gd fmla="*/ 6 w 117" name="T0"/>
                  <a:gd fmla="*/ 56 h 56" name="T1"/>
                  <a:gd fmla="*/ 111 w 117" name="T2"/>
                  <a:gd fmla="*/ 13 h 56" name="T3"/>
                  <a:gd fmla="*/ 105 w 117" name="T4"/>
                  <a:gd fmla="*/ 2 h 56" name="T5"/>
                  <a:gd fmla="*/ 5 w 117" name="T6"/>
                  <a:gd fmla="*/ 48 h 56" name="T7"/>
                  <a:gd fmla="*/ 6 w 117" name="T8"/>
                  <a:gd fmla="*/ 56 h 56" name="T9"/>
                </a:gdLst>
                <a:cxnLst>
                  <a:cxn ang="0">
                    <a:pos x="T0" y="T1"/>
                  </a:cxn>
                  <a:cxn ang="0">
                    <a:pos x="T2" y="T3"/>
                  </a:cxn>
                  <a:cxn ang="0">
                    <a:pos x="T4" y="T5"/>
                  </a:cxn>
                  <a:cxn ang="0">
                    <a:pos x="T6" y="T7"/>
                  </a:cxn>
                  <a:cxn ang="0">
                    <a:pos x="T8" y="T9"/>
                  </a:cxn>
                </a:cxnLst>
                <a:rect b="b" l="0" r="r" t="0"/>
                <a:pathLst>
                  <a:path h="56" w="117">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0" name="chenying0907 29"/>
              <p:cNvSpPr/>
              <p:nvPr/>
            </p:nvSpPr>
            <p:spPr bwMode="auto">
              <a:xfrm>
                <a:off x="7434263" y="4868863"/>
                <a:ext cx="123825" cy="47625"/>
              </a:xfrm>
              <a:custGeom>
                <a:gdLst>
                  <a:gd fmla="*/ 4 w 120" name="T0"/>
                  <a:gd fmla="*/ 46 h 46" name="T1"/>
                  <a:gd fmla="*/ 117 w 120" name="T2"/>
                  <a:gd fmla="*/ 10 h 46" name="T3"/>
                  <a:gd fmla="*/ 112 w 120" name="T4"/>
                  <a:gd fmla="*/ 2 h 46" name="T5"/>
                  <a:gd fmla="*/ 3 w 120" name="T6"/>
                  <a:gd fmla="*/ 39 h 46" name="T7"/>
                  <a:gd fmla="*/ 4 w 120" name="T8"/>
                  <a:gd fmla="*/ 46 h 46" name="T9"/>
                </a:gdLst>
                <a:cxnLst>
                  <a:cxn ang="0">
                    <a:pos x="T0" y="T1"/>
                  </a:cxn>
                  <a:cxn ang="0">
                    <a:pos x="T2" y="T3"/>
                  </a:cxn>
                  <a:cxn ang="0">
                    <a:pos x="T4" y="T5"/>
                  </a:cxn>
                  <a:cxn ang="0">
                    <a:pos x="T6" y="T7"/>
                  </a:cxn>
                  <a:cxn ang="0">
                    <a:pos x="T8" y="T9"/>
                  </a:cxn>
                </a:cxnLst>
                <a:rect b="b" l="0" r="r" t="0"/>
                <a:pathLst>
                  <a:path h="46" w="120">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1" name="chenying0907 30"/>
              <p:cNvSpPr/>
              <p:nvPr/>
            </p:nvSpPr>
            <p:spPr bwMode="auto">
              <a:xfrm>
                <a:off x="7192963" y="4932363"/>
                <a:ext cx="153988" cy="38100"/>
              </a:xfrm>
              <a:custGeom>
                <a:gdLst>
                  <a:gd fmla="*/ 6 w 148" name="T0"/>
                  <a:gd fmla="*/ 36 h 37" name="T1"/>
                  <a:gd fmla="*/ 137 w 148" name="T2"/>
                  <a:gd fmla="*/ 20 h 37" name="T3"/>
                  <a:gd fmla="*/ 133 w 148" name="T4"/>
                  <a:gd fmla="*/ 3 h 37" name="T5"/>
                  <a:gd fmla="*/ 3 w 148" name="T6"/>
                  <a:gd fmla="*/ 31 h 37" name="T7"/>
                  <a:gd fmla="*/ 6 w 148" name="T8"/>
                  <a:gd fmla="*/ 36 h 37" name="T9"/>
                </a:gdLst>
                <a:cxnLst>
                  <a:cxn ang="0">
                    <a:pos x="T0" y="T1"/>
                  </a:cxn>
                  <a:cxn ang="0">
                    <a:pos x="T2" y="T3"/>
                  </a:cxn>
                  <a:cxn ang="0">
                    <a:pos x="T4" y="T5"/>
                  </a:cxn>
                  <a:cxn ang="0">
                    <a:pos x="T6" y="T7"/>
                  </a:cxn>
                  <a:cxn ang="0">
                    <a:pos x="T8" y="T9"/>
                  </a:cxn>
                </a:cxnLst>
                <a:rect b="b" l="0" r="r" t="0"/>
                <a:pathLst>
                  <a:path h="37" w="148">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2" name="chenying0907 31"/>
              <p:cNvSpPr/>
              <p:nvPr/>
            </p:nvSpPr>
            <p:spPr bwMode="auto">
              <a:xfrm>
                <a:off x="6989763" y="4945063"/>
                <a:ext cx="88900" cy="22225"/>
              </a:xfrm>
              <a:custGeom>
                <a:gdLst>
                  <a:gd fmla="*/ 4 w 86" name="T0"/>
                  <a:gd fmla="*/ 18 h 22" name="T1"/>
                  <a:gd fmla="*/ 80 w 86" name="T2"/>
                  <a:gd fmla="*/ 10 h 22" name="T3"/>
                  <a:gd fmla="*/ 77 w 86" name="T4"/>
                  <a:gd fmla="*/ 1 h 22" name="T5"/>
                  <a:gd fmla="*/ 4 w 86" name="T6"/>
                  <a:gd fmla="*/ 8 h 22" name="T7"/>
                  <a:gd fmla="*/ 4 w 86" name="T8"/>
                  <a:gd fmla="*/ 18 h 22" name="T9"/>
                </a:gdLst>
                <a:cxnLst>
                  <a:cxn ang="0">
                    <a:pos x="T0" y="T1"/>
                  </a:cxn>
                  <a:cxn ang="0">
                    <a:pos x="T2" y="T3"/>
                  </a:cxn>
                  <a:cxn ang="0">
                    <a:pos x="T4" y="T5"/>
                  </a:cxn>
                  <a:cxn ang="0">
                    <a:pos x="T6" y="T7"/>
                  </a:cxn>
                  <a:cxn ang="0">
                    <a:pos x="T8" y="T9"/>
                  </a:cxn>
                </a:cxnLst>
                <a:rect b="b" l="0" r="r" t="0"/>
                <a:pathLst>
                  <a:path h="22" w="86">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3" name="chenying0907 32"/>
              <p:cNvSpPr/>
              <p:nvPr/>
            </p:nvSpPr>
            <p:spPr bwMode="auto">
              <a:xfrm>
                <a:off x="6748463" y="4924426"/>
                <a:ext cx="80963" cy="31750"/>
              </a:xfrm>
              <a:custGeom>
                <a:gdLst>
                  <a:gd fmla="*/ 6 w 79" name="T0"/>
                  <a:gd fmla="*/ 17 h 31" name="T1"/>
                  <a:gd fmla="*/ 37 w 79" name="T2"/>
                  <a:gd fmla="*/ 24 h 31" name="T3"/>
                  <a:gd fmla="*/ 72 w 79" name="T4"/>
                  <a:gd fmla="*/ 31 h 31" name="T5"/>
                  <a:gd fmla="*/ 75 w 79" name="T6"/>
                  <a:gd fmla="*/ 21 h 31" name="T7"/>
                  <a:gd fmla="*/ 6 w 79" name="T8"/>
                  <a:gd fmla="*/ 6 h 31" name="T9"/>
                  <a:gd fmla="*/ 6 w 79" name="T10"/>
                  <a:gd fmla="*/ 17 h 31" name="T11"/>
                </a:gdLst>
                <a:cxnLst>
                  <a:cxn ang="0">
                    <a:pos x="T0" y="T1"/>
                  </a:cxn>
                  <a:cxn ang="0">
                    <a:pos x="T2" y="T3"/>
                  </a:cxn>
                  <a:cxn ang="0">
                    <a:pos x="T4" y="T5"/>
                  </a:cxn>
                  <a:cxn ang="0">
                    <a:pos x="T6" y="T7"/>
                  </a:cxn>
                  <a:cxn ang="0">
                    <a:pos x="T8" y="T9"/>
                  </a:cxn>
                  <a:cxn ang="0">
                    <a:pos x="T10" y="T11"/>
                  </a:cxn>
                </a:cxnLst>
                <a:rect b="b" l="0" r="r" t="0"/>
                <a:pathLst>
                  <a:path h="31" w="79">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4" name="chenying0907 33"/>
              <p:cNvSpPr/>
              <p:nvPr/>
            </p:nvSpPr>
            <p:spPr bwMode="auto">
              <a:xfrm>
                <a:off x="6559551" y="4949826"/>
                <a:ext cx="68263" cy="61913"/>
              </a:xfrm>
              <a:custGeom>
                <a:gdLst>
                  <a:gd fmla="*/ 11 w 67" name="T0"/>
                  <a:gd fmla="*/ 56 h 59" name="T1"/>
                  <a:gd fmla="*/ 39 w 67" name="T2"/>
                  <a:gd fmla="*/ 37 h 59" name="T3"/>
                  <a:gd fmla="*/ 63 w 67" name="T4"/>
                  <a:gd fmla="*/ 12 h 59" name="T5"/>
                  <a:gd fmla="*/ 55 w 67" name="T6"/>
                  <a:gd fmla="*/ 4 h 59" name="T7"/>
                  <a:gd fmla="*/ 31 w 67" name="T8"/>
                  <a:gd fmla="*/ 25 h 59" name="T9"/>
                  <a:gd fmla="*/ 4 w 67" name="T10"/>
                  <a:gd fmla="*/ 48 h 59" name="T11"/>
                  <a:gd fmla="*/ 11 w 67" name="T12"/>
                  <a:gd fmla="*/ 56 h 59" name="T13"/>
                </a:gdLst>
                <a:cxnLst>
                  <a:cxn ang="0">
                    <a:pos x="T0" y="T1"/>
                  </a:cxn>
                  <a:cxn ang="0">
                    <a:pos x="T2" y="T3"/>
                  </a:cxn>
                  <a:cxn ang="0">
                    <a:pos x="T4" y="T5"/>
                  </a:cxn>
                  <a:cxn ang="0">
                    <a:pos x="T6" y="T7"/>
                  </a:cxn>
                  <a:cxn ang="0">
                    <a:pos x="T8" y="T9"/>
                  </a:cxn>
                  <a:cxn ang="0">
                    <a:pos x="T10" y="T11"/>
                  </a:cxn>
                  <a:cxn ang="0">
                    <a:pos x="T12" y="T13"/>
                  </a:cxn>
                </a:cxnLst>
                <a:rect b="b" l="0" r="r" t="0"/>
                <a:pathLst>
                  <a:path h="59" w="67">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5" name="chenying0907 34"/>
              <p:cNvSpPr/>
              <p:nvPr/>
            </p:nvSpPr>
            <p:spPr bwMode="auto">
              <a:xfrm>
                <a:off x="6375401" y="5078413"/>
                <a:ext cx="80963" cy="49213"/>
              </a:xfrm>
              <a:custGeom>
                <a:gdLst>
                  <a:gd fmla="*/ 5 w 78" name="T0"/>
                  <a:gd fmla="*/ 46 h 46" name="T1"/>
                  <a:gd fmla="*/ 41 w 78" name="T2"/>
                  <a:gd fmla="*/ 34 h 46" name="T3"/>
                  <a:gd fmla="*/ 73 w 78" name="T4"/>
                  <a:gd fmla="*/ 11 h 46" name="T5"/>
                  <a:gd fmla="*/ 67 w 78" name="T6"/>
                  <a:gd fmla="*/ 2 h 46" name="T7"/>
                  <a:gd fmla="*/ 33 w 78" name="T8"/>
                  <a:gd fmla="*/ 21 h 46" name="T9"/>
                  <a:gd fmla="*/ 3 w 78" name="T10"/>
                  <a:gd fmla="*/ 41 h 46" name="T11"/>
                  <a:gd fmla="*/ 5 w 78" name="T12"/>
                  <a:gd fmla="*/ 46 h 46" name="T13"/>
                </a:gdLst>
                <a:cxnLst>
                  <a:cxn ang="0">
                    <a:pos x="T0" y="T1"/>
                  </a:cxn>
                  <a:cxn ang="0">
                    <a:pos x="T2" y="T3"/>
                  </a:cxn>
                  <a:cxn ang="0">
                    <a:pos x="T4" y="T5"/>
                  </a:cxn>
                  <a:cxn ang="0">
                    <a:pos x="T6" y="T7"/>
                  </a:cxn>
                  <a:cxn ang="0">
                    <a:pos x="T8" y="T9"/>
                  </a:cxn>
                  <a:cxn ang="0">
                    <a:pos x="T10" y="T11"/>
                  </a:cxn>
                  <a:cxn ang="0">
                    <a:pos x="T12" y="T13"/>
                  </a:cxn>
                </a:cxnLst>
                <a:rect b="b" l="0" r="r" t="0"/>
                <a:pathLst>
                  <a:path h="46" w="78">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6" name="chenying0907 35"/>
              <p:cNvSpPr/>
              <p:nvPr/>
            </p:nvSpPr>
            <p:spPr bwMode="auto">
              <a:xfrm>
                <a:off x="6167438" y="5192713"/>
                <a:ext cx="114300" cy="50800"/>
              </a:xfrm>
              <a:custGeom>
                <a:gdLst>
                  <a:gd fmla="*/ 10 w 110" name="T0"/>
                  <a:gd fmla="*/ 48 h 50" name="T1"/>
                  <a:gd fmla="*/ 105 w 110" name="T2"/>
                  <a:gd fmla="*/ 11 h 50" name="T3"/>
                  <a:gd fmla="*/ 102 w 110" name="T4"/>
                  <a:gd fmla="*/ 2 h 50" name="T5"/>
                  <a:gd fmla="*/ 7 w 110" name="T6"/>
                  <a:gd fmla="*/ 37 h 50" name="T7"/>
                  <a:gd fmla="*/ 10 w 110" name="T8"/>
                  <a:gd fmla="*/ 48 h 50" name="T9"/>
                </a:gdLst>
                <a:cxnLst>
                  <a:cxn ang="0">
                    <a:pos x="T0" y="T1"/>
                  </a:cxn>
                  <a:cxn ang="0">
                    <a:pos x="T2" y="T3"/>
                  </a:cxn>
                  <a:cxn ang="0">
                    <a:pos x="T4" y="T5"/>
                  </a:cxn>
                  <a:cxn ang="0">
                    <a:pos x="T6" y="T7"/>
                  </a:cxn>
                  <a:cxn ang="0">
                    <a:pos x="T8" y="T9"/>
                  </a:cxn>
                </a:cxnLst>
                <a:rect b="b" l="0" r="r" t="0"/>
                <a:pathLst>
                  <a:path h="50" w="11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7" name="chenying0907 36"/>
              <p:cNvSpPr/>
              <p:nvPr/>
            </p:nvSpPr>
            <p:spPr bwMode="auto">
              <a:xfrm>
                <a:off x="5929313" y="5272088"/>
                <a:ext cx="131763" cy="36513"/>
              </a:xfrm>
              <a:custGeom>
                <a:gdLst>
                  <a:gd fmla="*/ 7 w 128" name="T0"/>
                  <a:gd fmla="*/ 30 h 35" name="T1"/>
                  <a:gd fmla="*/ 120 w 128" name="T2"/>
                  <a:gd fmla="*/ 16 h 35" name="T3"/>
                  <a:gd fmla="*/ 114 w 128" name="T4"/>
                  <a:gd fmla="*/ 2 h 35" name="T5"/>
                  <a:gd fmla="*/ 7 w 128" name="T6"/>
                  <a:gd fmla="*/ 18 h 35" name="T7"/>
                  <a:gd fmla="*/ 7 w 128" name="T8"/>
                  <a:gd fmla="*/ 30 h 35" name="T9"/>
                </a:gdLst>
                <a:cxnLst>
                  <a:cxn ang="0">
                    <a:pos x="T0" y="T1"/>
                  </a:cxn>
                  <a:cxn ang="0">
                    <a:pos x="T2" y="T3"/>
                  </a:cxn>
                  <a:cxn ang="0">
                    <a:pos x="T4" y="T5"/>
                  </a:cxn>
                  <a:cxn ang="0">
                    <a:pos x="T6" y="T7"/>
                  </a:cxn>
                  <a:cxn ang="0">
                    <a:pos x="T8" y="T9"/>
                  </a:cxn>
                </a:cxnLst>
                <a:rect b="b" l="0" r="r" t="0"/>
                <a:pathLst>
                  <a:path h="35" w="128">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8" name="chenying0907 37"/>
              <p:cNvSpPr/>
              <p:nvPr/>
            </p:nvSpPr>
            <p:spPr bwMode="auto">
              <a:xfrm>
                <a:off x="5719763" y="5281613"/>
                <a:ext cx="104775" cy="34925"/>
              </a:xfrm>
              <a:custGeom>
                <a:gdLst>
                  <a:gd fmla="*/ 3 w 101" name="T0"/>
                  <a:gd fmla="*/ 11 h 33" name="T1"/>
                  <a:gd fmla="*/ 94 w 101" name="T2"/>
                  <a:gd fmla="*/ 29 h 33" name="T3"/>
                  <a:gd fmla="*/ 94 w 101" name="T4"/>
                  <a:gd fmla="*/ 15 h 33" name="T5"/>
                  <a:gd fmla="*/ 6 w 101" name="T6"/>
                  <a:gd fmla="*/ 3 h 33" name="T7"/>
                  <a:gd fmla="*/ 3 w 101" name="T8"/>
                  <a:gd fmla="*/ 11 h 33" name="T9"/>
                </a:gdLst>
                <a:cxnLst>
                  <a:cxn ang="0">
                    <a:pos x="T0" y="T1"/>
                  </a:cxn>
                  <a:cxn ang="0">
                    <a:pos x="T2" y="T3"/>
                  </a:cxn>
                  <a:cxn ang="0">
                    <a:pos x="T4" y="T5"/>
                  </a:cxn>
                  <a:cxn ang="0">
                    <a:pos x="T6" y="T7"/>
                  </a:cxn>
                  <a:cxn ang="0">
                    <a:pos x="T8" y="T9"/>
                  </a:cxn>
                </a:cxnLst>
                <a:rect b="b" l="0" r="r" t="0"/>
                <a:pathLst>
                  <a:path h="33" w="100">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89" name="chenying0907 38"/>
              <p:cNvSpPr/>
              <p:nvPr/>
            </p:nvSpPr>
            <p:spPr bwMode="auto">
              <a:xfrm>
                <a:off x="5516563" y="5238751"/>
                <a:ext cx="103188" cy="33338"/>
              </a:xfrm>
              <a:custGeom>
                <a:gdLst>
                  <a:gd fmla="*/ 5 w 100" name="T0"/>
                  <a:gd fmla="*/ 9 h 32" name="T1"/>
                  <a:gd fmla="*/ 92 w 100" name="T2"/>
                  <a:gd fmla="*/ 31 h 32" name="T3"/>
                  <a:gd fmla="*/ 94 w 100" name="T4"/>
                  <a:gd fmla="*/ 22 h 32" name="T5"/>
                  <a:gd fmla="*/ 7 w 100" name="T6"/>
                  <a:gd fmla="*/ 1 h 32" name="T7"/>
                  <a:gd fmla="*/ 5 w 100" name="T8"/>
                  <a:gd fmla="*/ 9 h 32" name="T9"/>
                </a:gdLst>
                <a:cxnLst>
                  <a:cxn ang="0">
                    <a:pos x="T0" y="T1"/>
                  </a:cxn>
                  <a:cxn ang="0">
                    <a:pos x="T2" y="T3"/>
                  </a:cxn>
                  <a:cxn ang="0">
                    <a:pos x="T4" y="T5"/>
                  </a:cxn>
                  <a:cxn ang="0">
                    <a:pos x="T6" y="T7"/>
                  </a:cxn>
                  <a:cxn ang="0">
                    <a:pos x="T8" y="T9"/>
                  </a:cxn>
                </a:cxnLst>
                <a:rect b="b" l="0" r="r" t="0"/>
                <a:pathLst>
                  <a:path h="32" w="100">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0" name="chenying0907 39"/>
              <p:cNvSpPr/>
              <p:nvPr/>
            </p:nvSpPr>
            <p:spPr bwMode="auto">
              <a:xfrm>
                <a:off x="5327651" y="5132388"/>
                <a:ext cx="85725" cy="60325"/>
              </a:xfrm>
              <a:custGeom>
                <a:gdLst>
                  <a:gd fmla="*/ 2 w 82" name="T0"/>
                  <a:gd fmla="*/ 8 h 58" name="T1"/>
                  <a:gd fmla="*/ 71 w 82" name="T2"/>
                  <a:gd fmla="*/ 57 h 58" name="T3"/>
                  <a:gd fmla="*/ 74 w 82" name="T4"/>
                  <a:gd fmla="*/ 44 h 58" name="T5"/>
                  <a:gd fmla="*/ 11 w 82" name="T6"/>
                  <a:gd fmla="*/ 3 h 58" name="T7"/>
                  <a:gd fmla="*/ 2 w 82" name="T8"/>
                  <a:gd fmla="*/ 8 h 58" name="T9"/>
                </a:gdLst>
                <a:cxnLst>
                  <a:cxn ang="0">
                    <a:pos x="T0" y="T1"/>
                  </a:cxn>
                  <a:cxn ang="0">
                    <a:pos x="T2" y="T3"/>
                  </a:cxn>
                  <a:cxn ang="0">
                    <a:pos x="T4" y="T5"/>
                  </a:cxn>
                  <a:cxn ang="0">
                    <a:pos x="T6" y="T7"/>
                  </a:cxn>
                  <a:cxn ang="0">
                    <a:pos x="T8" y="T9"/>
                  </a:cxn>
                </a:cxnLst>
                <a:rect b="b" l="0" r="r" t="0"/>
                <a:pathLst>
                  <a:path h="57" w="82">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1" name="chenying0907 40"/>
              <p:cNvSpPr/>
              <p:nvPr/>
            </p:nvSpPr>
            <p:spPr bwMode="auto">
              <a:xfrm>
                <a:off x="5167313" y="4940301"/>
                <a:ext cx="87313" cy="103188"/>
              </a:xfrm>
              <a:custGeom>
                <a:gdLst>
                  <a:gd fmla="*/ 4 w 83" name="T0"/>
                  <a:gd fmla="*/ 13 h 98" name="T1"/>
                  <a:gd fmla="*/ 72 w 83" name="T2"/>
                  <a:gd fmla="*/ 94 h 98" name="T3"/>
                  <a:gd fmla="*/ 80 w 83" name="T4"/>
                  <a:gd fmla="*/ 87 h 98" name="T5"/>
                  <a:gd fmla="*/ 13 w 83" name="T6"/>
                  <a:gd fmla="*/ 4 h 98" name="T7"/>
                  <a:gd fmla="*/ 4 w 83" name="T8"/>
                  <a:gd fmla="*/ 13 h 98" name="T9"/>
                </a:gdLst>
                <a:cxnLst>
                  <a:cxn ang="0">
                    <a:pos x="T0" y="T1"/>
                  </a:cxn>
                  <a:cxn ang="0">
                    <a:pos x="T2" y="T3"/>
                  </a:cxn>
                  <a:cxn ang="0">
                    <a:pos x="T4" y="T5"/>
                  </a:cxn>
                  <a:cxn ang="0">
                    <a:pos x="T6" y="T7"/>
                  </a:cxn>
                  <a:cxn ang="0">
                    <a:pos x="T8" y="T9"/>
                  </a:cxn>
                </a:cxnLst>
                <a:rect b="b" l="0" r="r" t="0"/>
                <a:pathLst>
                  <a:path h="98" w="83">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2" name="chenying0907 41"/>
              <p:cNvSpPr/>
              <p:nvPr/>
            </p:nvSpPr>
            <p:spPr bwMode="auto">
              <a:xfrm>
                <a:off x="5113338" y="4803776"/>
                <a:ext cx="50800" cy="74613"/>
              </a:xfrm>
              <a:custGeom>
                <a:gdLst>
                  <a:gd fmla="*/ 2 w 49" name="T0"/>
                  <a:gd fmla="*/ 6 h 71" name="T1"/>
                  <a:gd fmla="*/ 15 w 49" name="T2"/>
                  <a:gd fmla="*/ 35 h 71" name="T3"/>
                  <a:gd fmla="*/ 35 w 49" name="T4"/>
                  <a:gd fmla="*/ 65 h 71" name="T5"/>
                  <a:gd fmla="*/ 45 w 49" name="T6"/>
                  <a:gd fmla="*/ 59 h 71" name="T7"/>
                  <a:gd fmla="*/ 26 w 49" name="T8"/>
                  <a:gd fmla="*/ 28 h 71" name="T9"/>
                  <a:gd fmla="*/ 5 w 49" name="T10"/>
                  <a:gd fmla="*/ 3 h 71" name="T11"/>
                  <a:gd fmla="*/ 2 w 49" name="T12"/>
                  <a:gd fmla="*/ 6 h 71" name="T13"/>
                </a:gdLst>
                <a:cxnLst>
                  <a:cxn ang="0">
                    <a:pos x="T0" y="T1"/>
                  </a:cxn>
                  <a:cxn ang="0">
                    <a:pos x="T2" y="T3"/>
                  </a:cxn>
                  <a:cxn ang="0">
                    <a:pos x="T4" y="T5"/>
                  </a:cxn>
                  <a:cxn ang="0">
                    <a:pos x="T6" y="T7"/>
                  </a:cxn>
                  <a:cxn ang="0">
                    <a:pos x="T8" y="T9"/>
                  </a:cxn>
                  <a:cxn ang="0">
                    <a:pos x="T10" y="T11"/>
                  </a:cxn>
                  <a:cxn ang="0">
                    <a:pos x="T12" y="T13"/>
                  </a:cxn>
                </a:cxnLst>
                <a:rect b="b" l="0" r="r" t="0"/>
                <a:pathLst>
                  <a:path h="71" w="49">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3" name="chenying0907 42"/>
              <p:cNvSpPr/>
              <p:nvPr/>
            </p:nvSpPr>
            <p:spPr bwMode="auto">
              <a:xfrm>
                <a:off x="5035551" y="4613276"/>
                <a:ext cx="60325" cy="101600"/>
              </a:xfrm>
              <a:custGeom>
                <a:gdLst>
                  <a:gd fmla="*/ 2 w 58" name="T0"/>
                  <a:gd fmla="*/ 8 h 97" name="T1"/>
                  <a:gd fmla="*/ 45 w 58" name="T2"/>
                  <a:gd fmla="*/ 91 h 97" name="T3"/>
                  <a:gd fmla="*/ 56 w 58" name="T4"/>
                  <a:gd fmla="*/ 84 h 97" name="T5"/>
                  <a:gd fmla="*/ 11 w 58" name="T6"/>
                  <a:gd fmla="*/ 4 h 97" name="T7"/>
                  <a:gd fmla="*/ 2 w 58" name="T8"/>
                  <a:gd fmla="*/ 8 h 97" name="T9"/>
                </a:gdLst>
                <a:cxnLst>
                  <a:cxn ang="0">
                    <a:pos x="T0" y="T1"/>
                  </a:cxn>
                  <a:cxn ang="0">
                    <a:pos x="T2" y="T3"/>
                  </a:cxn>
                  <a:cxn ang="0">
                    <a:pos x="T4" y="T5"/>
                  </a:cxn>
                  <a:cxn ang="0">
                    <a:pos x="T6" y="T7"/>
                  </a:cxn>
                  <a:cxn ang="0">
                    <a:pos x="T8" y="T9"/>
                  </a:cxn>
                </a:cxnLst>
                <a:rect b="b" l="0" r="r" t="0"/>
                <a:pathLst>
                  <a:path h="97" w="5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4" name="chenying0907 43"/>
              <p:cNvSpPr/>
              <p:nvPr/>
            </p:nvSpPr>
            <p:spPr bwMode="auto">
              <a:xfrm>
                <a:off x="4221163" y="4760913"/>
                <a:ext cx="82550" cy="20638"/>
              </a:xfrm>
              <a:custGeom>
                <a:gdLst>
                  <a:gd fmla="*/ 2 w 79" name="T0"/>
                  <a:gd fmla="*/ 4 h 19" name="T1"/>
                  <a:gd fmla="*/ 74 w 79" name="T2"/>
                  <a:gd fmla="*/ 19 h 19" name="T3"/>
                  <a:gd fmla="*/ 76 w 79" name="T4"/>
                  <a:gd fmla="*/ 14 h 19" name="T5"/>
                  <a:gd fmla="*/ 3 w 79" name="T6"/>
                  <a:gd fmla="*/ 0 h 19" name="T7"/>
                  <a:gd fmla="*/ 2 w 79" name="T8"/>
                  <a:gd fmla="*/ 4 h 19" name="T9"/>
                </a:gdLst>
                <a:cxnLst>
                  <a:cxn ang="0">
                    <a:pos x="T0" y="T1"/>
                  </a:cxn>
                  <a:cxn ang="0">
                    <a:pos x="T2" y="T3"/>
                  </a:cxn>
                  <a:cxn ang="0">
                    <a:pos x="T4" y="T5"/>
                  </a:cxn>
                  <a:cxn ang="0">
                    <a:pos x="T6" y="T7"/>
                  </a:cxn>
                  <a:cxn ang="0">
                    <a:pos x="T8" y="T9"/>
                  </a:cxn>
                </a:cxnLst>
                <a:rect b="b" l="0" r="r" t="0"/>
                <a:pathLst>
                  <a:path h="19" w="7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5" name="chenying0907 44"/>
              <p:cNvSpPr/>
              <p:nvPr/>
            </p:nvSpPr>
            <p:spPr bwMode="auto">
              <a:xfrm>
                <a:off x="4384676" y="4772026"/>
                <a:ext cx="106363" cy="17463"/>
              </a:xfrm>
              <a:custGeom>
                <a:gdLst>
                  <a:gd fmla="*/ 5 w 102" name="T0"/>
                  <a:gd fmla="*/ 16 h 17" name="T1"/>
                  <a:gd fmla="*/ 98 w 102" name="T2"/>
                  <a:gd fmla="*/ 10 h 17" name="T3"/>
                  <a:gd fmla="*/ 98 w 102" name="T4"/>
                  <a:gd fmla="*/ 3 h 17" name="T5"/>
                  <a:gd fmla="*/ 3 w 102" name="T6"/>
                  <a:gd fmla="*/ 11 h 17" name="T7"/>
                  <a:gd fmla="*/ 5 w 102" name="T8"/>
                  <a:gd fmla="*/ 16 h 17" name="T9"/>
                </a:gdLst>
                <a:cxnLst>
                  <a:cxn ang="0">
                    <a:pos x="T0" y="T1"/>
                  </a:cxn>
                  <a:cxn ang="0">
                    <a:pos x="T2" y="T3"/>
                  </a:cxn>
                  <a:cxn ang="0">
                    <a:pos x="T4" y="T5"/>
                  </a:cxn>
                  <a:cxn ang="0">
                    <a:pos x="T6" y="T7"/>
                  </a:cxn>
                  <a:cxn ang="0">
                    <a:pos x="T8" y="T9"/>
                  </a:cxn>
                </a:cxnLst>
                <a:rect b="b" l="0" r="r" t="0"/>
                <a:pathLst>
                  <a:path h="17" w="102">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6" name="chenying0907 45"/>
              <p:cNvSpPr/>
              <p:nvPr/>
            </p:nvSpPr>
            <p:spPr bwMode="auto">
              <a:xfrm>
                <a:off x="4584701" y="4762501"/>
                <a:ext cx="90488" cy="34925"/>
              </a:xfrm>
              <a:custGeom>
                <a:gdLst>
                  <a:gd fmla="*/ 4 w 87" name="T0"/>
                  <a:gd fmla="*/ 20 h 33" name="T1"/>
                  <a:gd fmla="*/ 83 w 87" name="T2"/>
                  <a:gd fmla="*/ 12 h 33" name="T3"/>
                  <a:gd fmla="*/ 77 w 87" name="T4"/>
                  <a:gd fmla="*/ 2 h 33" name="T5"/>
                  <a:gd fmla="*/ 6 w 87" name="T6"/>
                  <a:gd fmla="*/ 10 h 33" name="T7"/>
                  <a:gd fmla="*/ 4 w 87" name="T8"/>
                  <a:gd fmla="*/ 20 h 33" name="T9"/>
                </a:gdLst>
                <a:cxnLst>
                  <a:cxn ang="0">
                    <a:pos x="T0" y="T1"/>
                  </a:cxn>
                  <a:cxn ang="0">
                    <a:pos x="T2" y="T3"/>
                  </a:cxn>
                  <a:cxn ang="0">
                    <a:pos x="T4" y="T5"/>
                  </a:cxn>
                  <a:cxn ang="0">
                    <a:pos x="T6" y="T7"/>
                  </a:cxn>
                  <a:cxn ang="0">
                    <a:pos x="T8" y="T9"/>
                  </a:cxn>
                </a:cxnLst>
                <a:rect b="b" l="0" r="r" t="0"/>
                <a:pathLst>
                  <a:path h="33" w="87">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7" name="chenying0907 46"/>
              <p:cNvSpPr/>
              <p:nvPr/>
            </p:nvSpPr>
            <p:spPr bwMode="auto">
              <a:xfrm>
                <a:off x="4751388" y="4727576"/>
                <a:ext cx="88900" cy="25400"/>
              </a:xfrm>
              <a:custGeom>
                <a:gdLst>
                  <a:gd fmla="*/ 5 w 86" name="T0"/>
                  <a:gd fmla="*/ 24 h 25" name="T1"/>
                  <a:gd fmla="*/ 79 w 86" name="T2"/>
                  <a:gd fmla="*/ 11 h 25" name="T3"/>
                  <a:gd fmla="*/ 76 w 86" name="T4"/>
                  <a:gd fmla="*/ 1 h 25" name="T5"/>
                  <a:gd fmla="*/ 41 w 86" name="T6"/>
                  <a:gd fmla="*/ 8 h 25" name="T7"/>
                  <a:gd fmla="*/ 5 w 86" name="T8"/>
                  <a:gd fmla="*/ 17 h 25" name="T9"/>
                  <a:gd fmla="*/ 5 w 86" name="T10"/>
                  <a:gd fmla="*/ 24 h 25" name="T11"/>
                </a:gdLst>
                <a:cxnLst>
                  <a:cxn ang="0">
                    <a:pos x="T0" y="T1"/>
                  </a:cxn>
                  <a:cxn ang="0">
                    <a:pos x="T2" y="T3"/>
                  </a:cxn>
                  <a:cxn ang="0">
                    <a:pos x="T4" y="T5"/>
                  </a:cxn>
                  <a:cxn ang="0">
                    <a:pos x="T6" y="T7"/>
                  </a:cxn>
                  <a:cxn ang="0">
                    <a:pos x="T8" y="T9"/>
                  </a:cxn>
                  <a:cxn ang="0">
                    <a:pos x="T10" y="T11"/>
                  </a:cxn>
                </a:cxnLst>
                <a:rect b="b" l="0" r="r" t="0"/>
                <a:pathLst>
                  <a:path h="25" w="86">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8" name="chenying0907 47"/>
              <p:cNvSpPr/>
              <p:nvPr/>
            </p:nvSpPr>
            <p:spPr bwMode="auto">
              <a:xfrm>
                <a:off x="4892676" y="4657726"/>
                <a:ext cx="92075" cy="52388"/>
              </a:xfrm>
              <a:custGeom>
                <a:gdLst>
                  <a:gd fmla="*/ 9 w 89" name="T0"/>
                  <a:gd fmla="*/ 48 h 50" name="T1"/>
                  <a:gd fmla="*/ 43 w 89" name="T2"/>
                  <a:gd fmla="*/ 32 h 50" name="T3"/>
                  <a:gd fmla="*/ 81 w 89" name="T4"/>
                  <a:gd fmla="*/ 15 h 50" name="T5"/>
                  <a:gd fmla="*/ 77 w 89" name="T6"/>
                  <a:gd fmla="*/ 1 h 50" name="T7"/>
                  <a:gd fmla="*/ 38 w 89" name="T8"/>
                  <a:gd fmla="*/ 14 h 50" name="T9"/>
                  <a:gd fmla="*/ 4 w 89" name="T10"/>
                  <a:gd fmla="*/ 41 h 50" name="T11"/>
                  <a:gd fmla="*/ 9 w 89" name="T12"/>
                  <a:gd fmla="*/ 48 h 50" name="T13"/>
                </a:gdLst>
                <a:cxnLst>
                  <a:cxn ang="0">
                    <a:pos x="T0" y="T1"/>
                  </a:cxn>
                  <a:cxn ang="0">
                    <a:pos x="T2" y="T3"/>
                  </a:cxn>
                  <a:cxn ang="0">
                    <a:pos x="T4" y="T5"/>
                  </a:cxn>
                  <a:cxn ang="0">
                    <a:pos x="T6" y="T7"/>
                  </a:cxn>
                  <a:cxn ang="0">
                    <a:pos x="T8" y="T9"/>
                  </a:cxn>
                  <a:cxn ang="0">
                    <a:pos x="T10" y="T11"/>
                  </a:cxn>
                  <a:cxn ang="0">
                    <a:pos x="T12" y="T13"/>
                  </a:cxn>
                </a:cxnLst>
                <a:rect b="b" l="0" r="r" t="0"/>
                <a:pathLst>
                  <a:path h="50" w="89">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99" name="chenying0907 48"/>
              <p:cNvSpPr/>
              <p:nvPr/>
            </p:nvSpPr>
            <p:spPr bwMode="auto">
              <a:xfrm>
                <a:off x="4024313" y="4714876"/>
                <a:ext cx="93663" cy="31750"/>
              </a:xfrm>
              <a:custGeom>
                <a:gdLst>
                  <a:gd fmla="*/ 3 w 91" name="T0"/>
                  <a:gd fmla="*/ 6 h 31" name="T1"/>
                  <a:gd fmla="*/ 83 w 91" name="T2"/>
                  <a:gd fmla="*/ 30 h 31" name="T3"/>
                  <a:gd fmla="*/ 85 w 91" name="T4"/>
                  <a:gd fmla="*/ 21 h 31" name="T5"/>
                  <a:gd fmla="*/ 5 w 91" name="T6"/>
                  <a:gd fmla="*/ 1 h 31" name="T7"/>
                  <a:gd fmla="*/ 3 w 91" name="T8"/>
                  <a:gd fmla="*/ 6 h 31" name="T9"/>
                </a:gdLst>
                <a:cxnLst>
                  <a:cxn ang="0">
                    <a:pos x="T0" y="T1"/>
                  </a:cxn>
                  <a:cxn ang="0">
                    <a:pos x="T2" y="T3"/>
                  </a:cxn>
                  <a:cxn ang="0">
                    <a:pos x="T4" y="T5"/>
                  </a:cxn>
                  <a:cxn ang="0">
                    <a:pos x="T6" y="T7"/>
                  </a:cxn>
                  <a:cxn ang="0">
                    <a:pos x="T8" y="T9"/>
                  </a:cxn>
                </a:cxnLst>
                <a:rect b="b" l="0" r="r" t="0"/>
                <a:pathLst>
                  <a:path h="31" w="9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0" name="chenying0907 49"/>
              <p:cNvSpPr/>
              <p:nvPr/>
            </p:nvSpPr>
            <p:spPr bwMode="auto">
              <a:xfrm>
                <a:off x="3851276" y="4625976"/>
                <a:ext cx="98425" cy="63500"/>
              </a:xfrm>
              <a:custGeom>
                <a:gdLst>
                  <a:gd fmla="*/ 2 w 94" name="T0"/>
                  <a:gd fmla="*/ 4 h 61" name="T1"/>
                  <a:gd fmla="*/ 82 w 94" name="T2"/>
                  <a:gd fmla="*/ 60 h 61" name="T3"/>
                  <a:gd fmla="*/ 88 w 94" name="T4"/>
                  <a:gd fmla="*/ 49 h 61" name="T5"/>
                  <a:gd fmla="*/ 5 w 94" name="T6"/>
                  <a:gd fmla="*/ 1 h 61" name="T7"/>
                  <a:gd fmla="*/ 2 w 94" name="T8"/>
                  <a:gd fmla="*/ 4 h 61" name="T9"/>
                </a:gdLst>
                <a:cxnLst>
                  <a:cxn ang="0">
                    <a:pos x="T0" y="T1"/>
                  </a:cxn>
                  <a:cxn ang="0">
                    <a:pos x="T2" y="T3"/>
                  </a:cxn>
                  <a:cxn ang="0">
                    <a:pos x="T4" y="T5"/>
                  </a:cxn>
                  <a:cxn ang="0">
                    <a:pos x="T6" y="T7"/>
                  </a:cxn>
                  <a:cxn ang="0">
                    <a:pos x="T8" y="T9"/>
                  </a:cxn>
                </a:cxnLst>
                <a:rect b="b" l="0" r="r" t="0"/>
                <a:pathLst>
                  <a:path h="61" w="94">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1" name="chenying0907 50"/>
              <p:cNvSpPr/>
              <p:nvPr/>
            </p:nvSpPr>
            <p:spPr bwMode="auto">
              <a:xfrm>
                <a:off x="3706813" y="4486276"/>
                <a:ext cx="82550" cy="73025"/>
              </a:xfrm>
              <a:custGeom>
                <a:gdLst>
                  <a:gd fmla="*/ 2 w 79" name="T0"/>
                  <a:gd fmla="*/ 9 h 71" name="T1"/>
                  <a:gd fmla="*/ 68 w 79" name="T2"/>
                  <a:gd fmla="*/ 69 h 71" name="T3"/>
                  <a:gd fmla="*/ 75 w 79" name="T4"/>
                  <a:gd fmla="*/ 61 h 71" name="T5"/>
                  <a:gd fmla="*/ 9 w 79" name="T6"/>
                  <a:gd fmla="*/ 4 h 71" name="T7"/>
                  <a:gd fmla="*/ 2 w 79" name="T8"/>
                  <a:gd fmla="*/ 9 h 71" name="T9"/>
                </a:gdLst>
                <a:cxnLst>
                  <a:cxn ang="0">
                    <a:pos x="T0" y="T1"/>
                  </a:cxn>
                  <a:cxn ang="0">
                    <a:pos x="T2" y="T3"/>
                  </a:cxn>
                  <a:cxn ang="0">
                    <a:pos x="T4" y="T5"/>
                  </a:cxn>
                  <a:cxn ang="0">
                    <a:pos x="T6" y="T7"/>
                  </a:cxn>
                  <a:cxn ang="0">
                    <a:pos x="T8" y="T9"/>
                  </a:cxn>
                </a:cxnLst>
                <a:rect b="b" l="0" r="r" t="0"/>
                <a:pathLst>
                  <a:path h="71" w="79">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2" name="chenying0907 51"/>
              <p:cNvSpPr/>
              <p:nvPr/>
            </p:nvSpPr>
            <p:spPr bwMode="auto">
              <a:xfrm>
                <a:off x="3595688" y="4313238"/>
                <a:ext cx="57150" cy="82550"/>
              </a:xfrm>
              <a:custGeom>
                <a:gdLst>
                  <a:gd fmla="*/ 1 w 56" name="T0"/>
                  <a:gd fmla="*/ 6 h 79" name="T1"/>
                  <a:gd fmla="*/ 45 w 56" name="T2"/>
                  <a:gd fmla="*/ 75 h 79" name="T3"/>
                  <a:gd fmla="*/ 52 w 56" name="T4"/>
                  <a:gd fmla="*/ 68 h 79" name="T5"/>
                  <a:gd fmla="*/ 9 w 56" name="T6"/>
                  <a:gd fmla="*/ 4 h 79" name="T7"/>
                  <a:gd fmla="*/ 1 w 56" name="T8"/>
                  <a:gd fmla="*/ 6 h 79" name="T9"/>
                </a:gdLst>
                <a:cxnLst>
                  <a:cxn ang="0">
                    <a:pos x="T0" y="T1"/>
                  </a:cxn>
                  <a:cxn ang="0">
                    <a:pos x="T2" y="T3"/>
                  </a:cxn>
                  <a:cxn ang="0">
                    <a:pos x="T4" y="T5"/>
                  </a:cxn>
                  <a:cxn ang="0">
                    <a:pos x="T6" y="T7"/>
                  </a:cxn>
                  <a:cxn ang="0">
                    <a:pos x="T8" y="T9"/>
                  </a:cxn>
                </a:cxnLst>
                <a:rect b="b" l="0" r="r" t="0"/>
                <a:pathLst>
                  <a:path h="79" w="56">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3" name="chenying0907 52"/>
              <p:cNvSpPr/>
              <p:nvPr/>
            </p:nvSpPr>
            <p:spPr bwMode="auto">
              <a:xfrm>
                <a:off x="3533776" y="4113213"/>
                <a:ext cx="42863" cy="101600"/>
              </a:xfrm>
              <a:custGeom>
                <a:gdLst>
                  <a:gd fmla="*/ 2 w 42" name="T0"/>
                  <a:gd fmla="*/ 5 h 99" name="T1"/>
                  <a:gd fmla="*/ 31 w 42" name="T2"/>
                  <a:gd fmla="*/ 94 h 99" name="T3"/>
                  <a:gd fmla="*/ 39 w 42" name="T4"/>
                  <a:gd fmla="*/ 89 h 99" name="T5"/>
                  <a:gd fmla="*/ 10 w 42" name="T6"/>
                  <a:gd fmla="*/ 5 h 99" name="T7"/>
                  <a:gd fmla="*/ 2 w 42" name="T8"/>
                  <a:gd fmla="*/ 5 h 99" name="T9"/>
                </a:gdLst>
                <a:cxnLst>
                  <a:cxn ang="0">
                    <a:pos x="T0" y="T1"/>
                  </a:cxn>
                  <a:cxn ang="0">
                    <a:pos x="T2" y="T3"/>
                  </a:cxn>
                  <a:cxn ang="0">
                    <a:pos x="T4" y="T5"/>
                  </a:cxn>
                  <a:cxn ang="0">
                    <a:pos x="T6" y="T7"/>
                  </a:cxn>
                  <a:cxn ang="0">
                    <a:pos x="T8" y="T9"/>
                  </a:cxn>
                </a:cxnLst>
                <a:rect b="b" l="0" r="r" t="0"/>
                <a:pathLst>
                  <a:path h="99" w="42">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4" name="chenying0907 53"/>
              <p:cNvSpPr/>
              <p:nvPr/>
            </p:nvSpPr>
            <p:spPr bwMode="auto">
              <a:xfrm>
                <a:off x="3517901" y="3932238"/>
                <a:ext cx="20638" cy="79375"/>
              </a:xfrm>
              <a:custGeom>
                <a:gdLst>
                  <a:gd fmla="*/ 4 w 19" name="T0"/>
                  <a:gd fmla="*/ 4 h 76" name="T1"/>
                  <a:gd fmla="*/ 10 w 19" name="T2"/>
                  <a:gd fmla="*/ 71 h 76" name="T3"/>
                  <a:gd fmla="*/ 18 w 19" name="T4"/>
                  <a:gd fmla="*/ 68 h 76" name="T5"/>
                  <a:gd fmla="*/ 10 w 19" name="T6"/>
                  <a:gd fmla="*/ 4 h 76" name="T7"/>
                  <a:gd fmla="*/ 4 w 19" name="T8"/>
                  <a:gd fmla="*/ 4 h 76" name="T9"/>
                </a:gdLst>
                <a:cxnLst>
                  <a:cxn ang="0">
                    <a:pos x="T0" y="T1"/>
                  </a:cxn>
                  <a:cxn ang="0">
                    <a:pos x="T2" y="T3"/>
                  </a:cxn>
                  <a:cxn ang="0">
                    <a:pos x="T4" y="T5"/>
                  </a:cxn>
                  <a:cxn ang="0">
                    <a:pos x="T6" y="T7"/>
                  </a:cxn>
                  <a:cxn ang="0">
                    <a:pos x="T8" y="T9"/>
                  </a:cxn>
                </a:cxnLst>
                <a:rect b="b" l="0" r="r" t="0"/>
                <a:pathLst>
                  <a:path h="76" w="19">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5" name="chenying0907 54"/>
              <p:cNvSpPr/>
              <p:nvPr/>
            </p:nvSpPr>
            <p:spPr bwMode="auto">
              <a:xfrm>
                <a:off x="3522663" y="3695701"/>
                <a:ext cx="47625" cy="131763"/>
              </a:xfrm>
              <a:custGeom>
                <a:gdLst>
                  <a:gd fmla="*/ 4 w 46" name="T0"/>
                  <a:gd fmla="*/ 125 h 127" name="T1"/>
                  <a:gd fmla="*/ 43 w 46" name="T2"/>
                  <a:gd fmla="*/ 12 h 127" name="T3"/>
                  <a:gd fmla="*/ 33 w 46" name="T4"/>
                  <a:gd fmla="*/ 6 h 127" name="T5"/>
                  <a:gd fmla="*/ 0 w 46" name="T6"/>
                  <a:gd fmla="*/ 124 h 127" name="T7"/>
                  <a:gd fmla="*/ 4 w 46" name="T8"/>
                  <a:gd fmla="*/ 125 h 127" name="T9"/>
                </a:gdLst>
                <a:cxnLst>
                  <a:cxn ang="0">
                    <a:pos x="T0" y="T1"/>
                  </a:cxn>
                  <a:cxn ang="0">
                    <a:pos x="T2" y="T3"/>
                  </a:cxn>
                  <a:cxn ang="0">
                    <a:pos x="T4" y="T5"/>
                  </a:cxn>
                  <a:cxn ang="0">
                    <a:pos x="T6" y="T7"/>
                  </a:cxn>
                  <a:cxn ang="0">
                    <a:pos x="T8" y="T9"/>
                  </a:cxn>
                </a:cxnLst>
                <a:rect b="b" l="0" r="r" t="0"/>
                <a:pathLst>
                  <a:path h="127" w="46">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6" name="chenying0907 55"/>
              <p:cNvSpPr/>
              <p:nvPr/>
            </p:nvSpPr>
            <p:spPr bwMode="auto">
              <a:xfrm>
                <a:off x="3586163" y="3575051"/>
                <a:ext cx="50800" cy="66675"/>
              </a:xfrm>
              <a:custGeom>
                <a:gdLst>
                  <a:gd fmla="*/ 9 w 48" name="T0"/>
                  <a:gd fmla="*/ 61 h 64" name="T1"/>
                  <a:gd fmla="*/ 21 w 48" name="T2"/>
                  <a:gd fmla="*/ 53 h 64" name="T3"/>
                  <a:gd fmla="*/ 31 w 48" name="T4"/>
                  <a:gd fmla="*/ 40 h 64" name="T5"/>
                  <a:gd fmla="*/ 47 w 48" name="T6"/>
                  <a:gd fmla="*/ 9 h 64" name="T7"/>
                  <a:gd fmla="*/ 39 w 48" name="T8"/>
                  <a:gd fmla="*/ 3 h 64" name="T9"/>
                  <a:gd fmla="*/ 18 w 48" name="T10"/>
                  <a:gd fmla="*/ 29 h 64" name="T11"/>
                  <a:gd fmla="*/ 11 w 48" name="T12"/>
                  <a:gd fmla="*/ 41 h 64" name="T13"/>
                  <a:gd fmla="*/ 3 w 48" name="T14"/>
                  <a:gd fmla="*/ 57 h 64" name="T15"/>
                  <a:gd fmla="*/ 9 w 48" name="T16"/>
                  <a:gd fmla="*/ 61 h 6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4" w="48">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7" name="chenying0907 56"/>
              <p:cNvSpPr/>
              <p:nvPr/>
            </p:nvSpPr>
            <p:spPr bwMode="auto">
              <a:xfrm>
                <a:off x="3698876" y="3435351"/>
                <a:ext cx="66675" cy="74613"/>
              </a:xfrm>
              <a:custGeom>
                <a:gdLst>
                  <a:gd fmla="*/ 11 w 64" name="T0"/>
                  <a:gd fmla="*/ 66 h 71" name="T1"/>
                  <a:gd fmla="*/ 60 w 64" name="T2"/>
                  <a:gd fmla="*/ 9 h 71" name="T3"/>
                  <a:gd fmla="*/ 56 w 64" name="T4"/>
                  <a:gd fmla="*/ 1 h 71" name="T5"/>
                  <a:gd fmla="*/ 2 w 64" name="T6"/>
                  <a:gd fmla="*/ 62 h 71" name="T7"/>
                  <a:gd fmla="*/ 11 w 64" name="T8"/>
                  <a:gd fmla="*/ 66 h 71" name="T9"/>
                </a:gdLst>
                <a:cxnLst>
                  <a:cxn ang="0">
                    <a:pos x="T0" y="T1"/>
                  </a:cxn>
                  <a:cxn ang="0">
                    <a:pos x="T2" y="T3"/>
                  </a:cxn>
                  <a:cxn ang="0">
                    <a:pos x="T4" y="T5"/>
                  </a:cxn>
                  <a:cxn ang="0">
                    <a:pos x="T6" y="T7"/>
                  </a:cxn>
                  <a:cxn ang="0">
                    <a:pos x="T8" y="T9"/>
                  </a:cxn>
                </a:cxnLst>
                <a:rect b="b" l="0" r="r" t="0"/>
                <a:pathLst>
                  <a:path h="71" w="64">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8" name="chenying0907 57"/>
              <p:cNvSpPr/>
              <p:nvPr/>
            </p:nvSpPr>
            <p:spPr bwMode="auto">
              <a:xfrm>
                <a:off x="3798888" y="3357563"/>
                <a:ext cx="57150" cy="34925"/>
              </a:xfrm>
              <a:custGeom>
                <a:gdLst>
                  <a:gd fmla="*/ 5 w 56" name="T0"/>
                  <a:gd fmla="*/ 33 h 34" name="T1"/>
                  <a:gd fmla="*/ 16 w 56" name="T2"/>
                  <a:gd fmla="*/ 32 h 34" name="T3"/>
                  <a:gd fmla="*/ 29 w 56" name="T4"/>
                  <a:gd fmla="*/ 28 h 34" name="T5"/>
                  <a:gd fmla="*/ 51 w 56" name="T6"/>
                  <a:gd fmla="*/ 13 h 34" name="T7"/>
                  <a:gd fmla="*/ 46 w 56" name="T8"/>
                  <a:gd fmla="*/ 2 h 34" name="T9"/>
                  <a:gd fmla="*/ 22 w 56" name="T10"/>
                  <a:gd fmla="*/ 11 h 34" name="T11"/>
                  <a:gd fmla="*/ 10 w 56" name="T12"/>
                  <a:gd fmla="*/ 19 h 34" name="T13"/>
                  <a:gd fmla="*/ 3 w 56" name="T14"/>
                  <a:gd fmla="*/ 27 h 34" name="T15"/>
                  <a:gd fmla="*/ 5 w 56" name="T16"/>
                  <a:gd fmla="*/ 33 h 3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34" w="56">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09" name="chenying0907 58"/>
              <p:cNvSpPr/>
              <p:nvPr/>
            </p:nvSpPr>
            <p:spPr bwMode="auto">
              <a:xfrm>
                <a:off x="3725863" y="3227388"/>
                <a:ext cx="76200" cy="69850"/>
              </a:xfrm>
              <a:custGeom>
                <a:gdLst>
                  <a:gd fmla="*/ 69 w 74" name="T0"/>
                  <a:gd fmla="*/ 58 h 68" name="T1"/>
                  <a:gd fmla="*/ 42 w 74" name="T2"/>
                  <a:gd fmla="*/ 36 h 68" name="T3"/>
                  <a:gd fmla="*/ 14 w 74" name="T4"/>
                  <a:gd fmla="*/ 6 h 68" name="T5"/>
                  <a:gd fmla="*/ 3 w 74" name="T6"/>
                  <a:gd fmla="*/ 15 h 68" name="T7"/>
                  <a:gd fmla="*/ 66 w 74" name="T8"/>
                  <a:gd fmla="*/ 66 h 68" name="T9"/>
                  <a:gd fmla="*/ 69 w 74" name="T10"/>
                  <a:gd fmla="*/ 58 h 68" name="T11"/>
                </a:gdLst>
                <a:cxnLst>
                  <a:cxn ang="0">
                    <a:pos x="T0" y="T1"/>
                  </a:cxn>
                  <a:cxn ang="0">
                    <a:pos x="T2" y="T3"/>
                  </a:cxn>
                  <a:cxn ang="0">
                    <a:pos x="T4" y="T5"/>
                  </a:cxn>
                  <a:cxn ang="0">
                    <a:pos x="T6" y="T7"/>
                  </a:cxn>
                  <a:cxn ang="0">
                    <a:pos x="T8" y="T9"/>
                  </a:cxn>
                  <a:cxn ang="0">
                    <a:pos x="T10" y="T11"/>
                  </a:cxn>
                </a:cxnLst>
                <a:rect b="b" l="0" r="r" t="0"/>
                <a:pathLst>
                  <a:path h="68" w="74">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0" name="chenying0907 59"/>
              <p:cNvSpPr/>
              <p:nvPr/>
            </p:nvSpPr>
            <p:spPr bwMode="auto">
              <a:xfrm>
                <a:off x="3622676" y="3065463"/>
                <a:ext cx="60325" cy="96838"/>
              </a:xfrm>
              <a:custGeom>
                <a:gdLst>
                  <a:gd fmla="*/ 54 w 58" name="T0"/>
                  <a:gd fmla="*/ 85 h 94" name="T1"/>
                  <a:gd fmla="*/ 12 w 58" name="T2"/>
                  <a:gd fmla="*/ 6 h 94" name="T3"/>
                  <a:gd fmla="*/ 2 w 58" name="T4"/>
                  <a:gd fmla="*/ 9 h 94" name="T5"/>
                  <a:gd fmla="*/ 47 w 58" name="T6"/>
                  <a:gd fmla="*/ 91 h 94" name="T7"/>
                  <a:gd fmla="*/ 54 w 58" name="T8"/>
                  <a:gd fmla="*/ 85 h 94" name="T9"/>
                </a:gdLst>
                <a:cxnLst>
                  <a:cxn ang="0">
                    <a:pos x="T0" y="T1"/>
                  </a:cxn>
                  <a:cxn ang="0">
                    <a:pos x="T2" y="T3"/>
                  </a:cxn>
                  <a:cxn ang="0">
                    <a:pos x="T4" y="T5"/>
                  </a:cxn>
                  <a:cxn ang="0">
                    <a:pos x="T6" y="T7"/>
                  </a:cxn>
                  <a:cxn ang="0">
                    <a:pos x="T8" y="T9"/>
                  </a:cxn>
                </a:cxnLst>
                <a:rect b="b" l="0" r="r" t="0"/>
                <a:pathLst>
                  <a:path h="94" w="57">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1" name="chenying0907 60"/>
              <p:cNvSpPr/>
              <p:nvPr/>
            </p:nvSpPr>
            <p:spPr bwMode="auto">
              <a:xfrm>
                <a:off x="3565526" y="2909888"/>
                <a:ext cx="22225" cy="68263"/>
              </a:xfrm>
              <a:custGeom>
                <a:gdLst>
                  <a:gd fmla="*/ 22 w 22" name="T0"/>
                  <a:gd fmla="*/ 62 h 66" name="T1"/>
                  <a:gd fmla="*/ 9 w 22" name="T2"/>
                  <a:gd fmla="*/ 4 h 66" name="T3"/>
                  <a:gd fmla="*/ 1 w 22" name="T4"/>
                  <a:gd fmla="*/ 6 h 66" name="T5"/>
                  <a:gd fmla="*/ 18 w 22" name="T6"/>
                  <a:gd fmla="*/ 64 h 66" name="T7"/>
                  <a:gd fmla="*/ 22 w 22" name="T8"/>
                  <a:gd fmla="*/ 62 h 66" name="T9"/>
                </a:gdLst>
                <a:cxnLst>
                  <a:cxn ang="0">
                    <a:pos x="T0" y="T1"/>
                  </a:cxn>
                  <a:cxn ang="0">
                    <a:pos x="T2" y="T3"/>
                  </a:cxn>
                  <a:cxn ang="0">
                    <a:pos x="T4" y="T5"/>
                  </a:cxn>
                  <a:cxn ang="0">
                    <a:pos x="T6" y="T7"/>
                  </a:cxn>
                  <a:cxn ang="0">
                    <a:pos x="T8" y="T9"/>
                  </a:cxn>
                </a:cxnLst>
                <a:rect b="b" l="0" r="r" t="0"/>
                <a:pathLst>
                  <a:path h="66" w="22">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2" name="chenying0907 61"/>
              <p:cNvSpPr/>
              <p:nvPr/>
            </p:nvSpPr>
            <p:spPr bwMode="auto">
              <a:xfrm>
                <a:off x="3538538" y="2741613"/>
                <a:ext cx="28575" cy="100013"/>
              </a:xfrm>
              <a:custGeom>
                <a:gdLst>
                  <a:gd fmla="*/ 22 w 27" name="T0"/>
                  <a:gd fmla="*/ 89 h 96" name="T1"/>
                  <a:gd fmla="*/ 15 w 27" name="T2"/>
                  <a:gd fmla="*/ 8 h 96" name="T3"/>
                  <a:gd fmla="*/ 2 w 27" name="T4"/>
                  <a:gd fmla="*/ 8 h 96" name="T5"/>
                  <a:gd fmla="*/ 9 w 27" name="T6"/>
                  <a:gd fmla="*/ 89 h 96" name="T7"/>
                  <a:gd fmla="*/ 22 w 27" name="T8"/>
                  <a:gd fmla="*/ 89 h 96" name="T9"/>
                </a:gdLst>
                <a:cxnLst>
                  <a:cxn ang="0">
                    <a:pos x="T0" y="T1"/>
                  </a:cxn>
                  <a:cxn ang="0">
                    <a:pos x="T2" y="T3"/>
                  </a:cxn>
                  <a:cxn ang="0">
                    <a:pos x="T4" y="T5"/>
                  </a:cxn>
                  <a:cxn ang="0">
                    <a:pos x="T6" y="T7"/>
                  </a:cxn>
                  <a:cxn ang="0">
                    <a:pos x="T8" y="T9"/>
                  </a:cxn>
                </a:cxnLst>
                <a:rect b="b" l="0" r="r" t="0"/>
                <a:pathLst>
                  <a:path h="96" w="27">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3" name="chenying0907 62"/>
              <p:cNvSpPr/>
              <p:nvPr/>
            </p:nvSpPr>
            <p:spPr bwMode="auto">
              <a:xfrm>
                <a:off x="3546476" y="2592388"/>
                <a:ext cx="22225" cy="73025"/>
              </a:xfrm>
              <a:custGeom>
                <a:gdLst>
                  <a:gd fmla="*/ 13 w 22" name="T0"/>
                  <a:gd fmla="*/ 66 h 70" name="T1"/>
                  <a:gd fmla="*/ 21 w 22" name="T2"/>
                  <a:gd fmla="*/ 8 h 70" name="T3"/>
                  <a:gd fmla="*/ 11 w 22" name="T4"/>
                  <a:gd fmla="*/ 6 h 70" name="T5"/>
                  <a:gd fmla="*/ 5 w 22" name="T6"/>
                  <a:gd fmla="*/ 66 h 70" name="T7"/>
                  <a:gd fmla="*/ 13 w 22" name="T8"/>
                  <a:gd fmla="*/ 66 h 70" name="T9"/>
                </a:gdLst>
                <a:cxnLst>
                  <a:cxn ang="0">
                    <a:pos x="T0" y="T1"/>
                  </a:cxn>
                  <a:cxn ang="0">
                    <a:pos x="T2" y="T3"/>
                  </a:cxn>
                  <a:cxn ang="0">
                    <a:pos x="T4" y="T5"/>
                  </a:cxn>
                  <a:cxn ang="0">
                    <a:pos x="T6" y="T7"/>
                  </a:cxn>
                  <a:cxn ang="0">
                    <a:pos x="T8" y="T9"/>
                  </a:cxn>
                </a:cxnLst>
                <a:rect b="b" l="0" r="r" t="0"/>
                <a:pathLst>
                  <a:path h="70" w="22">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4" name="chenying0907 63"/>
              <p:cNvSpPr/>
              <p:nvPr/>
            </p:nvSpPr>
            <p:spPr bwMode="auto">
              <a:xfrm>
                <a:off x="3595688" y="2397126"/>
                <a:ext cx="49213" cy="103188"/>
              </a:xfrm>
              <a:custGeom>
                <a:gdLst>
                  <a:gd fmla="*/ 7 w 47" name="T0"/>
                  <a:gd fmla="*/ 96 h 99" name="T1"/>
                  <a:gd fmla="*/ 45 w 47" name="T2"/>
                  <a:gd fmla="*/ 8 h 99" name="T3"/>
                  <a:gd fmla="*/ 36 w 47" name="T4"/>
                  <a:gd fmla="*/ 5 h 99" name="T5"/>
                  <a:gd fmla="*/ 0 w 47" name="T6"/>
                  <a:gd fmla="*/ 94 h 99" name="T7"/>
                  <a:gd fmla="*/ 7 w 47" name="T8"/>
                  <a:gd fmla="*/ 96 h 99" name="T9"/>
                </a:gdLst>
                <a:cxnLst>
                  <a:cxn ang="0">
                    <a:pos x="T0" y="T1"/>
                  </a:cxn>
                  <a:cxn ang="0">
                    <a:pos x="T2" y="T3"/>
                  </a:cxn>
                  <a:cxn ang="0">
                    <a:pos x="T4" y="T5"/>
                  </a:cxn>
                  <a:cxn ang="0">
                    <a:pos x="T6" y="T7"/>
                  </a:cxn>
                  <a:cxn ang="0">
                    <a:pos x="T8" y="T9"/>
                  </a:cxn>
                </a:cxnLst>
                <a:rect b="b" l="0" r="r" t="0"/>
                <a:pathLst>
                  <a:path h="99" w="47">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5" name="chenying0907 64"/>
              <p:cNvSpPr/>
              <p:nvPr/>
            </p:nvSpPr>
            <p:spPr bwMode="auto">
              <a:xfrm>
                <a:off x="3670301" y="2254251"/>
                <a:ext cx="57150" cy="80963"/>
              </a:xfrm>
              <a:custGeom>
                <a:gdLst>
                  <a:gd fmla="*/ 8 w 55" name="T0"/>
                  <a:gd fmla="*/ 74 h 78" name="T1"/>
                  <a:gd fmla="*/ 27 w 55" name="T2"/>
                  <a:gd fmla="*/ 44 h 78" name="T3"/>
                  <a:gd fmla="*/ 52 w 55" name="T4"/>
                  <a:gd fmla="*/ 10 h 78" name="T5"/>
                  <a:gd fmla="*/ 45 w 55" name="T6"/>
                  <a:gd fmla="*/ 3 h 78" name="T7"/>
                  <a:gd fmla="*/ 16 w 55" name="T8"/>
                  <a:gd fmla="*/ 33 h 78" name="T9"/>
                  <a:gd fmla="*/ 1 w 55" name="T10"/>
                  <a:gd fmla="*/ 72 h 78" name="T11"/>
                  <a:gd fmla="*/ 8 w 55" name="T12"/>
                  <a:gd fmla="*/ 74 h 78" name="T13"/>
                </a:gdLst>
                <a:cxnLst>
                  <a:cxn ang="0">
                    <a:pos x="T0" y="T1"/>
                  </a:cxn>
                  <a:cxn ang="0">
                    <a:pos x="T2" y="T3"/>
                  </a:cxn>
                  <a:cxn ang="0">
                    <a:pos x="T4" y="T5"/>
                  </a:cxn>
                  <a:cxn ang="0">
                    <a:pos x="T6" y="T7"/>
                  </a:cxn>
                  <a:cxn ang="0">
                    <a:pos x="T8" y="T9"/>
                  </a:cxn>
                  <a:cxn ang="0">
                    <a:pos x="T10" y="T11"/>
                  </a:cxn>
                  <a:cxn ang="0">
                    <a:pos x="T12" y="T13"/>
                  </a:cxn>
                </a:cxnLst>
                <a:rect b="b" l="0" r="r" t="0"/>
                <a:pathLst>
                  <a:path h="78" w="55">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6" name="chenying0907 65"/>
              <p:cNvSpPr/>
              <p:nvPr/>
            </p:nvSpPr>
            <p:spPr bwMode="auto">
              <a:xfrm>
                <a:off x="3754438" y="2087563"/>
                <a:ext cx="73025" cy="87313"/>
              </a:xfrm>
              <a:custGeom>
                <a:gdLst>
                  <a:gd fmla="*/ 6 w 71" name="T0"/>
                  <a:gd fmla="*/ 84 h 85" name="T1"/>
                  <a:gd fmla="*/ 66 w 71" name="T2"/>
                  <a:gd fmla="*/ 14 h 85" name="T3"/>
                  <a:gd fmla="*/ 58 w 71" name="T4"/>
                  <a:gd fmla="*/ 5 h 85" name="T5"/>
                  <a:gd fmla="*/ 1 w 71" name="T6"/>
                  <a:gd fmla="*/ 81 h 85" name="T7"/>
                  <a:gd fmla="*/ 6 w 71" name="T8"/>
                  <a:gd fmla="*/ 84 h 85" name="T9"/>
                </a:gdLst>
                <a:cxnLst>
                  <a:cxn ang="0">
                    <a:pos x="T0" y="T1"/>
                  </a:cxn>
                  <a:cxn ang="0">
                    <a:pos x="T2" y="T3"/>
                  </a:cxn>
                  <a:cxn ang="0">
                    <a:pos x="T4" y="T5"/>
                  </a:cxn>
                  <a:cxn ang="0">
                    <a:pos x="T6" y="T7"/>
                  </a:cxn>
                  <a:cxn ang="0">
                    <a:pos x="T8" y="T9"/>
                  </a:cxn>
                </a:cxnLst>
                <a:rect b="b" l="0" r="r" t="0"/>
                <a:pathLst>
                  <a:path h="85" w="71">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7" name="chenying0907 66"/>
              <p:cNvSpPr/>
              <p:nvPr/>
            </p:nvSpPr>
            <p:spPr bwMode="auto">
              <a:xfrm>
                <a:off x="3865563" y="1936751"/>
                <a:ext cx="80963" cy="104775"/>
              </a:xfrm>
              <a:custGeom>
                <a:gdLst>
                  <a:gd fmla="*/ 8 w 79" name="T0"/>
                  <a:gd fmla="*/ 98 h 101" name="T1"/>
                  <a:gd fmla="*/ 74 w 79" name="T2"/>
                  <a:gd fmla="*/ 12 h 101" name="T3"/>
                  <a:gd fmla="*/ 67 w 79" name="T4"/>
                  <a:gd fmla="*/ 5 h 101" name="T5"/>
                  <a:gd fmla="*/ 31 w 79" name="T6"/>
                  <a:gd fmla="*/ 43 h 101" name="T7"/>
                  <a:gd fmla="*/ 2 w 79" name="T8"/>
                  <a:gd fmla="*/ 94 h 101" name="T9"/>
                  <a:gd fmla="*/ 8 w 79" name="T10"/>
                  <a:gd fmla="*/ 98 h 101" name="T11"/>
                </a:gdLst>
                <a:cxnLst>
                  <a:cxn ang="0">
                    <a:pos x="T0" y="T1"/>
                  </a:cxn>
                  <a:cxn ang="0">
                    <a:pos x="T2" y="T3"/>
                  </a:cxn>
                  <a:cxn ang="0">
                    <a:pos x="T4" y="T5"/>
                  </a:cxn>
                  <a:cxn ang="0">
                    <a:pos x="T6" y="T7"/>
                  </a:cxn>
                  <a:cxn ang="0">
                    <a:pos x="T8" y="T9"/>
                  </a:cxn>
                  <a:cxn ang="0">
                    <a:pos x="T10" y="T11"/>
                  </a:cxn>
                </a:cxnLst>
                <a:rect b="b" l="0" r="r" t="0"/>
                <a:pathLst>
                  <a:path h="100" w="79">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8" name="chenying0907 67"/>
              <p:cNvSpPr/>
              <p:nvPr/>
            </p:nvSpPr>
            <p:spPr bwMode="auto">
              <a:xfrm>
                <a:off x="3984626" y="1827213"/>
                <a:ext cx="87313" cy="65088"/>
              </a:xfrm>
              <a:custGeom>
                <a:gdLst>
                  <a:gd fmla="*/ 8 w 85" name="T0"/>
                  <a:gd fmla="*/ 61 h 63" name="T1"/>
                  <a:gd fmla="*/ 23 w 85" name="T2"/>
                  <a:gd fmla="*/ 57 h 63" name="T3"/>
                  <a:gd fmla="*/ 40 w 85" name="T4"/>
                  <a:gd fmla="*/ 47 h 63" name="T5"/>
                  <a:gd fmla="*/ 76 w 85" name="T6"/>
                  <a:gd fmla="*/ 21 h 63" name="T7"/>
                  <a:gd fmla="*/ 67 w 85" name="T8"/>
                  <a:gd fmla="*/ 6 h 63" name="T9"/>
                  <a:gd fmla="*/ 34 w 85" name="T10"/>
                  <a:gd fmla="*/ 26 h 63" name="T11"/>
                  <a:gd fmla="*/ 18 w 85" name="T12"/>
                  <a:gd fmla="*/ 38 h 63" name="T13"/>
                  <a:gd fmla="*/ 3 w 85" name="T14"/>
                  <a:gd fmla="*/ 53 h 63" name="T15"/>
                  <a:gd fmla="*/ 8 w 85" name="T16"/>
                  <a:gd fmla="*/ 61 h 6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85">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19" name="chenying0907 68"/>
              <p:cNvSpPr/>
              <p:nvPr/>
            </p:nvSpPr>
            <p:spPr bwMode="auto">
              <a:xfrm>
                <a:off x="4127501" y="1725613"/>
                <a:ext cx="109538" cy="76200"/>
              </a:xfrm>
              <a:custGeom>
                <a:gdLst>
                  <a:gd fmla="*/ 9 w 105" name="T0"/>
                  <a:gd fmla="*/ 71 h 74" name="T1"/>
                  <a:gd fmla="*/ 96 w 105" name="T2"/>
                  <a:gd fmla="*/ 16 h 74" name="T3"/>
                  <a:gd fmla="*/ 89 w 105" name="T4"/>
                  <a:gd fmla="*/ 4 h 74" name="T5"/>
                  <a:gd fmla="*/ 2 w 105" name="T6"/>
                  <a:gd fmla="*/ 66 h 74" name="T7"/>
                  <a:gd fmla="*/ 9 w 105" name="T8"/>
                  <a:gd fmla="*/ 71 h 74" name="T9"/>
                </a:gdLst>
                <a:cxnLst>
                  <a:cxn ang="0">
                    <a:pos x="T0" y="T1"/>
                  </a:cxn>
                  <a:cxn ang="0">
                    <a:pos x="T2" y="T3"/>
                  </a:cxn>
                  <a:cxn ang="0">
                    <a:pos x="T4" y="T5"/>
                  </a:cxn>
                  <a:cxn ang="0">
                    <a:pos x="T6" y="T7"/>
                  </a:cxn>
                  <a:cxn ang="0">
                    <a:pos x="T8" y="T9"/>
                  </a:cxn>
                </a:cxnLst>
                <a:rect b="b" l="0" r="r" t="0"/>
                <a:pathLst>
                  <a:path h="74" w="105">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0" name="chenying0907 69"/>
              <p:cNvSpPr/>
              <p:nvPr/>
            </p:nvSpPr>
            <p:spPr bwMode="auto">
              <a:xfrm>
                <a:off x="4300538" y="1655763"/>
                <a:ext cx="87313" cy="47625"/>
              </a:xfrm>
              <a:custGeom>
                <a:gdLst>
                  <a:gd fmla="*/ 7 w 84" name="T0"/>
                  <a:gd fmla="*/ 46 h 47" name="T1"/>
                  <a:gd fmla="*/ 80 w 84" name="T2"/>
                  <a:gd fmla="*/ 9 h 47" name="T3"/>
                  <a:gd fmla="*/ 77 w 84" name="T4"/>
                  <a:gd fmla="*/ 3 h 47" name="T5"/>
                  <a:gd fmla="*/ 5 w 84" name="T6"/>
                  <a:gd fmla="*/ 38 h 47" name="T7"/>
                  <a:gd fmla="*/ 7 w 84" name="T8"/>
                  <a:gd fmla="*/ 46 h 47" name="T9"/>
                </a:gdLst>
                <a:cxnLst>
                  <a:cxn ang="0">
                    <a:pos x="T0" y="T1"/>
                  </a:cxn>
                  <a:cxn ang="0">
                    <a:pos x="T2" y="T3"/>
                  </a:cxn>
                  <a:cxn ang="0">
                    <a:pos x="T4" y="T5"/>
                  </a:cxn>
                  <a:cxn ang="0">
                    <a:pos x="T6" y="T7"/>
                  </a:cxn>
                  <a:cxn ang="0">
                    <a:pos x="T8" y="T9"/>
                  </a:cxn>
                </a:cxnLst>
                <a:rect b="b" l="0" r="r" t="0"/>
                <a:pathLst>
                  <a:path h="47" w="84">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1" name="chenying0907 70"/>
              <p:cNvSpPr/>
              <p:nvPr/>
            </p:nvSpPr>
            <p:spPr bwMode="auto">
              <a:xfrm>
                <a:off x="4451351" y="1609726"/>
                <a:ext cx="103188" cy="31750"/>
              </a:xfrm>
              <a:custGeom>
                <a:gdLst>
                  <a:gd fmla="*/ 4 w 100" name="T0"/>
                  <a:gd fmla="*/ 25 h 31" name="T1"/>
                  <a:gd fmla="*/ 95 w 100" name="T2"/>
                  <a:gd fmla="*/ 11 h 31" name="T3"/>
                  <a:gd fmla="*/ 92 w 100" name="T4"/>
                  <a:gd fmla="*/ 1 h 31" name="T5"/>
                  <a:gd fmla="*/ 4 w 100" name="T6"/>
                  <a:gd fmla="*/ 17 h 31" name="T7"/>
                  <a:gd fmla="*/ 4 w 100" name="T8"/>
                  <a:gd fmla="*/ 25 h 31" name="T9"/>
                </a:gdLst>
                <a:cxnLst>
                  <a:cxn ang="0">
                    <a:pos x="T0" y="T1"/>
                  </a:cxn>
                  <a:cxn ang="0">
                    <a:pos x="T2" y="T3"/>
                  </a:cxn>
                  <a:cxn ang="0">
                    <a:pos x="T4" y="T5"/>
                  </a:cxn>
                  <a:cxn ang="0">
                    <a:pos x="T6" y="T7"/>
                  </a:cxn>
                  <a:cxn ang="0">
                    <a:pos x="T8" y="T9"/>
                  </a:cxn>
                </a:cxnLst>
                <a:rect b="b" l="0" r="r" t="0"/>
                <a:pathLst>
                  <a:path h="31" w="100">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2" name="chenying0907 71"/>
              <p:cNvSpPr/>
              <p:nvPr/>
            </p:nvSpPr>
            <p:spPr bwMode="auto">
              <a:xfrm>
                <a:off x="4638676" y="1628776"/>
                <a:ext cx="109538" cy="19050"/>
              </a:xfrm>
              <a:custGeom>
                <a:gdLst>
                  <a:gd fmla="*/ 4 w 105" name="T0"/>
                  <a:gd fmla="*/ 13 h 18" name="T1"/>
                  <a:gd fmla="*/ 99 w 105" name="T2"/>
                  <a:gd fmla="*/ 14 h 18" name="T3"/>
                  <a:gd fmla="*/ 99 w 105" name="T4"/>
                  <a:gd fmla="*/ 4 h 18" name="T5"/>
                  <a:gd fmla="*/ 4 w 105" name="T6"/>
                  <a:gd fmla="*/ 5 h 18" name="T7"/>
                  <a:gd fmla="*/ 4 w 105" name="T8"/>
                  <a:gd fmla="*/ 13 h 18" name="T9"/>
                </a:gdLst>
                <a:cxnLst>
                  <a:cxn ang="0">
                    <a:pos x="T0" y="T1"/>
                  </a:cxn>
                  <a:cxn ang="0">
                    <a:pos x="T2" y="T3"/>
                  </a:cxn>
                  <a:cxn ang="0">
                    <a:pos x="T4" y="T5"/>
                  </a:cxn>
                  <a:cxn ang="0">
                    <a:pos x="T6" y="T7"/>
                  </a:cxn>
                  <a:cxn ang="0">
                    <a:pos x="T8" y="T9"/>
                  </a:cxn>
                </a:cxnLst>
                <a:rect b="b" l="0" r="r" t="0"/>
                <a:pathLst>
                  <a:path h="18" w="105">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3" name="chenying0907 72"/>
              <p:cNvSpPr/>
              <p:nvPr/>
            </p:nvSpPr>
            <p:spPr bwMode="auto">
              <a:xfrm>
                <a:off x="4851401" y="1643063"/>
                <a:ext cx="68263" cy="30163"/>
              </a:xfrm>
              <a:custGeom>
                <a:gdLst>
                  <a:gd fmla="*/ 2 w 65" name="T0"/>
                  <a:gd fmla="*/ 4 h 28" name="T1"/>
                  <a:gd fmla="*/ 59 w 65" name="T2"/>
                  <a:gd fmla="*/ 27 h 28" name="T3"/>
                  <a:gd fmla="*/ 62 w 65" name="T4"/>
                  <a:gd fmla="*/ 21 h 28" name="T5"/>
                  <a:gd fmla="*/ 3 w 65" name="T6"/>
                  <a:gd fmla="*/ 1 h 28" name="T7"/>
                  <a:gd fmla="*/ 2 w 65" name="T8"/>
                  <a:gd fmla="*/ 4 h 28" name="T9"/>
                </a:gdLst>
                <a:cxnLst>
                  <a:cxn ang="0">
                    <a:pos x="T0" y="T1"/>
                  </a:cxn>
                  <a:cxn ang="0">
                    <a:pos x="T2" y="T3"/>
                  </a:cxn>
                  <a:cxn ang="0">
                    <a:pos x="T4" y="T5"/>
                  </a:cxn>
                  <a:cxn ang="0">
                    <a:pos x="T6" y="T7"/>
                  </a:cxn>
                  <a:cxn ang="0">
                    <a:pos x="T8" y="T9"/>
                  </a:cxn>
                </a:cxnLst>
                <a:rect b="b" l="0" r="r" t="0"/>
                <a:pathLst>
                  <a:path h="28" w="65">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4" name="chenying0907 73"/>
              <p:cNvSpPr/>
              <p:nvPr/>
            </p:nvSpPr>
            <p:spPr bwMode="auto">
              <a:xfrm>
                <a:off x="5008563" y="1714501"/>
                <a:ext cx="71438" cy="33338"/>
              </a:xfrm>
              <a:custGeom>
                <a:gdLst>
                  <a:gd fmla="*/ 3 w 68" name="T0"/>
                  <a:gd fmla="*/ 10 h 33" name="T1"/>
                  <a:gd fmla="*/ 59 w 68" name="T2"/>
                  <a:gd fmla="*/ 32 h 33" name="T3"/>
                  <a:gd fmla="*/ 64 w 68" name="T4"/>
                  <a:gd fmla="*/ 26 h 33" name="T5"/>
                  <a:gd fmla="*/ 3 w 68" name="T6"/>
                  <a:gd fmla="*/ 4 h 33" name="T7"/>
                  <a:gd fmla="*/ 3 w 68" name="T8"/>
                  <a:gd fmla="*/ 10 h 33" name="T9"/>
                </a:gdLst>
                <a:cxnLst>
                  <a:cxn ang="0">
                    <a:pos x="T0" y="T1"/>
                  </a:cxn>
                  <a:cxn ang="0">
                    <a:pos x="T2" y="T3"/>
                  </a:cxn>
                  <a:cxn ang="0">
                    <a:pos x="T4" y="T5"/>
                  </a:cxn>
                  <a:cxn ang="0">
                    <a:pos x="T6" y="T7"/>
                  </a:cxn>
                  <a:cxn ang="0">
                    <a:pos x="T8" y="T9"/>
                  </a:cxn>
                </a:cxnLst>
                <a:rect b="b" l="0" r="r" t="0"/>
                <a:pathLst>
                  <a:path h="33" w="68">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5" name="chenying0907 74"/>
              <p:cNvSpPr/>
              <p:nvPr/>
            </p:nvSpPr>
            <p:spPr bwMode="auto">
              <a:xfrm>
                <a:off x="5149851" y="1784351"/>
                <a:ext cx="85725" cy="47625"/>
              </a:xfrm>
              <a:custGeom>
                <a:gdLst>
                  <a:gd fmla="*/ 3 w 83" name="T0"/>
                  <a:gd fmla="*/ 6 h 46" name="T1"/>
                  <a:gd fmla="*/ 75 w 83" name="T2"/>
                  <a:gd fmla="*/ 43 h 46" name="T3"/>
                  <a:gd fmla="*/ 79 w 83" name="T4"/>
                  <a:gd fmla="*/ 37 h 46" name="T5"/>
                  <a:gd fmla="*/ 6 w 83" name="T6"/>
                  <a:gd fmla="*/ 1 h 46" name="T7"/>
                  <a:gd fmla="*/ 3 w 83" name="T8"/>
                  <a:gd fmla="*/ 6 h 46" name="T9"/>
                </a:gdLst>
                <a:cxnLst>
                  <a:cxn ang="0">
                    <a:pos x="T0" y="T1"/>
                  </a:cxn>
                  <a:cxn ang="0">
                    <a:pos x="T2" y="T3"/>
                  </a:cxn>
                  <a:cxn ang="0">
                    <a:pos x="T4" y="T5"/>
                  </a:cxn>
                  <a:cxn ang="0">
                    <a:pos x="T6" y="T7"/>
                  </a:cxn>
                  <a:cxn ang="0">
                    <a:pos x="T8" y="T9"/>
                  </a:cxn>
                </a:cxnLst>
                <a:rect b="b" l="0" r="r" t="0"/>
                <a:pathLst>
                  <a:path h="46" w="83">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6" name="chenying0907 75"/>
              <p:cNvSpPr/>
              <p:nvPr/>
            </p:nvSpPr>
            <p:spPr bwMode="auto">
              <a:xfrm>
                <a:off x="5305426" y="1847851"/>
                <a:ext cx="66675" cy="61913"/>
              </a:xfrm>
              <a:custGeom>
                <a:gdLst>
                  <a:gd fmla="*/ 5 w 65" name="T0"/>
                  <a:gd fmla="*/ 12 h 59" name="T1"/>
                  <a:gd fmla="*/ 55 w 65" name="T2"/>
                  <a:gd fmla="*/ 55 h 59" name="T3"/>
                  <a:gd fmla="*/ 62 w 65" name="T4"/>
                  <a:gd fmla="*/ 49 h 59" name="T5"/>
                  <a:gd fmla="*/ 42 w 65" name="T6"/>
                  <a:gd fmla="*/ 23 h 59" name="T7"/>
                  <a:gd fmla="*/ 10 w 65" name="T8"/>
                  <a:gd fmla="*/ 4 h 59" name="T9"/>
                  <a:gd fmla="*/ 5 w 65" name="T10"/>
                  <a:gd fmla="*/ 12 h 59" name="T11"/>
                </a:gdLst>
                <a:cxnLst>
                  <a:cxn ang="0">
                    <a:pos x="T0" y="T1"/>
                  </a:cxn>
                  <a:cxn ang="0">
                    <a:pos x="T2" y="T3"/>
                  </a:cxn>
                  <a:cxn ang="0">
                    <a:pos x="T4" y="T5"/>
                  </a:cxn>
                  <a:cxn ang="0">
                    <a:pos x="T6" y="T7"/>
                  </a:cxn>
                  <a:cxn ang="0">
                    <a:pos x="T8" y="T9"/>
                  </a:cxn>
                  <a:cxn ang="0">
                    <a:pos x="T10" y="T11"/>
                  </a:cxn>
                </a:cxnLst>
                <a:rect b="b" l="0" r="r" t="0"/>
                <a:pathLst>
                  <a:path h="59" w="65">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7" name="chenying0907 76"/>
              <p:cNvSpPr/>
              <p:nvPr/>
            </p:nvSpPr>
            <p:spPr bwMode="auto">
              <a:xfrm>
                <a:off x="5380038" y="1765301"/>
                <a:ext cx="30163" cy="87313"/>
              </a:xfrm>
              <a:custGeom>
                <a:gdLst>
                  <a:gd fmla="*/ 10 w 28" name="T0"/>
                  <a:gd fmla="*/ 81 h 84" name="T1"/>
                  <a:gd fmla="*/ 27 w 28" name="T2"/>
                  <a:gd fmla="*/ 10 h 84" name="T3"/>
                  <a:gd fmla="*/ 17 w 28" name="T4"/>
                  <a:gd fmla="*/ 6 h 84" name="T5"/>
                  <a:gd fmla="*/ 4 w 28" name="T6"/>
                  <a:gd fmla="*/ 81 h 84" name="T7"/>
                  <a:gd fmla="*/ 10 w 28" name="T8"/>
                  <a:gd fmla="*/ 81 h 84" name="T9"/>
                </a:gdLst>
                <a:cxnLst>
                  <a:cxn ang="0">
                    <a:pos x="T0" y="T1"/>
                  </a:cxn>
                  <a:cxn ang="0">
                    <a:pos x="T2" y="T3"/>
                  </a:cxn>
                  <a:cxn ang="0">
                    <a:pos x="T4" y="T5"/>
                  </a:cxn>
                  <a:cxn ang="0">
                    <a:pos x="T6" y="T7"/>
                  </a:cxn>
                  <a:cxn ang="0">
                    <a:pos x="T8" y="T9"/>
                  </a:cxn>
                </a:cxnLst>
                <a:rect b="b" l="0" r="r" t="0"/>
                <a:pathLst>
                  <a:path h="84" w="28">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8" name="chenying0907 77"/>
              <p:cNvSpPr/>
              <p:nvPr/>
            </p:nvSpPr>
            <p:spPr bwMode="auto">
              <a:xfrm>
                <a:off x="5451476" y="1625601"/>
                <a:ext cx="39688" cy="63500"/>
              </a:xfrm>
              <a:custGeom>
                <a:gdLst>
                  <a:gd fmla="*/ 7 w 39" name="T0"/>
                  <a:gd fmla="*/ 58 h 62" name="T1"/>
                  <a:gd fmla="*/ 38 w 39" name="T2"/>
                  <a:gd fmla="*/ 7 h 62" name="T3"/>
                  <a:gd fmla="*/ 29 w 39" name="T4"/>
                  <a:gd fmla="*/ 3 h 62" name="T5"/>
                  <a:gd fmla="*/ 13 w 39" name="T6"/>
                  <a:gd fmla="*/ 25 h 62" name="T7"/>
                  <a:gd fmla="*/ 1 w 39" name="T8"/>
                  <a:gd fmla="*/ 56 h 62" name="T9"/>
                  <a:gd fmla="*/ 7 w 39" name="T10"/>
                  <a:gd fmla="*/ 58 h 62" name="T11"/>
                </a:gdLst>
                <a:cxnLst>
                  <a:cxn ang="0">
                    <a:pos x="T0" y="T1"/>
                  </a:cxn>
                  <a:cxn ang="0">
                    <a:pos x="T2" y="T3"/>
                  </a:cxn>
                  <a:cxn ang="0">
                    <a:pos x="T4" y="T5"/>
                  </a:cxn>
                  <a:cxn ang="0">
                    <a:pos x="T6" y="T7"/>
                  </a:cxn>
                  <a:cxn ang="0">
                    <a:pos x="T8" y="T9"/>
                  </a:cxn>
                  <a:cxn ang="0">
                    <a:pos x="T10" y="T11"/>
                  </a:cxn>
                </a:cxnLst>
                <a:rect b="b" l="0" r="r" t="0"/>
                <a:pathLst>
                  <a:path h="62" w="39">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29" name="chenying0907 78"/>
              <p:cNvSpPr/>
              <p:nvPr/>
            </p:nvSpPr>
            <p:spPr bwMode="auto">
              <a:xfrm>
                <a:off x="5540376" y="1449388"/>
                <a:ext cx="88900" cy="112713"/>
              </a:xfrm>
              <a:custGeom>
                <a:gdLst>
                  <a:gd fmla="*/ 8 w 86" name="T0"/>
                  <a:gd fmla="*/ 105 h 108" name="T1"/>
                  <a:gd fmla="*/ 81 w 86" name="T2"/>
                  <a:gd fmla="*/ 12 h 108" name="T3"/>
                  <a:gd fmla="*/ 75 w 86" name="T4"/>
                  <a:gd fmla="*/ 4 h 108" name="T5"/>
                  <a:gd fmla="*/ 1 w 86" name="T6"/>
                  <a:gd fmla="*/ 101 h 108" name="T7"/>
                  <a:gd fmla="*/ 8 w 86" name="T8"/>
                  <a:gd fmla="*/ 105 h 108" name="T9"/>
                </a:gdLst>
                <a:cxnLst>
                  <a:cxn ang="0">
                    <a:pos x="T0" y="T1"/>
                  </a:cxn>
                  <a:cxn ang="0">
                    <a:pos x="T2" y="T3"/>
                  </a:cxn>
                  <a:cxn ang="0">
                    <a:pos x="T4" y="T5"/>
                  </a:cxn>
                  <a:cxn ang="0">
                    <a:pos x="T6" y="T7"/>
                  </a:cxn>
                  <a:cxn ang="0">
                    <a:pos x="T8" y="T9"/>
                  </a:cxn>
                </a:cxnLst>
                <a:rect b="b" l="0" r="r" t="0"/>
                <a:pathLst>
                  <a:path h="108" w="86">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0" name="chenying0907 79"/>
              <p:cNvSpPr/>
              <p:nvPr/>
            </p:nvSpPr>
            <p:spPr bwMode="auto">
              <a:xfrm>
                <a:off x="5675313" y="1382713"/>
                <a:ext cx="88900" cy="57150"/>
              </a:xfrm>
              <a:custGeom>
                <a:gdLst>
                  <a:gd fmla="*/ 7 w 86" name="T0"/>
                  <a:gd fmla="*/ 53 h 55" name="T1"/>
                  <a:gd fmla="*/ 79 w 86" name="T2"/>
                  <a:gd fmla="*/ 13 h 55" name="T3"/>
                  <a:gd fmla="*/ 76 w 86" name="T4"/>
                  <a:gd fmla="*/ 2 h 55" name="T5"/>
                  <a:gd fmla="*/ 3 w 86" name="T6"/>
                  <a:gd fmla="*/ 48 h 55" name="T7"/>
                  <a:gd fmla="*/ 7 w 86" name="T8"/>
                  <a:gd fmla="*/ 53 h 55" name="T9"/>
                </a:gdLst>
                <a:cxnLst>
                  <a:cxn ang="0">
                    <a:pos x="T0" y="T1"/>
                  </a:cxn>
                  <a:cxn ang="0">
                    <a:pos x="T2" y="T3"/>
                  </a:cxn>
                  <a:cxn ang="0">
                    <a:pos x="T4" y="T5"/>
                  </a:cxn>
                  <a:cxn ang="0">
                    <a:pos x="T6" y="T7"/>
                  </a:cxn>
                  <a:cxn ang="0">
                    <a:pos x="T8" y="T9"/>
                  </a:cxn>
                </a:cxnLst>
                <a:rect b="b" l="0" r="r" t="0"/>
                <a:pathLst>
                  <a:path h="55" w="86">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1" name="chenying0907 80"/>
              <p:cNvSpPr/>
              <p:nvPr/>
            </p:nvSpPr>
            <p:spPr bwMode="auto">
              <a:xfrm>
                <a:off x="5895976" y="1304926"/>
                <a:ext cx="57150" cy="28575"/>
              </a:xfrm>
              <a:custGeom>
                <a:gdLst>
                  <a:gd fmla="*/ 4 w 56" name="T0"/>
                  <a:gd fmla="*/ 26 h 27" name="T1"/>
                  <a:gd fmla="*/ 55 w 56" name="T2"/>
                  <a:gd fmla="*/ 4 h 27" name="T3"/>
                  <a:gd fmla="*/ 53 w 56" name="T4"/>
                  <a:gd fmla="*/ 2 h 27" name="T5"/>
                  <a:gd fmla="*/ 2 w 56" name="T6"/>
                  <a:gd fmla="*/ 23 h 27" name="T7"/>
                  <a:gd fmla="*/ 4 w 56" name="T8"/>
                  <a:gd fmla="*/ 26 h 27" name="T9"/>
                </a:gdLst>
                <a:cxnLst>
                  <a:cxn ang="0">
                    <a:pos x="T0" y="T1"/>
                  </a:cxn>
                  <a:cxn ang="0">
                    <a:pos x="T2" y="T3"/>
                  </a:cxn>
                  <a:cxn ang="0">
                    <a:pos x="T4" y="T5"/>
                  </a:cxn>
                  <a:cxn ang="0">
                    <a:pos x="T6" y="T7"/>
                  </a:cxn>
                  <a:cxn ang="0">
                    <a:pos x="T8" y="T9"/>
                  </a:cxn>
                </a:cxnLst>
                <a:rect b="b" l="0" r="r" t="0"/>
                <a:pathLst>
                  <a:path h="27" w="56">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2" name="chenying0907 81"/>
              <p:cNvSpPr/>
              <p:nvPr/>
            </p:nvSpPr>
            <p:spPr bwMode="auto">
              <a:xfrm>
                <a:off x="6059488" y="1247776"/>
                <a:ext cx="125413" cy="41275"/>
              </a:xfrm>
              <a:custGeom>
                <a:gdLst>
                  <a:gd fmla="*/ 6 w 121" name="T0"/>
                  <a:gd fmla="*/ 38 h 40" name="T1"/>
                  <a:gd fmla="*/ 115 w 121" name="T2"/>
                  <a:gd fmla="*/ 13 h 40" name="T3"/>
                  <a:gd fmla="*/ 113 w 121" name="T4"/>
                  <a:gd fmla="*/ 0 h 40" name="T5"/>
                  <a:gd fmla="*/ 3 w 121" name="T6"/>
                  <a:gd fmla="*/ 34 h 40" name="T7"/>
                  <a:gd fmla="*/ 6 w 121" name="T8"/>
                  <a:gd fmla="*/ 38 h 40" name="T9"/>
                </a:gdLst>
                <a:cxnLst>
                  <a:cxn ang="0">
                    <a:pos x="T0" y="T1"/>
                  </a:cxn>
                  <a:cxn ang="0">
                    <a:pos x="T2" y="T3"/>
                  </a:cxn>
                  <a:cxn ang="0">
                    <a:pos x="T4" y="T5"/>
                  </a:cxn>
                  <a:cxn ang="0">
                    <a:pos x="T6" y="T7"/>
                  </a:cxn>
                  <a:cxn ang="0">
                    <a:pos x="T8" y="T9"/>
                  </a:cxn>
                </a:cxnLst>
                <a:rect b="b" l="0" r="r" t="0"/>
                <a:pathLst>
                  <a:path h="40" w="12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3" name="chenying0907 82"/>
              <p:cNvSpPr/>
              <p:nvPr/>
            </p:nvSpPr>
            <p:spPr bwMode="auto">
              <a:xfrm>
                <a:off x="6319838" y="1225551"/>
                <a:ext cx="120650" cy="30163"/>
              </a:xfrm>
              <a:custGeom>
                <a:gdLst>
                  <a:gd fmla="*/ 8 w 116" name="T0"/>
                  <a:gd fmla="*/ 25 h 28" name="T1"/>
                  <a:gd fmla="*/ 108 w 116" name="T2"/>
                  <a:gd fmla="*/ 27 h 28" name="T3"/>
                  <a:gd fmla="*/ 110 w 116" name="T4"/>
                  <a:gd fmla="*/ 15 h 28" name="T5"/>
                  <a:gd fmla="*/ 4 w 116" name="T6"/>
                  <a:gd fmla="*/ 17 h 28" name="T7"/>
                  <a:gd fmla="*/ 8 w 116" name="T8"/>
                  <a:gd fmla="*/ 25 h 28" name="T9"/>
                </a:gdLst>
                <a:cxnLst>
                  <a:cxn ang="0">
                    <a:pos x="T0" y="T1"/>
                  </a:cxn>
                  <a:cxn ang="0">
                    <a:pos x="T2" y="T3"/>
                  </a:cxn>
                  <a:cxn ang="0">
                    <a:pos x="T4" y="T5"/>
                  </a:cxn>
                  <a:cxn ang="0">
                    <a:pos x="T6" y="T7"/>
                  </a:cxn>
                  <a:cxn ang="0">
                    <a:pos x="T8" y="T9"/>
                  </a:cxn>
                </a:cxnLst>
                <a:rect b="b" l="0" r="r" t="0"/>
                <a:pathLst>
                  <a:path h="28" w="115">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4" name="chenying0907 83"/>
              <p:cNvSpPr/>
              <p:nvPr/>
            </p:nvSpPr>
            <p:spPr bwMode="auto">
              <a:xfrm>
                <a:off x="6584951" y="1241426"/>
                <a:ext cx="109538" cy="19050"/>
              </a:xfrm>
              <a:custGeom>
                <a:gdLst>
                  <a:gd fmla="*/ 5 w 106" name="T0"/>
                  <a:gd fmla="*/ 9 h 18" name="T1"/>
                  <a:gd fmla="*/ 98 w 106" name="T2"/>
                  <a:gd fmla="*/ 17 h 18" name="T3"/>
                  <a:gd fmla="*/ 100 w 106" name="T4"/>
                  <a:gd fmla="*/ 9 h 18" name="T5"/>
                  <a:gd fmla="*/ 5 w 106" name="T6"/>
                  <a:gd fmla="*/ 2 h 18" name="T7"/>
                  <a:gd fmla="*/ 5 w 106" name="T8"/>
                  <a:gd fmla="*/ 9 h 18" name="T9"/>
                </a:gdLst>
                <a:cxnLst>
                  <a:cxn ang="0">
                    <a:pos x="T0" y="T1"/>
                  </a:cxn>
                  <a:cxn ang="0">
                    <a:pos x="T2" y="T3"/>
                  </a:cxn>
                  <a:cxn ang="0">
                    <a:pos x="T4" y="T5"/>
                  </a:cxn>
                  <a:cxn ang="0">
                    <a:pos x="T6" y="T7"/>
                  </a:cxn>
                  <a:cxn ang="0">
                    <a:pos x="T8" y="T9"/>
                  </a:cxn>
                </a:cxnLst>
                <a:rect b="b" l="0" r="r" t="0"/>
                <a:pathLst>
                  <a:path h="18" w="105">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5" name="chenying0907 84"/>
              <p:cNvSpPr/>
              <p:nvPr/>
            </p:nvSpPr>
            <p:spPr bwMode="auto">
              <a:xfrm>
                <a:off x="6799263" y="1285876"/>
                <a:ext cx="117475" cy="47625"/>
              </a:xfrm>
              <a:custGeom>
                <a:gdLst>
                  <a:gd fmla="*/ 5 w 112" name="T0"/>
                  <a:gd fmla="*/ 11 h 45" name="T1"/>
                  <a:gd fmla="*/ 100 w 112" name="T2"/>
                  <a:gd fmla="*/ 42 h 45" name="T3"/>
                  <a:gd fmla="*/ 105 w 112" name="T4"/>
                  <a:gd fmla="*/ 29 h 45" name="T5"/>
                  <a:gd fmla="*/ 8 w 112" name="T6"/>
                  <a:gd fmla="*/ 1 h 45" name="T7"/>
                  <a:gd fmla="*/ 5 w 112" name="T8"/>
                  <a:gd fmla="*/ 11 h 45" name="T9"/>
                </a:gdLst>
                <a:cxnLst>
                  <a:cxn ang="0">
                    <a:pos x="T0" y="T1"/>
                  </a:cxn>
                  <a:cxn ang="0">
                    <a:pos x="T2" y="T3"/>
                  </a:cxn>
                  <a:cxn ang="0">
                    <a:pos x="T4" y="T5"/>
                  </a:cxn>
                  <a:cxn ang="0">
                    <a:pos x="T6" y="T7"/>
                  </a:cxn>
                  <a:cxn ang="0">
                    <a:pos x="T8" y="T9"/>
                  </a:cxn>
                </a:cxnLst>
                <a:rect b="b" l="0" r="r" t="0"/>
                <a:pathLst>
                  <a:path h="45" w="112">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6" name="chenying0907 85"/>
              <p:cNvSpPr/>
              <p:nvPr/>
            </p:nvSpPr>
            <p:spPr bwMode="auto">
              <a:xfrm>
                <a:off x="6962776" y="1343026"/>
                <a:ext cx="122238" cy="44450"/>
              </a:xfrm>
              <a:custGeom>
                <a:gdLst>
                  <a:gd fmla="*/ 3 w 117" name="T0"/>
                  <a:gd fmla="*/ 4 h 43" name="T1"/>
                  <a:gd fmla="*/ 109 w 117" name="T2"/>
                  <a:gd fmla="*/ 41 h 43" name="T3"/>
                  <a:gd fmla="*/ 113 w 117" name="T4"/>
                  <a:gd fmla="*/ 35 h 43" name="T5"/>
                  <a:gd fmla="*/ 3 w 117" name="T6"/>
                  <a:gd fmla="*/ 0 h 43" name="T7"/>
                  <a:gd fmla="*/ 3 w 117" name="T8"/>
                  <a:gd fmla="*/ 4 h 43" name="T9"/>
                </a:gdLst>
                <a:cxnLst>
                  <a:cxn ang="0">
                    <a:pos x="T0" y="T1"/>
                  </a:cxn>
                  <a:cxn ang="0">
                    <a:pos x="T2" y="T3"/>
                  </a:cxn>
                  <a:cxn ang="0">
                    <a:pos x="T4" y="T5"/>
                  </a:cxn>
                  <a:cxn ang="0">
                    <a:pos x="T6" y="T7"/>
                  </a:cxn>
                  <a:cxn ang="0">
                    <a:pos x="T8" y="T9"/>
                  </a:cxn>
                </a:cxnLst>
                <a:rect b="b" l="0" r="r" t="0"/>
                <a:pathLst>
                  <a:path h="43" w="117">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7" name="chenying0907 86"/>
              <p:cNvSpPr/>
              <p:nvPr/>
            </p:nvSpPr>
            <p:spPr bwMode="auto">
              <a:xfrm>
                <a:off x="7148513" y="1409701"/>
                <a:ext cx="104775" cy="49213"/>
              </a:xfrm>
              <a:custGeom>
                <a:gdLst>
                  <a:gd fmla="*/ 3 w 101" name="T0"/>
                  <a:gd fmla="*/ 6 h 47" name="T1"/>
                  <a:gd fmla="*/ 90 w 101" name="T2"/>
                  <a:gd fmla="*/ 45 h 47" name="T3"/>
                  <a:gd fmla="*/ 96 w 101" name="T4"/>
                  <a:gd fmla="*/ 35 h 47" name="T5"/>
                  <a:gd fmla="*/ 4 w 101" name="T6"/>
                  <a:gd fmla="*/ 0 h 47" name="T7"/>
                  <a:gd fmla="*/ 3 w 101" name="T8"/>
                  <a:gd fmla="*/ 6 h 47" name="T9"/>
                </a:gdLst>
                <a:cxnLst>
                  <a:cxn ang="0">
                    <a:pos x="T0" y="T1"/>
                  </a:cxn>
                  <a:cxn ang="0">
                    <a:pos x="T2" y="T3"/>
                  </a:cxn>
                  <a:cxn ang="0">
                    <a:pos x="T4" y="T5"/>
                  </a:cxn>
                  <a:cxn ang="0">
                    <a:pos x="T6" y="T7"/>
                  </a:cxn>
                  <a:cxn ang="0">
                    <a:pos x="T8" y="T9"/>
                  </a:cxn>
                </a:cxnLst>
                <a:rect b="b" l="0" r="r" t="0"/>
                <a:pathLst>
                  <a:path h="47" w="100">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8" name="chenying0907 87"/>
              <p:cNvSpPr/>
              <p:nvPr/>
            </p:nvSpPr>
            <p:spPr bwMode="auto">
              <a:xfrm>
                <a:off x="7273926" y="1504951"/>
                <a:ext cx="114300" cy="74613"/>
              </a:xfrm>
              <a:custGeom>
                <a:gdLst>
                  <a:gd fmla="*/ 6 w 110" name="T0"/>
                  <a:gd fmla="*/ 10 h 71" name="T1"/>
                  <a:gd fmla="*/ 55 w 110" name="T2"/>
                  <a:gd fmla="*/ 40 h 71" name="T3"/>
                  <a:gd fmla="*/ 99 w 110" name="T4"/>
                  <a:gd fmla="*/ 67 h 71" name="T5"/>
                  <a:gd fmla="*/ 104 w 110" name="T6"/>
                  <a:gd fmla="*/ 58 h 71" name="T7"/>
                  <a:gd fmla="*/ 9 w 110" name="T8"/>
                  <a:gd fmla="*/ 0 h 71" name="T9"/>
                  <a:gd fmla="*/ 6 w 110" name="T10"/>
                  <a:gd fmla="*/ 10 h 71" name="T11"/>
                </a:gdLst>
                <a:cxnLst>
                  <a:cxn ang="0">
                    <a:pos x="T0" y="T1"/>
                  </a:cxn>
                  <a:cxn ang="0">
                    <a:pos x="T2" y="T3"/>
                  </a:cxn>
                  <a:cxn ang="0">
                    <a:pos x="T4" y="T5"/>
                  </a:cxn>
                  <a:cxn ang="0">
                    <a:pos x="T6" y="T7"/>
                  </a:cxn>
                  <a:cxn ang="0">
                    <a:pos x="T8" y="T9"/>
                  </a:cxn>
                  <a:cxn ang="0">
                    <a:pos x="T10" y="T11"/>
                  </a:cxn>
                </a:cxnLst>
                <a:rect b="b" l="0" r="r" t="0"/>
                <a:pathLst>
                  <a:path h="71" w="110">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39" name="chenying0907 88"/>
              <p:cNvSpPr/>
              <p:nvPr/>
            </p:nvSpPr>
            <p:spPr bwMode="auto">
              <a:xfrm>
                <a:off x="7424738" y="1631951"/>
                <a:ext cx="88900" cy="96838"/>
              </a:xfrm>
              <a:custGeom>
                <a:gdLst>
                  <a:gd fmla="*/ 3 w 85" name="T0"/>
                  <a:gd fmla="*/ 9 h 93" name="T1"/>
                  <a:gd fmla="*/ 75 w 85" name="T2"/>
                  <a:gd fmla="*/ 89 h 93" name="T3"/>
                  <a:gd fmla="*/ 83 w 85" name="T4"/>
                  <a:gd fmla="*/ 83 h 93" name="T5"/>
                  <a:gd fmla="*/ 8 w 85" name="T6"/>
                  <a:gd fmla="*/ 2 h 93" name="T7"/>
                  <a:gd fmla="*/ 3 w 85" name="T8"/>
                  <a:gd fmla="*/ 9 h 93" name="T9"/>
                </a:gdLst>
                <a:cxnLst>
                  <a:cxn ang="0">
                    <a:pos x="T0" y="T1"/>
                  </a:cxn>
                  <a:cxn ang="0">
                    <a:pos x="T2" y="T3"/>
                  </a:cxn>
                  <a:cxn ang="0">
                    <a:pos x="T4" y="T5"/>
                  </a:cxn>
                  <a:cxn ang="0">
                    <a:pos x="T6" y="T7"/>
                  </a:cxn>
                  <a:cxn ang="0">
                    <a:pos x="T8" y="T9"/>
                  </a:cxn>
                </a:cxnLst>
                <a:rect b="b" l="0" r="r" t="0"/>
                <a:pathLst>
                  <a:path h="93" w="85">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0" name="chenying0907 89"/>
              <p:cNvSpPr/>
              <p:nvPr/>
            </p:nvSpPr>
            <p:spPr bwMode="auto">
              <a:xfrm>
                <a:off x="7540626" y="1792288"/>
                <a:ext cx="53975" cy="84138"/>
              </a:xfrm>
              <a:custGeom>
                <a:gdLst>
                  <a:gd fmla="*/ 2 w 52" name="T0"/>
                  <a:gd fmla="*/ 4 h 81" name="T1"/>
                  <a:gd fmla="*/ 22 w 52" name="T2"/>
                  <a:gd fmla="*/ 44 h 81" name="T3"/>
                  <a:gd fmla="*/ 45 w 52" name="T4"/>
                  <a:gd fmla="*/ 78 h 81" name="T5"/>
                  <a:gd fmla="*/ 50 w 52" name="T6"/>
                  <a:gd fmla="*/ 74 h 81" name="T7"/>
                  <a:gd fmla="*/ 32 w 52" name="T8"/>
                  <a:gd fmla="*/ 39 h 81" name="T9"/>
                  <a:gd fmla="*/ 6 w 52" name="T10"/>
                  <a:gd fmla="*/ 2 h 81" name="T11"/>
                  <a:gd fmla="*/ 2 w 52" name="T12"/>
                  <a:gd fmla="*/ 4 h 81" name="T13"/>
                </a:gdLst>
                <a:cxnLst>
                  <a:cxn ang="0">
                    <a:pos x="T0" y="T1"/>
                  </a:cxn>
                  <a:cxn ang="0">
                    <a:pos x="T2" y="T3"/>
                  </a:cxn>
                  <a:cxn ang="0">
                    <a:pos x="T4" y="T5"/>
                  </a:cxn>
                  <a:cxn ang="0">
                    <a:pos x="T6" y="T7"/>
                  </a:cxn>
                  <a:cxn ang="0">
                    <a:pos x="T8" y="T9"/>
                  </a:cxn>
                  <a:cxn ang="0">
                    <a:pos x="T10" y="T11"/>
                  </a:cxn>
                  <a:cxn ang="0">
                    <a:pos x="T12" y="T13"/>
                  </a:cxn>
                </a:cxnLst>
                <a:rect b="b" l="0" r="r" t="0"/>
                <a:pathLst>
                  <a:path h="81" w="52">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1" name="chenying0907 90"/>
              <p:cNvSpPr/>
              <p:nvPr/>
            </p:nvSpPr>
            <p:spPr bwMode="auto">
              <a:xfrm>
                <a:off x="7627938" y="1963738"/>
                <a:ext cx="57150" cy="109538"/>
              </a:xfrm>
              <a:custGeom>
                <a:gdLst>
                  <a:gd fmla="*/ 2 w 55" name="T0"/>
                  <a:gd fmla="*/ 6 h 106" name="T1"/>
                  <a:gd fmla="*/ 45 w 55" name="T2"/>
                  <a:gd fmla="*/ 102 h 106" name="T3"/>
                  <a:gd fmla="*/ 53 w 55" name="T4"/>
                  <a:gd fmla="*/ 98 h 106" name="T5"/>
                  <a:gd fmla="*/ 9 w 55" name="T6"/>
                  <a:gd fmla="*/ 3 h 106" name="T7"/>
                  <a:gd fmla="*/ 2 w 55" name="T8"/>
                  <a:gd fmla="*/ 6 h 106" name="T9"/>
                </a:gdLst>
                <a:cxnLst>
                  <a:cxn ang="0">
                    <a:pos x="T0" y="T1"/>
                  </a:cxn>
                  <a:cxn ang="0">
                    <a:pos x="T2" y="T3"/>
                  </a:cxn>
                  <a:cxn ang="0">
                    <a:pos x="T4" y="T5"/>
                  </a:cxn>
                  <a:cxn ang="0">
                    <a:pos x="T6" y="T7"/>
                  </a:cxn>
                  <a:cxn ang="0">
                    <a:pos x="T8" y="T9"/>
                  </a:cxn>
                </a:cxnLst>
                <a:rect b="b" l="0" r="r" t="0"/>
                <a:pathLst>
                  <a:path h="105" w="55">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2" name="chenying0907 91"/>
              <p:cNvSpPr/>
              <p:nvPr/>
            </p:nvSpPr>
            <p:spPr bwMode="auto">
              <a:xfrm>
                <a:off x="7700963" y="2119313"/>
                <a:ext cx="49213" cy="73025"/>
              </a:xfrm>
              <a:custGeom>
                <a:gdLst>
                  <a:gd fmla="*/ 2 w 47" name="T0"/>
                  <a:gd fmla="*/ 9 h 70" name="T1"/>
                  <a:gd fmla="*/ 32 w 47" name="T2"/>
                  <a:gd fmla="*/ 63 h 70" name="T3"/>
                  <a:gd fmla="*/ 43 w 47" name="T4"/>
                  <a:gd fmla="*/ 54 h 70" name="T5"/>
                  <a:gd fmla="*/ 13 w 47" name="T6"/>
                  <a:gd fmla="*/ 4 h 70" name="T7"/>
                  <a:gd fmla="*/ 2 w 47" name="T8"/>
                  <a:gd fmla="*/ 9 h 70" name="T9"/>
                </a:gdLst>
                <a:cxnLst>
                  <a:cxn ang="0">
                    <a:pos x="T0" y="T1"/>
                  </a:cxn>
                  <a:cxn ang="0">
                    <a:pos x="T2" y="T3"/>
                  </a:cxn>
                  <a:cxn ang="0">
                    <a:pos x="T4" y="T5"/>
                  </a:cxn>
                  <a:cxn ang="0">
                    <a:pos x="T6" y="T7"/>
                  </a:cxn>
                  <a:cxn ang="0">
                    <a:pos x="T8" y="T9"/>
                  </a:cxn>
                </a:cxnLst>
                <a:rect b="b" l="0" r="r" t="0"/>
                <a:pathLst>
                  <a:path h="70" w="47">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sp>
            <p:nvSpPr>
              <p:cNvPr id="143" name="chenying0907 92"/>
              <p:cNvSpPr/>
              <p:nvPr/>
            </p:nvSpPr>
            <p:spPr bwMode="auto">
              <a:xfrm>
                <a:off x="8164513" y="3827463"/>
                <a:ext cx="123825" cy="60325"/>
              </a:xfrm>
              <a:custGeom>
                <a:gdLst>
                  <a:gd fmla="*/ 1 w 118" name="T0"/>
                  <a:gd fmla="*/ 59 h 59" name="T1"/>
                  <a:gd fmla="*/ 115 w 118" name="T2"/>
                  <a:gd fmla="*/ 6 h 59" name="T3"/>
                  <a:gd fmla="*/ 112 w 118" name="T4"/>
                  <a:gd fmla="*/ 0 h 59" name="T5"/>
                  <a:gd fmla="*/ 0 w 118" name="T6"/>
                  <a:gd fmla="*/ 58 h 59" name="T7"/>
                  <a:gd fmla="*/ 1 w 118" name="T8"/>
                  <a:gd fmla="*/ 59 h 59" name="T9"/>
                </a:gdLst>
                <a:cxnLst>
                  <a:cxn ang="0">
                    <a:pos x="T0" y="T1"/>
                  </a:cxn>
                  <a:cxn ang="0">
                    <a:pos x="T2" y="T3"/>
                  </a:cxn>
                  <a:cxn ang="0">
                    <a:pos x="T4" y="T5"/>
                  </a:cxn>
                  <a:cxn ang="0">
                    <a:pos x="T6" y="T7"/>
                  </a:cxn>
                  <a:cxn ang="0">
                    <a:pos x="T8" y="T9"/>
                  </a:cxn>
                </a:cxnLst>
                <a:rect b="b" l="0" r="r" t="0"/>
                <a:pathLst>
                  <a:path h="59" w="118">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defPPr>
                  <a:defRPr lang="zh-CN"/>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endParaRPr altLang="en-US" lang="zh-CN" sz="2400">
                  <a:latin charset="-122" panose="02000000000000000000" pitchFamily="2" typeface="方正静蕾简体"/>
                  <a:ea charset="-122" panose="02000000000000000000" pitchFamily="2" typeface="方正静蕾简体"/>
                </a:endParaRPr>
              </a:p>
            </p:txBody>
          </p:sp>
        </p:grpSp>
      </p:grpSp>
      <p:grpSp>
        <p:nvGrpSpPr>
          <p:cNvPr id="467" name="PA_chenying0907 466"/>
          <p:cNvGrpSpPr/>
          <p:nvPr>
            <p:custDataLst>
              <p:tags r:id="rId6"/>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469"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470"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 name="PA_矩形 1"/>
          <p:cNvSpPr/>
          <p:nvPr>
            <p:custDataLst>
              <p:tags r:id="rId7"/>
            </p:custDataLst>
          </p:nvPr>
        </p:nvSpPr>
        <p:spPr>
          <a:xfrm>
            <a:off x="1763688" y="1760962"/>
            <a:ext cx="1681655"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471" name="PA_矩形 470"/>
          <p:cNvSpPr/>
          <p:nvPr>
            <p:custDataLst>
              <p:tags r:id="rId8"/>
            </p:custDataLst>
          </p:nvPr>
        </p:nvSpPr>
        <p:spPr>
          <a:xfrm>
            <a:off x="5874583" y="1714912"/>
            <a:ext cx="1433721"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472" name="PA_矩形 471"/>
          <p:cNvSpPr/>
          <p:nvPr>
            <p:custDataLst>
              <p:tags r:id="rId9"/>
            </p:custDataLst>
          </p:nvPr>
        </p:nvSpPr>
        <p:spPr>
          <a:xfrm>
            <a:off x="1763688" y="3289460"/>
            <a:ext cx="1433721"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473" name="PA_矩形 472"/>
          <p:cNvSpPr/>
          <p:nvPr>
            <p:custDataLst>
              <p:tags r:id="rId10"/>
            </p:custDataLst>
          </p:nvPr>
        </p:nvSpPr>
        <p:spPr>
          <a:xfrm>
            <a:off x="6226224" y="3003798"/>
            <a:ext cx="1277299" cy="7772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请在这里输入文字信息请在这里信息请在这里输入。 </a:t>
            </a:r>
          </a:p>
        </p:txBody>
      </p:sp>
      <p:pic>
        <p:nvPicPr>
          <p:cNvPr id="413" name="PA_图片 412"/>
          <p:cNvPicPr>
            <a:picLocks noChangeAspect="1"/>
          </p:cNvPicPr>
          <p:nvPr>
            <p:custDataLst>
              <p:tags r:id="rId12"/>
            </p:custDataLst>
          </p:nvPr>
        </p:nvPicPr>
        <p:blipFill>
          <a:blip r:embed="rId11">
            <a:extLst>
              <a:ext uri="{28A0092B-C50C-407E-A947-70E740481C1C}">
                <a14:useLocalDpi val="0"/>
              </a:ext>
            </a:extLst>
          </a:blip>
          <a:srcRect t="25626"/>
          <a:stretch>
            <a:fillRect/>
          </a:stretch>
        </p:blipFill>
        <p:spPr>
          <a:xfrm>
            <a:off x="3441785" y="1034931"/>
            <a:ext cx="2416027" cy="3233840"/>
          </a:xfrm>
          <a:prstGeom prst="rect">
            <a:avLst/>
          </a:prstGeom>
        </p:spPr>
      </p:pic>
    </p:spTree>
    <p:extLst>
      <p:ext uri="{BB962C8B-B14F-4D97-AF65-F5344CB8AC3E}">
        <p14:creationId val="1934565766"/>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decel="100000" fill="hold" grpId="0" id="5" nodeType="withEffect" presetClass="entr" presetID="2" presetSubtype="1">
                                  <p:stCondLst>
                                    <p:cond delay="0"/>
                                  </p:stCondLst>
                                  <p:childTnLst>
                                    <p:set>
                                      <p:cBhvr>
                                        <p:cTn dur="1" fill="hold" id="6">
                                          <p:stCondLst>
                                            <p:cond delay="0"/>
                                          </p:stCondLst>
                                        </p:cTn>
                                        <p:tgtEl>
                                          <p:spTgt spid="472"/>
                                        </p:tgtEl>
                                        <p:attrNameLst>
                                          <p:attrName>style.visibility</p:attrName>
                                        </p:attrNameLst>
                                      </p:cBhvr>
                                      <p:to>
                                        <p:strVal val="visible"/>
                                      </p:to>
                                    </p:set>
                                    <p:anim calcmode="lin" valueType="num">
                                      <p:cBhvr additive="base">
                                        <p:cTn dur="500" fill="hold" id="7"/>
                                        <p:tgtEl>
                                          <p:spTgt spid="472"/>
                                        </p:tgtEl>
                                        <p:attrNameLst>
                                          <p:attrName>ppt_x</p:attrName>
                                        </p:attrNameLst>
                                      </p:cBhvr>
                                      <p:tavLst>
                                        <p:tav tm="0">
                                          <p:val>
                                            <p:strVal val="#ppt_x"/>
                                          </p:val>
                                        </p:tav>
                                        <p:tav tm="100000">
                                          <p:val>
                                            <p:strVal val="#ppt_x"/>
                                          </p:val>
                                        </p:tav>
                                      </p:tavLst>
                                    </p:anim>
                                    <p:anim calcmode="lin" valueType="num">
                                      <p:cBhvr additive="base">
                                        <p:cTn dur="500" fill="hold" id="8"/>
                                        <p:tgtEl>
                                          <p:spTgt spid="472"/>
                                        </p:tgtEl>
                                        <p:attrNameLst>
                                          <p:attrName>ppt_y</p:attrName>
                                        </p:attrNameLst>
                                      </p:cBhvr>
                                      <p:tavLst>
                                        <p:tav tm="0">
                                          <p:val>
                                            <p:strVal val="0-#ppt_h/2"/>
                                          </p:val>
                                        </p:tav>
                                        <p:tav tm="100000">
                                          <p:val>
                                            <p:strVal val="#ppt_y"/>
                                          </p:val>
                                        </p:tav>
                                      </p:tavLst>
                                    </p:anim>
                                  </p:childTnLst>
                                </p:cTn>
                              </p:par>
                              <p:par>
                                <p:cTn fill="hold" id="9" nodeType="withEffect" presetClass="entr" presetID="22" presetSubtype="8">
                                  <p:stCondLst>
                                    <p:cond delay="300"/>
                                  </p:stCondLst>
                                  <p:childTnLst>
                                    <p:set>
                                      <p:cBhvr>
                                        <p:cTn dur="1" fill="hold" id="10">
                                          <p:stCondLst>
                                            <p:cond delay="0"/>
                                          </p:stCondLst>
                                        </p:cTn>
                                        <p:tgtEl>
                                          <p:spTgt spid="4"/>
                                        </p:tgtEl>
                                        <p:attrNameLst>
                                          <p:attrName>style.visibility</p:attrName>
                                        </p:attrNameLst>
                                      </p:cBhvr>
                                      <p:to>
                                        <p:strVal val="visible"/>
                                      </p:to>
                                    </p:set>
                                    <p:animEffect filter="wipe(left)" transition="in">
                                      <p:cBhvr>
                                        <p:cTn dur="500" id="11"/>
                                        <p:tgtEl>
                                          <p:spTgt spid="4"/>
                                        </p:tgtEl>
                                      </p:cBhvr>
                                    </p:animEffect>
                                  </p:childTnLst>
                                </p:cTn>
                              </p:par>
                              <p:par>
                                <p:cTn fill="hold" id="12" nodeType="withEffect" presetClass="entr" presetID="22" presetSubtype="8">
                                  <p:stCondLst>
                                    <p:cond delay="600"/>
                                  </p:stCondLst>
                                  <p:childTnLst>
                                    <p:set>
                                      <p:cBhvr>
                                        <p:cTn dur="1" fill="hold" id="13">
                                          <p:stCondLst>
                                            <p:cond delay="0"/>
                                          </p:stCondLst>
                                        </p:cTn>
                                        <p:tgtEl>
                                          <p:spTgt spid="5"/>
                                        </p:tgtEl>
                                        <p:attrNameLst>
                                          <p:attrName>style.visibility</p:attrName>
                                        </p:attrNameLst>
                                      </p:cBhvr>
                                      <p:to>
                                        <p:strVal val="visible"/>
                                      </p:to>
                                    </p:set>
                                    <p:animEffect filter="wipe(left)" transition="in">
                                      <p:cBhvr>
                                        <p:cTn dur="500" id="14"/>
                                        <p:tgtEl>
                                          <p:spTgt spid="5"/>
                                        </p:tgtEl>
                                      </p:cBhvr>
                                    </p:animEffect>
                                  </p:childTnLst>
                                </p:cTn>
                              </p:par>
                              <p:par>
                                <p:cTn fill="hold" id="15" nodeType="withEffect" presetClass="entr" presetID="22" presetSubtype="8">
                                  <p:stCondLst>
                                    <p:cond delay="900"/>
                                  </p:stCondLst>
                                  <p:childTnLst>
                                    <p:set>
                                      <p:cBhvr>
                                        <p:cTn dur="1" fill="hold" id="16">
                                          <p:stCondLst>
                                            <p:cond delay="0"/>
                                          </p:stCondLst>
                                        </p:cTn>
                                        <p:tgtEl>
                                          <p:spTgt spid="6"/>
                                        </p:tgtEl>
                                        <p:attrNameLst>
                                          <p:attrName>style.visibility</p:attrName>
                                        </p:attrNameLst>
                                      </p:cBhvr>
                                      <p:to>
                                        <p:strVal val="visible"/>
                                      </p:to>
                                    </p:set>
                                    <p:animEffect filter="wipe(left)" transition="in">
                                      <p:cBhvr>
                                        <p:cTn dur="500" id="17"/>
                                        <p:tgtEl>
                                          <p:spTgt spid="6"/>
                                        </p:tgtEl>
                                      </p:cBhvr>
                                    </p:animEffect>
                                  </p:childTnLst>
                                </p:cTn>
                              </p:par>
                              <p:par>
                                <p:cTn fill="hold" id="18" nodeType="withEffect" presetClass="entr" presetID="22" presetSubtype="8">
                                  <p:stCondLst>
                                    <p:cond delay="1200"/>
                                  </p:stCondLst>
                                  <p:childTnLst>
                                    <p:set>
                                      <p:cBhvr>
                                        <p:cTn dur="1" fill="hold" id="19">
                                          <p:stCondLst>
                                            <p:cond delay="0"/>
                                          </p:stCondLst>
                                        </p:cTn>
                                        <p:tgtEl>
                                          <p:spTgt spid="7"/>
                                        </p:tgtEl>
                                        <p:attrNameLst>
                                          <p:attrName>style.visibility</p:attrName>
                                        </p:attrNameLst>
                                      </p:cBhvr>
                                      <p:to>
                                        <p:strVal val="visible"/>
                                      </p:to>
                                    </p:set>
                                    <p:animEffect filter="wipe(left)" transition="in">
                                      <p:cBhvr>
                                        <p:cTn dur="500" id="20"/>
                                        <p:tgtEl>
                                          <p:spTgt spid="7"/>
                                        </p:tgtEl>
                                      </p:cBhvr>
                                    </p:animEffect>
                                  </p:childTnLst>
                                </p:cTn>
                              </p:par>
                              <p:par>
                                <p:cTn fill="hold" id="21" nodeType="withEffect" presetClass="entr" presetID="22" presetSubtype="8">
                                  <p:stCondLst>
                                    <p:cond delay="1500"/>
                                  </p:stCondLst>
                                  <p:childTnLst>
                                    <p:set>
                                      <p:cBhvr>
                                        <p:cTn dur="1" fill="hold" id="22">
                                          <p:stCondLst>
                                            <p:cond delay="0"/>
                                          </p:stCondLst>
                                        </p:cTn>
                                        <p:tgtEl>
                                          <p:spTgt spid="467"/>
                                        </p:tgtEl>
                                        <p:attrNameLst>
                                          <p:attrName>style.visibility</p:attrName>
                                        </p:attrNameLst>
                                      </p:cBhvr>
                                      <p:to>
                                        <p:strVal val="visible"/>
                                      </p:to>
                                    </p:set>
                                    <p:animEffect filter="wipe(left)" transition="in">
                                      <p:cBhvr>
                                        <p:cTn dur="500" id="23"/>
                                        <p:tgtEl>
                                          <p:spTgt spid="467"/>
                                        </p:tgtEl>
                                      </p:cBhvr>
                                    </p:animEffect>
                                  </p:childTnLst>
                                </p:cTn>
                              </p:par>
                              <p:par>
                                <p:cTn fill="hold" grpId="0" id="24" nodeType="withEffect" presetClass="entr" presetID="22" presetSubtype="8">
                                  <p:stCondLst>
                                    <p:cond delay="1800"/>
                                  </p:stCondLst>
                                  <p:childTnLst>
                                    <p:set>
                                      <p:cBhvr>
                                        <p:cTn dur="1" fill="hold" id="25">
                                          <p:stCondLst>
                                            <p:cond delay="0"/>
                                          </p:stCondLst>
                                        </p:cTn>
                                        <p:tgtEl>
                                          <p:spTgt spid="2"/>
                                        </p:tgtEl>
                                        <p:attrNameLst>
                                          <p:attrName>style.visibility</p:attrName>
                                        </p:attrNameLst>
                                      </p:cBhvr>
                                      <p:to>
                                        <p:strVal val="visible"/>
                                      </p:to>
                                    </p:set>
                                    <p:animEffect filter="wipe(left)" transition="in">
                                      <p:cBhvr>
                                        <p:cTn dur="500" id="26"/>
                                        <p:tgtEl>
                                          <p:spTgt spid="2"/>
                                        </p:tgtEl>
                                      </p:cBhvr>
                                    </p:animEffect>
                                  </p:childTnLst>
                                </p:cTn>
                              </p:par>
                              <p:par>
                                <p:cTn fill="hold" grpId="0" id="27" nodeType="withEffect" presetClass="entr" presetID="22" presetSubtype="8">
                                  <p:stCondLst>
                                    <p:cond delay="2100"/>
                                  </p:stCondLst>
                                  <p:childTnLst>
                                    <p:set>
                                      <p:cBhvr>
                                        <p:cTn dur="1" fill="hold" id="28">
                                          <p:stCondLst>
                                            <p:cond delay="0"/>
                                          </p:stCondLst>
                                        </p:cTn>
                                        <p:tgtEl>
                                          <p:spTgt spid="471"/>
                                        </p:tgtEl>
                                        <p:attrNameLst>
                                          <p:attrName>style.visibility</p:attrName>
                                        </p:attrNameLst>
                                      </p:cBhvr>
                                      <p:to>
                                        <p:strVal val="visible"/>
                                      </p:to>
                                    </p:set>
                                    <p:animEffect filter="wipe(left)" transition="in">
                                      <p:cBhvr>
                                        <p:cTn dur="500" id="29"/>
                                        <p:tgtEl>
                                          <p:spTgt spid="471"/>
                                        </p:tgtEl>
                                      </p:cBhvr>
                                    </p:animEffect>
                                  </p:childTnLst>
                                </p:cTn>
                              </p:par>
                              <p:par>
                                <p:cTn fill="hold" grpId="0" id="30" nodeType="withEffect" presetClass="entr" presetID="22" presetSubtype="8">
                                  <p:stCondLst>
                                    <p:cond delay="2400"/>
                                  </p:stCondLst>
                                  <p:childTnLst>
                                    <p:set>
                                      <p:cBhvr>
                                        <p:cTn dur="1" fill="hold" id="31">
                                          <p:stCondLst>
                                            <p:cond delay="0"/>
                                          </p:stCondLst>
                                        </p:cTn>
                                        <p:tgtEl>
                                          <p:spTgt spid="473"/>
                                        </p:tgtEl>
                                        <p:attrNameLst>
                                          <p:attrName>style.visibility</p:attrName>
                                        </p:attrNameLst>
                                      </p:cBhvr>
                                      <p:to>
                                        <p:strVal val="visible"/>
                                      </p:to>
                                    </p:set>
                                    <p:animEffect filter="wipe(left)" transition="in">
                                      <p:cBhvr>
                                        <p:cTn dur="500" id="32"/>
                                        <p:tgtEl>
                                          <p:spTgt spid="473"/>
                                        </p:tgtEl>
                                      </p:cBhvr>
                                    </p:animEffect>
                                  </p:childTnLst>
                                </p:cTn>
                              </p:par>
                              <p:par>
                                <p:cTn fill="hold" id="33" nodeType="withEffect" presetClass="entr" presetID="22" presetSubtype="8">
                                  <p:stCondLst>
                                    <p:cond delay="300"/>
                                  </p:stCondLst>
                                  <p:childTnLst>
                                    <p:set>
                                      <p:cBhvr>
                                        <p:cTn dur="1" fill="hold" id="34">
                                          <p:stCondLst>
                                            <p:cond delay="0"/>
                                          </p:stCondLst>
                                        </p:cTn>
                                        <p:tgtEl>
                                          <p:spTgt spid="413"/>
                                        </p:tgtEl>
                                        <p:attrNameLst>
                                          <p:attrName>style.visibility</p:attrName>
                                        </p:attrNameLst>
                                      </p:cBhvr>
                                      <p:to>
                                        <p:strVal val="visible"/>
                                      </p:to>
                                    </p:set>
                                    <p:animEffect filter="wipe(left)" transition="in">
                                      <p:cBhvr>
                                        <p:cTn dur="500" id="35"/>
                                        <p:tgtEl>
                                          <p:spTgt spid="41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
      <p:bldP grpId="0" spid="471"/>
      <p:bldP grpId="0" spid="472"/>
      <p:bldP grpId="0" spid="473"/>
    </p:bldLs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5" name="PA_chenying0907 4"/>
          <p:cNvGrpSpPr/>
          <p:nvPr>
            <p:custDataLst>
              <p:tags r:id="rId2"/>
            </p:custDataLst>
          </p:nvPr>
        </p:nvGrpSpPr>
        <p:grpSpPr>
          <a:xfrm>
            <a:off x="3882894" y="1455608"/>
            <a:ext cx="1032347" cy="1213092"/>
            <a:chOff x="3213101" y="3067051"/>
            <a:chExt cx="541337" cy="720725"/>
          </a:xfrm>
          <a:solidFill>
            <a:schemeClr val="tx1"/>
          </a:solidFill>
        </p:grpSpPr>
        <p:sp>
          <p:nvSpPr>
            <p:cNvPr id="6" name="chenying0907 873"/>
            <p:cNvSpPr/>
            <p:nvPr/>
          </p:nvSpPr>
          <p:spPr bwMode="auto">
            <a:xfrm>
              <a:off x="3225801" y="3094038"/>
              <a:ext cx="158750" cy="142875"/>
            </a:xfrm>
            <a:custGeom>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b="b" l="0" r="r" t="0"/>
              <a:pathLst>
                <a:path h="360" w="399">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 name="chenying0907 874"/>
            <p:cNvSpPr/>
            <p:nvPr/>
          </p:nvSpPr>
          <p:spPr bwMode="auto">
            <a:xfrm>
              <a:off x="3244851" y="3078163"/>
              <a:ext cx="209550" cy="179388"/>
            </a:xfrm>
            <a:custGeom>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b="b" l="0" r="r" t="0"/>
              <a:pathLst>
                <a:path h="450" w="53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 name="chenying0907 875"/>
            <p:cNvSpPr/>
            <p:nvPr/>
          </p:nvSpPr>
          <p:spPr bwMode="auto">
            <a:xfrm>
              <a:off x="3276601" y="3081338"/>
              <a:ext cx="225425" cy="176213"/>
            </a:xfrm>
            <a:custGeom>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b="b" l="0" r="r" t="0"/>
              <a:pathLst>
                <a:path h="445" w="570">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 name="chenying0907 876"/>
            <p:cNvSpPr/>
            <p:nvPr/>
          </p:nvSpPr>
          <p:spPr bwMode="auto">
            <a:xfrm>
              <a:off x="3311526" y="3082926"/>
              <a:ext cx="227013" cy="171450"/>
            </a:xfrm>
            <a:custGeom>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b="b" l="0" r="r" t="0"/>
              <a:pathLst>
                <a:path h="432" w="572">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 name="chenying0907 877"/>
            <p:cNvSpPr/>
            <p:nvPr/>
          </p:nvSpPr>
          <p:spPr bwMode="auto">
            <a:xfrm>
              <a:off x="3371851" y="3092451"/>
              <a:ext cx="185738" cy="153988"/>
            </a:xfrm>
            <a:custGeom>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b="b" l="0" r="r" t="0"/>
              <a:pathLst>
                <a:path h="389" w="467">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 name="chenying0907 878"/>
            <p:cNvSpPr/>
            <p:nvPr/>
          </p:nvSpPr>
          <p:spPr bwMode="auto">
            <a:xfrm>
              <a:off x="3521076" y="3098801"/>
              <a:ext cx="65088" cy="63500"/>
            </a:xfrm>
            <a:custGeom>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b="b" l="0" r="r" t="0"/>
              <a:pathLst>
                <a:path h="160" w="165">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 name="chenying0907 879"/>
            <p:cNvSpPr/>
            <p:nvPr/>
          </p:nvSpPr>
          <p:spPr bwMode="auto">
            <a:xfrm>
              <a:off x="3532188" y="3103563"/>
              <a:ext cx="90488" cy="82550"/>
            </a:xfrm>
            <a:custGeom>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b="b" l="0" r="r" t="0"/>
              <a:pathLst>
                <a:path h="211" w="229">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 name="chenying0907 880"/>
            <p:cNvSpPr/>
            <p:nvPr/>
          </p:nvSpPr>
          <p:spPr bwMode="auto">
            <a:xfrm>
              <a:off x="3559176" y="3119438"/>
              <a:ext cx="95250" cy="85725"/>
            </a:xfrm>
            <a:custGeom>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b="b" l="0" r="r" t="0"/>
              <a:pathLst>
                <a:path h="215" w="240">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 name="chenying0907 881"/>
            <p:cNvSpPr/>
            <p:nvPr/>
          </p:nvSpPr>
          <p:spPr bwMode="auto">
            <a:xfrm>
              <a:off x="3589338" y="3135313"/>
              <a:ext cx="92075" cy="92075"/>
            </a:xfrm>
            <a:custGeom>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b="b" l="0" r="r" t="0"/>
              <a:pathLst>
                <a:path h="234" w="235">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 name="chenying0907 882"/>
            <p:cNvSpPr/>
            <p:nvPr/>
          </p:nvSpPr>
          <p:spPr bwMode="auto">
            <a:xfrm>
              <a:off x="3629026" y="3171826"/>
              <a:ext cx="68263" cy="60325"/>
            </a:xfrm>
            <a:custGeom>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b="b" l="0" r="r" t="0"/>
              <a:pathLst>
                <a:path h="155" w="171">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 name="chenying0907 883"/>
            <p:cNvSpPr/>
            <p:nvPr/>
          </p:nvSpPr>
          <p:spPr bwMode="auto">
            <a:xfrm>
              <a:off x="3644901" y="3186113"/>
              <a:ext cx="73025" cy="68263"/>
            </a:xfrm>
            <a:custGeom>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b="b" l="0" r="r" t="0"/>
              <a:pathLst>
                <a:path h="171" w="183">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 name="chenying0907 884"/>
            <p:cNvSpPr/>
            <p:nvPr/>
          </p:nvSpPr>
          <p:spPr bwMode="auto">
            <a:xfrm>
              <a:off x="3673476" y="3219451"/>
              <a:ext cx="49213" cy="42863"/>
            </a:xfrm>
            <a:custGeom>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b="b" l="0" r="r" t="0"/>
              <a:pathLst>
                <a:path h="108" w="125">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 name="chenying0907 885"/>
            <p:cNvSpPr/>
            <p:nvPr/>
          </p:nvSpPr>
          <p:spPr bwMode="auto">
            <a:xfrm>
              <a:off x="3289301" y="3514726"/>
              <a:ext cx="87313" cy="93663"/>
            </a:xfrm>
            <a:custGeom>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b="b" l="0" r="r" t="0"/>
              <a:pathLst>
                <a:path h="234" w="216">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 name="chenying0907 886"/>
            <p:cNvSpPr/>
            <p:nvPr/>
          </p:nvSpPr>
          <p:spPr bwMode="auto">
            <a:xfrm>
              <a:off x="3252788" y="3548063"/>
              <a:ext cx="125413" cy="130175"/>
            </a:xfrm>
            <a:custGeom>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b="b" l="0" r="r" t="0"/>
              <a:pathLst>
                <a:path h="329" w="316">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2" name="chenying0907 887"/>
            <p:cNvSpPr/>
            <p:nvPr/>
          </p:nvSpPr>
          <p:spPr bwMode="auto">
            <a:xfrm>
              <a:off x="3255963" y="3578226"/>
              <a:ext cx="133350" cy="146050"/>
            </a:xfrm>
            <a:custGeom>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b="b" l="0" r="r" t="0"/>
              <a:pathLst>
                <a:path h="366" w="33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3" name="chenying0907 888"/>
            <p:cNvSpPr/>
            <p:nvPr/>
          </p:nvSpPr>
          <p:spPr bwMode="auto">
            <a:xfrm>
              <a:off x="3267076" y="3592513"/>
              <a:ext cx="152400" cy="169863"/>
            </a:xfrm>
            <a:custGeom>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b="b" l="0" r="r" t="0"/>
              <a:pathLst>
                <a:path h="428" w="382">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4" name="chenying0907 889"/>
            <p:cNvSpPr/>
            <p:nvPr/>
          </p:nvSpPr>
          <p:spPr bwMode="auto">
            <a:xfrm>
              <a:off x="3327401" y="3587751"/>
              <a:ext cx="139700" cy="176213"/>
            </a:xfrm>
            <a:custGeom>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b="b" l="0" r="r" t="0"/>
              <a:pathLst>
                <a:path h="442" w="349">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5" name="chenying0907 890"/>
            <p:cNvSpPr/>
            <p:nvPr/>
          </p:nvSpPr>
          <p:spPr bwMode="auto">
            <a:xfrm>
              <a:off x="3362326" y="3660776"/>
              <a:ext cx="88900" cy="106363"/>
            </a:xfrm>
            <a:custGeom>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b="b" l="0" r="r" t="0"/>
              <a:pathLst>
                <a:path h="268" w="223">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6" name="chenying0907 891"/>
            <p:cNvSpPr/>
            <p:nvPr/>
          </p:nvSpPr>
          <p:spPr bwMode="auto">
            <a:xfrm>
              <a:off x="3398838" y="3705226"/>
              <a:ext cx="47625" cy="66675"/>
            </a:xfrm>
            <a:custGeom>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b="b" l="0" r="r" t="0"/>
              <a:pathLst>
                <a:path h="167" w="119">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7" name="chenying0907 892"/>
            <p:cNvSpPr/>
            <p:nvPr/>
          </p:nvSpPr>
          <p:spPr bwMode="auto">
            <a:xfrm>
              <a:off x="3432176" y="3724276"/>
              <a:ext cx="47625" cy="53975"/>
            </a:xfrm>
            <a:custGeom>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b="b" l="0" r="r" t="0"/>
              <a:pathLst>
                <a:path h="136" w="120">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8" name="chenying0907 893"/>
            <p:cNvSpPr/>
            <p:nvPr/>
          </p:nvSpPr>
          <p:spPr bwMode="auto">
            <a:xfrm>
              <a:off x="3463926" y="3732213"/>
              <a:ext cx="38100" cy="47625"/>
            </a:xfrm>
            <a:custGeom>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b="b" l="0" r="r" t="0"/>
              <a:pathLst>
                <a:path h="120" w="96">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9" name="chenying0907 894"/>
            <p:cNvSpPr/>
            <p:nvPr/>
          </p:nvSpPr>
          <p:spPr bwMode="auto">
            <a:xfrm>
              <a:off x="3511551" y="3668713"/>
              <a:ext cx="79375" cy="104775"/>
            </a:xfrm>
            <a:custGeom>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b="b" l="0" r="r" t="0"/>
              <a:pathLst>
                <a:path h="263" w="200">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0" name="chenying0907 895"/>
            <p:cNvSpPr/>
            <p:nvPr/>
          </p:nvSpPr>
          <p:spPr bwMode="auto">
            <a:xfrm>
              <a:off x="3559176" y="3678238"/>
              <a:ext cx="74613" cy="98425"/>
            </a:xfrm>
            <a:custGeom>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b="b" l="0" r="r" t="0"/>
              <a:pathLst>
                <a:path h="245" w="189">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1" name="chenying0907 896"/>
            <p:cNvSpPr/>
            <p:nvPr/>
          </p:nvSpPr>
          <p:spPr bwMode="auto">
            <a:xfrm>
              <a:off x="3594101" y="3630613"/>
              <a:ext cx="122238" cy="152400"/>
            </a:xfrm>
            <a:custGeom>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b="b" l="0" r="r" t="0"/>
              <a:pathLst>
                <a:path h="382" w="309">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2" name="chenying0907 897"/>
            <p:cNvSpPr/>
            <p:nvPr/>
          </p:nvSpPr>
          <p:spPr bwMode="auto">
            <a:xfrm>
              <a:off x="3629026" y="3665538"/>
              <a:ext cx="88900" cy="111125"/>
            </a:xfrm>
            <a:custGeom>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b="b" l="0" r="r" t="0"/>
              <a:pathLst>
                <a:path h="280" w="221">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3" name="chenying0907 898"/>
            <p:cNvSpPr/>
            <p:nvPr/>
          </p:nvSpPr>
          <p:spPr bwMode="auto">
            <a:xfrm>
              <a:off x="3668713" y="3692526"/>
              <a:ext cx="60325" cy="80963"/>
            </a:xfrm>
            <a:custGeom>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b="b" l="0" r="r" t="0"/>
              <a:pathLst>
                <a:path h="206" w="154">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4" name="chenying0907 899"/>
            <p:cNvSpPr/>
            <p:nvPr/>
          </p:nvSpPr>
          <p:spPr bwMode="auto">
            <a:xfrm>
              <a:off x="3697288" y="3721101"/>
              <a:ext cx="41275" cy="50800"/>
            </a:xfrm>
            <a:custGeom>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b="b" l="0" r="r" t="0"/>
              <a:pathLst>
                <a:path h="127" w="102">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5" name="chenying0907 900"/>
            <p:cNvSpPr/>
            <p:nvPr/>
          </p:nvSpPr>
          <p:spPr bwMode="auto">
            <a:xfrm>
              <a:off x="3511551" y="3597276"/>
              <a:ext cx="38100" cy="52388"/>
            </a:xfrm>
            <a:custGeom>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b="b" l="0" r="r" t="0"/>
              <a:pathLst>
                <a:path h="132" w="97">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6" name="chenying0907 901"/>
            <p:cNvSpPr/>
            <p:nvPr/>
          </p:nvSpPr>
          <p:spPr bwMode="auto">
            <a:xfrm>
              <a:off x="3522663" y="3532188"/>
              <a:ext cx="114300" cy="157163"/>
            </a:xfrm>
            <a:custGeom>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b="b" l="0" r="r" t="0"/>
              <a:pathLst>
                <a:path h="399" w="285">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7" name="chenying0907 902"/>
            <p:cNvSpPr/>
            <p:nvPr/>
          </p:nvSpPr>
          <p:spPr bwMode="auto">
            <a:xfrm>
              <a:off x="3600451" y="3543301"/>
              <a:ext cx="68263" cy="95250"/>
            </a:xfrm>
            <a:custGeom>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b="b" l="0" r="r" t="0"/>
              <a:pathLst>
                <a:path h="239" w="172">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8" name="chenying0907 903"/>
            <p:cNvSpPr/>
            <p:nvPr/>
          </p:nvSpPr>
          <p:spPr bwMode="auto">
            <a:xfrm>
              <a:off x="3633788" y="3560763"/>
              <a:ext cx="53975" cy="80963"/>
            </a:xfrm>
            <a:custGeom>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b="b" l="0" r="r" t="0"/>
              <a:pathLst>
                <a:path h="205" w="136">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39" name="chenying0907 904"/>
            <p:cNvSpPr/>
            <p:nvPr/>
          </p:nvSpPr>
          <p:spPr bwMode="auto">
            <a:xfrm>
              <a:off x="3668713" y="3586163"/>
              <a:ext cx="38100" cy="55563"/>
            </a:xfrm>
            <a:custGeom>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b="b" l="0" r="r" t="0"/>
              <a:pathLst>
                <a:path h="142" w="96">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0" name="chenying0907 905"/>
            <p:cNvSpPr/>
            <p:nvPr/>
          </p:nvSpPr>
          <p:spPr bwMode="auto">
            <a:xfrm>
              <a:off x="3271838" y="3430588"/>
              <a:ext cx="15875" cy="17463"/>
            </a:xfrm>
            <a:custGeom>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b="b" l="0" r="r" t="0"/>
              <a:pathLst>
                <a:path h="42" w="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1" name="chenying0907 906"/>
            <p:cNvSpPr/>
            <p:nvPr/>
          </p:nvSpPr>
          <p:spPr bwMode="auto">
            <a:xfrm>
              <a:off x="3295651" y="3446463"/>
              <a:ext cx="20638" cy="20638"/>
            </a:xfrm>
            <a:custGeom>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b="b" l="0" r="r" t="0"/>
              <a:pathLst>
                <a:path h="52" w="49">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2" name="chenying0907 907"/>
            <p:cNvSpPr/>
            <p:nvPr/>
          </p:nvSpPr>
          <p:spPr bwMode="auto">
            <a:xfrm>
              <a:off x="3322638" y="3460751"/>
              <a:ext cx="19050" cy="20638"/>
            </a:xfrm>
            <a:custGeom>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b="b" l="0" r="r" t="0"/>
              <a:pathLst>
                <a:path h="52" w="46">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3" name="chenying0907 908"/>
            <p:cNvSpPr/>
            <p:nvPr/>
          </p:nvSpPr>
          <p:spPr bwMode="auto">
            <a:xfrm>
              <a:off x="3348038" y="3482976"/>
              <a:ext cx="23813" cy="26988"/>
            </a:xfrm>
            <a:custGeom>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b="b" l="0" r="r" t="0"/>
              <a:pathLst>
                <a:path h="68" w="60">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4" name="chenying0907 909"/>
            <p:cNvSpPr/>
            <p:nvPr/>
          </p:nvSpPr>
          <p:spPr bwMode="auto">
            <a:xfrm>
              <a:off x="3398838" y="3498851"/>
              <a:ext cx="20638" cy="30163"/>
            </a:xfrm>
            <a:custGeom>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b="b" l="0" r="r" t="0"/>
              <a:pathLst>
                <a:path h="75" w="52">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5" name="chenying0907 910"/>
            <p:cNvSpPr/>
            <p:nvPr/>
          </p:nvSpPr>
          <p:spPr bwMode="auto">
            <a:xfrm>
              <a:off x="3460751" y="3505201"/>
              <a:ext cx="17463" cy="26988"/>
            </a:xfrm>
            <a:custGeom>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b="b" l="0" r="r" t="0"/>
              <a:pathLst>
                <a:path h="68" w="46">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6" name="chenying0907 911"/>
            <p:cNvSpPr/>
            <p:nvPr/>
          </p:nvSpPr>
          <p:spPr bwMode="auto">
            <a:xfrm>
              <a:off x="3506788" y="3503613"/>
              <a:ext cx="25400" cy="31750"/>
            </a:xfrm>
            <a:custGeom>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b="b" l="0" r="r" t="0"/>
              <a:pathLst>
                <a:path h="80" w="62">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7" name="chenying0907 912"/>
            <p:cNvSpPr/>
            <p:nvPr/>
          </p:nvSpPr>
          <p:spPr bwMode="auto">
            <a:xfrm>
              <a:off x="3549651" y="3498851"/>
              <a:ext cx="23813" cy="34925"/>
            </a:xfrm>
            <a:custGeom>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b="b" l="0" r="r" t="0"/>
              <a:pathLst>
                <a:path h="87" w="61">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8" name="chenying0907 913"/>
            <p:cNvSpPr/>
            <p:nvPr/>
          </p:nvSpPr>
          <p:spPr bwMode="auto">
            <a:xfrm>
              <a:off x="3594101" y="3487738"/>
              <a:ext cx="28575" cy="36513"/>
            </a:xfrm>
            <a:custGeom>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b="b" l="0" r="r" t="0"/>
              <a:pathLst>
                <a:path h="91" w="72">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49" name="chenying0907 914"/>
            <p:cNvSpPr/>
            <p:nvPr/>
          </p:nvSpPr>
          <p:spPr bwMode="auto">
            <a:xfrm>
              <a:off x="3641726" y="3463926"/>
              <a:ext cx="25400" cy="36513"/>
            </a:xfrm>
            <a:custGeom>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b="b" l="0" r="r" t="0"/>
              <a:pathLst>
                <a:path h="92" w="64">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0" name="chenying0907 915"/>
            <p:cNvSpPr/>
            <p:nvPr/>
          </p:nvSpPr>
          <p:spPr bwMode="auto">
            <a:xfrm>
              <a:off x="3375026" y="3309938"/>
              <a:ext cx="42863" cy="44450"/>
            </a:xfrm>
            <a:custGeom>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b="b" l="0" r="r" t="0"/>
              <a:pathLst>
                <a:path h="114" w="110">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1" name="chenying0907 916"/>
            <p:cNvSpPr/>
            <p:nvPr/>
          </p:nvSpPr>
          <p:spPr bwMode="auto">
            <a:xfrm>
              <a:off x="3533776" y="3309938"/>
              <a:ext cx="42863" cy="44450"/>
            </a:xfrm>
            <a:custGeom>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b="b" l="0" r="r" t="0"/>
              <a:pathLst>
                <a:path h="114" w="109">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2" name="chenying0907 917"/>
            <p:cNvSpPr>
              <a:spLocks noEditPoints="1"/>
            </p:cNvSpPr>
            <p:nvPr/>
          </p:nvSpPr>
          <p:spPr bwMode="auto">
            <a:xfrm>
              <a:off x="3213101" y="3067051"/>
              <a:ext cx="527050" cy="474663"/>
            </a:xfrm>
            <a:custGeom>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b="b" l="0" r="r" t="0"/>
              <a:pathLst>
                <a:path h="1197" w="1329">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3" name="chenying0907 918"/>
            <p:cNvSpPr/>
            <p:nvPr/>
          </p:nvSpPr>
          <p:spPr bwMode="auto">
            <a:xfrm>
              <a:off x="3213101" y="3149601"/>
              <a:ext cx="519113" cy="127000"/>
            </a:xfrm>
            <a:custGeom>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b="b" l="0" r="r" t="0"/>
              <a:pathLst>
                <a:path h="321" w="1308">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4" name="chenying0907 919"/>
            <p:cNvSpPr/>
            <p:nvPr/>
          </p:nvSpPr>
          <p:spPr bwMode="auto">
            <a:xfrm>
              <a:off x="3368676" y="3514726"/>
              <a:ext cx="252413" cy="92075"/>
            </a:xfrm>
            <a:custGeom>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b="b" l="0" r="r" t="0"/>
              <a:pathLst>
                <a:path h="230" w="637">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5" name="chenying0907 920"/>
            <p:cNvSpPr/>
            <p:nvPr/>
          </p:nvSpPr>
          <p:spPr bwMode="auto">
            <a:xfrm>
              <a:off x="3444876" y="3551238"/>
              <a:ext cx="80963" cy="52388"/>
            </a:xfrm>
            <a:custGeom>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b="b" l="0" r="r" t="0"/>
              <a:pathLst>
                <a:path h="131" w="204">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6" name="chenying0907 921"/>
            <p:cNvSpPr/>
            <p:nvPr/>
          </p:nvSpPr>
          <p:spPr bwMode="auto">
            <a:xfrm>
              <a:off x="3436938" y="3586163"/>
              <a:ext cx="96838" cy="152400"/>
            </a:xfrm>
            <a:custGeom>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b="b" l="0" r="r" t="0"/>
              <a:pathLst>
                <a:path h="383" w="241">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7" name="chenying0907 922"/>
            <p:cNvSpPr/>
            <p:nvPr/>
          </p:nvSpPr>
          <p:spPr bwMode="auto">
            <a:xfrm>
              <a:off x="3230563" y="3502026"/>
              <a:ext cx="523875" cy="285750"/>
            </a:xfrm>
            <a:custGeom>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b="b" l="0" r="r" t="0"/>
              <a:pathLst>
                <a:path h="720" w="1317">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58" name="chenying0907 923"/>
            <p:cNvSpPr>
              <a:spLocks noEditPoints="1"/>
            </p:cNvSpPr>
            <p:nvPr/>
          </p:nvSpPr>
          <p:spPr bwMode="auto">
            <a:xfrm>
              <a:off x="3565526" y="3633788"/>
              <a:ext cx="120650" cy="47625"/>
            </a:xfrm>
            <a:custGeom>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b="b" l="0" r="r" t="0"/>
              <a:pathLst>
                <a:path h="119" w="303">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grpSp>
      <p:grpSp>
        <p:nvGrpSpPr>
          <p:cNvPr id="59" name="PA_chenying0907 58"/>
          <p:cNvGrpSpPr/>
          <p:nvPr>
            <p:custDataLst>
              <p:tags r:id="rId3"/>
            </p:custDataLst>
          </p:nvPr>
        </p:nvGrpSpPr>
        <p:grpSpPr>
          <a:xfrm>
            <a:off x="1449115" y="1620864"/>
            <a:ext cx="1065845" cy="1030758"/>
            <a:chOff x="2033588" y="3044825"/>
            <a:chExt cx="771525" cy="746126"/>
          </a:xfrm>
          <a:solidFill>
            <a:schemeClr val="tx1"/>
          </a:solidFill>
        </p:grpSpPr>
        <p:sp>
          <p:nvSpPr>
            <p:cNvPr id="60" name="chenying0907 717"/>
            <p:cNvSpPr/>
            <p:nvPr/>
          </p:nvSpPr>
          <p:spPr bwMode="auto">
            <a:xfrm>
              <a:off x="2122488" y="3668713"/>
              <a:ext cx="20638" cy="30163"/>
            </a:xfrm>
            <a:custGeom>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b="b" l="0" r="r" t="0"/>
              <a:pathLst>
                <a:path h="74" w="51">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1" name="chenying0907 718"/>
            <p:cNvSpPr/>
            <p:nvPr/>
          </p:nvSpPr>
          <p:spPr bwMode="auto">
            <a:xfrm>
              <a:off x="2143126" y="3673475"/>
              <a:ext cx="23813" cy="25400"/>
            </a:xfrm>
            <a:custGeom>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b="b" l="0" r="r" t="0"/>
              <a:pathLst>
                <a:path h="62" w="59">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2" name="chenying0907 719"/>
            <p:cNvSpPr/>
            <p:nvPr/>
          </p:nvSpPr>
          <p:spPr bwMode="auto">
            <a:xfrm>
              <a:off x="2165351" y="3676650"/>
              <a:ext cx="20638" cy="23813"/>
            </a:xfrm>
            <a:custGeom>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b="b" l="0" r="r" t="0"/>
              <a:pathLst>
                <a:path h="62" w="52">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3" name="chenying0907 720"/>
            <p:cNvSpPr/>
            <p:nvPr/>
          </p:nvSpPr>
          <p:spPr bwMode="auto">
            <a:xfrm>
              <a:off x="2176463" y="3671888"/>
              <a:ext cx="34925" cy="33338"/>
            </a:xfrm>
            <a:custGeom>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b="b" l="0" r="r" t="0"/>
              <a:pathLst>
                <a:path h="85" w="86">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4" name="chenying0907 721"/>
            <p:cNvSpPr/>
            <p:nvPr/>
          </p:nvSpPr>
          <p:spPr bwMode="auto">
            <a:xfrm>
              <a:off x="2200276" y="3676650"/>
              <a:ext cx="26988" cy="26988"/>
            </a:xfrm>
            <a:custGeom>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b="b" l="0" r="r" t="0"/>
              <a:pathLst>
                <a:path h="69" w="70">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5" name="chenying0907 722"/>
            <p:cNvSpPr/>
            <p:nvPr/>
          </p:nvSpPr>
          <p:spPr bwMode="auto">
            <a:xfrm>
              <a:off x="2222501" y="3676650"/>
              <a:ext cx="25400" cy="31750"/>
            </a:xfrm>
            <a:custGeom>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b="b" l="0" r="r" t="0"/>
              <a:pathLst>
                <a:path h="80" w="62">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6" name="chenying0907 723"/>
            <p:cNvSpPr/>
            <p:nvPr/>
          </p:nvSpPr>
          <p:spPr bwMode="auto">
            <a:xfrm>
              <a:off x="2238376" y="3681413"/>
              <a:ext cx="26988" cy="33338"/>
            </a:xfrm>
            <a:custGeom>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b="b" l="0" r="r" t="0"/>
              <a:pathLst>
                <a:path h="85" w="69">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7" name="chenying0907 724"/>
            <p:cNvSpPr/>
            <p:nvPr/>
          </p:nvSpPr>
          <p:spPr bwMode="auto">
            <a:xfrm>
              <a:off x="2268538" y="3681413"/>
              <a:ext cx="28575" cy="33338"/>
            </a:xfrm>
            <a:custGeom>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b="b" l="0" r="r" t="0"/>
              <a:pathLst>
                <a:path h="85" w="74">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8" name="chenying0907 725"/>
            <p:cNvSpPr/>
            <p:nvPr/>
          </p:nvSpPr>
          <p:spPr bwMode="auto">
            <a:xfrm>
              <a:off x="2306638" y="3678238"/>
              <a:ext cx="33338" cy="31750"/>
            </a:xfrm>
            <a:custGeom>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b="b" l="0" r="r" t="0"/>
              <a:pathLst>
                <a:path h="80" w="85">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69" name="chenying0907 726"/>
            <p:cNvSpPr/>
            <p:nvPr/>
          </p:nvSpPr>
          <p:spPr bwMode="auto">
            <a:xfrm>
              <a:off x="2336801" y="3681413"/>
              <a:ext cx="23813" cy="28575"/>
            </a:xfrm>
            <a:custGeom>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b="b" l="0" r="r" t="0"/>
              <a:pathLst>
                <a:path h="73" w="62">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0" name="chenying0907 727"/>
            <p:cNvSpPr/>
            <p:nvPr/>
          </p:nvSpPr>
          <p:spPr bwMode="auto">
            <a:xfrm>
              <a:off x="2366963" y="3676650"/>
              <a:ext cx="41275" cy="33338"/>
            </a:xfrm>
            <a:custGeom>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b="b" l="0" r="r" t="0"/>
              <a:pathLst>
                <a:path h="86" w="103">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1" name="chenying0907 728"/>
            <p:cNvSpPr/>
            <p:nvPr/>
          </p:nvSpPr>
          <p:spPr bwMode="auto">
            <a:xfrm>
              <a:off x="2403476" y="3678238"/>
              <a:ext cx="36513" cy="30163"/>
            </a:xfrm>
            <a:custGeom>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b="b" l="0" r="r" t="0"/>
              <a:pathLst>
                <a:path h="74" w="92">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2" name="chenying0907 729"/>
            <p:cNvSpPr/>
            <p:nvPr/>
          </p:nvSpPr>
          <p:spPr bwMode="auto">
            <a:xfrm>
              <a:off x="2427288" y="3678238"/>
              <a:ext cx="33338" cy="34925"/>
            </a:xfrm>
            <a:custGeom>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b="b" l="0" r="r" t="0"/>
              <a:pathLst>
                <a:path h="85" w="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3" name="chenying0907 730"/>
            <p:cNvSpPr/>
            <p:nvPr/>
          </p:nvSpPr>
          <p:spPr bwMode="auto">
            <a:xfrm>
              <a:off x="2451101" y="3686175"/>
              <a:ext cx="23813" cy="26988"/>
            </a:xfrm>
            <a:custGeom>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b="b" l="0" r="r" t="0"/>
              <a:pathLst>
                <a:path h="68" w="56">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4" name="chenying0907 731"/>
            <p:cNvSpPr/>
            <p:nvPr/>
          </p:nvSpPr>
          <p:spPr bwMode="auto">
            <a:xfrm>
              <a:off x="2605088" y="3395663"/>
              <a:ext cx="23813" cy="26988"/>
            </a:xfrm>
            <a:custGeom>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b="b" l="0" r="r" t="0"/>
              <a:pathLst>
                <a:path h="68" w="57">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5" name="chenying0907 732"/>
            <p:cNvSpPr/>
            <p:nvPr/>
          </p:nvSpPr>
          <p:spPr bwMode="auto">
            <a:xfrm>
              <a:off x="2625726" y="3395663"/>
              <a:ext cx="25400" cy="28575"/>
            </a:xfrm>
            <a:custGeom>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b="b" l="0" r="r" t="0"/>
              <a:pathLst>
                <a:path h="74" w="62">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6" name="chenying0907 733"/>
            <p:cNvSpPr/>
            <p:nvPr/>
          </p:nvSpPr>
          <p:spPr bwMode="auto">
            <a:xfrm>
              <a:off x="2641601" y="3400425"/>
              <a:ext cx="30163" cy="23813"/>
            </a:xfrm>
            <a:custGeom>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b="b" l="0" r="r" t="0"/>
              <a:pathLst>
                <a:path h="62" w="7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7" name="chenying0907 734"/>
            <p:cNvSpPr/>
            <p:nvPr/>
          </p:nvSpPr>
          <p:spPr bwMode="auto">
            <a:xfrm>
              <a:off x="2660651" y="3402013"/>
              <a:ext cx="28575" cy="22225"/>
            </a:xfrm>
            <a:custGeom>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b="b" l="0" r="r" t="0"/>
              <a:pathLst>
                <a:path h="57" w="75">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8" name="chenying0907 735"/>
            <p:cNvSpPr/>
            <p:nvPr/>
          </p:nvSpPr>
          <p:spPr bwMode="auto">
            <a:xfrm>
              <a:off x="2682876" y="3405188"/>
              <a:ext cx="20638" cy="22225"/>
            </a:xfrm>
            <a:custGeom>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b="b" l="0" r="r" t="0"/>
              <a:pathLst>
                <a:path h="56" w="51">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79" name="chenying0907 736"/>
            <p:cNvSpPr/>
            <p:nvPr/>
          </p:nvSpPr>
          <p:spPr bwMode="auto">
            <a:xfrm>
              <a:off x="2700338" y="3406775"/>
              <a:ext cx="25400" cy="25400"/>
            </a:xfrm>
            <a:custGeom>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b="b" l="0" r="r" t="0"/>
              <a:pathLst>
                <a:path h="62" w="62">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0" name="chenying0907 737"/>
            <p:cNvSpPr/>
            <p:nvPr/>
          </p:nvSpPr>
          <p:spPr bwMode="auto">
            <a:xfrm>
              <a:off x="2089151" y="3714750"/>
              <a:ext cx="15875" cy="26988"/>
            </a:xfrm>
            <a:custGeom>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b="b" l="0" r="r" t="0"/>
              <a:pathLst>
                <a:path h="68" w="41">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1" name="chenying0907 738"/>
            <p:cNvSpPr/>
            <p:nvPr/>
          </p:nvSpPr>
          <p:spPr bwMode="auto">
            <a:xfrm>
              <a:off x="2122488" y="3719513"/>
              <a:ext cx="23813" cy="36513"/>
            </a:xfrm>
            <a:custGeom>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b="b" l="0" r="r" t="0"/>
              <a:pathLst>
                <a:path h="90" w="57">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2" name="chenying0907 739"/>
            <p:cNvSpPr/>
            <p:nvPr/>
          </p:nvSpPr>
          <p:spPr bwMode="auto">
            <a:xfrm>
              <a:off x="2163763" y="3733800"/>
              <a:ext cx="17463" cy="34925"/>
            </a:xfrm>
            <a:custGeom>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b="b" l="0" r="r" t="0"/>
              <a:pathLst>
                <a:path h="90" w="46">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3" name="chenying0907 740"/>
            <p:cNvSpPr/>
            <p:nvPr/>
          </p:nvSpPr>
          <p:spPr bwMode="auto">
            <a:xfrm>
              <a:off x="2205038" y="3741738"/>
              <a:ext cx="22225" cy="31750"/>
            </a:xfrm>
            <a:custGeom>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b="b" l="0" r="r" t="0"/>
              <a:pathLst>
                <a:path h="80" w="57">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4" name="chenying0907 741"/>
            <p:cNvSpPr/>
            <p:nvPr/>
          </p:nvSpPr>
          <p:spPr bwMode="auto">
            <a:xfrm>
              <a:off x="2247901" y="3740150"/>
              <a:ext cx="17463" cy="31750"/>
            </a:xfrm>
            <a:custGeom>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b="b" l="0" r="r" t="0"/>
              <a:pathLst>
                <a:path h="80" w="45">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5" name="chenying0907 742"/>
            <p:cNvSpPr/>
            <p:nvPr/>
          </p:nvSpPr>
          <p:spPr bwMode="auto">
            <a:xfrm>
              <a:off x="2289176" y="3736975"/>
              <a:ext cx="15875" cy="31750"/>
            </a:xfrm>
            <a:custGeom>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b="b" l="0" r="r" t="0"/>
              <a:pathLst>
                <a:path h="80" w="39">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6" name="chenying0907 743"/>
            <p:cNvSpPr/>
            <p:nvPr/>
          </p:nvSpPr>
          <p:spPr bwMode="auto">
            <a:xfrm>
              <a:off x="2327276" y="3744913"/>
              <a:ext cx="20638" cy="31750"/>
            </a:xfrm>
            <a:custGeom>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b="b" l="0" r="r" t="0"/>
              <a:pathLst>
                <a:path h="80" w="51">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7" name="chenying0907 744"/>
            <p:cNvSpPr/>
            <p:nvPr/>
          </p:nvSpPr>
          <p:spPr bwMode="auto">
            <a:xfrm>
              <a:off x="2365376" y="3740150"/>
              <a:ext cx="25400" cy="33338"/>
            </a:xfrm>
            <a:custGeom>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b="b" l="0" r="r" t="0"/>
              <a:pathLst>
                <a:path h="87" w="62">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8" name="chenying0907 745"/>
            <p:cNvSpPr/>
            <p:nvPr/>
          </p:nvSpPr>
          <p:spPr bwMode="auto">
            <a:xfrm>
              <a:off x="2408238" y="3744913"/>
              <a:ext cx="26988" cy="33338"/>
            </a:xfrm>
            <a:custGeom>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b="b" l="0" r="r" t="0"/>
              <a:pathLst>
                <a:path h="85" w="68">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89" name="chenying0907 746"/>
            <p:cNvSpPr/>
            <p:nvPr/>
          </p:nvSpPr>
          <p:spPr bwMode="auto">
            <a:xfrm>
              <a:off x="2449513" y="3744913"/>
              <a:ext cx="15875" cy="28575"/>
            </a:xfrm>
            <a:custGeom>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b="b" l="0" r="r" t="0"/>
              <a:pathLst>
                <a:path h="75" w="41">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0" name="chenying0907 747"/>
            <p:cNvSpPr/>
            <p:nvPr/>
          </p:nvSpPr>
          <p:spPr bwMode="auto">
            <a:xfrm>
              <a:off x="2503488" y="3744913"/>
              <a:ext cx="23813" cy="33338"/>
            </a:xfrm>
            <a:custGeom>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b="b" l="0" r="r" t="0"/>
              <a:pathLst>
                <a:path h="85" w="57">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1" name="chenying0907 748"/>
            <p:cNvSpPr/>
            <p:nvPr/>
          </p:nvSpPr>
          <p:spPr bwMode="auto">
            <a:xfrm>
              <a:off x="2540001" y="3740150"/>
              <a:ext cx="17463" cy="31750"/>
            </a:xfrm>
            <a:custGeom>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b="b" l="0" r="r" t="0"/>
              <a:pathLst>
                <a:path h="80" w="46">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2" name="chenying0907 749"/>
            <p:cNvSpPr/>
            <p:nvPr/>
          </p:nvSpPr>
          <p:spPr bwMode="auto">
            <a:xfrm>
              <a:off x="2581276" y="3740150"/>
              <a:ext cx="15875" cy="31750"/>
            </a:xfrm>
            <a:custGeom>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b="b" l="0" r="r" t="0"/>
              <a:pathLst>
                <a:path h="80" w="41">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3" name="chenying0907 750"/>
            <p:cNvSpPr/>
            <p:nvPr/>
          </p:nvSpPr>
          <p:spPr bwMode="auto">
            <a:xfrm>
              <a:off x="2609851" y="3741738"/>
              <a:ext cx="23813" cy="34925"/>
            </a:xfrm>
            <a:custGeom>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b="b" l="0" r="r" t="0"/>
              <a:pathLst>
                <a:path h="85" w="57">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4" name="chenying0907 751"/>
            <p:cNvSpPr/>
            <p:nvPr/>
          </p:nvSpPr>
          <p:spPr bwMode="auto">
            <a:xfrm>
              <a:off x="2652713" y="3736975"/>
              <a:ext cx="15875" cy="34925"/>
            </a:xfrm>
            <a:custGeom>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b="b" l="0" r="r" t="0"/>
              <a:pathLst>
                <a:path h="85" w="41">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5" name="chenying0907 752"/>
            <p:cNvSpPr/>
            <p:nvPr/>
          </p:nvSpPr>
          <p:spPr bwMode="auto">
            <a:xfrm>
              <a:off x="2692401" y="3741738"/>
              <a:ext cx="11113" cy="31750"/>
            </a:xfrm>
            <a:custGeom>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b="b" l="0" r="r" t="0"/>
              <a:pathLst>
                <a:path h="80" w="28">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6" name="chenying0907 753"/>
            <p:cNvSpPr/>
            <p:nvPr/>
          </p:nvSpPr>
          <p:spPr bwMode="auto">
            <a:xfrm>
              <a:off x="2730501" y="3740150"/>
              <a:ext cx="15875" cy="33338"/>
            </a:xfrm>
            <a:custGeom>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b="b" l="0" r="r" t="0"/>
              <a:pathLst>
                <a:path h="85" w="39">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7" name="chenying0907 754"/>
            <p:cNvSpPr/>
            <p:nvPr/>
          </p:nvSpPr>
          <p:spPr bwMode="auto">
            <a:xfrm>
              <a:off x="2205038" y="3208338"/>
              <a:ext cx="87313" cy="84138"/>
            </a:xfrm>
            <a:custGeom>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b="b" l="0" r="r" t="0"/>
              <a:pathLst>
                <a:path h="216" w="221">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8" name="chenying0907 755"/>
            <p:cNvSpPr/>
            <p:nvPr/>
          </p:nvSpPr>
          <p:spPr bwMode="auto">
            <a:xfrm>
              <a:off x="2201863" y="3219450"/>
              <a:ext cx="152400" cy="155575"/>
            </a:xfrm>
            <a:custGeom>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b="b" l="0" r="r" t="0"/>
              <a:pathLst>
                <a:path h="393" w="382">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99" name="chenying0907 756"/>
            <p:cNvSpPr/>
            <p:nvPr/>
          </p:nvSpPr>
          <p:spPr bwMode="auto">
            <a:xfrm>
              <a:off x="2279651" y="3287713"/>
              <a:ext cx="139700" cy="149225"/>
            </a:xfrm>
            <a:custGeom>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b="b" l="0" r="r" t="0"/>
              <a:pathLst>
                <a:path h="377" w="354">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0" name="chenying0907 757"/>
            <p:cNvSpPr/>
            <p:nvPr/>
          </p:nvSpPr>
          <p:spPr bwMode="auto">
            <a:xfrm>
              <a:off x="2127251" y="3116263"/>
              <a:ext cx="30163" cy="34925"/>
            </a:xfrm>
            <a:custGeom>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b="b" l="0" r="r" t="0"/>
              <a:pathLst>
                <a:path h="86" w="73">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1" name="chenying0907 758"/>
            <p:cNvSpPr/>
            <p:nvPr/>
          </p:nvSpPr>
          <p:spPr bwMode="auto">
            <a:xfrm>
              <a:off x="2201863" y="3116263"/>
              <a:ext cx="23813" cy="25400"/>
            </a:xfrm>
            <a:custGeom>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b="b" l="0" r="r" t="0"/>
              <a:pathLst>
                <a:path h="62" w="57">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2" name="chenying0907 759"/>
            <p:cNvSpPr/>
            <p:nvPr/>
          </p:nvSpPr>
          <p:spPr bwMode="auto">
            <a:xfrm>
              <a:off x="2263776" y="3103563"/>
              <a:ext cx="25400" cy="36513"/>
            </a:xfrm>
            <a:custGeom>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b="b" l="0" r="r" t="0"/>
              <a:pathLst>
                <a:path h="92" w="6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3" name="chenying0907 760"/>
            <p:cNvSpPr/>
            <p:nvPr/>
          </p:nvSpPr>
          <p:spPr bwMode="auto">
            <a:xfrm>
              <a:off x="2312988" y="3111500"/>
              <a:ext cx="20638" cy="31750"/>
            </a:xfrm>
            <a:custGeom>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b="b" l="0" r="r" t="0"/>
              <a:pathLst>
                <a:path h="80" w="52">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4" name="chenying0907 761"/>
            <p:cNvSpPr/>
            <p:nvPr/>
          </p:nvSpPr>
          <p:spPr bwMode="auto">
            <a:xfrm>
              <a:off x="2360613" y="3116263"/>
              <a:ext cx="25400" cy="30163"/>
            </a:xfrm>
            <a:custGeom>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b="b" l="0" r="r" t="0"/>
              <a:pathLst>
                <a:path h="75" w="62">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5" name="chenying0907 762"/>
            <p:cNvSpPr/>
            <p:nvPr/>
          </p:nvSpPr>
          <p:spPr bwMode="auto">
            <a:xfrm>
              <a:off x="2403476" y="3119438"/>
              <a:ext cx="23813" cy="31750"/>
            </a:xfrm>
            <a:custGeom>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b="b" l="0" r="r" t="0"/>
              <a:pathLst>
                <a:path h="79" w="57">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6" name="chenying0907 763"/>
            <p:cNvSpPr/>
            <p:nvPr/>
          </p:nvSpPr>
          <p:spPr bwMode="auto">
            <a:xfrm>
              <a:off x="2444751" y="3127375"/>
              <a:ext cx="17463" cy="25400"/>
            </a:xfrm>
            <a:custGeom>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b="b" l="0" r="r" t="0"/>
              <a:pathLst>
                <a:path h="62" w="44">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7" name="chenying0907 764"/>
            <p:cNvSpPr/>
            <p:nvPr/>
          </p:nvSpPr>
          <p:spPr bwMode="auto">
            <a:xfrm>
              <a:off x="2492376" y="3130550"/>
              <a:ext cx="17463" cy="23813"/>
            </a:xfrm>
            <a:custGeom>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b="b" l="0" r="r" t="0"/>
              <a:pathLst>
                <a:path h="62" w="46">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8" name="chenying0907 765"/>
            <p:cNvSpPr>
              <a:spLocks noEditPoints="1"/>
            </p:cNvSpPr>
            <p:nvPr/>
          </p:nvSpPr>
          <p:spPr bwMode="auto">
            <a:xfrm>
              <a:off x="2100263" y="3162300"/>
              <a:ext cx="431800" cy="323850"/>
            </a:xfrm>
            <a:custGeom>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b="b" l="0" r="r" t="0"/>
              <a:pathLst>
                <a:path h="815" w="1088">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09" name="chenying0907 766"/>
            <p:cNvSpPr>
              <a:spLocks noEditPoints="1"/>
            </p:cNvSpPr>
            <p:nvPr/>
          </p:nvSpPr>
          <p:spPr bwMode="auto">
            <a:xfrm>
              <a:off x="2184401" y="3195638"/>
              <a:ext cx="254000" cy="252413"/>
            </a:xfrm>
            <a:custGeom>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b="b" l="0" r="r" t="0"/>
              <a:pathLst>
                <a:path h="636" w="641">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0" name="chenying0907 767"/>
            <p:cNvSpPr/>
            <p:nvPr/>
          </p:nvSpPr>
          <p:spPr bwMode="auto">
            <a:xfrm>
              <a:off x="2033588" y="3146425"/>
              <a:ext cx="30163" cy="538163"/>
            </a:xfrm>
            <a:custGeom>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b="b" l="0" r="r" t="0"/>
              <a:pathLst>
                <a:path h="1355" w="79">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1" name="chenying0907 768"/>
            <p:cNvSpPr/>
            <p:nvPr/>
          </p:nvSpPr>
          <p:spPr bwMode="auto">
            <a:xfrm>
              <a:off x="2044701" y="3662363"/>
              <a:ext cx="758825" cy="128588"/>
            </a:xfrm>
            <a:custGeom>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b="b" l="0" r="r" t="0"/>
              <a:pathLst>
                <a:path h="325" w="1914">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2" name="chenying0907 769"/>
            <p:cNvSpPr/>
            <p:nvPr/>
          </p:nvSpPr>
          <p:spPr bwMode="auto">
            <a:xfrm>
              <a:off x="2560638" y="3128963"/>
              <a:ext cx="244475" cy="560388"/>
            </a:xfrm>
            <a:custGeom>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b="b" l="0" r="r" t="0"/>
              <a:pathLst>
                <a:path h="1414" w="615">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3" name="chenying0907 770"/>
            <p:cNvSpPr/>
            <p:nvPr/>
          </p:nvSpPr>
          <p:spPr bwMode="auto">
            <a:xfrm>
              <a:off x="2044701" y="3044825"/>
              <a:ext cx="533400" cy="114300"/>
            </a:xfrm>
            <a:custGeom>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b="b" l="0" r="r" t="0"/>
              <a:pathLst>
                <a:path h="289" w="1345">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4" name="chenying0907 771"/>
            <p:cNvSpPr>
              <a:spLocks noEditPoints="1"/>
            </p:cNvSpPr>
            <p:nvPr/>
          </p:nvSpPr>
          <p:spPr bwMode="auto">
            <a:xfrm>
              <a:off x="2586038" y="3386138"/>
              <a:ext cx="158750" cy="50800"/>
            </a:xfrm>
            <a:custGeom>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b="b" l="0" r="r" t="0"/>
              <a:pathLst>
                <a:path h="127" w="401">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5" name="chenying0907 772"/>
            <p:cNvSpPr/>
            <p:nvPr/>
          </p:nvSpPr>
          <p:spPr bwMode="auto">
            <a:xfrm>
              <a:off x="2127251" y="3201988"/>
              <a:ext cx="46038" cy="36513"/>
            </a:xfrm>
            <a:custGeom>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b="b" l="0" r="r" t="0"/>
              <a:pathLst>
                <a:path h="91" w="115">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6" name="chenying0907 773"/>
            <p:cNvSpPr/>
            <p:nvPr/>
          </p:nvSpPr>
          <p:spPr bwMode="auto">
            <a:xfrm>
              <a:off x="2127251" y="3267075"/>
              <a:ext cx="46038" cy="34925"/>
            </a:xfrm>
            <a:custGeom>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b="b" l="0" r="r" t="0"/>
              <a:pathLst>
                <a:path h="90" w="115">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7" name="chenying0907 774"/>
            <p:cNvSpPr/>
            <p:nvPr/>
          </p:nvSpPr>
          <p:spPr bwMode="auto">
            <a:xfrm>
              <a:off x="2127251" y="3330575"/>
              <a:ext cx="46038" cy="36513"/>
            </a:xfrm>
            <a:custGeom>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b="b" l="0" r="r" t="0"/>
              <a:pathLst>
                <a:path h="92" w="115">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8" name="chenying0907 775"/>
            <p:cNvSpPr/>
            <p:nvPr/>
          </p:nvSpPr>
          <p:spPr bwMode="auto">
            <a:xfrm>
              <a:off x="2127251" y="3395663"/>
              <a:ext cx="46038" cy="36513"/>
            </a:xfrm>
            <a:custGeom>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b="b" l="0" r="r" t="0"/>
              <a:pathLst>
                <a:path h="90" w="115">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19" name="chenying0907 776"/>
            <p:cNvSpPr/>
            <p:nvPr/>
          </p:nvSpPr>
          <p:spPr bwMode="auto">
            <a:xfrm>
              <a:off x="2452688" y="3208338"/>
              <a:ext cx="46038" cy="36513"/>
            </a:xfrm>
            <a:custGeom>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b="b" l="0" r="r" t="0"/>
              <a:pathLst>
                <a:path h="91" w="114">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0" name="chenying0907 777"/>
            <p:cNvSpPr/>
            <p:nvPr/>
          </p:nvSpPr>
          <p:spPr bwMode="auto">
            <a:xfrm>
              <a:off x="2452688" y="3273425"/>
              <a:ext cx="46038" cy="36513"/>
            </a:xfrm>
            <a:custGeom>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b="b" l="0" r="r" t="0"/>
              <a:pathLst>
                <a:path h="91" w="114">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1" name="chenying0907 778"/>
            <p:cNvSpPr/>
            <p:nvPr/>
          </p:nvSpPr>
          <p:spPr bwMode="auto">
            <a:xfrm>
              <a:off x="2452688" y="3338513"/>
              <a:ext cx="46038" cy="36513"/>
            </a:xfrm>
            <a:custGeom>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b="b" l="0" r="r" t="0"/>
              <a:pathLst>
                <a:path h="91" w="114">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2" name="chenying0907 779"/>
            <p:cNvSpPr/>
            <p:nvPr/>
          </p:nvSpPr>
          <p:spPr bwMode="auto">
            <a:xfrm>
              <a:off x="2452688" y="3403600"/>
              <a:ext cx="46038" cy="34925"/>
            </a:xfrm>
            <a:custGeom>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b="b" l="0" r="r" t="0"/>
              <a:pathLst>
                <a:path h="90" w="114">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3" name="chenying0907 780"/>
            <p:cNvSpPr/>
            <p:nvPr/>
          </p:nvSpPr>
          <p:spPr bwMode="auto">
            <a:xfrm>
              <a:off x="2216151" y="3517900"/>
              <a:ext cx="1588" cy="1588"/>
            </a:xfrm>
            <a:custGeom>
              <a:cxnLst>
                <a:cxn ang="0">
                  <a:pos x="1" y="0"/>
                </a:cxn>
                <a:cxn ang="0">
                  <a:pos x="1" y="0"/>
                </a:cxn>
                <a:cxn ang="0">
                  <a:pos x="0" y="3"/>
                </a:cxn>
                <a:cxn ang="0">
                  <a:pos x="0" y="3"/>
                </a:cxn>
                <a:cxn ang="0">
                  <a:pos x="1" y="0"/>
                </a:cxn>
                <a:cxn ang="0">
                  <a:pos x="1" y="0"/>
                </a:cxn>
              </a:cxnLst>
              <a:rect b="b" l="0" r="r" t="0"/>
              <a:pathLst>
                <a:path h="3" w="1">
                  <a:moveTo>
                    <a:pt x="1" y="0"/>
                  </a:moveTo>
                  <a:lnTo>
                    <a:pt x="1" y="0"/>
                  </a:lnTo>
                  <a:lnTo>
                    <a:pt x="0" y="3"/>
                  </a:lnTo>
                  <a:lnTo>
                    <a:pt x="0" y="3"/>
                  </a:lnTo>
                  <a:lnTo>
                    <a:pt x="1" y="0"/>
                  </a:lnTo>
                  <a:lnTo>
                    <a:pt x="1"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4" name="chenying0907 781"/>
            <p:cNvSpPr>
              <a:spLocks noEditPoints="1"/>
            </p:cNvSpPr>
            <p:nvPr/>
          </p:nvSpPr>
          <p:spPr bwMode="auto">
            <a:xfrm>
              <a:off x="2138363" y="3497263"/>
              <a:ext cx="342900" cy="120650"/>
            </a:xfrm>
            <a:custGeom>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b="b" l="0" r="r" t="0"/>
              <a:pathLst>
                <a:path h="304" w="862">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5" name="chenying0907 782"/>
            <p:cNvSpPr/>
            <p:nvPr/>
          </p:nvSpPr>
          <p:spPr bwMode="auto">
            <a:xfrm>
              <a:off x="2190751" y="3527425"/>
              <a:ext cx="246063" cy="22225"/>
            </a:xfrm>
            <a:custGeom>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b="b" l="0" r="r" t="0"/>
              <a:pathLst>
                <a:path h="56" w="619">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6" name="chenying0907 783"/>
            <p:cNvSpPr/>
            <p:nvPr/>
          </p:nvSpPr>
          <p:spPr bwMode="auto">
            <a:xfrm>
              <a:off x="2170113" y="3554413"/>
              <a:ext cx="288925" cy="22225"/>
            </a:xfrm>
            <a:custGeom>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b="b" l="0" r="r" t="0"/>
              <a:pathLst>
                <a:path h="54" w="730">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7" name="chenying0907 784"/>
            <p:cNvSpPr/>
            <p:nvPr/>
          </p:nvSpPr>
          <p:spPr bwMode="auto">
            <a:xfrm>
              <a:off x="2228851" y="3505200"/>
              <a:ext cx="38100" cy="95250"/>
            </a:xfrm>
            <a:custGeom>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b="b" l="0" r="r" t="0"/>
              <a:pathLst>
                <a:path h="240" w="95">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8" name="chenying0907 785"/>
            <p:cNvSpPr/>
            <p:nvPr/>
          </p:nvSpPr>
          <p:spPr bwMode="auto">
            <a:xfrm>
              <a:off x="2301876" y="3505200"/>
              <a:ext cx="15875" cy="95250"/>
            </a:xfrm>
            <a:custGeom>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b="b" l="0" r="r" t="0"/>
              <a:pathLst>
                <a:path h="241" w="38">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29" name="chenying0907 786"/>
            <p:cNvSpPr/>
            <p:nvPr/>
          </p:nvSpPr>
          <p:spPr bwMode="auto">
            <a:xfrm>
              <a:off x="2347913" y="3505200"/>
              <a:ext cx="52388" cy="101600"/>
            </a:xfrm>
            <a:custGeom>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b="b" l="0" r="r" t="0"/>
              <a:pathLst>
                <a:path h="257" w="131">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0" name="chenying0907 787"/>
            <p:cNvSpPr/>
            <p:nvPr/>
          </p:nvSpPr>
          <p:spPr bwMode="auto">
            <a:xfrm>
              <a:off x="2070101" y="3133725"/>
              <a:ext cx="482600" cy="66675"/>
            </a:xfrm>
            <a:custGeom>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b="b" l="0" r="r" t="0"/>
              <a:pathLst>
                <a:path h="166" w="1214">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1" name="chenying0907 788"/>
            <p:cNvSpPr/>
            <p:nvPr/>
          </p:nvSpPr>
          <p:spPr bwMode="auto">
            <a:xfrm>
              <a:off x="2065338" y="3182938"/>
              <a:ext cx="488950" cy="465138"/>
            </a:xfrm>
            <a:custGeom>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b="b" l="0" r="r" t="0"/>
              <a:pathLst>
                <a:path h="1170" w="1228">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2" name="chenying0907 789"/>
            <p:cNvSpPr/>
            <p:nvPr/>
          </p:nvSpPr>
          <p:spPr bwMode="auto">
            <a:xfrm>
              <a:off x="2540001" y="3187700"/>
              <a:ext cx="14288" cy="381000"/>
            </a:xfrm>
            <a:custGeom>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b="b" l="0" r="r" t="0"/>
              <a:pathLst>
                <a:path h="959" w="34">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3" name="chenying0907 790"/>
            <p:cNvSpPr>
              <a:spLocks noEditPoints="1"/>
            </p:cNvSpPr>
            <p:nvPr/>
          </p:nvSpPr>
          <p:spPr bwMode="auto">
            <a:xfrm>
              <a:off x="2105026" y="3662363"/>
              <a:ext cx="395288" cy="60325"/>
            </a:xfrm>
            <a:custGeom>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b="b" l="0" r="r" t="0"/>
              <a:pathLst>
                <a:path h="153" w="995">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grpSp>
      <p:grpSp>
        <p:nvGrpSpPr>
          <p:cNvPr id="134" name="PA_chenying0907 133"/>
          <p:cNvGrpSpPr/>
          <p:nvPr>
            <p:custDataLst>
              <p:tags r:id="rId4"/>
            </p:custDataLst>
          </p:nvPr>
        </p:nvGrpSpPr>
        <p:grpSpPr>
          <a:xfrm>
            <a:off x="6130469" y="1563638"/>
            <a:ext cx="1470400" cy="1125455"/>
            <a:chOff x="4148138" y="3128963"/>
            <a:chExt cx="798513" cy="611188"/>
          </a:xfrm>
          <a:solidFill>
            <a:schemeClr val="tx1"/>
          </a:solidFill>
        </p:grpSpPr>
        <p:sp>
          <p:nvSpPr>
            <p:cNvPr id="135" name="chenying0907 791"/>
            <p:cNvSpPr/>
            <p:nvPr/>
          </p:nvSpPr>
          <p:spPr bwMode="auto">
            <a:xfrm>
              <a:off x="4168776" y="3275013"/>
              <a:ext cx="30163" cy="60325"/>
            </a:xfrm>
            <a:custGeom>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b="b" l="0" r="r" t="0"/>
              <a:pathLst>
                <a:path h="152" w="76">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6" name="chenying0907 792"/>
            <p:cNvSpPr/>
            <p:nvPr/>
          </p:nvSpPr>
          <p:spPr bwMode="auto">
            <a:xfrm>
              <a:off x="4179888" y="3259138"/>
              <a:ext cx="46038" cy="98425"/>
            </a:xfrm>
            <a:custGeom>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b="b" l="0" r="r" t="0"/>
              <a:pathLst>
                <a:path h="248" w="11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7" name="chenying0907 793"/>
            <p:cNvSpPr/>
            <p:nvPr/>
          </p:nvSpPr>
          <p:spPr bwMode="auto">
            <a:xfrm>
              <a:off x="4194176" y="3235325"/>
              <a:ext cx="60325" cy="142875"/>
            </a:xfrm>
            <a:custGeom>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b="b" l="0" r="r" t="0"/>
              <a:pathLst>
                <a:path h="361" w="152">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8" name="chenying0907 794"/>
            <p:cNvSpPr/>
            <p:nvPr/>
          </p:nvSpPr>
          <p:spPr bwMode="auto">
            <a:xfrm>
              <a:off x="4233863" y="3203575"/>
              <a:ext cx="58738" cy="160338"/>
            </a:xfrm>
            <a:custGeom>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b="b" l="0" r="r" t="0"/>
              <a:pathLst>
                <a:path h="407" w="148">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39" name="chenying0907 795"/>
            <p:cNvSpPr/>
            <p:nvPr/>
          </p:nvSpPr>
          <p:spPr bwMode="auto">
            <a:xfrm>
              <a:off x="4260851" y="3186113"/>
              <a:ext cx="68263" cy="142875"/>
            </a:xfrm>
            <a:custGeom>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b="b" l="0" r="r" t="0"/>
              <a:pathLst>
                <a:path h="361" w="172">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0" name="chenying0907 796"/>
            <p:cNvSpPr/>
            <p:nvPr/>
          </p:nvSpPr>
          <p:spPr bwMode="auto">
            <a:xfrm>
              <a:off x="4303713" y="3165475"/>
              <a:ext cx="65088" cy="142875"/>
            </a:xfrm>
            <a:custGeom>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b="b" l="0" r="r" t="0"/>
              <a:pathLst>
                <a:path h="361" w="163">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1" name="chenying0907 797"/>
            <p:cNvSpPr/>
            <p:nvPr/>
          </p:nvSpPr>
          <p:spPr bwMode="auto">
            <a:xfrm>
              <a:off x="4344988" y="3162300"/>
              <a:ext cx="53975" cy="125413"/>
            </a:xfrm>
            <a:custGeom>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b="b" l="0" r="r" t="0"/>
              <a:pathLst>
                <a:path h="315" w="133">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2" name="chenying0907 798"/>
            <p:cNvSpPr/>
            <p:nvPr/>
          </p:nvSpPr>
          <p:spPr bwMode="auto">
            <a:xfrm>
              <a:off x="4391026" y="3178175"/>
              <a:ext cx="33338" cy="66675"/>
            </a:xfrm>
            <a:custGeom>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b="b" l="0" r="r" t="0"/>
              <a:pathLst>
                <a:path h="167" w="84">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3" name="chenying0907 799"/>
            <p:cNvSpPr/>
            <p:nvPr/>
          </p:nvSpPr>
          <p:spPr bwMode="auto">
            <a:xfrm>
              <a:off x="4416426" y="3190875"/>
              <a:ext cx="14288" cy="26988"/>
            </a:xfrm>
            <a:custGeom>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b="b" l="0" r="r" t="0"/>
              <a:pathLst>
                <a:path h="68" w="34">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4" name="chenying0907 800"/>
            <p:cNvSpPr/>
            <p:nvPr/>
          </p:nvSpPr>
          <p:spPr bwMode="auto">
            <a:xfrm>
              <a:off x="4371976" y="3368675"/>
              <a:ext cx="15875" cy="26988"/>
            </a:xfrm>
            <a:custGeom>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b="b" l="0" r="r" t="0"/>
              <a:pathLst>
                <a:path h="71" w="39">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5" name="chenying0907 801"/>
            <p:cNvSpPr/>
            <p:nvPr/>
          </p:nvSpPr>
          <p:spPr bwMode="auto">
            <a:xfrm>
              <a:off x="4394201" y="3375025"/>
              <a:ext cx="12700" cy="25400"/>
            </a:xfrm>
            <a:custGeom>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b="b" l="0" r="r" t="0"/>
              <a:pathLst>
                <a:path h="65" w="34">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6" name="chenying0907 802"/>
            <p:cNvSpPr/>
            <p:nvPr/>
          </p:nvSpPr>
          <p:spPr bwMode="auto">
            <a:xfrm>
              <a:off x="4421188" y="3376613"/>
              <a:ext cx="14288" cy="28575"/>
            </a:xfrm>
            <a:custGeom>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b="b" l="0" r="r" t="0"/>
              <a:pathLst>
                <a:path h="73" w="36">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7" name="chenying0907 803"/>
            <p:cNvSpPr/>
            <p:nvPr/>
          </p:nvSpPr>
          <p:spPr bwMode="auto">
            <a:xfrm>
              <a:off x="4446588" y="3363913"/>
              <a:ext cx="19050" cy="31750"/>
            </a:xfrm>
            <a:custGeom>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b="b" l="0" r="r" t="0"/>
              <a:pathLst>
                <a:path h="83" w="46">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8" name="chenying0907 804"/>
            <p:cNvSpPr/>
            <p:nvPr/>
          </p:nvSpPr>
          <p:spPr bwMode="auto">
            <a:xfrm>
              <a:off x="4476751" y="3340100"/>
              <a:ext cx="14288" cy="33338"/>
            </a:xfrm>
            <a:custGeom>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b="b" l="0" r="r" t="0"/>
              <a:pathLst>
                <a:path h="84" w="3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49" name="chenying0907 805"/>
            <p:cNvSpPr/>
            <p:nvPr/>
          </p:nvSpPr>
          <p:spPr bwMode="auto">
            <a:xfrm>
              <a:off x="4522788" y="3330575"/>
              <a:ext cx="11113" cy="25400"/>
            </a:xfrm>
            <a:custGeom>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b="b" l="0" r="r" t="0"/>
              <a:pathLst>
                <a:path h="62" w="30">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0" name="chenying0907 806"/>
            <p:cNvSpPr/>
            <p:nvPr/>
          </p:nvSpPr>
          <p:spPr bwMode="auto">
            <a:xfrm>
              <a:off x="4552951" y="3344863"/>
              <a:ext cx="7938" cy="25400"/>
            </a:xfrm>
            <a:custGeom>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b="b" l="0" r="r" t="0"/>
              <a:pathLst>
                <a:path h="66" w="22">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1" name="chenying0907 807"/>
            <p:cNvSpPr/>
            <p:nvPr/>
          </p:nvSpPr>
          <p:spPr bwMode="auto">
            <a:xfrm>
              <a:off x="4575176" y="3357563"/>
              <a:ext cx="12700" cy="23813"/>
            </a:xfrm>
            <a:custGeom>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b="b" l="0" r="r" t="0"/>
              <a:pathLst>
                <a:path h="60" w="31">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2" name="chenying0907 809"/>
            <p:cNvSpPr/>
            <p:nvPr/>
          </p:nvSpPr>
          <p:spPr bwMode="auto">
            <a:xfrm>
              <a:off x="4598988" y="3362326"/>
              <a:ext cx="7938" cy="22225"/>
            </a:xfrm>
            <a:custGeom>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b="b" l="0" r="r" t="0"/>
              <a:pathLst>
                <a:path h="57" w="19">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3" name="chenying0907 810"/>
            <p:cNvSpPr/>
            <p:nvPr/>
          </p:nvSpPr>
          <p:spPr bwMode="auto">
            <a:xfrm>
              <a:off x="4630738" y="3368676"/>
              <a:ext cx="14288" cy="23813"/>
            </a:xfrm>
            <a:custGeom>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b="b" l="0" r="r" t="0"/>
              <a:pathLst>
                <a:path h="62" w="34">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4" name="chenying0907 811"/>
            <p:cNvSpPr/>
            <p:nvPr/>
          </p:nvSpPr>
          <p:spPr bwMode="auto">
            <a:xfrm>
              <a:off x="4657726" y="3365501"/>
              <a:ext cx="12700" cy="28575"/>
            </a:xfrm>
            <a:custGeom>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b="b" l="0" r="r" t="0"/>
              <a:pathLst>
                <a:path h="72" w="3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5" name="chenying0907 812"/>
            <p:cNvSpPr/>
            <p:nvPr/>
          </p:nvSpPr>
          <p:spPr bwMode="auto">
            <a:xfrm>
              <a:off x="4687888" y="3367088"/>
              <a:ext cx="7938" cy="23813"/>
            </a:xfrm>
            <a:custGeom>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b="b" l="0" r="r" t="0"/>
              <a:pathLst>
                <a:path h="57" w="23">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6" name="chenying0907 813"/>
            <p:cNvSpPr/>
            <p:nvPr/>
          </p:nvSpPr>
          <p:spPr bwMode="auto">
            <a:xfrm>
              <a:off x="4667251" y="3168651"/>
              <a:ext cx="19050" cy="55563"/>
            </a:xfrm>
            <a:custGeom>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b="b" l="0" r="r" t="0"/>
              <a:pathLst>
                <a:path h="141" w="45">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7" name="chenying0907 814"/>
            <p:cNvSpPr/>
            <p:nvPr/>
          </p:nvSpPr>
          <p:spPr bwMode="auto">
            <a:xfrm>
              <a:off x="4686301" y="3151188"/>
              <a:ext cx="34925" cy="95250"/>
            </a:xfrm>
            <a:custGeom>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b="b" l="0" r="r" t="0"/>
              <a:pathLst>
                <a:path h="239" w="88">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8" name="chenying0907 815"/>
            <p:cNvSpPr/>
            <p:nvPr/>
          </p:nvSpPr>
          <p:spPr bwMode="auto">
            <a:xfrm>
              <a:off x="4711701" y="3162301"/>
              <a:ext cx="38100" cy="98425"/>
            </a:xfrm>
            <a:custGeom>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b="b" l="0" r="r" t="0"/>
              <a:pathLst>
                <a:path h="246" w="95">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59" name="chenying0907 816"/>
            <p:cNvSpPr/>
            <p:nvPr/>
          </p:nvSpPr>
          <p:spPr bwMode="auto">
            <a:xfrm>
              <a:off x="4737101" y="3182938"/>
              <a:ext cx="33338" cy="90488"/>
            </a:xfrm>
            <a:custGeom>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b="b" l="0" r="r" t="0"/>
              <a:pathLst>
                <a:path h="228" w="84">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0" name="chenying0907 817"/>
            <p:cNvSpPr/>
            <p:nvPr/>
          </p:nvSpPr>
          <p:spPr bwMode="auto">
            <a:xfrm>
              <a:off x="4762501" y="3200401"/>
              <a:ext cx="26988" cy="95250"/>
            </a:xfrm>
            <a:custGeom>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b="b" l="0" r="r" t="0"/>
              <a:pathLst>
                <a:path h="241" w="70">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1" name="chenying0907 818"/>
            <p:cNvSpPr/>
            <p:nvPr/>
          </p:nvSpPr>
          <p:spPr bwMode="auto">
            <a:xfrm>
              <a:off x="4786313" y="3222626"/>
              <a:ext cx="31750" cy="88900"/>
            </a:xfrm>
            <a:custGeom>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b="b" l="0" r="r" t="0"/>
              <a:pathLst>
                <a:path h="224" w="79">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2" name="chenying0907 819"/>
            <p:cNvSpPr/>
            <p:nvPr/>
          </p:nvSpPr>
          <p:spPr bwMode="auto">
            <a:xfrm>
              <a:off x="4808538" y="3241676"/>
              <a:ext cx="34925" cy="90488"/>
            </a:xfrm>
            <a:custGeom>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b="b" l="0" r="r" t="0"/>
              <a:pathLst>
                <a:path h="226" w="8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3" name="chenying0907 820"/>
            <p:cNvSpPr/>
            <p:nvPr/>
          </p:nvSpPr>
          <p:spPr bwMode="auto">
            <a:xfrm>
              <a:off x="4840288" y="3263901"/>
              <a:ext cx="23813" cy="85725"/>
            </a:xfrm>
            <a:custGeom>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b="b" l="0" r="r" t="0"/>
              <a:pathLst>
                <a:path h="213" w="57">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4" name="chenying0907 821"/>
            <p:cNvSpPr/>
            <p:nvPr/>
          </p:nvSpPr>
          <p:spPr bwMode="auto">
            <a:xfrm>
              <a:off x="4862513" y="3275013"/>
              <a:ext cx="20638" cy="84138"/>
            </a:xfrm>
            <a:custGeom>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b="b" l="0" r="r" t="0"/>
              <a:pathLst>
                <a:path h="211" w="54">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5" name="chenying0907 822"/>
            <p:cNvSpPr/>
            <p:nvPr/>
          </p:nvSpPr>
          <p:spPr bwMode="auto">
            <a:xfrm>
              <a:off x="4884738" y="3289301"/>
              <a:ext cx="25400" cy="73025"/>
            </a:xfrm>
            <a:custGeom>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b="b" l="0" r="r" t="0"/>
              <a:pathLst>
                <a:path h="186" w="64">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6" name="chenying0907 823"/>
            <p:cNvSpPr/>
            <p:nvPr/>
          </p:nvSpPr>
          <p:spPr bwMode="auto">
            <a:xfrm>
              <a:off x="4305301" y="3478213"/>
              <a:ext cx="9525" cy="25400"/>
            </a:xfrm>
            <a:custGeom>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b="b" l="0" r="r" t="0"/>
              <a:pathLst>
                <a:path h="64" w="26">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7" name="chenying0907 824"/>
            <p:cNvSpPr/>
            <p:nvPr/>
          </p:nvSpPr>
          <p:spPr bwMode="auto">
            <a:xfrm>
              <a:off x="4319588" y="3497263"/>
              <a:ext cx="9525" cy="31750"/>
            </a:xfrm>
            <a:custGeom>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b="b" l="0" r="r" t="0"/>
              <a:pathLst>
                <a:path h="79" w="22">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8" name="chenying0907 825"/>
            <p:cNvSpPr/>
            <p:nvPr/>
          </p:nvSpPr>
          <p:spPr bwMode="auto">
            <a:xfrm>
              <a:off x="4338638" y="3503613"/>
              <a:ext cx="7938" cy="31750"/>
            </a:xfrm>
            <a:custGeom>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b="b" l="0" r="r" t="0"/>
              <a:pathLst>
                <a:path h="80" w="23">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69" name="chenying0907 826"/>
            <p:cNvSpPr/>
            <p:nvPr/>
          </p:nvSpPr>
          <p:spPr bwMode="auto">
            <a:xfrm>
              <a:off x="4364038" y="3490913"/>
              <a:ext cx="4763" cy="22225"/>
            </a:xfrm>
            <a:custGeom>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b="b" l="0" r="r" t="0"/>
              <a:pathLst>
                <a:path h="57" w="12">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0" name="chenying0907 827"/>
            <p:cNvSpPr/>
            <p:nvPr/>
          </p:nvSpPr>
          <p:spPr bwMode="auto">
            <a:xfrm>
              <a:off x="4368801" y="3552826"/>
              <a:ext cx="6350" cy="28575"/>
            </a:xfrm>
            <a:custGeom>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b="b" l="0" r="r" t="0"/>
              <a:pathLst>
                <a:path h="72" w="19">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1" name="chenying0907 828"/>
            <p:cNvSpPr/>
            <p:nvPr/>
          </p:nvSpPr>
          <p:spPr bwMode="auto">
            <a:xfrm>
              <a:off x="4384676" y="3568701"/>
              <a:ext cx="7938" cy="31750"/>
            </a:xfrm>
            <a:custGeom>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b="b" l="0" r="r" t="0"/>
              <a:pathLst>
                <a:path h="80" w="19">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2" name="chenying0907 829"/>
            <p:cNvSpPr/>
            <p:nvPr/>
          </p:nvSpPr>
          <p:spPr bwMode="auto">
            <a:xfrm>
              <a:off x="4400551" y="3581401"/>
              <a:ext cx="4763" cy="22225"/>
            </a:xfrm>
            <a:custGeom>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b="b" l="0" r="r" t="0"/>
              <a:pathLst>
                <a:path h="54" w="12">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3" name="chenying0907 830"/>
            <p:cNvSpPr/>
            <p:nvPr/>
          </p:nvSpPr>
          <p:spPr bwMode="auto">
            <a:xfrm>
              <a:off x="4422776" y="3571876"/>
              <a:ext cx="4763" cy="14288"/>
            </a:xfrm>
            <a:custGeom>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38" w="12">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4" name="chenying0907 831"/>
            <p:cNvSpPr/>
            <p:nvPr/>
          </p:nvSpPr>
          <p:spPr bwMode="auto">
            <a:xfrm>
              <a:off x="4430713" y="3629026"/>
              <a:ext cx="11113" cy="23813"/>
            </a:xfrm>
            <a:custGeom>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b="b" l="0" r="r" t="0"/>
              <a:pathLst>
                <a:path h="60" w="27">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5" name="chenying0907 832"/>
            <p:cNvSpPr/>
            <p:nvPr/>
          </p:nvSpPr>
          <p:spPr bwMode="auto">
            <a:xfrm>
              <a:off x="4441826" y="3636963"/>
              <a:ext cx="11113" cy="25400"/>
            </a:xfrm>
            <a:custGeom>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b="b" l="0" r="r" t="0"/>
              <a:pathLst>
                <a:path h="64" w="27">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6" name="chenying0907 833"/>
            <p:cNvSpPr/>
            <p:nvPr/>
          </p:nvSpPr>
          <p:spPr bwMode="auto">
            <a:xfrm>
              <a:off x="4467226" y="3646488"/>
              <a:ext cx="4763" cy="25400"/>
            </a:xfrm>
            <a:custGeom>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b="b" l="0" r="r" t="0"/>
              <a:pathLst>
                <a:path h="64" w="12">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7" name="chenying0907 834"/>
            <p:cNvSpPr/>
            <p:nvPr/>
          </p:nvSpPr>
          <p:spPr bwMode="auto">
            <a:xfrm>
              <a:off x="4483101" y="3641726"/>
              <a:ext cx="6350" cy="15875"/>
            </a:xfrm>
            <a:custGeom>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b="b" l="0" r="r" t="0"/>
              <a:pathLst>
                <a:path h="38" w="15">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8" name="chenying0907 835"/>
            <p:cNvSpPr/>
            <p:nvPr/>
          </p:nvSpPr>
          <p:spPr bwMode="auto">
            <a:xfrm>
              <a:off x="4492626" y="3687763"/>
              <a:ext cx="4763" cy="20638"/>
            </a:xfrm>
            <a:custGeom>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b="b" l="0" r="r" t="0"/>
              <a:pathLst>
                <a:path h="52" w="11">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79" name="chenying0907 836"/>
            <p:cNvSpPr/>
            <p:nvPr/>
          </p:nvSpPr>
          <p:spPr bwMode="auto">
            <a:xfrm>
              <a:off x="4505326" y="3698876"/>
              <a:ext cx="4763" cy="30163"/>
            </a:xfrm>
            <a:custGeom>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b="b" l="0" r="r" t="0"/>
              <a:pathLst>
                <a:path h="76" w="15">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0" name="chenying0907 837"/>
            <p:cNvSpPr/>
            <p:nvPr/>
          </p:nvSpPr>
          <p:spPr bwMode="auto">
            <a:xfrm>
              <a:off x="4522788" y="3714751"/>
              <a:ext cx="6350" cy="19050"/>
            </a:xfrm>
            <a:custGeom>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b="b" l="0" r="r" t="0"/>
              <a:pathLst>
                <a:path h="48" w="16">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1" name="chenying0907 838"/>
            <p:cNvSpPr/>
            <p:nvPr/>
          </p:nvSpPr>
          <p:spPr bwMode="auto">
            <a:xfrm>
              <a:off x="4538663" y="3703638"/>
              <a:ext cx="4763" cy="19050"/>
            </a:xfrm>
            <a:custGeom>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45" w="10">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2" name="chenying0907 839"/>
            <p:cNvSpPr/>
            <p:nvPr/>
          </p:nvSpPr>
          <p:spPr bwMode="auto">
            <a:xfrm>
              <a:off x="4575176" y="3678238"/>
              <a:ext cx="6350" cy="19050"/>
            </a:xfrm>
            <a:custGeom>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b="b" l="0" r="r" t="0"/>
              <a:pathLst>
                <a:path h="49" w="16">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3" name="chenying0907 840"/>
            <p:cNvSpPr/>
            <p:nvPr/>
          </p:nvSpPr>
          <p:spPr bwMode="auto">
            <a:xfrm>
              <a:off x="4592638" y="3678238"/>
              <a:ext cx="6350" cy="17463"/>
            </a:xfrm>
            <a:custGeom>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b="b" l="0" r="r" t="0"/>
              <a:pathLst>
                <a:path h="41" w="15">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4" name="chenying0907 841"/>
            <p:cNvSpPr/>
            <p:nvPr/>
          </p:nvSpPr>
          <p:spPr bwMode="auto">
            <a:xfrm>
              <a:off x="4608513" y="3670301"/>
              <a:ext cx="4763" cy="19050"/>
            </a:xfrm>
            <a:custGeom>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b="b" l="0" r="r" t="0"/>
              <a:pathLst>
                <a:path h="46" w="13">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5" name="chenying0907 842"/>
            <p:cNvSpPr/>
            <p:nvPr/>
          </p:nvSpPr>
          <p:spPr bwMode="auto">
            <a:xfrm>
              <a:off x="4629151" y="3640138"/>
              <a:ext cx="4763" cy="22225"/>
            </a:xfrm>
            <a:custGeom>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b="b" l="0" r="r" t="0"/>
              <a:pathLst>
                <a:path h="56" w="12">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6" name="chenying0907 843"/>
            <p:cNvSpPr/>
            <p:nvPr/>
          </p:nvSpPr>
          <p:spPr bwMode="auto">
            <a:xfrm>
              <a:off x="4648201" y="3641726"/>
              <a:ext cx="6350" cy="17463"/>
            </a:xfrm>
            <a:custGeom>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b="b" l="0" r="r" t="0"/>
              <a:pathLst>
                <a:path h="42" w="16">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7" name="chenying0907 844"/>
            <p:cNvSpPr/>
            <p:nvPr/>
          </p:nvSpPr>
          <p:spPr bwMode="auto">
            <a:xfrm>
              <a:off x="4668838" y="3640138"/>
              <a:ext cx="4763" cy="14288"/>
            </a:xfrm>
            <a:custGeom>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b="b" l="0" r="r" t="0"/>
              <a:pathLst>
                <a:path h="38" w="10">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8" name="chenying0907 845"/>
            <p:cNvSpPr/>
            <p:nvPr/>
          </p:nvSpPr>
          <p:spPr bwMode="auto">
            <a:xfrm>
              <a:off x="4689476" y="3586163"/>
              <a:ext cx="6350" cy="23813"/>
            </a:xfrm>
            <a:custGeom>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b="b" l="0" r="r" t="0"/>
              <a:pathLst>
                <a:path h="57" w="1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89" name="chenying0907 846"/>
            <p:cNvSpPr/>
            <p:nvPr/>
          </p:nvSpPr>
          <p:spPr bwMode="auto">
            <a:xfrm>
              <a:off x="4702176" y="3587751"/>
              <a:ext cx="9525" cy="25400"/>
            </a:xfrm>
            <a:custGeom>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b="b" l="0" r="r" t="0"/>
              <a:pathLst>
                <a:path h="61" w="2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0" name="chenying0907 847"/>
            <p:cNvSpPr/>
            <p:nvPr/>
          </p:nvSpPr>
          <p:spPr bwMode="auto">
            <a:xfrm>
              <a:off x="4721226" y="3589338"/>
              <a:ext cx="6350" cy="25400"/>
            </a:xfrm>
            <a:custGeom>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b="b" l="0" r="r" t="0"/>
              <a:pathLst>
                <a:path h="61" w="17">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1" name="chenying0907 848"/>
            <p:cNvSpPr/>
            <p:nvPr/>
          </p:nvSpPr>
          <p:spPr bwMode="auto">
            <a:xfrm>
              <a:off x="4748213" y="3521076"/>
              <a:ext cx="3175" cy="30163"/>
            </a:xfrm>
            <a:custGeom>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b="b" l="0" r="r" t="0"/>
              <a:pathLst>
                <a:path h="76" w="12">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2" name="chenying0907 849"/>
            <p:cNvSpPr/>
            <p:nvPr/>
          </p:nvSpPr>
          <p:spPr bwMode="auto">
            <a:xfrm>
              <a:off x="4762501" y="3519488"/>
              <a:ext cx="6350" cy="25400"/>
            </a:xfrm>
            <a:custGeom>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b="b" l="0" r="r" t="0"/>
              <a:pathLst>
                <a:path h="62" w="16">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3" name="chenying0907 850"/>
            <p:cNvSpPr/>
            <p:nvPr/>
          </p:nvSpPr>
          <p:spPr bwMode="auto">
            <a:xfrm>
              <a:off x="4776788" y="3514726"/>
              <a:ext cx="6350" cy="22225"/>
            </a:xfrm>
            <a:custGeom>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b="b" l="0" r="r" t="0"/>
              <a:pathLst>
                <a:path h="56" w="17">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4" name="chenying0907 851"/>
            <p:cNvSpPr/>
            <p:nvPr/>
          </p:nvSpPr>
          <p:spPr bwMode="auto">
            <a:xfrm>
              <a:off x="4498976" y="3473451"/>
              <a:ext cx="7938" cy="22225"/>
            </a:xfrm>
            <a:custGeom>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b="b" l="0" r="r" t="0"/>
              <a:pathLst>
                <a:path h="56" w="19">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5" name="chenying0907 852"/>
            <p:cNvSpPr/>
            <p:nvPr/>
          </p:nvSpPr>
          <p:spPr bwMode="auto">
            <a:xfrm>
              <a:off x="4521201" y="3486151"/>
              <a:ext cx="7938" cy="38100"/>
            </a:xfrm>
            <a:custGeom>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b="b" l="0" r="r" t="0"/>
              <a:pathLst>
                <a:path h="95" w="18">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6" name="chenying0907 853"/>
            <p:cNvSpPr/>
            <p:nvPr/>
          </p:nvSpPr>
          <p:spPr bwMode="auto">
            <a:xfrm>
              <a:off x="4540251" y="3524251"/>
              <a:ext cx="6350" cy="30163"/>
            </a:xfrm>
            <a:custGeom>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b="b" l="0" r="r" t="0"/>
              <a:pathLst>
                <a:path h="76" w="1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7" name="chenying0907 854"/>
            <p:cNvSpPr/>
            <p:nvPr/>
          </p:nvSpPr>
          <p:spPr bwMode="auto">
            <a:xfrm>
              <a:off x="4629151" y="3451226"/>
              <a:ext cx="4763" cy="25400"/>
            </a:xfrm>
            <a:custGeom>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b="b" l="0" r="r" t="0"/>
              <a:pathLst>
                <a:path h="65" w="12">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8" name="chenying0907 855"/>
            <p:cNvSpPr/>
            <p:nvPr/>
          </p:nvSpPr>
          <p:spPr bwMode="auto">
            <a:xfrm>
              <a:off x="4657726" y="3457576"/>
              <a:ext cx="6350" cy="20638"/>
            </a:xfrm>
            <a:custGeom>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b="b" l="0" r="r" t="0"/>
              <a:pathLst>
                <a:path h="52" w="16">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199" name="chenying0907 856"/>
            <p:cNvSpPr/>
            <p:nvPr/>
          </p:nvSpPr>
          <p:spPr bwMode="auto">
            <a:xfrm>
              <a:off x="4686301" y="3459163"/>
              <a:ext cx="4763" cy="28575"/>
            </a:xfrm>
            <a:custGeom>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b="b" l="0" r="r" t="0"/>
              <a:pathLst>
                <a:path h="72" w="15">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0" name="chenying0907 857"/>
            <p:cNvSpPr/>
            <p:nvPr/>
          </p:nvSpPr>
          <p:spPr bwMode="auto">
            <a:xfrm>
              <a:off x="4621213" y="3276601"/>
              <a:ext cx="4763" cy="22225"/>
            </a:xfrm>
            <a:custGeom>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b="b" l="0" r="r" t="0"/>
              <a:pathLst>
                <a:path h="56" w="14">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1" name="chenying0907 858"/>
            <p:cNvSpPr/>
            <p:nvPr/>
          </p:nvSpPr>
          <p:spPr bwMode="auto">
            <a:xfrm>
              <a:off x="4646613" y="3281363"/>
              <a:ext cx="7938" cy="19050"/>
            </a:xfrm>
            <a:custGeom>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b="b" l="0" r="r" t="0"/>
              <a:pathLst>
                <a:path h="48" w="20">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2" name="chenying0907 859"/>
            <p:cNvSpPr/>
            <p:nvPr/>
          </p:nvSpPr>
          <p:spPr bwMode="auto">
            <a:xfrm>
              <a:off x="4673601" y="3286126"/>
              <a:ext cx="6350" cy="22225"/>
            </a:xfrm>
            <a:custGeom>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b="b" l="0" r="r" t="0"/>
              <a:pathLst>
                <a:path h="57" w="16">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3" name="chenying0907 860"/>
            <p:cNvSpPr/>
            <p:nvPr/>
          </p:nvSpPr>
          <p:spPr bwMode="auto">
            <a:xfrm>
              <a:off x="4757738" y="3371851"/>
              <a:ext cx="4763" cy="26988"/>
            </a:xfrm>
            <a:custGeom>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b="b" l="0" r="r" t="0"/>
              <a:pathLst>
                <a:path h="68" w="12">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4" name="chenying0907 861"/>
            <p:cNvSpPr/>
            <p:nvPr/>
          </p:nvSpPr>
          <p:spPr bwMode="auto">
            <a:xfrm>
              <a:off x="4781551" y="3379788"/>
              <a:ext cx="7938" cy="14288"/>
            </a:xfrm>
            <a:custGeom>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b="b" l="0" r="r" t="0"/>
              <a:pathLst>
                <a:path h="35" w="18">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5" name="chenying0907 862"/>
            <p:cNvSpPr/>
            <p:nvPr/>
          </p:nvSpPr>
          <p:spPr bwMode="auto">
            <a:xfrm>
              <a:off x="4351338" y="3216276"/>
              <a:ext cx="368300" cy="204788"/>
            </a:xfrm>
            <a:custGeom>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b="b" l="0" r="r" t="0"/>
              <a:pathLst>
                <a:path h="517" w="924">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6" name="chenying0907 863"/>
            <p:cNvSpPr>
              <a:spLocks noEditPoints="1"/>
            </p:cNvSpPr>
            <p:nvPr/>
          </p:nvSpPr>
          <p:spPr bwMode="auto">
            <a:xfrm>
              <a:off x="4281488" y="3422651"/>
              <a:ext cx="115888" cy="122238"/>
            </a:xfrm>
            <a:custGeom>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b="b" l="0" r="r" t="0"/>
              <a:pathLst>
                <a:path h="307" w="293">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7" name="chenying0907 864"/>
            <p:cNvSpPr>
              <a:spLocks noEditPoints="1"/>
            </p:cNvSpPr>
            <p:nvPr/>
          </p:nvSpPr>
          <p:spPr bwMode="auto">
            <a:xfrm>
              <a:off x="4343401" y="3497263"/>
              <a:ext cx="115888" cy="122238"/>
            </a:xfrm>
            <a:custGeom>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b="b" l="0" r="r" t="0"/>
              <a:pathLst>
                <a:path h="307" w="293">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8" name="chenying0907 865"/>
            <p:cNvSpPr>
              <a:spLocks noEditPoints="1"/>
            </p:cNvSpPr>
            <p:nvPr/>
          </p:nvSpPr>
          <p:spPr bwMode="auto">
            <a:xfrm>
              <a:off x="4410076" y="3570288"/>
              <a:ext cx="106363" cy="111125"/>
            </a:xfrm>
            <a:custGeom>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b="b" l="0" r="r" t="0"/>
              <a:pathLst>
                <a:path h="281" w="268">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09" name="chenying0907 866"/>
            <p:cNvSpPr>
              <a:spLocks noEditPoints="1"/>
            </p:cNvSpPr>
            <p:nvPr/>
          </p:nvSpPr>
          <p:spPr bwMode="auto">
            <a:xfrm>
              <a:off x="4471988" y="3636963"/>
              <a:ext cx="96838" cy="103188"/>
            </a:xfrm>
            <a:custGeom>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b="b" l="0" r="r" t="0"/>
              <a:pathLst>
                <a:path h="260" w="246">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0" name="chenying0907 867"/>
            <p:cNvSpPr/>
            <p:nvPr/>
          </p:nvSpPr>
          <p:spPr bwMode="auto">
            <a:xfrm>
              <a:off x="4233863" y="3363913"/>
              <a:ext cx="76200" cy="95250"/>
            </a:xfrm>
            <a:custGeom>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b="b" l="0" r="r" t="0"/>
              <a:pathLst>
                <a:path h="239" w="190">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1" name="chenying0907 868"/>
            <p:cNvSpPr/>
            <p:nvPr/>
          </p:nvSpPr>
          <p:spPr bwMode="auto">
            <a:xfrm>
              <a:off x="4421188" y="3222626"/>
              <a:ext cx="46038" cy="36513"/>
            </a:xfrm>
            <a:custGeom>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b="b" l="0" r="r" t="0"/>
              <a:pathLst>
                <a:path h="94" w="119">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2" name="chenying0907 869"/>
            <p:cNvSpPr>
              <a:spLocks noEditPoints="1"/>
            </p:cNvSpPr>
            <p:nvPr/>
          </p:nvSpPr>
          <p:spPr bwMode="auto">
            <a:xfrm>
              <a:off x="4148138" y="3128963"/>
              <a:ext cx="312738" cy="266700"/>
            </a:xfrm>
            <a:custGeom>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b="b" l="0" r="r" t="0"/>
              <a:pathLst>
                <a:path h="670" w="786">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3" name="chenying0907 870"/>
            <p:cNvSpPr>
              <a:spLocks noEditPoints="1"/>
            </p:cNvSpPr>
            <p:nvPr/>
          </p:nvSpPr>
          <p:spPr bwMode="auto">
            <a:xfrm>
              <a:off x="4635501" y="3128963"/>
              <a:ext cx="311150" cy="266700"/>
            </a:xfrm>
            <a:custGeom>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b="b" l="0" r="r" t="0"/>
              <a:pathLst>
                <a:path h="670" w="786">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4" name="chenying0907 871"/>
            <p:cNvSpPr/>
            <p:nvPr/>
          </p:nvSpPr>
          <p:spPr bwMode="auto">
            <a:xfrm>
              <a:off x="4554538" y="3389313"/>
              <a:ext cx="261938" cy="327025"/>
            </a:xfrm>
            <a:custGeom>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b="b" l="0" r="r" t="0"/>
              <a:pathLst>
                <a:path h="823" w="659">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sp>
          <p:nvSpPr>
            <p:cNvPr id="215" name="chenying0907 872"/>
            <p:cNvSpPr/>
            <p:nvPr/>
          </p:nvSpPr>
          <p:spPr bwMode="auto">
            <a:xfrm>
              <a:off x="4781551" y="3371851"/>
              <a:ext cx="85725" cy="120650"/>
            </a:xfrm>
            <a:custGeom>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b="b" l="0" r="r" t="0"/>
              <a:pathLst>
                <a:path h="301" w="216">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anchor="t" anchorCtr="0" bIns="60960" compatLnSpc="1" lIns="121920" numCol="1" rIns="121920" tIns="60960" vert="horz" wrap="square">
              <a:prstTxWarp prst="textNoShape">
                <a:avLst/>
              </a:prstTxWarp>
            </a:bodyPr>
            <a:lstStyle/>
            <a:p>
              <a:endParaRPr altLang="en-US" lang="zh-CN" sz="2400">
                <a:latin charset="-122" panose="020b0503020204020204" pitchFamily="34" typeface="微软雅黑"/>
                <a:ea charset="-122" panose="020b0503020204020204" pitchFamily="34" typeface="微软雅黑"/>
              </a:endParaRPr>
            </a:p>
          </p:txBody>
        </p:sp>
      </p:grpSp>
      <p:sp>
        <p:nvSpPr>
          <p:cNvPr id="216" name="PA_椭圆 31"/>
          <p:cNvSpPr/>
          <p:nvPr>
            <p:custDataLst>
              <p:tags r:id="rId5"/>
            </p:custDataLst>
          </p:nvPr>
        </p:nvSpPr>
        <p:spPr>
          <a:xfrm>
            <a:off x="899592" y="2907586"/>
            <a:ext cx="2198519" cy="1248340"/>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17" name="PA_矩形 216"/>
          <p:cNvSpPr/>
          <p:nvPr>
            <p:custDataLst>
              <p:tags r:id="rId6"/>
            </p:custDataLst>
          </p:nvPr>
        </p:nvSpPr>
        <p:spPr>
          <a:xfrm>
            <a:off x="1153645" y="3338838"/>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27" name="PA_文本框 226"/>
          <p:cNvSpPr txBox="1"/>
          <p:nvPr>
            <p:custDataLst>
              <p:tags r:id="rId7"/>
            </p:custDataLst>
          </p:nvPr>
        </p:nvSpPr>
        <p:spPr>
          <a:xfrm>
            <a:off x="1241485" y="3011082"/>
            <a:ext cx="1687086" cy="7010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28" name="PA_椭圆 31"/>
          <p:cNvSpPr/>
          <p:nvPr>
            <p:custDataLst>
              <p:tags r:id="rId8"/>
            </p:custDataLst>
          </p:nvPr>
        </p:nvSpPr>
        <p:spPr>
          <a:xfrm>
            <a:off x="3369411" y="2907586"/>
            <a:ext cx="2198519" cy="1248340"/>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29" name="PA_矩形 228"/>
          <p:cNvSpPr/>
          <p:nvPr>
            <p:custDataLst>
              <p:tags r:id="rId9"/>
            </p:custDataLst>
          </p:nvPr>
        </p:nvSpPr>
        <p:spPr>
          <a:xfrm>
            <a:off x="3623464" y="3338838"/>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30" name="PA_文本框 229"/>
          <p:cNvSpPr txBox="1"/>
          <p:nvPr>
            <p:custDataLst>
              <p:tags r:id="rId10"/>
            </p:custDataLst>
          </p:nvPr>
        </p:nvSpPr>
        <p:spPr>
          <a:xfrm>
            <a:off x="3711304" y="3011082"/>
            <a:ext cx="1774926"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31" name="PA_椭圆 31"/>
          <p:cNvSpPr/>
          <p:nvPr>
            <p:custDataLst>
              <p:tags r:id="rId11"/>
            </p:custDataLst>
          </p:nvPr>
        </p:nvSpPr>
        <p:spPr>
          <a:xfrm>
            <a:off x="5829865" y="2865483"/>
            <a:ext cx="2198519" cy="1248340"/>
          </a:xfrm>
          <a:custGeom>
            <a:gdLst>
              <a:gd fmla="*/ 51067 w 648099" name="connsiteX0"/>
              <a:gd fmla="*/ 18182 h 565791" name="connsiteY0"/>
              <a:gd fmla="*/ 617005 w 648099" name="connsiteX1"/>
              <a:gd fmla="*/ 31700 h 565791" name="connsiteY1"/>
              <a:gd fmla="*/ 621713 w 648099" name="connsiteX2"/>
              <a:gd fmla="*/ 535349 h 565791" name="connsiteY2"/>
              <a:gd fmla="*/ 12537 w 648099" name="connsiteX3"/>
              <a:gd fmla="*/ 497972 h 565791" name="connsiteY3"/>
              <a:gd fmla="*/ 4334 w 648099" name="connsiteX4"/>
              <a:gd fmla="*/ 81348 h 565791" name="connsiteY4"/>
              <a:gd fmla="*/ 4334 w 643466" name="connsiteX5"/>
              <a:gd fmla="*/ 102019 h 613248" name="connsiteY5"/>
              <a:gd fmla="*/ 62645 w 660406" name="connsiteX6"/>
              <a:gd fmla="*/ 132510 h 651949" name="connsiteY6"/>
            </a:gdLst>
            <a:cxnLst>
              <a:cxn ang="0">
                <a:pos x="connsiteX0" y="connsiteY0"/>
              </a:cxn>
              <a:cxn ang="0">
                <a:pos x="connsiteX1" y="connsiteY1"/>
              </a:cxn>
              <a:cxn ang="0">
                <a:pos x="connsiteX2" y="connsiteY2"/>
              </a:cxn>
              <a:cxn ang="0">
                <a:pos x="connsiteX3" y="connsiteY3"/>
              </a:cxn>
              <a:cxn ang="0">
                <a:pos x="connsiteX4" y="connsiteY4"/>
              </a:cxn>
            </a:cxnLst>
            <a:rect b="b" l="l" r="r" t="t"/>
            <a:pathLst>
              <a:path h="565791" w="648099">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cap="rnd" w="25400">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nchorCtr="0" bIns="45720" compatLnSpc="1" forceAA="0" fromWordArt="0" horzOverflow="overflow" lIns="91440" numCol="1" rIns="91440" rot="0" rtlCol="0" spcCol="0" spcFirstLastPara="0" tIns="45720" vert="horz" vertOverflow="overflow" wrap="square">
            <a:prstTxWarp prst="textNoShape">
              <a:avLst/>
            </a:prstTxWarp>
            <a:noAutofit/>
          </a:bodyPr>
          <a:lstStyle/>
          <a:p>
            <a:pPr algn="ctr"/>
            <a:endParaRPr altLang="en-US" lang="zh-CN">
              <a:solidFill>
                <a:schemeClr val="tx1"/>
              </a:solidFill>
              <a:latin charset="-122" panose="020b0503020204020204" pitchFamily="34" typeface="微软雅黑"/>
              <a:ea charset="-122" panose="020b0503020204020204" pitchFamily="34" typeface="微软雅黑"/>
            </a:endParaRPr>
          </a:p>
        </p:txBody>
      </p:sp>
      <p:sp>
        <p:nvSpPr>
          <p:cNvPr id="232" name="PA_矩形 231"/>
          <p:cNvSpPr/>
          <p:nvPr>
            <p:custDataLst>
              <p:tags r:id="rId12"/>
            </p:custDataLst>
          </p:nvPr>
        </p:nvSpPr>
        <p:spPr>
          <a:xfrm>
            <a:off x="6083919" y="3296736"/>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33" name="PA_文本框 232"/>
          <p:cNvSpPr txBox="1"/>
          <p:nvPr>
            <p:custDataLst>
              <p:tags r:id="rId13"/>
            </p:custDataLst>
          </p:nvPr>
        </p:nvSpPr>
        <p:spPr>
          <a:xfrm>
            <a:off x="6171759" y="2968979"/>
            <a:ext cx="1780641" cy="3962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grpSp>
        <p:nvGrpSpPr>
          <p:cNvPr id="234" name="PA_chenying0907 233"/>
          <p:cNvGrpSpPr/>
          <p:nvPr>
            <p:custDataLst>
              <p:tags r:id="rId14"/>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36"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37"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Tree>
    <p:extLst>
      <p:ext uri="{BB962C8B-B14F-4D97-AF65-F5344CB8AC3E}">
        <p14:creationId val="2114870869"/>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234"/>
                                        </p:tgtEl>
                                        <p:attrNameLst>
                                          <p:attrName>style.visibility</p:attrName>
                                        </p:attrNameLst>
                                      </p:cBhvr>
                                      <p:to>
                                        <p:strVal val="visible"/>
                                      </p:to>
                                    </p:set>
                                    <p:animEffect filter="wipe(left)" transition="in">
                                      <p:cBhvr>
                                        <p:cTn dur="500" id="7"/>
                                        <p:tgtEl>
                                          <p:spTgt spid="234"/>
                                        </p:tgtEl>
                                      </p:cBhvr>
                                    </p:animEffect>
                                  </p:childTnLst>
                                </p:cTn>
                              </p:par>
                              <p:par>
                                <p:cTn fill="hold" id="8" nodeType="withEffect" presetClass="entr" presetID="53" presetSubtype="0">
                                  <p:stCondLst>
                                    <p:cond delay="300"/>
                                  </p:stCondLst>
                                  <p:childTnLst>
                                    <p:set>
                                      <p:cBhvr>
                                        <p:cTn dur="1" fill="hold" id="9">
                                          <p:stCondLst>
                                            <p:cond delay="0"/>
                                          </p:stCondLst>
                                        </p:cTn>
                                        <p:tgtEl>
                                          <p:spTgt spid="59"/>
                                        </p:tgtEl>
                                        <p:attrNameLst>
                                          <p:attrName>style.visibility</p:attrName>
                                        </p:attrNameLst>
                                      </p:cBhvr>
                                      <p:to>
                                        <p:strVal val="visible"/>
                                      </p:to>
                                    </p:set>
                                    <p:anim calcmode="lin" valueType="num">
                                      <p:cBhvr>
                                        <p:cTn dur="500" fill="hold" id="10"/>
                                        <p:tgtEl>
                                          <p:spTgt spid="59"/>
                                        </p:tgtEl>
                                        <p:attrNameLst>
                                          <p:attrName>ppt_w</p:attrName>
                                        </p:attrNameLst>
                                      </p:cBhvr>
                                      <p:tavLst>
                                        <p:tav tm="0">
                                          <p:val>
                                            <p:fltVal val="0"/>
                                          </p:val>
                                        </p:tav>
                                        <p:tav tm="100000">
                                          <p:val>
                                            <p:strVal val="#ppt_w"/>
                                          </p:val>
                                        </p:tav>
                                      </p:tavLst>
                                    </p:anim>
                                    <p:anim calcmode="lin" valueType="num">
                                      <p:cBhvr>
                                        <p:cTn dur="500" fill="hold" id="11"/>
                                        <p:tgtEl>
                                          <p:spTgt spid="59"/>
                                        </p:tgtEl>
                                        <p:attrNameLst>
                                          <p:attrName>ppt_h</p:attrName>
                                        </p:attrNameLst>
                                      </p:cBhvr>
                                      <p:tavLst>
                                        <p:tav tm="0">
                                          <p:val>
                                            <p:fltVal val="0"/>
                                          </p:val>
                                        </p:tav>
                                        <p:tav tm="100000">
                                          <p:val>
                                            <p:strVal val="#ppt_h"/>
                                          </p:val>
                                        </p:tav>
                                      </p:tavLst>
                                    </p:anim>
                                    <p:animEffect filter="fade" transition="in">
                                      <p:cBhvr>
                                        <p:cTn dur="500" id="12"/>
                                        <p:tgtEl>
                                          <p:spTgt spid="59"/>
                                        </p:tgtEl>
                                      </p:cBhvr>
                                    </p:animEffect>
                                  </p:childTnLst>
                                </p:cTn>
                              </p:par>
                              <p:par>
                                <p:cTn fill="hold" id="13" nodeType="withEffect" presetClass="entr" presetID="53" presetSubtype="0">
                                  <p:stCondLst>
                                    <p:cond delay="600"/>
                                  </p:stCondLst>
                                  <p:childTnLst>
                                    <p:set>
                                      <p:cBhvr>
                                        <p:cTn dur="1" fill="hold" id="14">
                                          <p:stCondLst>
                                            <p:cond delay="0"/>
                                          </p:stCondLst>
                                        </p:cTn>
                                        <p:tgtEl>
                                          <p:spTgt spid="5"/>
                                        </p:tgtEl>
                                        <p:attrNameLst>
                                          <p:attrName>style.visibility</p:attrName>
                                        </p:attrNameLst>
                                      </p:cBhvr>
                                      <p:to>
                                        <p:strVal val="visible"/>
                                      </p:to>
                                    </p:set>
                                    <p:anim calcmode="lin" valueType="num">
                                      <p:cBhvr>
                                        <p:cTn dur="500" fill="hold" id="15"/>
                                        <p:tgtEl>
                                          <p:spTgt spid="5"/>
                                        </p:tgtEl>
                                        <p:attrNameLst>
                                          <p:attrName>ppt_w</p:attrName>
                                        </p:attrNameLst>
                                      </p:cBhvr>
                                      <p:tavLst>
                                        <p:tav tm="0">
                                          <p:val>
                                            <p:fltVal val="0"/>
                                          </p:val>
                                        </p:tav>
                                        <p:tav tm="100000">
                                          <p:val>
                                            <p:strVal val="#ppt_w"/>
                                          </p:val>
                                        </p:tav>
                                      </p:tavLst>
                                    </p:anim>
                                    <p:anim calcmode="lin" valueType="num">
                                      <p:cBhvr>
                                        <p:cTn dur="500" fill="hold" id="16"/>
                                        <p:tgtEl>
                                          <p:spTgt spid="5"/>
                                        </p:tgtEl>
                                        <p:attrNameLst>
                                          <p:attrName>ppt_h</p:attrName>
                                        </p:attrNameLst>
                                      </p:cBhvr>
                                      <p:tavLst>
                                        <p:tav tm="0">
                                          <p:val>
                                            <p:fltVal val="0"/>
                                          </p:val>
                                        </p:tav>
                                        <p:tav tm="100000">
                                          <p:val>
                                            <p:strVal val="#ppt_h"/>
                                          </p:val>
                                        </p:tav>
                                      </p:tavLst>
                                    </p:anim>
                                    <p:animEffect filter="fade" transition="in">
                                      <p:cBhvr>
                                        <p:cTn dur="500" id="17"/>
                                        <p:tgtEl>
                                          <p:spTgt spid="5"/>
                                        </p:tgtEl>
                                      </p:cBhvr>
                                    </p:animEffect>
                                  </p:childTnLst>
                                </p:cTn>
                              </p:par>
                              <p:par>
                                <p:cTn fill="hold" id="18" nodeType="withEffect" presetClass="entr" presetID="53" presetSubtype="0">
                                  <p:stCondLst>
                                    <p:cond delay="900"/>
                                  </p:stCondLst>
                                  <p:childTnLst>
                                    <p:set>
                                      <p:cBhvr>
                                        <p:cTn dur="1" fill="hold" id="19">
                                          <p:stCondLst>
                                            <p:cond delay="0"/>
                                          </p:stCondLst>
                                        </p:cTn>
                                        <p:tgtEl>
                                          <p:spTgt spid="134"/>
                                        </p:tgtEl>
                                        <p:attrNameLst>
                                          <p:attrName>style.visibility</p:attrName>
                                        </p:attrNameLst>
                                      </p:cBhvr>
                                      <p:to>
                                        <p:strVal val="visible"/>
                                      </p:to>
                                    </p:set>
                                    <p:anim calcmode="lin" valueType="num">
                                      <p:cBhvr>
                                        <p:cTn dur="500" fill="hold" id="20"/>
                                        <p:tgtEl>
                                          <p:spTgt spid="134"/>
                                        </p:tgtEl>
                                        <p:attrNameLst>
                                          <p:attrName>ppt_w</p:attrName>
                                        </p:attrNameLst>
                                      </p:cBhvr>
                                      <p:tavLst>
                                        <p:tav tm="0">
                                          <p:val>
                                            <p:fltVal val="0"/>
                                          </p:val>
                                        </p:tav>
                                        <p:tav tm="100000">
                                          <p:val>
                                            <p:strVal val="#ppt_w"/>
                                          </p:val>
                                        </p:tav>
                                      </p:tavLst>
                                    </p:anim>
                                    <p:anim calcmode="lin" valueType="num">
                                      <p:cBhvr>
                                        <p:cTn dur="500" fill="hold" id="21"/>
                                        <p:tgtEl>
                                          <p:spTgt spid="134"/>
                                        </p:tgtEl>
                                        <p:attrNameLst>
                                          <p:attrName>ppt_h</p:attrName>
                                        </p:attrNameLst>
                                      </p:cBhvr>
                                      <p:tavLst>
                                        <p:tav tm="0">
                                          <p:val>
                                            <p:fltVal val="0"/>
                                          </p:val>
                                        </p:tav>
                                        <p:tav tm="100000">
                                          <p:val>
                                            <p:strVal val="#ppt_h"/>
                                          </p:val>
                                        </p:tav>
                                      </p:tavLst>
                                    </p:anim>
                                    <p:animEffect filter="fade" transition="in">
                                      <p:cBhvr>
                                        <p:cTn dur="500" id="22"/>
                                        <p:tgtEl>
                                          <p:spTgt spid="134"/>
                                        </p:tgtEl>
                                      </p:cBhvr>
                                    </p:animEffect>
                                  </p:childTnLst>
                                </p:cTn>
                              </p:par>
                              <p:par>
                                <p:cTn fill="hold" grpId="0" id="23" nodeType="withEffect" presetClass="entr" presetID="22" presetSubtype="8">
                                  <p:stCondLst>
                                    <p:cond delay="1200"/>
                                  </p:stCondLst>
                                  <p:childTnLst>
                                    <p:set>
                                      <p:cBhvr>
                                        <p:cTn dur="1" fill="hold" id="24">
                                          <p:stCondLst>
                                            <p:cond delay="0"/>
                                          </p:stCondLst>
                                        </p:cTn>
                                        <p:tgtEl>
                                          <p:spTgt spid="216"/>
                                        </p:tgtEl>
                                        <p:attrNameLst>
                                          <p:attrName>style.visibility</p:attrName>
                                        </p:attrNameLst>
                                      </p:cBhvr>
                                      <p:to>
                                        <p:strVal val="visible"/>
                                      </p:to>
                                    </p:set>
                                    <p:animEffect filter="wipe(left)" transition="in">
                                      <p:cBhvr>
                                        <p:cTn dur="500" id="25"/>
                                        <p:tgtEl>
                                          <p:spTgt spid="216"/>
                                        </p:tgtEl>
                                      </p:cBhvr>
                                    </p:animEffect>
                                  </p:childTnLst>
                                </p:cTn>
                              </p:par>
                              <p:par>
                                <p:cTn fill="hold" grpId="0" id="26" nodeType="withEffect" presetClass="entr" presetID="22" presetSubtype="8">
                                  <p:stCondLst>
                                    <p:cond delay="1500"/>
                                  </p:stCondLst>
                                  <p:childTnLst>
                                    <p:set>
                                      <p:cBhvr>
                                        <p:cTn dur="1" fill="hold" id="27">
                                          <p:stCondLst>
                                            <p:cond delay="0"/>
                                          </p:stCondLst>
                                        </p:cTn>
                                        <p:tgtEl>
                                          <p:spTgt spid="217"/>
                                        </p:tgtEl>
                                        <p:attrNameLst>
                                          <p:attrName>style.visibility</p:attrName>
                                        </p:attrNameLst>
                                      </p:cBhvr>
                                      <p:to>
                                        <p:strVal val="visible"/>
                                      </p:to>
                                    </p:set>
                                    <p:animEffect filter="wipe(left)" transition="in">
                                      <p:cBhvr>
                                        <p:cTn dur="500" id="28"/>
                                        <p:tgtEl>
                                          <p:spTgt spid="217"/>
                                        </p:tgtEl>
                                      </p:cBhvr>
                                    </p:animEffect>
                                  </p:childTnLst>
                                </p:cTn>
                              </p:par>
                              <p:par>
                                <p:cTn fill="hold" grpId="0" id="29" nodeType="withEffect" presetClass="entr" presetID="22" presetSubtype="8">
                                  <p:stCondLst>
                                    <p:cond delay="1800"/>
                                  </p:stCondLst>
                                  <p:childTnLst>
                                    <p:set>
                                      <p:cBhvr>
                                        <p:cTn dur="1" fill="hold" id="30">
                                          <p:stCondLst>
                                            <p:cond delay="0"/>
                                          </p:stCondLst>
                                        </p:cTn>
                                        <p:tgtEl>
                                          <p:spTgt spid="227"/>
                                        </p:tgtEl>
                                        <p:attrNameLst>
                                          <p:attrName>style.visibility</p:attrName>
                                        </p:attrNameLst>
                                      </p:cBhvr>
                                      <p:to>
                                        <p:strVal val="visible"/>
                                      </p:to>
                                    </p:set>
                                    <p:animEffect filter="wipe(left)" transition="in">
                                      <p:cBhvr>
                                        <p:cTn dur="500" id="31"/>
                                        <p:tgtEl>
                                          <p:spTgt spid="227"/>
                                        </p:tgtEl>
                                      </p:cBhvr>
                                    </p:animEffect>
                                  </p:childTnLst>
                                </p:cTn>
                              </p:par>
                              <p:par>
                                <p:cTn fill="hold" grpId="0" id="32" nodeType="withEffect" presetClass="entr" presetID="22" presetSubtype="8">
                                  <p:stCondLst>
                                    <p:cond delay="2100"/>
                                  </p:stCondLst>
                                  <p:childTnLst>
                                    <p:set>
                                      <p:cBhvr>
                                        <p:cTn dur="1" fill="hold" id="33">
                                          <p:stCondLst>
                                            <p:cond delay="0"/>
                                          </p:stCondLst>
                                        </p:cTn>
                                        <p:tgtEl>
                                          <p:spTgt spid="228"/>
                                        </p:tgtEl>
                                        <p:attrNameLst>
                                          <p:attrName>style.visibility</p:attrName>
                                        </p:attrNameLst>
                                      </p:cBhvr>
                                      <p:to>
                                        <p:strVal val="visible"/>
                                      </p:to>
                                    </p:set>
                                    <p:animEffect filter="wipe(left)" transition="in">
                                      <p:cBhvr>
                                        <p:cTn dur="500" id="34"/>
                                        <p:tgtEl>
                                          <p:spTgt spid="228"/>
                                        </p:tgtEl>
                                      </p:cBhvr>
                                    </p:animEffect>
                                  </p:childTnLst>
                                </p:cTn>
                              </p:par>
                              <p:par>
                                <p:cTn fill="hold" grpId="0" id="35" nodeType="withEffect" presetClass="entr" presetID="22" presetSubtype="8">
                                  <p:stCondLst>
                                    <p:cond delay="2400"/>
                                  </p:stCondLst>
                                  <p:childTnLst>
                                    <p:set>
                                      <p:cBhvr>
                                        <p:cTn dur="1" fill="hold" id="36">
                                          <p:stCondLst>
                                            <p:cond delay="0"/>
                                          </p:stCondLst>
                                        </p:cTn>
                                        <p:tgtEl>
                                          <p:spTgt spid="229"/>
                                        </p:tgtEl>
                                        <p:attrNameLst>
                                          <p:attrName>style.visibility</p:attrName>
                                        </p:attrNameLst>
                                      </p:cBhvr>
                                      <p:to>
                                        <p:strVal val="visible"/>
                                      </p:to>
                                    </p:set>
                                    <p:animEffect filter="wipe(left)" transition="in">
                                      <p:cBhvr>
                                        <p:cTn dur="500" id="37"/>
                                        <p:tgtEl>
                                          <p:spTgt spid="229"/>
                                        </p:tgtEl>
                                      </p:cBhvr>
                                    </p:animEffect>
                                  </p:childTnLst>
                                </p:cTn>
                              </p:par>
                              <p:par>
                                <p:cTn fill="hold" grpId="0" id="38" nodeType="withEffect" presetClass="entr" presetID="22" presetSubtype="8">
                                  <p:stCondLst>
                                    <p:cond delay="2700"/>
                                  </p:stCondLst>
                                  <p:childTnLst>
                                    <p:set>
                                      <p:cBhvr>
                                        <p:cTn dur="1" fill="hold" id="39">
                                          <p:stCondLst>
                                            <p:cond delay="0"/>
                                          </p:stCondLst>
                                        </p:cTn>
                                        <p:tgtEl>
                                          <p:spTgt spid="230"/>
                                        </p:tgtEl>
                                        <p:attrNameLst>
                                          <p:attrName>style.visibility</p:attrName>
                                        </p:attrNameLst>
                                      </p:cBhvr>
                                      <p:to>
                                        <p:strVal val="visible"/>
                                      </p:to>
                                    </p:set>
                                    <p:animEffect filter="wipe(left)" transition="in">
                                      <p:cBhvr>
                                        <p:cTn dur="500" id="40"/>
                                        <p:tgtEl>
                                          <p:spTgt spid="230"/>
                                        </p:tgtEl>
                                      </p:cBhvr>
                                    </p:animEffect>
                                  </p:childTnLst>
                                </p:cTn>
                              </p:par>
                              <p:par>
                                <p:cTn fill="hold" grpId="0" id="41" nodeType="withEffect" presetClass="entr" presetID="22" presetSubtype="8">
                                  <p:stCondLst>
                                    <p:cond delay="3000"/>
                                  </p:stCondLst>
                                  <p:childTnLst>
                                    <p:set>
                                      <p:cBhvr>
                                        <p:cTn dur="1" fill="hold" id="42">
                                          <p:stCondLst>
                                            <p:cond delay="0"/>
                                          </p:stCondLst>
                                        </p:cTn>
                                        <p:tgtEl>
                                          <p:spTgt spid="231"/>
                                        </p:tgtEl>
                                        <p:attrNameLst>
                                          <p:attrName>style.visibility</p:attrName>
                                        </p:attrNameLst>
                                      </p:cBhvr>
                                      <p:to>
                                        <p:strVal val="visible"/>
                                      </p:to>
                                    </p:set>
                                    <p:animEffect filter="wipe(left)" transition="in">
                                      <p:cBhvr>
                                        <p:cTn dur="500" id="43"/>
                                        <p:tgtEl>
                                          <p:spTgt spid="231"/>
                                        </p:tgtEl>
                                      </p:cBhvr>
                                    </p:animEffect>
                                  </p:childTnLst>
                                </p:cTn>
                              </p:par>
                              <p:par>
                                <p:cTn fill="hold" grpId="0" id="44" nodeType="withEffect" presetClass="entr" presetID="22" presetSubtype="8">
                                  <p:stCondLst>
                                    <p:cond delay="3300"/>
                                  </p:stCondLst>
                                  <p:childTnLst>
                                    <p:set>
                                      <p:cBhvr>
                                        <p:cTn dur="1" fill="hold" id="45">
                                          <p:stCondLst>
                                            <p:cond delay="0"/>
                                          </p:stCondLst>
                                        </p:cTn>
                                        <p:tgtEl>
                                          <p:spTgt spid="232"/>
                                        </p:tgtEl>
                                        <p:attrNameLst>
                                          <p:attrName>style.visibility</p:attrName>
                                        </p:attrNameLst>
                                      </p:cBhvr>
                                      <p:to>
                                        <p:strVal val="visible"/>
                                      </p:to>
                                    </p:set>
                                    <p:animEffect filter="wipe(left)" transition="in">
                                      <p:cBhvr>
                                        <p:cTn dur="500" id="46"/>
                                        <p:tgtEl>
                                          <p:spTgt spid="232"/>
                                        </p:tgtEl>
                                      </p:cBhvr>
                                    </p:animEffect>
                                  </p:childTnLst>
                                </p:cTn>
                              </p:par>
                              <p:par>
                                <p:cTn fill="hold" grpId="0" id="47" nodeType="withEffect" presetClass="entr" presetID="22" presetSubtype="8">
                                  <p:stCondLst>
                                    <p:cond delay="3600"/>
                                  </p:stCondLst>
                                  <p:childTnLst>
                                    <p:set>
                                      <p:cBhvr>
                                        <p:cTn dur="1" fill="hold" id="48">
                                          <p:stCondLst>
                                            <p:cond delay="0"/>
                                          </p:stCondLst>
                                        </p:cTn>
                                        <p:tgtEl>
                                          <p:spTgt spid="233"/>
                                        </p:tgtEl>
                                        <p:attrNameLst>
                                          <p:attrName>style.visibility</p:attrName>
                                        </p:attrNameLst>
                                      </p:cBhvr>
                                      <p:to>
                                        <p:strVal val="visible"/>
                                      </p:to>
                                    </p:set>
                                    <p:animEffect filter="wipe(left)" transition="in">
                                      <p:cBhvr>
                                        <p:cTn dur="500" id="49"/>
                                        <p:tgtEl>
                                          <p:spTgt spid="233"/>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16"/>
      <p:bldP grpId="0" spid="217"/>
      <p:bldP grpId="0" spid="227"/>
      <p:bldP grpId="0" spid="228"/>
      <p:bldP grpId="0" spid="229"/>
      <p:bldP grpId="0" spid="230"/>
      <p:bldP grpId="0" spid="231"/>
      <p:bldP grpId="0" spid="232"/>
      <p:bldP grpId="0" spid="233"/>
    </p:bldLs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234" name="PA_chenying0907 233"/>
          <p:cNvGrpSpPr/>
          <p:nvPr>
            <p:custDataLst>
              <p:tags r:id="rId3"/>
            </p:custDataLst>
          </p:nvPr>
        </p:nvGrpSpPr>
        <p:grpSpPr>
          <a:xfrm>
            <a:off x="622625" y="1275606"/>
            <a:ext cx="4296784" cy="3536415"/>
            <a:chOff x="1032927" y="1739318"/>
            <a:chExt cx="4975988" cy="4095425"/>
          </a:xfrm>
        </p:grpSpPr>
        <p:sp>
          <p:nvSpPr>
            <p:cNvPr id="235" name="chenying0907 5"/>
            <p:cNvSpPr/>
            <p:nvPr/>
          </p:nvSpPr>
          <p:spPr bwMode="auto">
            <a:xfrm>
              <a:off x="3120780" y="1789467"/>
              <a:ext cx="2177815" cy="1851763"/>
            </a:xfrm>
            <a:custGeom>
              <a:gdLst>
                <a:gd fmla="*/ 2147483646 w 1883" name="T0"/>
                <a:gd fmla="*/ 2147483646 h 1607" name="T1"/>
                <a:gd fmla="*/ 2147483646 w 1883" name="T2"/>
                <a:gd fmla="*/ 2147483646 h 1607" name="T3"/>
                <a:gd fmla="*/ 2147483646 w 1883" name="T4"/>
                <a:gd fmla="*/ 2147483646 h 1607" name="T5"/>
                <a:gd fmla="*/ 2147483646 w 1883" name="T6"/>
                <a:gd fmla="*/ 2147483646 h 1607" name="T7"/>
                <a:gd fmla="*/ 2147483646 w 1883" name="T8"/>
                <a:gd fmla="*/ 2147483646 h 1607" name="T9"/>
                <a:gd fmla="*/ 2147483646 w 1883" name="T10"/>
                <a:gd fmla="*/ 2147483646 h 1607" name="T11"/>
                <a:gd fmla="*/ 2147483646 w 1883" name="T12"/>
                <a:gd fmla="*/ 2147483646 h 1607" name="T13"/>
                <a:gd fmla="*/ 2147483646 w 1883" name="T14"/>
                <a:gd fmla="*/ 2147483646 h 1607" name="T15"/>
                <a:gd fmla="*/ 2147483646 w 1883" name="T16"/>
                <a:gd fmla="*/ 2147483646 h 1607" name="T17"/>
                <a:gd fmla="*/ 2147483646 w 1883" name="T18"/>
                <a:gd fmla="*/ 2147483646 h 1607" name="T19"/>
                <a:gd fmla="*/ 2147483646 w 1883" name="T20"/>
                <a:gd fmla="*/ 2147483646 h 1607" name="T21"/>
                <a:gd fmla="*/ 2147483646 w 1883" name="T22"/>
                <a:gd fmla="*/ 2147483646 h 1607" name="T23"/>
                <a:gd fmla="*/ 2147483646 w 1883" name="T24"/>
                <a:gd fmla="*/ 2147483646 h 1607" name="T25"/>
                <a:gd fmla="*/ 2147483646 w 1883" name="T26"/>
                <a:gd fmla="*/ 2147483646 h 1607" name="T27"/>
                <a:gd fmla="*/ 2147483646 w 1883" name="T28"/>
                <a:gd fmla="*/ 2147483646 h 1607" name="T29"/>
                <a:gd fmla="*/ 2147483646 w 1883" name="T30"/>
                <a:gd fmla="*/ 2147483646 h 1607" name="T31"/>
                <a:gd fmla="*/ 2147483646 w 1883" name="T32"/>
                <a:gd fmla="*/ 2147483646 h 1607" name="T33"/>
                <a:gd fmla="*/ 2147483646 w 1883" name="T34"/>
                <a:gd fmla="*/ 2147483646 h 1607" name="T35"/>
                <a:gd fmla="*/ 2147483646 w 1883" name="T36"/>
                <a:gd fmla="*/ 2147483646 h 1607" name="T37"/>
                <a:gd fmla="*/ 2147483646 w 1883" name="T38"/>
                <a:gd fmla="*/ 2147483646 h 1607" name="T39"/>
                <a:gd fmla="*/ 2147483646 w 1883" name="T40"/>
                <a:gd fmla="*/ 2147483646 h 1607" name="T41"/>
                <a:gd fmla="*/ 2147483646 w 1883" name="T42"/>
                <a:gd fmla="*/ 2147483646 h 1607" name="T43"/>
                <a:gd fmla="*/ 2147483646 w 1883" name="T44"/>
                <a:gd fmla="*/ 2147483646 h 1607" name="T45"/>
                <a:gd fmla="*/ 2147483646 w 1883" name="T46"/>
                <a:gd fmla="*/ 2147483646 h 1607" name="T47"/>
                <a:gd fmla="*/ 2147483646 w 1883" name="T48"/>
                <a:gd fmla="*/ 2147483646 h 1607" name="T49"/>
                <a:gd fmla="*/ 2147483646 w 1883" name="T50"/>
                <a:gd fmla="*/ 2147483646 h 1607" name="T51"/>
                <a:gd fmla="*/ 2147483646 w 1883" name="T52"/>
                <a:gd fmla="*/ 2147483646 h 1607" name="T53"/>
                <a:gd fmla="*/ 2147483646 w 1883" name="T54"/>
                <a:gd fmla="*/ 2147483646 h 1607" name="T55"/>
                <a:gd fmla="*/ 2147483646 w 1883" name="T56"/>
                <a:gd fmla="*/ 2147483646 h 1607" name="T57"/>
                <a:gd fmla="*/ 2147483646 w 1883" name="T58"/>
                <a:gd fmla="*/ 2147483646 h 1607" name="T59"/>
                <a:gd fmla="*/ 2147483646 w 1883" name="T60"/>
                <a:gd fmla="*/ 2147483646 h 1607" name="T61"/>
                <a:gd fmla="*/ 2147483646 w 1883" name="T62"/>
                <a:gd fmla="*/ 2147483646 h 1607" name="T63"/>
                <a:gd fmla="*/ 2147483646 w 1883" name="T64"/>
                <a:gd fmla="*/ 2147483646 h 1607" name="T65"/>
                <a:gd fmla="*/ 2147483646 w 1883" name="T66"/>
                <a:gd fmla="*/ 2147483646 h 1607" name="T67"/>
                <a:gd fmla="*/ 2147483646 w 1883" name="T68"/>
                <a:gd fmla="*/ 2147483646 h 1607" name="T69"/>
                <a:gd fmla="*/ 2147483646 w 1883" name="T70"/>
                <a:gd fmla="*/ 2147483646 h 1607" name="T71"/>
                <a:gd fmla="*/ 2147483646 w 1883" name="T72"/>
                <a:gd fmla="*/ 2147483646 h 1607" name="T73"/>
                <a:gd fmla="*/ 2147483646 w 1883" name="T74"/>
                <a:gd fmla="*/ 2147483646 h 1607" name="T75"/>
                <a:gd fmla="*/ 2147483646 w 1883" name="T76"/>
                <a:gd fmla="*/ 2147483646 h 1607" name="T77"/>
                <a:gd fmla="*/ 2147483646 w 1883" name="T78"/>
                <a:gd fmla="*/ 2147483646 h 1607" name="T79"/>
                <a:gd fmla="*/ 2147483646 w 1883" name="T80"/>
                <a:gd fmla="*/ 2147483646 h 1607" name="T81"/>
                <a:gd fmla="*/ 2147483646 w 1883" name="T82"/>
                <a:gd fmla="*/ 2147483646 h 1607" name="T83"/>
                <a:gd fmla="*/ 2147483646 w 1883" name="T84"/>
                <a:gd fmla="*/ 2147483646 h 1607" name="T85"/>
                <a:gd fmla="*/ 2147483646 w 1883" name="T86"/>
                <a:gd fmla="*/ 2147483646 h 1607" name="T87"/>
                <a:gd fmla="*/ 2147483646 w 1883" name="T88"/>
                <a:gd fmla="*/ 2147483646 h 1607" name="T89"/>
                <a:gd fmla="*/ 2147483646 w 1883" name="T90"/>
                <a:gd fmla="*/ 2147483646 h 1607" name="T91"/>
                <a:gd fmla="*/ 2147483646 w 1883" name="T92"/>
                <a:gd fmla="*/ 2147483646 h 1607" name="T93"/>
                <a:gd fmla="*/ 2147483646 w 1883" name="T94"/>
                <a:gd fmla="*/ 2147483646 h 1607" name="T95"/>
                <a:gd fmla="*/ 2147483646 w 1883" name="T96"/>
                <a:gd fmla="*/ 2147483646 h 1607" name="T97"/>
                <a:gd fmla="*/ 2147483646 w 1883" name="T98"/>
                <a:gd fmla="*/ 2147483646 h 1607" name="T99"/>
                <a:gd fmla="*/ 2147483646 w 1883" name="T100"/>
                <a:gd fmla="*/ 2147483646 h 1607" name="T101"/>
                <a:gd fmla="*/ 2147483646 w 1883" name="T102"/>
                <a:gd fmla="*/ 2147483646 h 1607" name="T103"/>
                <a:gd fmla="*/ 2147483646 w 1883" name="T104"/>
                <a:gd fmla="*/ 2147483646 h 1607" name="T105"/>
                <a:gd fmla="*/ 2147483646 w 1883" name="T106"/>
                <a:gd fmla="*/ 2147483646 h 1607" name="T107"/>
                <a:gd fmla="*/ 2147483646 w 1883" name="T108"/>
                <a:gd fmla="*/ 2147483646 h 1607" name="T109"/>
                <a:gd fmla="*/ 2147483646 w 1883" name="T110"/>
                <a:gd fmla="*/ 2147483646 h 1607" name="T111"/>
                <a:gd fmla="*/ 2147483646 w 1883" name="T112"/>
                <a:gd fmla="*/ 2147483646 h 1607" name="T113"/>
                <a:gd fmla="*/ 2147483646 w 1883" name="T114"/>
                <a:gd fmla="*/ 2147483646 h 1607" name="T115"/>
                <a:gd fmla="*/ 2147483646 w 1883" name="T116"/>
                <a:gd fmla="*/ 2147483646 h 1607" name="T117"/>
                <a:gd fmla="*/ 2147483646 w 1883" name="T118"/>
                <a:gd fmla="*/ 2147483646 h 1607" name="T119"/>
                <a:gd fmla="*/ 2147483646 w 1883" name="T120"/>
                <a:gd fmla="*/ 2147483646 h 1607" name="T121"/>
                <a:gd fmla="*/ 2147483646 w 1883" name="T122"/>
                <a:gd fmla="*/ 2147483646 h 1607"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w 1883" name="T186"/>
                <a:gd fmla="*/ 0 h 1607" name="T187"/>
                <a:gd fmla="*/ 1883 w 1883" name="T188"/>
                <a:gd fmla="*/ 1607 h 1607" name="T189"/>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T189" l="T186" r="T188" t="T187"/>
              <a:pathLst>
                <a:path h="1607" w="1883">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36" name="chenying0907 6"/>
            <p:cNvSpPr/>
            <p:nvPr/>
          </p:nvSpPr>
          <p:spPr bwMode="auto">
            <a:xfrm>
              <a:off x="2702835" y="3043167"/>
              <a:ext cx="1392527" cy="1171979"/>
            </a:xfrm>
            <a:custGeom>
              <a:gdLst>
                <a:gd fmla="*/ 2147483646 w 1203" name="T0"/>
                <a:gd fmla="*/ 2147483646 h 1018" name="T1"/>
                <a:gd fmla="*/ 2147483646 w 1203" name="T2"/>
                <a:gd fmla="*/ 2147483646 h 1018" name="T3"/>
                <a:gd fmla="*/ 2147483646 w 1203" name="T4"/>
                <a:gd fmla="*/ 2147483646 h 1018" name="T5"/>
                <a:gd fmla="*/ 2147483646 w 1203" name="T6"/>
                <a:gd fmla="*/ 2147483646 h 1018" name="T7"/>
                <a:gd fmla="*/ 2147483646 w 1203" name="T8"/>
                <a:gd fmla="*/ 2147483646 h 1018" name="T9"/>
                <a:gd fmla="*/ 2147483646 w 1203" name="T10"/>
                <a:gd fmla="*/ 2147483646 h 1018" name="T11"/>
                <a:gd fmla="*/ 2147483646 w 1203" name="T12"/>
                <a:gd fmla="*/ 2147483646 h 1018" name="T13"/>
                <a:gd fmla="*/ 2147483646 w 1203" name="T14"/>
                <a:gd fmla="*/ 2147483646 h 1018" name="T15"/>
                <a:gd fmla="*/ 2147483646 w 1203" name="T16"/>
                <a:gd fmla="*/ 2147483646 h 1018" name="T17"/>
                <a:gd fmla="*/ 2147483646 w 1203" name="T18"/>
                <a:gd fmla="*/ 2147483646 h 1018" name="T19"/>
                <a:gd fmla="*/ 2147483646 w 1203" name="T20"/>
                <a:gd fmla="*/ 2147483646 h 1018" name="T21"/>
                <a:gd fmla="*/ 2147483646 w 1203" name="T22"/>
                <a:gd fmla="*/ 2147483646 h 1018" name="T23"/>
                <a:gd fmla="*/ 2147483646 w 1203" name="T24"/>
                <a:gd fmla="*/ 2147483646 h 1018" name="T25"/>
                <a:gd fmla="*/ 2147483646 w 1203" name="T26"/>
                <a:gd fmla="*/ 2147483646 h 1018" name="T27"/>
                <a:gd fmla="*/ 2147483646 w 1203" name="T28"/>
                <a:gd fmla="*/ 2147483646 h 1018" name="T29"/>
                <a:gd fmla="*/ 2147483646 w 1203" name="T30"/>
                <a:gd fmla="*/ 2147483646 h 1018" name="T31"/>
                <a:gd fmla="*/ 2147483646 w 1203" name="T32"/>
                <a:gd fmla="*/ 2147483646 h 1018" name="T33"/>
                <a:gd fmla="*/ 2147483646 w 1203" name="T34"/>
                <a:gd fmla="*/ 2147483646 h 1018" name="T35"/>
                <a:gd fmla="*/ 2147483646 w 1203" name="T36"/>
                <a:gd fmla="*/ 2147483646 h 1018" name="T37"/>
                <a:gd fmla="*/ 2147483646 w 1203" name="T38"/>
                <a:gd fmla="*/ 2147483646 h 1018" name="T39"/>
                <a:gd fmla="*/ 2147483646 w 1203" name="T40"/>
                <a:gd fmla="*/ 2147483646 h 1018" name="T41"/>
                <a:gd fmla="*/ 2147483646 w 1203" name="T42"/>
                <a:gd fmla="*/ 2147483646 h 1018" name="T43"/>
                <a:gd fmla="*/ 2147483646 w 1203" name="T44"/>
                <a:gd fmla="*/ 2147483646 h 1018" name="T45"/>
                <a:gd fmla="*/ 2147483646 w 1203" name="T46"/>
                <a:gd fmla="*/ 2147483646 h 1018" name="T47"/>
                <a:gd fmla="*/ 2147483646 w 1203" name="T48"/>
                <a:gd fmla="*/ 2147483646 h 1018" name="T49"/>
                <a:gd fmla="*/ 2147483646 w 1203" name="T50"/>
                <a:gd fmla="*/ 2147483646 h 1018" name="T51"/>
                <a:gd fmla="*/ 2147483646 w 1203" name="T52"/>
                <a:gd fmla="*/ 2147483646 h 1018" name="T53"/>
                <a:gd fmla="*/ 2147483646 w 1203" name="T54"/>
                <a:gd fmla="*/ 2147483646 h 1018" name="T55"/>
                <a:gd fmla="*/ 2147483646 w 1203" name="T56"/>
                <a:gd fmla="*/ 2147483646 h 1018" name="T57"/>
                <a:gd fmla="*/ 2147483646 w 1203" name="T58"/>
                <a:gd fmla="*/ 2147483646 h 1018" name="T59"/>
                <a:gd fmla="*/ 2147483646 w 1203" name="T60"/>
                <a:gd fmla="*/ 2147483646 h 1018" name="T61"/>
                <a:gd fmla="*/ 2147483646 w 1203" name="T62"/>
                <a:gd fmla="*/ 2147483646 h 1018" name="T63"/>
                <a:gd fmla="*/ 2147483646 w 1203" name="T64"/>
                <a:gd fmla="*/ 2147483646 h 1018" name="T65"/>
                <a:gd fmla="*/ 2147483646 w 1203" name="T66"/>
                <a:gd fmla="*/ 2147483646 h 1018" name="T67"/>
                <a:gd fmla="*/ 2147483646 w 1203" name="T68"/>
                <a:gd fmla="*/ 2147483646 h 1018" name="T69"/>
                <a:gd fmla="*/ 2147483646 w 1203" name="T70"/>
                <a:gd fmla="*/ 2147483646 h 1018" name="T71"/>
                <a:gd fmla="*/ 2147483646 w 1203" name="T72"/>
                <a:gd fmla="*/ 2147483646 h 1018" name="T73"/>
                <a:gd fmla="*/ 2147483646 w 1203" name="T74"/>
                <a:gd fmla="*/ 2147483646 h 1018" name="T75"/>
                <a:gd fmla="*/ 2147483646 w 1203" name="T76"/>
                <a:gd fmla="*/ 2147483646 h 1018" name="T77"/>
                <a:gd fmla="*/ 2147483646 w 1203" name="T78"/>
                <a:gd fmla="*/ 2147483646 h 1018" name="T79"/>
                <a:gd fmla="*/ 2147483646 w 1203" name="T80"/>
                <a:gd fmla="*/ 2147483646 h 1018" name="T81"/>
                <a:gd fmla="*/ 2147483646 w 1203" name="T82"/>
                <a:gd fmla="*/ 2147483646 h 1018" name="T83"/>
                <a:gd fmla="*/ 2147483646 w 1203" name="T84"/>
                <a:gd fmla="*/ 2147483646 h 1018" name="T85"/>
                <a:gd fmla="*/ 2147483646 w 1203" name="T86"/>
                <a:gd fmla="*/ 2147483646 h 1018" name="T87"/>
                <a:gd fmla="*/ 2147483646 w 1203" name="T88"/>
                <a:gd fmla="*/ 2147483646 h 1018" name="T89"/>
                <a:gd fmla="*/ 2147483646 w 1203" name="T90"/>
                <a:gd fmla="*/ 2147483646 h 1018" name="T91"/>
                <a:gd fmla="*/ 2147483646 w 1203" name="T92"/>
                <a:gd fmla="*/ 2147483646 h 1018" name="T93"/>
                <a:gd fmla="*/ 2147483646 w 1203" name="T94"/>
                <a:gd fmla="*/ 2147483646 h 1018" name="T95"/>
                <a:gd fmla="*/ 2147483646 w 1203" name="T96"/>
                <a:gd fmla="*/ 2147483646 h 1018" name="T97"/>
                <a:gd fmla="*/ 2147483646 w 1203" name="T98"/>
                <a:gd fmla="*/ 2147483646 h 1018" name="T99"/>
                <a:gd fmla="*/ 2147483646 w 1203" name="T100"/>
                <a:gd fmla="*/ 2147483646 h 1018" name="T101"/>
                <a:gd fmla="*/ 2147483646 w 1203" name="T102"/>
                <a:gd fmla="*/ 2147483646 h 1018" name="T103"/>
                <a:gd fmla="*/ 2147483646 w 1203" name="T104"/>
                <a:gd fmla="*/ 2147483646 h 1018" name="T105"/>
                <a:gd fmla="*/ 2147483646 w 1203" name="T106"/>
                <a:gd fmla="*/ 2147483646 h 1018" name="T107"/>
                <a:gd fmla="*/ 2147483646 w 1203" name="T108"/>
                <a:gd fmla="*/ 2147483646 h 1018"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w 1203" name="T165"/>
                <a:gd fmla="*/ 0 h 1018" name="T166"/>
                <a:gd fmla="*/ 1203 w 1203" name="T167"/>
                <a:gd fmla="*/ 1018 h 1018" name="T168"/>
              </a:gd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b="T168" l="T165" r="T167" t="T166"/>
              <a:pathLst>
                <a:path h="1018" w="1203">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37" name="chenying0907 7"/>
            <p:cNvSpPr/>
            <p:nvPr/>
          </p:nvSpPr>
          <p:spPr bwMode="auto">
            <a:xfrm>
              <a:off x="3690536" y="3449925"/>
              <a:ext cx="281130" cy="462477"/>
            </a:xfrm>
            <a:custGeom>
              <a:gdLst>
                <a:gd fmla="*/ 2147483646 w 242" name="T0"/>
                <a:gd fmla="*/ 2147483646 h 402" name="T1"/>
                <a:gd fmla="*/ 2147483646 w 242" name="T2"/>
                <a:gd fmla="*/ 2147483646 h 402" name="T3"/>
                <a:gd fmla="*/ 2147483646 w 242" name="T4"/>
                <a:gd fmla="*/ 2147483646 h 402" name="T5"/>
                <a:gd fmla="*/ 2147483646 w 242" name="T6"/>
                <a:gd fmla="*/ 2147483646 h 402" name="T7"/>
                <a:gd fmla="*/ 2147483646 w 242" name="T8"/>
                <a:gd fmla="*/ 2147483646 h 402" name="T9"/>
                <a:gd fmla="*/ 2147483646 w 242" name="T10"/>
                <a:gd fmla="*/ 2147483646 h 402" name="T11"/>
                <a:gd fmla="*/ 2147483646 w 242" name="T12"/>
                <a:gd fmla="*/ 2147483646 h 402" name="T13"/>
                <a:gd fmla="*/ 2147483646 w 242" name="T14"/>
                <a:gd fmla="*/ 2147483646 h 402" name="T15"/>
                <a:gd fmla="*/ 2147483646 w 242" name="T16"/>
                <a:gd fmla="*/ 2147483646 h 402" name="T17"/>
                <a:gd fmla="*/ 2147483646 w 242" name="T18"/>
                <a:gd fmla="*/ 2147483646 h 402" name="T19"/>
                <a:gd fmla="*/ 2147483646 w 242" name="T20"/>
                <a:gd fmla="*/ 2147483646 h 402" name="T21"/>
                <a:gd fmla="*/ 2147483646 w 242" name="T22"/>
                <a:gd fmla="*/ 2147483646 h 402" name="T23"/>
                <a:gd fmla="*/ 2147483646 w 242" name="T24"/>
                <a:gd fmla="*/ 2147483646 h 402" name="T25"/>
                <a:gd fmla="*/ 2147483646 w 242" name="T26"/>
                <a:gd fmla="*/ 2147483646 h 402" name="T27"/>
                <a:gd fmla="*/ 2147483646 w 242" name="T28"/>
                <a:gd fmla="*/ 2147483646 h 402" name="T29"/>
                <a:gd fmla="*/ 2147483646 w 242" name="T30"/>
                <a:gd fmla="*/ 2147483646 h 402" name="T31"/>
                <a:gd fmla="*/ 2147483646 w 242" name="T32"/>
                <a:gd fmla="*/ 2147483646 h 402" name="T33"/>
                <a:gd fmla="*/ 2147483646 w 242" name="T34"/>
                <a:gd fmla="*/ 2147483646 h 402" name="T35"/>
                <a:gd fmla="*/ 2147483646 w 242" name="T36"/>
                <a:gd fmla="*/ 2147483646 h 402" name="T37"/>
                <a:gd fmla="*/ 2147483646 w 242" name="T38"/>
                <a:gd fmla="*/ 2147483646 h 402" name="T39"/>
                <a:gd fmla="*/ 2147483646 w 242" name="T40"/>
                <a:gd fmla="*/ 2147483646 h 402" name="T41"/>
                <a:gd fmla="*/ 2147483646 w 242" name="T42"/>
                <a:gd fmla="*/ 2147483646 h 402" name="T43"/>
                <a:gd fmla="*/ 2147483646 w 242" name="T44"/>
                <a:gd fmla="*/ 2147483646 h 402" name="T45"/>
                <a:gd fmla="*/ 2147483646 w 242" name="T46"/>
                <a:gd fmla="*/ 2147483646 h 402" name="T47"/>
                <a:gd fmla="*/ 2147483646 w 242" name="T48"/>
                <a:gd fmla="*/ 2147483646 h 402" name="T49"/>
                <a:gd fmla="*/ 2147483646 w 242" name="T50"/>
                <a:gd fmla="*/ 2147483646 h 402" name="T51"/>
                <a:gd fmla="*/ 2147483646 w 242" name="T52"/>
                <a:gd fmla="*/ 2147483646 h 402" name="T53"/>
                <a:gd fmla="*/ 2147483646 w 242" name="T54"/>
                <a:gd fmla="*/ 2147483646 h 402" name="T55"/>
                <a:gd fmla="*/ 2147483646 w 242" name="T56"/>
                <a:gd fmla="*/ 2147483646 h 402" name="T57"/>
                <a:gd fmla="*/ 2147483646 w 242" name="T58"/>
                <a:gd fmla="*/ 2147483646 h 402" name="T59"/>
                <a:gd fmla="*/ 2147483646 w 242" name="T60"/>
                <a:gd fmla="*/ 2147483646 h 402" name="T61"/>
                <a:gd fmla="*/ 2147483646 w 242" name="T62"/>
                <a:gd fmla="*/ 2147483646 h 402" name="T63"/>
                <a:gd fmla="*/ 2147483646 w 242" name="T64"/>
                <a:gd fmla="*/ 2147483646 h 402" name="T65"/>
                <a:gd fmla="*/ 2147483646 w 242" name="T66"/>
                <a:gd fmla="*/ 2147483646 h 402" name="T67"/>
                <a:gd fmla="*/ 2147483646 w 242" name="T68"/>
                <a:gd fmla="*/ 2147483646 h 402" name="T69"/>
                <a:gd fmla="*/ 2147483646 w 242" name="T70"/>
                <a:gd fmla="*/ 2147483646 h 402" name="T71"/>
                <a:gd fmla="*/ 2147483646 w 242" name="T72"/>
                <a:gd fmla="*/ 2147483646 h 402" name="T73"/>
                <a:gd fmla="*/ 2147483646 w 242" name="T74"/>
                <a:gd fmla="*/ 2147483646 h 402" name="T75"/>
                <a:gd fmla="*/ 2147483646 w 242" name="T76"/>
                <a:gd fmla="*/ 2147483646 h 402" name="T77"/>
                <a:gd fmla="*/ 2147483646 w 242" name="T78"/>
                <a:gd fmla="*/ 2147483646 h 402" name="T79"/>
                <a:gd fmla="*/ 2147483646 w 242" name="T80"/>
                <a:gd fmla="*/ 0 h 402"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242" name="T123"/>
                <a:gd fmla="*/ 0 h 402" name="T124"/>
                <a:gd fmla="*/ 242 w 242" name="T125"/>
                <a:gd fmla="*/ 402 h 402"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402" w="241">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38" name="chenying0907 8"/>
            <p:cNvSpPr/>
            <p:nvPr/>
          </p:nvSpPr>
          <p:spPr bwMode="auto">
            <a:xfrm>
              <a:off x="1032927" y="2233369"/>
              <a:ext cx="1990395" cy="1498869"/>
            </a:xfrm>
            <a:custGeom>
              <a:gdLst>
                <a:gd fmla="*/ 2147483646 w 1721" name="T0"/>
                <a:gd fmla="*/ 2147483646 h 1302" name="T1"/>
                <a:gd fmla="*/ 2147483646 w 1721" name="T2"/>
                <a:gd fmla="*/ 2147483646 h 1302" name="T3"/>
                <a:gd fmla="*/ 2147483646 w 1721" name="T4"/>
                <a:gd fmla="*/ 2147483646 h 1302" name="T5"/>
                <a:gd fmla="*/ 2147483646 w 1721" name="T6"/>
                <a:gd fmla="*/ 2147483646 h 1302" name="T7"/>
                <a:gd fmla="*/ 2147483646 w 1721" name="T8"/>
                <a:gd fmla="*/ 2147483646 h 1302" name="T9"/>
                <a:gd fmla="*/ 2147483646 w 1721" name="T10"/>
                <a:gd fmla="*/ 2147483646 h 1302" name="T11"/>
                <a:gd fmla="*/ 2147483646 w 1721" name="T12"/>
                <a:gd fmla="*/ 2147483646 h 1302" name="T13"/>
                <a:gd fmla="*/ 2147483646 w 1721" name="T14"/>
                <a:gd fmla="*/ 2147483646 h 1302" name="T15"/>
                <a:gd fmla="*/ 2147483646 w 1721" name="T16"/>
                <a:gd fmla="*/ 2147483646 h 1302" name="T17"/>
                <a:gd fmla="*/ 2147483646 w 1721" name="T18"/>
                <a:gd fmla="*/ 2147483646 h 1302" name="T19"/>
                <a:gd fmla="*/ 2147483646 w 1721" name="T20"/>
                <a:gd fmla="*/ 2147483646 h 1302" name="T21"/>
                <a:gd fmla="*/ 2147483646 w 1721" name="T22"/>
                <a:gd fmla="*/ 2147483646 h 1302" name="T23"/>
                <a:gd fmla="*/ 2147483646 w 1721" name="T24"/>
                <a:gd fmla="*/ 2147483646 h 1302" name="T25"/>
                <a:gd fmla="*/ 2147483646 w 1721" name="T26"/>
                <a:gd fmla="*/ 2147483646 h 1302" name="T27"/>
                <a:gd fmla="*/ 2147483646 w 1721" name="T28"/>
                <a:gd fmla="*/ 2147483646 h 1302" name="T29"/>
                <a:gd fmla="*/ 2147483646 w 1721" name="T30"/>
                <a:gd fmla="*/ 2147483646 h 1302" name="T31"/>
                <a:gd fmla="*/ 2147483646 w 1721" name="T32"/>
                <a:gd fmla="*/ 2147483646 h 1302" name="T33"/>
                <a:gd fmla="*/ 2147483646 w 1721" name="T34"/>
                <a:gd fmla="*/ 2147483646 h 1302" name="T35"/>
                <a:gd fmla="*/ 2147483646 w 1721" name="T36"/>
                <a:gd fmla="*/ 2147483646 h 1302" name="T37"/>
                <a:gd fmla="*/ 2147483646 w 1721" name="T38"/>
                <a:gd fmla="*/ 2147483646 h 1302" name="T39"/>
                <a:gd fmla="*/ 2147483646 w 1721" name="T40"/>
                <a:gd fmla="*/ 2147483646 h 1302" name="T41"/>
                <a:gd fmla="*/ 2147483646 w 1721" name="T42"/>
                <a:gd fmla="*/ 2147483646 h 1302" name="T43"/>
                <a:gd fmla="*/ 2147483646 w 1721" name="T44"/>
                <a:gd fmla="*/ 2147483646 h 1302" name="T45"/>
                <a:gd fmla="*/ 2147483646 w 1721" name="T46"/>
                <a:gd fmla="*/ 2147483646 h 1302" name="T47"/>
                <a:gd fmla="*/ 2147483646 w 1721" name="T48"/>
                <a:gd fmla="*/ 2147483646 h 1302" name="T49"/>
                <a:gd fmla="*/ 2147483646 w 1721" name="T50"/>
                <a:gd fmla="*/ 2147483646 h 1302" name="T51"/>
                <a:gd fmla="*/ 2147483646 w 1721" name="T52"/>
                <a:gd fmla="*/ 2147483646 h 1302" name="T53"/>
                <a:gd fmla="*/ 2147483646 w 1721" name="T54"/>
                <a:gd fmla="*/ 2147483646 h 1302" name="T55"/>
                <a:gd fmla="*/ 2147483646 w 1721" name="T56"/>
                <a:gd fmla="*/ 2147483646 h 1302" name="T57"/>
                <a:gd fmla="*/ 2147483646 w 1721" name="T58"/>
                <a:gd fmla="*/ 2147483646 h 1302" name="T59"/>
                <a:gd fmla="*/ 2147483646 w 1721" name="T60"/>
                <a:gd fmla="*/ 2147483646 h 1302" name="T61"/>
                <a:gd fmla="*/ 2147483646 w 1721" name="T62"/>
                <a:gd fmla="*/ 2147483646 h 1302" name="T63"/>
                <a:gd fmla="*/ 2147483646 w 1721" name="T64"/>
                <a:gd fmla="*/ 2147483646 h 1302" name="T65"/>
                <a:gd fmla="*/ 2147483646 w 1721" name="T66"/>
                <a:gd fmla="*/ 2147483646 h 1302" name="T67"/>
                <a:gd fmla="*/ 2147483646 w 1721" name="T68"/>
                <a:gd fmla="*/ 2147483646 h 1302" name="T69"/>
                <a:gd fmla="*/ 2147483646 w 1721" name="T70"/>
                <a:gd fmla="*/ 2147483646 h 1302" name="T71"/>
                <a:gd fmla="*/ 2147483646 w 1721" name="T72"/>
                <a:gd fmla="*/ 2147483646 h 1302" name="T73"/>
                <a:gd fmla="*/ 2147483646 w 1721" name="T74"/>
                <a:gd fmla="*/ 2147483646 h 1302" name="T75"/>
                <a:gd fmla="*/ 2147483646 w 1721" name="T76"/>
                <a:gd fmla="*/ 2147483646 h 1302" name="T77"/>
                <a:gd fmla="*/ 2147483646 w 1721" name="T78"/>
                <a:gd fmla="*/ 2147483646 h 1302" name="T79"/>
                <a:gd fmla="*/ 2147483646 w 1721" name="T80"/>
                <a:gd fmla="*/ 2147483646 h 1302" name="T81"/>
                <a:gd fmla="*/ 2147483646 w 1721" name="T82"/>
                <a:gd fmla="*/ 2147483646 h 1302" name="T83"/>
                <a:gd fmla="*/ 2147483646 w 1721" name="T84"/>
                <a:gd fmla="*/ 2147483646 h 1302" name="T85"/>
                <a:gd fmla="*/ 2147483646 w 1721" name="T86"/>
                <a:gd fmla="*/ 2147483646 h 1302" name="T87"/>
                <a:gd fmla="*/ 2147483646 w 1721" name="T88"/>
                <a:gd fmla="*/ 2147483646 h 1302" name="T89"/>
                <a:gd fmla="*/ 2147483646 w 1721" name="T90"/>
                <a:gd fmla="*/ 2147483646 h 1302" name="T91"/>
                <a:gd fmla="*/ 2147483646 w 1721" name="T92"/>
                <a:gd fmla="*/ 2147483646 h 1302" name="T93"/>
                <a:gd fmla="*/ 2147483646 w 1721" name="T94"/>
                <a:gd fmla="*/ 2147483646 h 1302" name="T95"/>
                <a:gd fmla="*/ 2147483646 w 1721" name="T96"/>
                <a:gd fmla="*/ 2147483646 h 1302" name="T97"/>
                <a:gd fmla="*/ 2147483646 w 1721" name="T98"/>
                <a:gd fmla="*/ 2147483646 h 1302" name="T99"/>
                <a:gd fmla="*/ 2147483646 w 1721" name="T100"/>
                <a:gd fmla="*/ 2147483646 h 130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1721" name="T153"/>
                <a:gd fmla="*/ 0 h 1302" name="T154"/>
                <a:gd fmla="*/ 1721 w 1721" name="T155"/>
                <a:gd fmla="*/ 1302 h 1302"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1302" w="1721">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39" name="chenying0907 9"/>
            <p:cNvSpPr/>
            <p:nvPr/>
          </p:nvSpPr>
          <p:spPr bwMode="auto">
            <a:xfrm>
              <a:off x="2322373" y="3410920"/>
              <a:ext cx="1240718" cy="884092"/>
            </a:xfrm>
            <a:custGeom>
              <a:gdLst>
                <a:gd fmla="*/ 2147483646 w 1071" name="T0"/>
                <a:gd fmla="*/ 2147483646 h 769" name="T1"/>
                <a:gd fmla="*/ 2147483646 w 1071" name="T2"/>
                <a:gd fmla="*/ 2147483646 h 769" name="T3"/>
                <a:gd fmla="*/ 2147483646 w 1071" name="T4"/>
                <a:gd fmla="*/ 2147483646 h 769" name="T5"/>
                <a:gd fmla="*/ 2147483646 w 1071" name="T6"/>
                <a:gd fmla="*/ 2147483646 h 769" name="T7"/>
                <a:gd fmla="*/ 2147483646 w 1071" name="T8"/>
                <a:gd fmla="*/ 2147483646 h 769" name="T9"/>
                <a:gd fmla="*/ 2147483646 w 1071" name="T10"/>
                <a:gd fmla="*/ 2147483646 h 769" name="T11"/>
                <a:gd fmla="*/ 2147483646 w 1071" name="T12"/>
                <a:gd fmla="*/ 2147483646 h 769" name="T13"/>
                <a:gd fmla="*/ 2147483646 w 1071" name="T14"/>
                <a:gd fmla="*/ 2147483646 h 769" name="T15"/>
                <a:gd fmla="*/ 2147483646 w 1071" name="T16"/>
                <a:gd fmla="*/ 2147483646 h 769" name="T17"/>
                <a:gd fmla="*/ 2147483646 w 1071" name="T18"/>
                <a:gd fmla="*/ 2147483646 h 769" name="T19"/>
                <a:gd fmla="*/ 2147483646 w 1071" name="T20"/>
                <a:gd fmla="*/ 2147483646 h 769" name="T21"/>
                <a:gd fmla="*/ 2147483646 w 1071" name="T22"/>
                <a:gd fmla="*/ 2147483646 h 769" name="T23"/>
                <a:gd fmla="*/ 2147483646 w 1071" name="T24"/>
                <a:gd fmla="*/ 2147483646 h 769" name="T25"/>
                <a:gd fmla="*/ 2147483646 w 1071" name="T26"/>
                <a:gd fmla="*/ 2147483646 h 769" name="T27"/>
                <a:gd fmla="*/ 2147483646 w 1071" name="T28"/>
                <a:gd fmla="*/ 2147483646 h 769" name="T29"/>
                <a:gd fmla="*/ 2147483646 w 1071" name="T30"/>
                <a:gd fmla="*/ 2147483646 h 769" name="T31"/>
                <a:gd fmla="*/ 2147483646 w 1071" name="T32"/>
                <a:gd fmla="*/ 2147483646 h 769" name="T33"/>
                <a:gd fmla="*/ 2147483646 w 1071" name="T34"/>
                <a:gd fmla="*/ 2147483646 h 769" name="T35"/>
                <a:gd fmla="*/ 2147483646 w 1071" name="T36"/>
                <a:gd fmla="*/ 2147483646 h 769" name="T37"/>
                <a:gd fmla="*/ 2147483646 w 1071" name="T38"/>
                <a:gd fmla="*/ 2147483646 h 769" name="T39"/>
                <a:gd fmla="*/ 2147483646 w 1071" name="T40"/>
                <a:gd fmla="*/ 2147483646 h 769" name="T41"/>
                <a:gd fmla="*/ 2147483646 w 1071" name="T42"/>
                <a:gd fmla="*/ 2147483646 h 769" name="T43"/>
                <a:gd fmla="*/ 2147483646 w 1071" name="T44"/>
                <a:gd fmla="*/ 2147483646 h 769" name="T45"/>
                <a:gd fmla="*/ 2147483646 w 1071" name="T46"/>
                <a:gd fmla="*/ 2147483646 h 769" name="T47"/>
                <a:gd fmla="*/ 2147483646 w 1071" name="T48"/>
                <a:gd fmla="*/ 2147483646 h 769" name="T49"/>
                <a:gd fmla="*/ 2147483646 w 1071" name="T50"/>
                <a:gd fmla="*/ 2147483646 h 769" name="T51"/>
                <a:gd fmla="*/ 2147483646 w 1071" name="T52"/>
                <a:gd fmla="*/ 2147483646 h 769" name="T53"/>
                <a:gd fmla="*/ 2147483646 w 1071" name="T54"/>
                <a:gd fmla="*/ 2147483646 h 769" name="T55"/>
                <a:gd fmla="*/ 2147483646 w 1071" name="T56"/>
                <a:gd fmla="*/ 2147483646 h 769" name="T57"/>
                <a:gd fmla="*/ 2147483646 w 1071" name="T58"/>
                <a:gd fmla="*/ 2147483646 h 769" name="T59"/>
                <a:gd fmla="*/ 2147483646 w 1071" name="T60"/>
                <a:gd fmla="*/ 2147483646 h 769" name="T61"/>
                <a:gd fmla="*/ 2147483646 w 1071" name="T62"/>
                <a:gd fmla="*/ 2147483646 h 769" name="T63"/>
                <a:gd fmla="*/ 2147483646 w 1071" name="T64"/>
                <a:gd fmla="*/ 2147483646 h 769" name="T65"/>
                <a:gd fmla="*/ 2147483646 w 1071" name="T66"/>
                <a:gd fmla="*/ 2147483646 h 769" name="T67"/>
                <a:gd fmla="*/ 2147483646 w 1071" name="T68"/>
                <a:gd fmla="*/ 2147483646 h 769" name="T69"/>
                <a:gd fmla="*/ 2147483646 w 1071" name="T70"/>
                <a:gd fmla="*/ 2147483646 h 769" name="T71"/>
                <a:gd fmla="*/ 2147483646 w 1071" name="T72"/>
                <a:gd fmla="*/ 2147483646 h 769" name="T73"/>
                <a:gd fmla="*/ 2147483646 w 1071" name="T74"/>
                <a:gd fmla="*/ 2147483646 h 769" name="T75"/>
                <a:gd fmla="*/ 2147483646 w 1071" name="T76"/>
                <a:gd fmla="*/ 2147483646 h 769" name="T77"/>
                <a:gd fmla="*/ 2147483646 w 1071" name="T78"/>
                <a:gd fmla="*/ 2147483646 h 769" name="T79"/>
                <a:gd fmla="*/ 2147483646 w 1071" name="T80"/>
                <a:gd fmla="*/ 2147483646 h 769" name="T81"/>
                <a:gd fmla="*/ 2147483646 w 1071" name="T82"/>
                <a:gd fmla="*/ 2147483646 h 769" name="T83"/>
                <a:gd fmla="*/ 2147483646 w 1071" name="T84"/>
                <a:gd fmla="*/ 2147483646 h 769" name="T85"/>
                <a:gd fmla="*/ 2147483646 w 1071" name="T86"/>
                <a:gd fmla="*/ 2147483646 h 769" name="T87"/>
                <a:gd fmla="*/ 2147483646 w 1071" name="T88"/>
                <a:gd fmla="*/ 2147483646 h 769" name="T89"/>
                <a:gd fmla="*/ 2147483646 w 1071" name="T90"/>
                <a:gd fmla="*/ 2147483646 h 769" name="T91"/>
                <a:gd fmla="*/ 2147483646 w 1071" name="T92"/>
                <a:gd fmla="*/ 2147483646 h 769" name="T93"/>
                <a:gd fmla="*/ 2147483646 w 1071" name="T94"/>
                <a:gd fmla="*/ 2147483646 h 769" name="T95"/>
                <a:gd fmla="*/ 2147483646 w 1071" name="T96"/>
                <a:gd fmla="*/ 2147483646 h 769" name="T97"/>
                <a:gd fmla="*/ 2147483646 w 1071" name="T98"/>
                <a:gd fmla="*/ 2147483646 h 769" name="T99"/>
                <a:gd fmla="*/ 2147483646 w 1071" name="T100"/>
                <a:gd fmla="*/ 2147483646 h 769" name="T101"/>
                <a:gd fmla="*/ 2147483646 w 1071" name="T102"/>
                <a:gd fmla="*/ 2147483646 h 769" name="T103"/>
                <a:gd fmla="*/ 2147483646 w 1071" name="T104"/>
                <a:gd fmla="*/ 2147483646 h 769" name="T105"/>
                <a:gd fmla="*/ 2147483646 w 1071" name="T106"/>
                <a:gd fmla="*/ 2147483646 h 769"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w 1071" name="T162"/>
                <a:gd fmla="*/ 0 h 769" name="T163"/>
                <a:gd fmla="*/ 1071 w 1071" name="T164"/>
                <a:gd fmla="*/ 769 h 769" name="T165"/>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T165" l="T162" r="T164" t="T163"/>
              <a:pathLst>
                <a:path h="769" w="1071">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0" name="chenying0907 10"/>
            <p:cNvSpPr/>
            <p:nvPr/>
          </p:nvSpPr>
          <p:spPr bwMode="auto">
            <a:xfrm>
              <a:off x="3034568" y="4031270"/>
              <a:ext cx="1073914" cy="936096"/>
            </a:xfrm>
            <a:custGeom>
              <a:gdLst>
                <a:gd fmla="*/ 2147483646 w 928" name="T0"/>
                <a:gd fmla="*/ 2147483646 h 814" name="T1"/>
                <a:gd fmla="*/ 2147483646 w 928" name="T2"/>
                <a:gd fmla="*/ 2147483646 h 814" name="T3"/>
                <a:gd fmla="*/ 2147483646 w 928" name="T4"/>
                <a:gd fmla="*/ 2147483646 h 814" name="T5"/>
                <a:gd fmla="*/ 2147483646 w 928" name="T6"/>
                <a:gd fmla="*/ 2147483646 h 814" name="T7"/>
                <a:gd fmla="*/ 2147483646 w 928" name="T8"/>
                <a:gd fmla="*/ 2147483646 h 814" name="T9"/>
                <a:gd fmla="*/ 2147483646 w 928" name="T10"/>
                <a:gd fmla="*/ 2147483646 h 814" name="T11"/>
                <a:gd fmla="*/ 2147483646 w 928" name="T12"/>
                <a:gd fmla="*/ 2147483646 h 814" name="T13"/>
                <a:gd fmla="*/ 2147483646 w 928" name="T14"/>
                <a:gd fmla="*/ 2147483646 h 814" name="T15"/>
                <a:gd fmla="*/ 2147483646 w 928" name="T16"/>
                <a:gd fmla="*/ 2147483646 h 814" name="T17"/>
                <a:gd fmla="*/ 2147483646 w 928" name="T18"/>
                <a:gd fmla="*/ 2147483646 h 814" name="T19"/>
                <a:gd fmla="*/ 2147483646 w 928" name="T20"/>
                <a:gd fmla="*/ 2147483646 h 814" name="T21"/>
                <a:gd fmla="*/ 2147483646 w 928" name="T22"/>
                <a:gd fmla="*/ 2147483646 h 814" name="T23"/>
                <a:gd fmla="*/ 2147483646 w 928" name="T24"/>
                <a:gd fmla="*/ 2147483646 h 814" name="T25"/>
                <a:gd fmla="*/ 2147483646 w 928" name="T26"/>
                <a:gd fmla="*/ 2147483646 h 814" name="T27"/>
                <a:gd fmla="*/ 2147483646 w 928" name="T28"/>
                <a:gd fmla="*/ 2147483646 h 814" name="T29"/>
                <a:gd fmla="*/ 2147483646 w 928" name="T30"/>
                <a:gd fmla="*/ 2147483646 h 814" name="T31"/>
                <a:gd fmla="*/ 2147483646 w 928" name="T32"/>
                <a:gd fmla="*/ 2147483646 h 814" name="T33"/>
                <a:gd fmla="*/ 2147483646 w 928" name="T34"/>
                <a:gd fmla="*/ 2147483646 h 814" name="T35"/>
                <a:gd fmla="*/ 2147483646 w 928" name="T36"/>
                <a:gd fmla="*/ 2147483646 h 814" name="T37"/>
                <a:gd fmla="*/ 2147483646 w 928" name="T38"/>
                <a:gd fmla="*/ 2147483646 h 814" name="T39"/>
                <a:gd fmla="*/ 2147483646 w 928" name="T40"/>
                <a:gd fmla="*/ 2147483646 h 814" name="T41"/>
                <a:gd fmla="*/ 2147483646 w 928" name="T42"/>
                <a:gd fmla="*/ 2147483646 h 814" name="T43"/>
                <a:gd fmla="*/ 2147483646 w 928" name="T44"/>
                <a:gd fmla="*/ 2147483646 h 814" name="T45"/>
                <a:gd fmla="*/ 2147483646 w 928" name="T46"/>
                <a:gd fmla="*/ 2147483646 h 814" name="T47"/>
                <a:gd fmla="*/ 2147483646 w 928" name="T48"/>
                <a:gd fmla="*/ 2147483646 h 814" name="T49"/>
                <a:gd fmla="*/ 2147483646 w 928" name="T50"/>
                <a:gd fmla="*/ 2147483646 h 814" name="T51"/>
                <a:gd fmla="*/ 2147483646 w 928" name="T52"/>
                <a:gd fmla="*/ 2147483646 h 814" name="T53"/>
                <a:gd fmla="*/ 2147483646 w 928" name="T54"/>
                <a:gd fmla="*/ 2147483646 h 814" name="T55"/>
                <a:gd fmla="*/ 2147483646 w 928" name="T56"/>
                <a:gd fmla="*/ 2147483646 h 814" name="T57"/>
                <a:gd fmla="*/ 2147483646 w 928" name="T58"/>
                <a:gd fmla="*/ 2147483646 h 814" name="T59"/>
                <a:gd fmla="*/ 2147483646 w 928" name="T60"/>
                <a:gd fmla="*/ 2147483646 h 814" name="T61"/>
                <a:gd fmla="*/ 2147483646 w 928" name="T62"/>
                <a:gd fmla="*/ 2147483646 h 814" name="T63"/>
                <a:gd fmla="*/ 2147483646 w 928" name="T64"/>
                <a:gd fmla="*/ 2147483646 h 814" name="T65"/>
                <a:gd fmla="*/ 2147483646 w 928" name="T66"/>
                <a:gd fmla="*/ 2147483646 h 814" name="T67"/>
                <a:gd fmla="*/ 2147483646 w 928" name="T68"/>
                <a:gd fmla="*/ 2147483646 h 814" name="T69"/>
                <a:gd fmla="*/ 2147483646 w 928" name="T70"/>
                <a:gd fmla="*/ 2147483646 h 814" name="T71"/>
                <a:gd fmla="*/ 2147483646 w 928" name="T72"/>
                <a:gd fmla="*/ 2147483646 h 814" name="T73"/>
                <a:gd fmla="*/ 2147483646 w 928" name="T74"/>
                <a:gd fmla="*/ 2147483646 h 814" name="T75"/>
                <a:gd fmla="*/ 2147483646 w 928" name="T76"/>
                <a:gd fmla="*/ 2147483646 h 814" name="T77"/>
                <a:gd fmla="*/ 2147483646 w 928" name="T78"/>
                <a:gd fmla="*/ 2147483646 h 814" name="T79"/>
                <a:gd fmla="*/ 2147483646 w 928" name="T80"/>
                <a:gd fmla="*/ 2147483646 h 814" name="T81"/>
                <a:gd fmla="*/ 2147483646 w 928" name="T82"/>
                <a:gd fmla="*/ 2147483646 h 814" name="T83"/>
                <a:gd fmla="*/ 2147483646 w 928" name="T84"/>
                <a:gd fmla="*/ 2147483646 h 814" name="T85"/>
                <a:gd fmla="*/ 2147483646 w 928" name="T86"/>
                <a:gd fmla="*/ 2147483646 h 814" name="T87"/>
                <a:gd fmla="*/ 2147483646 w 928" name="T88"/>
                <a:gd fmla="*/ 2147483646 h 814" name="T89"/>
                <a:gd fmla="*/ 2147483646 w 928" name="T90"/>
                <a:gd fmla="*/ 2147483646 h 814" name="T91"/>
                <a:gd fmla="*/ 2147483646 w 928" name="T92"/>
                <a:gd fmla="*/ 2147483646 h 814" name="T93"/>
                <a:gd fmla="*/ 2147483646 w 928" name="T94"/>
                <a:gd fmla="*/ 2147483646 h 814" name="T95"/>
                <a:gd fmla="*/ 2147483646 w 928" name="T96"/>
                <a:gd fmla="*/ 2147483646 h 814" name="T97"/>
                <a:gd fmla="*/ 2147483646 w 928" name="T98"/>
                <a:gd fmla="*/ 2147483646 h 814" name="T99"/>
                <a:gd fmla="*/ 2147483646 w 928" name="T100"/>
                <a:gd fmla="*/ 2147483646 h 814" name="T101"/>
                <a:gd fmla="*/ 2147483646 w 928" name="T102"/>
                <a:gd fmla="*/ 2147483646 h 814" name="T103"/>
                <a:gd fmla="*/ 2147483646 w 928" name="T104"/>
                <a:gd fmla="*/ 2147483646 h 814" name="T105"/>
                <a:gd fmla="*/ 2147483646 w 928" name="T106"/>
                <a:gd fmla="*/ 2147483646 h 814" name="T107"/>
                <a:gd fmla="*/ 2147483646 w 928" name="T108"/>
                <a:gd fmla="*/ 2147483646 h 814" name="T109"/>
                <a:gd fmla="*/ 2147483646 w 928" name="T110"/>
                <a:gd fmla="*/ 2147483646 h 814"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w 928" name="T168"/>
                <a:gd fmla="*/ 0 h 814" name="T169"/>
                <a:gd fmla="*/ 928 w 928" name="T170"/>
                <a:gd fmla="*/ 814 h 814" name="T171"/>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T171" l="T168" r="T170" t="T169"/>
              <a:pathLst>
                <a:path h="814" w="926">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1" name="chenying0907 11"/>
            <p:cNvSpPr/>
            <p:nvPr/>
          </p:nvSpPr>
          <p:spPr bwMode="auto">
            <a:xfrm>
              <a:off x="1252208" y="3652374"/>
              <a:ext cx="1921049" cy="1158978"/>
            </a:xfrm>
            <a:custGeom>
              <a:gdLst>
                <a:gd fmla="*/ 2147483646 w 1661" name="T0"/>
                <a:gd fmla="*/ 2147483646 h 1007" name="T1"/>
                <a:gd fmla="*/ 2147483646 w 1661" name="T2"/>
                <a:gd fmla="*/ 2147483646 h 1007" name="T3"/>
                <a:gd fmla="*/ 2147483646 w 1661" name="T4"/>
                <a:gd fmla="*/ 2147483646 h 1007" name="T5"/>
                <a:gd fmla="*/ 2147483646 w 1661" name="T6"/>
                <a:gd fmla="*/ 2147483646 h 1007" name="T7"/>
                <a:gd fmla="*/ 2147483646 w 1661" name="T8"/>
                <a:gd fmla="*/ 2147483646 h 1007" name="T9"/>
                <a:gd fmla="*/ 2147483646 w 1661" name="T10"/>
                <a:gd fmla="*/ 2147483646 h 1007" name="T11"/>
                <a:gd fmla="*/ 2147483646 w 1661" name="T12"/>
                <a:gd fmla="*/ 2147483646 h 1007" name="T13"/>
                <a:gd fmla="*/ 2147483646 w 1661" name="T14"/>
                <a:gd fmla="*/ 2147483646 h 1007" name="T15"/>
                <a:gd fmla="*/ 2147483646 w 1661" name="T16"/>
                <a:gd fmla="*/ 2147483646 h 1007" name="T17"/>
                <a:gd fmla="*/ 2147483646 w 1661" name="T18"/>
                <a:gd fmla="*/ 2147483646 h 1007" name="T19"/>
                <a:gd fmla="*/ 2147483646 w 1661" name="T20"/>
                <a:gd fmla="*/ 2147483646 h 1007" name="T21"/>
                <a:gd fmla="*/ 2147483646 w 1661" name="T22"/>
                <a:gd fmla="*/ 2147483646 h 1007" name="T23"/>
                <a:gd fmla="*/ 2147483646 w 1661" name="T24"/>
                <a:gd fmla="*/ 2147483646 h 1007" name="T25"/>
                <a:gd fmla="*/ 2147483646 w 1661" name="T26"/>
                <a:gd fmla="*/ 2147483646 h 1007" name="T27"/>
                <a:gd fmla="*/ 2147483646 w 1661" name="T28"/>
                <a:gd fmla="*/ 2147483646 h 1007" name="T29"/>
                <a:gd fmla="*/ 2147483646 w 1661" name="T30"/>
                <a:gd fmla="*/ 2147483646 h 1007" name="T31"/>
                <a:gd fmla="*/ 2147483646 w 1661" name="T32"/>
                <a:gd fmla="*/ 2147483646 h 1007" name="T33"/>
                <a:gd fmla="*/ 2147483646 w 1661" name="T34"/>
                <a:gd fmla="*/ 2147483646 h 1007" name="T35"/>
                <a:gd fmla="*/ 2147483646 w 1661" name="T36"/>
                <a:gd fmla="*/ 2147483646 h 1007" name="T37"/>
                <a:gd fmla="*/ 2147483646 w 1661" name="T38"/>
                <a:gd fmla="*/ 2147483646 h 1007" name="T39"/>
                <a:gd fmla="*/ 2147483646 w 1661" name="T40"/>
                <a:gd fmla="*/ 2147483646 h 1007" name="T41"/>
                <a:gd fmla="*/ 2147483646 w 1661" name="T42"/>
                <a:gd fmla="*/ 2147483646 h 1007" name="T43"/>
                <a:gd fmla="*/ 2147483646 w 1661" name="T44"/>
                <a:gd fmla="*/ 2147483646 h 1007" name="T45"/>
                <a:gd fmla="*/ 2147483646 w 1661" name="T46"/>
                <a:gd fmla="*/ 2147483646 h 1007" name="T47"/>
                <a:gd fmla="*/ 2147483646 w 1661" name="T48"/>
                <a:gd fmla="*/ 2147483646 h 1007" name="T49"/>
                <a:gd fmla="*/ 2147483646 w 1661" name="T50"/>
                <a:gd fmla="*/ 2147483646 h 1007" name="T51"/>
                <a:gd fmla="*/ 2147483646 w 1661" name="T52"/>
                <a:gd fmla="*/ 2147483646 h 1007" name="T53"/>
                <a:gd fmla="*/ 2147483646 w 1661" name="T54"/>
                <a:gd fmla="*/ 2147483646 h 1007" name="T55"/>
                <a:gd fmla="*/ 2147483646 w 1661" name="T56"/>
                <a:gd fmla="*/ 2147483646 h 1007" name="T57"/>
                <a:gd fmla="*/ 2147483646 w 1661" name="T58"/>
                <a:gd fmla="*/ 2147483646 h 1007" name="T59"/>
                <a:gd fmla="*/ 2147483646 w 1661" name="T60"/>
                <a:gd fmla="*/ 2147483646 h 1007" name="T61"/>
                <a:gd fmla="*/ 2147483646 w 1661" name="T62"/>
                <a:gd fmla="*/ 2147483646 h 1007" name="T63"/>
                <a:gd fmla="*/ 2147483646 w 1661" name="T64"/>
                <a:gd fmla="*/ 2147483646 h 1007" name="T65"/>
                <a:gd fmla="*/ 2147483646 w 1661" name="T66"/>
                <a:gd fmla="*/ 2147483646 h 1007" name="T67"/>
                <a:gd fmla="*/ 2147483646 w 1661" name="T68"/>
                <a:gd fmla="*/ 2147483646 h 1007" name="T69"/>
                <a:gd fmla="*/ 2147483646 w 1661" name="T70"/>
                <a:gd fmla="*/ 2147483646 h 1007" name="T71"/>
                <a:gd fmla="*/ 2147483646 w 1661" name="T72"/>
                <a:gd fmla="*/ 2147483646 h 1007" name="T73"/>
                <a:gd fmla="*/ 2147483646 w 1661" name="T74"/>
                <a:gd fmla="*/ 2147483646 h 1007" name="T75"/>
                <a:gd fmla="*/ 2147483646 w 1661" name="T76"/>
                <a:gd fmla="*/ 2147483646 h 1007" name="T77"/>
                <a:gd fmla="*/ 2147483646 w 1661" name="T78"/>
                <a:gd fmla="*/ 2147483646 h 1007" name="T79"/>
                <a:gd fmla="*/ 2147483646 w 1661" name="T80"/>
                <a:gd fmla="*/ 2147483646 h 1007" name="T81"/>
                <a:gd fmla="*/ 2147483646 w 1661" name="T82"/>
                <a:gd fmla="*/ 2147483646 h 1007" name="T83"/>
                <a:gd fmla="*/ 2147483646 w 1661" name="T84"/>
                <a:gd fmla="*/ 2147483646 h 1007" name="T85"/>
                <a:gd fmla="*/ 2147483646 w 1661" name="T86"/>
                <a:gd fmla="*/ 2147483646 h 1007" name="T87"/>
                <a:gd fmla="*/ 2147483646 w 1661" name="T88"/>
                <a:gd fmla="*/ 2147483646 h 1007" name="T89"/>
                <a:gd fmla="*/ 2147483646 w 1661" name="T90"/>
                <a:gd fmla="*/ 2147483646 h 1007" name="T91"/>
                <a:gd fmla="*/ 2147483646 w 1661" name="T92"/>
                <a:gd fmla="*/ 2147483646 h 1007" name="T93"/>
                <a:gd fmla="*/ 2147483646 w 1661" name="T94"/>
                <a:gd fmla="*/ 2147483646 h 1007" name="T95"/>
                <a:gd fmla="*/ 2147483646 w 1661" name="T96"/>
                <a:gd fmla="*/ 0 h 1007" name="T97"/>
                <a:gd fmla="*/ 2147483646 w 1661" name="T98"/>
                <a:gd fmla="*/ 2147483646 h 1007" name="T99"/>
                <a:gd fmla="*/ 2147483646 w 1661" name="T100"/>
                <a:gd fmla="*/ 2147483646 h 1007"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1661" name="T153"/>
                <a:gd fmla="*/ 0 h 1007" name="T154"/>
                <a:gd fmla="*/ 1661 w 1661" name="T155"/>
                <a:gd fmla="*/ 1007 h 1007"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1005" w="1661">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2" name="chenying0907 12"/>
            <p:cNvSpPr/>
            <p:nvPr/>
          </p:nvSpPr>
          <p:spPr bwMode="auto">
            <a:xfrm>
              <a:off x="3002707" y="4616332"/>
              <a:ext cx="865878" cy="902666"/>
            </a:xfrm>
            <a:custGeom>
              <a:gdLst>
                <a:gd fmla="*/ 2147483646 w 749" name="T0"/>
                <a:gd fmla="*/ 2147483646 h 782" name="T1"/>
                <a:gd fmla="*/ 2147483646 w 749" name="T2"/>
                <a:gd fmla="*/ 2147483646 h 782" name="T3"/>
                <a:gd fmla="*/ 2147483646 w 749" name="T4"/>
                <a:gd fmla="*/ 2147483646 h 782" name="T5"/>
                <a:gd fmla="*/ 2147483646 w 749" name="T6"/>
                <a:gd fmla="*/ 2147483646 h 782" name="T7"/>
                <a:gd fmla="*/ 2147483646 w 749" name="T8"/>
                <a:gd fmla="*/ 2147483646 h 782" name="T9"/>
                <a:gd fmla="*/ 2147483646 w 749" name="T10"/>
                <a:gd fmla="*/ 2147483646 h 782" name="T11"/>
                <a:gd fmla="*/ 2147483646 w 749" name="T12"/>
                <a:gd fmla="*/ 2147483646 h 782" name="T13"/>
                <a:gd fmla="*/ 2147483646 w 749" name="T14"/>
                <a:gd fmla="*/ 2147483646 h 782" name="T15"/>
                <a:gd fmla="*/ 2147483646 w 749" name="T16"/>
                <a:gd fmla="*/ 2147483646 h 782" name="T17"/>
                <a:gd fmla="*/ 2147483646 w 749" name="T18"/>
                <a:gd fmla="*/ 2147483646 h 782" name="T19"/>
                <a:gd fmla="*/ 2147483646 w 749" name="T20"/>
                <a:gd fmla="*/ 2147483646 h 782" name="T21"/>
                <a:gd fmla="*/ 2147483646 w 749" name="T22"/>
                <a:gd fmla="*/ 2147483646 h 782" name="T23"/>
                <a:gd fmla="*/ 2147483646 w 749" name="T24"/>
                <a:gd fmla="*/ 2147483646 h 782" name="T25"/>
                <a:gd fmla="*/ 2147483646 w 749" name="T26"/>
                <a:gd fmla="*/ 2147483646 h 782" name="T27"/>
                <a:gd fmla="*/ 2147483646 w 749" name="T28"/>
                <a:gd fmla="*/ 2147483646 h 782" name="T29"/>
                <a:gd fmla="*/ 2147483646 w 749" name="T30"/>
                <a:gd fmla="*/ 2147483646 h 782" name="T31"/>
                <a:gd fmla="*/ 2147483646 w 749" name="T32"/>
                <a:gd fmla="*/ 2147483646 h 782" name="T33"/>
                <a:gd fmla="*/ 2147483646 w 749" name="T34"/>
                <a:gd fmla="*/ 2147483646 h 782" name="T35"/>
                <a:gd fmla="*/ 2147483646 w 749" name="T36"/>
                <a:gd fmla="*/ 2147483646 h 782" name="T37"/>
                <a:gd fmla="*/ 2147483646 w 749" name="T38"/>
                <a:gd fmla="*/ 2147483646 h 782" name="T39"/>
                <a:gd fmla="*/ 2147483646 w 749" name="T40"/>
                <a:gd fmla="*/ 2147483646 h 782" name="T41"/>
                <a:gd fmla="*/ 2147483646 w 749" name="T42"/>
                <a:gd fmla="*/ 2147483646 h 782" name="T43"/>
                <a:gd fmla="*/ 2147483646 w 749" name="T44"/>
                <a:gd fmla="*/ 2147483646 h 782" name="T45"/>
                <a:gd fmla="*/ 2147483646 w 749" name="T46"/>
                <a:gd fmla="*/ 2147483646 h 782" name="T47"/>
                <a:gd fmla="*/ 2147483646 w 749" name="T48"/>
                <a:gd fmla="*/ 2147483646 h 782" name="T49"/>
                <a:gd fmla="*/ 2147483646 w 749" name="T50"/>
                <a:gd fmla="*/ 2147483646 h 782" name="T51"/>
                <a:gd fmla="*/ 2147483646 w 749" name="T52"/>
                <a:gd fmla="*/ 2147483646 h 782" name="T53"/>
                <a:gd fmla="*/ 2147483646 w 749" name="T54"/>
                <a:gd fmla="*/ 2147483646 h 782" name="T55"/>
                <a:gd fmla="*/ 2147483646 w 749" name="T56"/>
                <a:gd fmla="*/ 2147483646 h 782" name="T57"/>
                <a:gd fmla="*/ 2147483646 w 749" name="T58"/>
                <a:gd fmla="*/ 2147483646 h 782" name="T59"/>
                <a:gd fmla="*/ 2147483646 w 749" name="T60"/>
                <a:gd fmla="*/ 2147483646 h 782" name="T61"/>
                <a:gd fmla="*/ 2147483646 w 749" name="T62"/>
                <a:gd fmla="*/ 2147483646 h 782" name="T63"/>
                <a:gd fmla="*/ 2147483646 w 749" name="T64"/>
                <a:gd fmla="*/ 2147483646 h 782" name="T65"/>
                <a:gd fmla="*/ 2147483646 w 749" name="T66"/>
                <a:gd fmla="*/ 2147483646 h 782" name="T67"/>
                <a:gd fmla="*/ 2147483646 w 749" name="T68"/>
                <a:gd fmla="*/ 2147483646 h 782" name="T69"/>
                <a:gd fmla="*/ 2147483646 w 749" name="T70"/>
                <a:gd fmla="*/ 2147483646 h 782" name="T71"/>
                <a:gd fmla="*/ 2147483646 w 749" name="T72"/>
                <a:gd fmla="*/ 2147483646 h 782" name="T73"/>
                <a:gd fmla="*/ 2147483646 w 749" name="T74"/>
                <a:gd fmla="*/ 2147483646 h 782" name="T75"/>
                <a:gd fmla="*/ 2147483646 w 749" name="T76"/>
                <a:gd fmla="*/ 2147483646 h 782" name="T77"/>
                <a:gd fmla="*/ 2147483646 w 749" name="T78"/>
                <a:gd fmla="*/ 2147483646 h 782" name="T79"/>
                <a:gd fmla="*/ 2147483646 w 749" name="T80"/>
                <a:gd fmla="*/ 2147483646 h 782" name="T81"/>
                <a:gd fmla="*/ 2147483646 w 749" name="T82"/>
                <a:gd fmla="*/ 2147483646 h 782" name="T83"/>
                <a:gd fmla="*/ 2147483646 w 749" name="T84"/>
                <a:gd fmla="*/ 2147483646 h 782" name="T85"/>
                <a:gd fmla="*/ 2147483646 w 749" name="T86"/>
                <a:gd fmla="*/ 2147483646 h 782" name="T87"/>
                <a:gd fmla="*/ 2147483646 w 749" name="T88"/>
                <a:gd fmla="*/ 2147483646 h 782" name="T89"/>
                <a:gd fmla="*/ 2147483646 w 749" name="T90"/>
                <a:gd fmla="*/ 2147483646 h 782" name="T91"/>
                <a:gd fmla="*/ 2147483646 w 749" name="T92"/>
                <a:gd fmla="*/ 2147483646 h 782" name="T93"/>
                <a:gd fmla="*/ 2147483646 w 749" name="T94"/>
                <a:gd fmla="*/ 2147483646 h 782" name="T95"/>
                <a:gd fmla="*/ 2147483646 w 749" name="T96"/>
                <a:gd fmla="*/ 2147483646 h 782" name="T97"/>
                <a:gd fmla="*/ 2147483646 w 749" name="T98"/>
                <a:gd fmla="*/ 2147483646 h 782" name="T99"/>
                <a:gd fmla="*/ 2147483646 w 749" name="T100"/>
                <a:gd fmla="*/ 2147483646 h 782" name="T101"/>
                <a:gd fmla="*/ 2147483646 w 749" name="T102"/>
                <a:gd fmla="*/ 2147483646 h 782" name="T103"/>
                <a:gd fmla="*/ 2147483646 w 749" name="T104"/>
                <a:gd fmla="*/ 2147483646 h 782" name="T105"/>
                <a:gd fmla="*/ 2147483646 w 749" name="T106"/>
                <a:gd fmla="*/ 2147483646 h 782" name="T107"/>
                <a:gd fmla="*/ 2147483646 w 749" name="T108"/>
                <a:gd fmla="*/ 2147483646 h 782" name="T109"/>
                <a:gd fmla="*/ 2147483646 w 749" name="T110"/>
                <a:gd fmla="*/ 2147483646 h 782" name="T111"/>
                <a:gd fmla="*/ 2147483646 w 749" name="T112"/>
                <a:gd fmla="*/ 2147483646 h 782" name="T113"/>
                <a:gd fmla="*/ 2147483646 w 749" name="T114"/>
                <a:gd fmla="*/ 2147483646 h 782" name="T115"/>
                <a:gd fmla="*/ 2147483646 w 749" name="T116"/>
                <a:gd fmla="*/ 2147483646 h 782" name="T117"/>
                <a:gd fmla="*/ 2147483646 w 749" name="T118"/>
                <a:gd fmla="*/ 2147483646 h 782"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w 749" name="T180"/>
                <a:gd fmla="*/ 0 h 782" name="T181"/>
                <a:gd fmla="*/ 749 w 749" name="T182"/>
                <a:gd fmla="*/ 782 h 782" name="T183"/>
              </a:gd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b="T183" l="T180" r="T182" t="T181"/>
              <a:pathLst>
                <a:path h="782" w="749">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3" name="chenying0907 13"/>
            <p:cNvSpPr/>
            <p:nvPr/>
          </p:nvSpPr>
          <p:spPr bwMode="auto">
            <a:xfrm>
              <a:off x="3623064" y="4603329"/>
              <a:ext cx="584749" cy="505195"/>
            </a:xfrm>
            <a:custGeom>
              <a:gdLst>
                <a:gd fmla="*/ 2147483646 w 506" name="T0"/>
                <a:gd fmla="*/ 2147483646 h 438" name="T1"/>
                <a:gd fmla="*/ 2147483646 w 506" name="T2"/>
                <a:gd fmla="*/ 2147483646 h 438" name="T3"/>
                <a:gd fmla="*/ 2147483646 w 506" name="T4"/>
                <a:gd fmla="*/ 897794066 h 438" name="T5"/>
                <a:gd fmla="*/ 2147483646 w 506" name="T6"/>
                <a:gd fmla="*/ 2147483646 h 438" name="T7"/>
                <a:gd fmla="*/ 2147483646 w 506" name="T8"/>
                <a:gd fmla="*/ 2147483646 h 438" name="T9"/>
                <a:gd fmla="*/ 2147483646 w 506" name="T10"/>
                <a:gd fmla="*/ 2147483646 h 438" name="T11"/>
                <a:gd fmla="*/ 2147483646 w 506" name="T12"/>
                <a:gd fmla="*/ 2147483646 h 438" name="T13"/>
                <a:gd fmla="*/ 2147483646 w 506" name="T14"/>
                <a:gd fmla="*/ 2147483646 h 438" name="T15"/>
                <a:gd fmla="*/ 2147483646 w 506" name="T16"/>
                <a:gd fmla="*/ 2147483646 h 438" name="T17"/>
                <a:gd fmla="*/ 2147483646 w 506" name="T18"/>
                <a:gd fmla="*/ 2147483646 h 438" name="T19"/>
                <a:gd fmla="*/ 2147483646 w 506" name="T20"/>
                <a:gd fmla="*/ 2147483646 h 438" name="T21"/>
                <a:gd fmla="*/ 2147483646 w 506" name="T22"/>
                <a:gd fmla="*/ 2147483646 h 438" name="T23"/>
                <a:gd fmla="*/ 2147483646 w 506" name="T24"/>
                <a:gd fmla="*/ 2147483646 h 438" name="T25"/>
                <a:gd fmla="*/ 2147483646 w 506" name="T26"/>
                <a:gd fmla="*/ 2147483646 h 438" name="T27"/>
                <a:gd fmla="*/ 2147483646 w 506" name="T28"/>
                <a:gd fmla="*/ 2147483646 h 438" name="T29"/>
                <a:gd fmla="*/ 2147483646 w 506" name="T30"/>
                <a:gd fmla="*/ 2147483646 h 438" name="T31"/>
                <a:gd fmla="*/ 2147483646 w 506" name="T32"/>
                <a:gd fmla="*/ 2147483646 h 438" name="T33"/>
                <a:gd fmla="*/ 2147483646 w 506" name="T34"/>
                <a:gd fmla="*/ 2147483646 h 438" name="T35"/>
                <a:gd fmla="*/ 2147483646 w 506" name="T36"/>
                <a:gd fmla="*/ 2147483646 h 438" name="T37"/>
                <a:gd fmla="*/ 2147483646 w 506" name="T38"/>
                <a:gd fmla="*/ 2147483646 h 438" name="T39"/>
                <a:gd fmla="*/ 2147483646 w 506" name="T40"/>
                <a:gd fmla="*/ 2147483646 h 438" name="T41"/>
                <a:gd fmla="*/ 2147483646 w 506" name="T42"/>
                <a:gd fmla="*/ 2147483646 h 438" name="T43"/>
                <a:gd fmla="*/ 2147483646 w 506" name="T44"/>
                <a:gd fmla="*/ 2147483646 h 438" name="T45"/>
                <a:gd fmla="*/ 2147483646 w 506" name="T46"/>
                <a:gd fmla="*/ 2147483646 h 438" name="T47"/>
                <a:gd fmla="*/ 2147483646 w 506" name="T48"/>
                <a:gd fmla="*/ 2147483646 h 438" name="T49"/>
                <a:gd fmla="*/ 2147483646 w 506" name="T50"/>
                <a:gd fmla="*/ 2147483646 h 438" name="T51"/>
                <a:gd fmla="*/ 2147483646 w 506" name="T52"/>
                <a:gd fmla="*/ 2147483646 h 438" name="T53"/>
                <a:gd fmla="*/ 2147483646 w 506" name="T54"/>
                <a:gd fmla="*/ 2147483646 h 438" name="T55"/>
                <a:gd fmla="*/ 2147483646 w 506" name="T56"/>
                <a:gd fmla="*/ 2147483646 h 438" name="T57"/>
                <a:gd fmla="*/ 2147483646 w 506" name="T58"/>
                <a:gd fmla="*/ 2147483646 h 438" name="T59"/>
                <a:gd fmla="*/ 2147483646 w 506" name="T60"/>
                <a:gd fmla="*/ 2147483646 h 438" name="T61"/>
                <a:gd fmla="*/ 2147483646 w 506" name="T62"/>
                <a:gd fmla="*/ 2147483646 h 438" name="T63"/>
                <a:gd fmla="*/ 2147483646 w 506" name="T64"/>
                <a:gd fmla="*/ 2147483646 h 438" name="T65"/>
                <a:gd fmla="*/ 2147483646 w 506" name="T66"/>
                <a:gd fmla="*/ 2147483646 h 438" name="T67"/>
                <a:gd fmla="*/ 2147483646 w 506" name="T68"/>
                <a:gd fmla="*/ 2147483646 h 438" name="T69"/>
                <a:gd fmla="*/ 2147483646 w 506" name="T70"/>
                <a:gd fmla="*/ 2147483646 h 438" name="T71"/>
                <a:gd fmla="*/ 2147483646 w 506" name="T72"/>
                <a:gd fmla="*/ 2147483646 h 438" name="T73"/>
                <a:gd fmla="*/ 2147483646 w 506" name="T74"/>
                <a:gd fmla="*/ 2147483646 h 438" name="T75"/>
                <a:gd fmla="*/ 2147483646 w 506" name="T76"/>
                <a:gd fmla="*/ 2147483646 h 438" name="T77"/>
                <a:gd fmla="*/ 2147483646 w 506" name="T78"/>
                <a:gd fmla="*/ 2147483646 h 438" name="T79"/>
                <a:gd fmla="*/ 2147483646 w 506" name="T80"/>
                <a:gd fmla="*/ 2147483646 h 438" name="T81"/>
                <a:gd fmla="*/ 2147483646 w 506" name="T82"/>
                <a:gd fmla="*/ 2147483646 h 438" name="T83"/>
                <a:gd fmla="*/ 2147483646 w 506" name="T84"/>
                <a:gd fmla="*/ 2147483646 h 438" name="T85"/>
                <a:gd fmla="*/ 2147483646 w 506" name="T86"/>
                <a:gd fmla="*/ 2147483646 h 438" name="T87"/>
                <a:gd fmla="*/ 2147483646 w 506" name="T88"/>
                <a:gd fmla="*/ 2147483646 h 438" name="T89"/>
                <a:gd fmla="*/ 2147483646 w 506" name="T90"/>
                <a:gd fmla="*/ 2147483646 h 438" name="T91"/>
                <a:gd fmla="*/ 2147483646 w 506" name="T92"/>
                <a:gd fmla="*/ 2147483646 h 438" name="T93"/>
                <a:gd fmla="*/ 2147483646 w 506" name="T94"/>
                <a:gd fmla="*/ 2147483646 h 438" name="T95"/>
                <a:gd fmla="*/ 2147483646 w 506" name="T96"/>
                <a:gd fmla="*/ 2147483646 h 438" name="T97"/>
                <a:gd fmla="*/ 2147483646 w 506" name="T98"/>
                <a:gd fmla="*/ 2147483646 h 438" name="T99"/>
                <a:gd fmla="*/ 2147483646 w 506" name="T100"/>
                <a:gd fmla="*/ 2147483646 h 438" name="T101"/>
                <a:gd fmla="*/ 2147483646 w 506" name="T102"/>
                <a:gd fmla="*/ 2147483646 h 438"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506" name="T156"/>
                <a:gd fmla="*/ 0 h 438" name="T157"/>
                <a:gd fmla="*/ 506 w 506" name="T158"/>
                <a:gd fmla="*/ 438 h 438"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438" w="506">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4" name="chenying0907 14"/>
            <p:cNvSpPr/>
            <p:nvPr/>
          </p:nvSpPr>
          <p:spPr bwMode="auto">
            <a:xfrm>
              <a:off x="3718649" y="4913505"/>
              <a:ext cx="764672" cy="583203"/>
            </a:xfrm>
            <a:custGeom>
              <a:gdLst>
                <a:gd fmla="*/ 2147483646 w 662" name="T0"/>
                <a:gd fmla="*/ 2147483646 h 506" name="T1"/>
                <a:gd fmla="*/ 2147483646 w 662" name="T2"/>
                <a:gd fmla="*/ 2147483646 h 506" name="T3"/>
                <a:gd fmla="*/ 2147483646 w 662" name="T4"/>
                <a:gd fmla="*/ 2147483646 h 506" name="T5"/>
                <a:gd fmla="*/ 2147483646 w 662" name="T6"/>
                <a:gd fmla="*/ 2147483646 h 506" name="T7"/>
                <a:gd fmla="*/ 2147483646 w 662" name="T8"/>
                <a:gd fmla="*/ 2147483646 h 506" name="T9"/>
                <a:gd fmla="*/ 2147483646 w 662" name="T10"/>
                <a:gd fmla="*/ 2147483646 h 506" name="T11"/>
                <a:gd fmla="*/ 2147483646 w 662" name="T12"/>
                <a:gd fmla="*/ 2147483646 h 506" name="T13"/>
                <a:gd fmla="*/ 2147483646 w 662" name="T14"/>
                <a:gd fmla="*/ 2147483646 h 506" name="T15"/>
                <a:gd fmla="*/ 2147483646 w 662" name="T16"/>
                <a:gd fmla="*/ 2147483646 h 506" name="T17"/>
                <a:gd fmla="*/ 2147483646 w 662" name="T18"/>
                <a:gd fmla="*/ 2147483646 h 506" name="T19"/>
                <a:gd fmla="*/ 2147483646 w 662" name="T20"/>
                <a:gd fmla="*/ 2147483646 h 506" name="T21"/>
                <a:gd fmla="*/ 2147483646 w 662" name="T22"/>
                <a:gd fmla="*/ 2147483646 h 506" name="T23"/>
                <a:gd fmla="*/ 2147483646 w 662" name="T24"/>
                <a:gd fmla="*/ 2147483646 h 506" name="T25"/>
                <a:gd fmla="*/ 2147483646 w 662" name="T26"/>
                <a:gd fmla="*/ 2147483646 h 506" name="T27"/>
                <a:gd fmla="*/ 2147483646 w 662" name="T28"/>
                <a:gd fmla="*/ 2147483646 h 506" name="T29"/>
                <a:gd fmla="*/ 2147483646 w 662" name="T30"/>
                <a:gd fmla="*/ 2147483646 h 506" name="T31"/>
                <a:gd fmla="*/ 2147483646 w 662" name="T32"/>
                <a:gd fmla="*/ 2147483646 h 506" name="T33"/>
                <a:gd fmla="*/ 2147483646 w 662" name="T34"/>
                <a:gd fmla="*/ 2147483646 h 506" name="T35"/>
                <a:gd fmla="*/ 1811222124 w 662" name="T36"/>
                <a:gd fmla="*/ 2147483646 h 506" name="T37"/>
                <a:gd fmla="*/ 2147483646 w 662" name="T38"/>
                <a:gd fmla="*/ 2147483646 h 506" name="T39"/>
                <a:gd fmla="*/ 2147483646 w 662" name="T40"/>
                <a:gd fmla="*/ 2147483646 h 506" name="T41"/>
                <a:gd fmla="*/ 2147483646 w 662" name="T42"/>
                <a:gd fmla="*/ 2147483646 h 506" name="T43"/>
                <a:gd fmla="*/ 2147483646 w 662" name="T44"/>
                <a:gd fmla="*/ 2147483646 h 506" name="T45"/>
                <a:gd fmla="*/ 2147483646 w 662" name="T46"/>
                <a:gd fmla="*/ 2147483646 h 506" name="T47"/>
                <a:gd fmla="*/ 2147483646 w 662" name="T48"/>
                <a:gd fmla="*/ 2147483646 h 506" name="T49"/>
                <a:gd fmla="*/ 2147483646 w 662" name="T50"/>
                <a:gd fmla="*/ 2147483646 h 506" name="T51"/>
                <a:gd fmla="*/ 2147483646 w 662" name="T52"/>
                <a:gd fmla="*/ 2147483646 h 506" name="T53"/>
                <a:gd fmla="*/ 2147483646 w 662" name="T54"/>
                <a:gd fmla="*/ 2147483646 h 506" name="T55"/>
                <a:gd fmla="*/ 2147483646 w 662" name="T56"/>
                <a:gd fmla="*/ 2147483646 h 506" name="T57"/>
                <a:gd fmla="*/ 2147483646 w 662" name="T58"/>
                <a:gd fmla="*/ 2147483646 h 506" name="T59"/>
                <a:gd fmla="*/ 2147483646 w 662" name="T60"/>
                <a:gd fmla="*/ 2147483646 h 506" name="T61"/>
                <a:gd fmla="*/ 2147483646 w 662" name="T62"/>
                <a:gd fmla="*/ 2147483646 h 506" name="T63"/>
                <a:gd fmla="*/ 2147483646 w 662" name="T64"/>
                <a:gd fmla="*/ 2147483646 h 506" name="T65"/>
                <a:gd fmla="*/ 2147483646 w 662" name="T66"/>
                <a:gd fmla="*/ 2147483646 h 506" name="T67"/>
                <a:gd fmla="*/ 2147483646 w 662" name="T68"/>
                <a:gd fmla="*/ 2147483646 h 506" name="T69"/>
                <a:gd fmla="*/ 2147483646 w 662" name="T70"/>
                <a:gd fmla="*/ 2147483646 h 506" name="T71"/>
                <a:gd fmla="*/ 2147483646 w 662" name="T72"/>
                <a:gd fmla="*/ 2147483646 h 506" name="T73"/>
                <a:gd fmla="*/ 2147483646 w 662" name="T74"/>
                <a:gd fmla="*/ 2147483646 h 506" name="T75"/>
                <a:gd fmla="*/ 2147483646 w 662" name="T76"/>
                <a:gd fmla="*/ 2147483646 h 506" name="T77"/>
                <a:gd fmla="*/ 2147483646 w 662" name="T78"/>
                <a:gd fmla="*/ 2147483646 h 506" name="T79"/>
                <a:gd fmla="*/ 2147483646 w 662" name="T80"/>
                <a:gd fmla="*/ 2147483646 h 506" name="T81"/>
                <a:gd fmla="*/ 2147483646 w 662" name="T82"/>
                <a:gd fmla="*/ 2147483646 h 506" name="T83"/>
                <a:gd fmla="*/ 2147483646 w 662" name="T84"/>
                <a:gd fmla="*/ 2147483646 h 506" name="T85"/>
                <a:gd fmla="*/ 2147483646 w 662" name="T86"/>
                <a:gd fmla="*/ 2147483646 h 506" name="T87"/>
                <a:gd fmla="*/ 2147483646 w 662" name="T88"/>
                <a:gd fmla="*/ 2147483646 h 506" name="T89"/>
                <a:gd fmla="*/ 2147483646 w 662" name="T90"/>
                <a:gd fmla="*/ 2147483646 h 506" name="T91"/>
                <a:gd fmla="*/ 2147483646 w 662" name="T92"/>
                <a:gd fmla="*/ 2147483646 h 506" name="T93"/>
                <a:gd fmla="*/ 2147483646 w 662" name="T94"/>
                <a:gd fmla="*/ 2147483646 h 506" name="T95"/>
                <a:gd fmla="*/ 2147483646 w 662" name="T96"/>
                <a:gd fmla="*/ 2147483646 h 506" name="T97"/>
                <a:gd fmla="*/ 2147483646 w 662" name="T98"/>
                <a:gd fmla="*/ 2147483646 h 506" name="T99"/>
                <a:gd fmla="*/ 2147483646 w 662" name="T100"/>
                <a:gd fmla="*/ 2147483646 h 506" name="T101"/>
                <a:gd fmla="*/ 2147483646 w 662" name="T102"/>
                <a:gd fmla="*/ 2147483646 h 506" name="T103"/>
                <a:gd fmla="*/ 2147483646 w 662" name="T104"/>
                <a:gd fmla="*/ 2147483646 h 506" name="T105"/>
                <a:gd fmla="*/ 2147483646 w 662" name="T106"/>
                <a:gd fmla="*/ 2147483646 h 506" name="T107"/>
                <a:gd fmla="*/ 2147483646 w 662" name="T108"/>
                <a:gd fmla="*/ 2147483646 h 506" name="T109"/>
                <a:gd fmla="*/ 2147483646 w 662" name="T110"/>
                <a:gd fmla="*/ 2147483646 h 506" name="T111"/>
                <a:gd fmla="*/ 2147483646 w 662" name="T112"/>
                <a:gd fmla="*/ 2147483646 h 506" name="T113"/>
                <a:gd fmla="*/ 2147483646 w 662" name="T114"/>
                <a:gd fmla="*/ 0 h 506" name="T115"/>
                <a:gd fmla="*/ 2147483646 w 662" name="T116"/>
                <a:gd fmla="*/ 2147483646 h 50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w 662" name="T177"/>
                <a:gd fmla="*/ 0 h 506" name="T178"/>
                <a:gd fmla="*/ 662 w 662" name="T179"/>
                <a:gd fmla="*/ 506 h 506" name="T180"/>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T180" l="T177" r="T179" t="T178"/>
              <a:pathLst>
                <a:path h="506" w="662">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5" name="chenying0907 15"/>
            <p:cNvSpPr/>
            <p:nvPr/>
          </p:nvSpPr>
          <p:spPr bwMode="auto">
            <a:xfrm>
              <a:off x="3825477" y="4274581"/>
              <a:ext cx="432940" cy="440187"/>
            </a:xfrm>
            <a:custGeom>
              <a:gdLst>
                <a:gd fmla="*/ 2147483646 w 374" name="T0"/>
                <a:gd fmla="*/ 2147483646 h 381" name="T1"/>
                <a:gd fmla="*/ 2147483646 w 374" name="T2"/>
                <a:gd fmla="*/ 2147483646 h 381" name="T3"/>
                <a:gd fmla="*/ 2147483646 w 374" name="T4"/>
                <a:gd fmla="*/ 2147483646 h 381" name="T5"/>
                <a:gd fmla="*/ 2147483646 w 374" name="T6"/>
                <a:gd fmla="*/ 2147483646 h 381" name="T7"/>
                <a:gd fmla="*/ 2147483646 w 374" name="T8"/>
                <a:gd fmla="*/ 2147483646 h 381" name="T9"/>
                <a:gd fmla="*/ 2147483646 w 374" name="T10"/>
                <a:gd fmla="*/ 2147483646 h 381" name="T11"/>
                <a:gd fmla="*/ 2147483646 w 374" name="T12"/>
                <a:gd fmla="*/ 2147483646 h 381" name="T13"/>
                <a:gd fmla="*/ 2147483646 w 374" name="T14"/>
                <a:gd fmla="*/ 2147483646 h 381" name="T15"/>
                <a:gd fmla="*/ 2147483646 w 374" name="T16"/>
                <a:gd fmla="*/ 2147483646 h 381" name="T17"/>
                <a:gd fmla="*/ 2147483646 w 374" name="T18"/>
                <a:gd fmla="*/ 2147483646 h 381" name="T19"/>
                <a:gd fmla="*/ 2147483646 w 374" name="T20"/>
                <a:gd fmla="*/ 2147483646 h 381" name="T21"/>
                <a:gd fmla="*/ 2147483646 w 374" name="T22"/>
                <a:gd fmla="*/ 2147483646 h 381" name="T23"/>
                <a:gd fmla="*/ 2147483646 w 374" name="T24"/>
                <a:gd fmla="*/ 2147483646 h 381" name="T25"/>
                <a:gd fmla="*/ 2147483646 w 374" name="T26"/>
                <a:gd fmla="*/ 2147483646 h 381" name="T27"/>
                <a:gd fmla="*/ 0 w 374" name="T28"/>
                <a:gd fmla="*/ 2147483646 h 381" name="T29"/>
                <a:gd fmla="*/ 2147483646 w 374" name="T30"/>
                <a:gd fmla="*/ 2147483646 h 381" name="T31"/>
                <a:gd fmla="*/ 2147483646 w 374" name="T32"/>
                <a:gd fmla="*/ 2147483646 h 381" name="T33"/>
                <a:gd fmla="*/ 2147483646 w 374" name="T34"/>
                <a:gd fmla="*/ 2147483646 h 381" name="T35"/>
                <a:gd fmla="*/ 2147483646 w 374" name="T36"/>
                <a:gd fmla="*/ 2147483646 h 381" name="T37"/>
                <a:gd fmla="*/ 2147483646 w 374" name="T38"/>
                <a:gd fmla="*/ 2147483646 h 381" name="T39"/>
                <a:gd fmla="*/ 2147483646 w 374" name="T40"/>
                <a:gd fmla="*/ 2147483646 h 381" name="T41"/>
                <a:gd fmla="*/ 2147483646 w 374" name="T42"/>
                <a:gd fmla="*/ 2147483646 h 381" name="T43"/>
                <a:gd fmla="*/ 2147483646 w 374" name="T44"/>
                <a:gd fmla="*/ 2147483646 h 381" name="T45"/>
                <a:gd fmla="*/ 2147483646 w 374" name="T46"/>
                <a:gd fmla="*/ 2147483646 h 381" name="T47"/>
                <a:gd fmla="*/ 2147483646 w 374" name="T48"/>
                <a:gd fmla="*/ 2147483646 h 381" name="T49"/>
                <a:gd fmla="*/ 2147483646 w 374" name="T50"/>
                <a:gd fmla="*/ 2147483646 h 381" name="T51"/>
                <a:gd fmla="*/ 2147483646 w 374" name="T52"/>
                <a:gd fmla="*/ 2147483646 h 381" name="T53"/>
                <a:gd fmla="*/ 2147483646 w 374" name="T54"/>
                <a:gd fmla="*/ 2147483646 h 381" name="T55"/>
                <a:gd fmla="*/ 2147483646 w 374" name="T56"/>
                <a:gd fmla="*/ 2147483646 h 381" name="T57"/>
                <a:gd fmla="*/ 2147483646 w 374" name="T58"/>
                <a:gd fmla="*/ 2147483646 h 381" name="T59"/>
                <a:gd fmla="*/ 2147483646 w 374" name="T60"/>
                <a:gd fmla="*/ 2147483646 h 381" name="T61"/>
                <a:gd fmla="*/ 2147483646 w 374" name="T62"/>
                <a:gd fmla="*/ 2147483646 h 381" name="T63"/>
                <a:gd fmla="*/ 2147483646 w 374" name="T64"/>
                <a:gd fmla="*/ 2147483646 h 381" name="T65"/>
                <a:gd fmla="*/ 2147483646 w 374" name="T66"/>
                <a:gd fmla="*/ 2147483646 h 381" name="T67"/>
                <a:gd fmla="*/ 2147483646 w 374" name="T68"/>
                <a:gd fmla="*/ 2147483646 h 381" name="T69"/>
                <a:gd fmla="*/ 2147483646 w 374" name="T70"/>
                <a:gd fmla="*/ 2147483646 h 381" name="T71"/>
                <a:gd fmla="*/ 2147483646 w 374" name="T72"/>
                <a:gd fmla="*/ 2147483646 h 381" name="T73"/>
                <a:gd fmla="*/ 2147483646 w 374" name="T74"/>
                <a:gd fmla="*/ 2147483646 h 381" name="T75"/>
                <a:gd fmla="*/ 2147483646 w 374" name="T76"/>
                <a:gd fmla="*/ 2147483646 h 381" name="T77"/>
                <a:gd fmla="*/ 2147483646 w 374" name="T78"/>
                <a:gd fmla="*/ 2147483646 h 381" name="T79"/>
                <a:gd fmla="*/ 2147483646 w 374" name="T80"/>
                <a:gd fmla="*/ 2147483646 h 381" name="T81"/>
                <a:gd fmla="*/ 2147483646 w 374" name="T82"/>
                <a:gd fmla="*/ 2147483646 h 381" name="T83"/>
                <a:gd fmla="*/ 2147483646 w 374" name="T84"/>
                <a:gd fmla="*/ 2147483646 h 381" name="T85"/>
                <a:gd fmla="*/ 2147483646 w 374" name="T86"/>
                <a:gd fmla="*/ 2147483646 h 381" name="T87"/>
                <a:gd fmla="*/ 2147483646 w 374" name="T88"/>
                <a:gd fmla="*/ 2147483646 h 381" name="T89"/>
                <a:gd fmla="*/ 2147483646 w 374" name="T90"/>
                <a:gd fmla="*/ 2147483646 h 381" name="T91"/>
                <a:gd fmla="*/ 2147483646 w 374" name="T92"/>
                <a:gd fmla="*/ 2147483646 h 381"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374" name="T141"/>
                <a:gd fmla="*/ 0 h 381" name="T142"/>
                <a:gd fmla="*/ 374 w 374" name="T143"/>
                <a:gd fmla="*/ 381 h 381"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381" w="374">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6" name="chenying0907 16"/>
            <p:cNvSpPr/>
            <p:nvPr/>
          </p:nvSpPr>
          <p:spPr bwMode="auto">
            <a:xfrm>
              <a:off x="3825477" y="3423922"/>
              <a:ext cx="492913" cy="878518"/>
            </a:xfrm>
            <a:custGeom>
              <a:gdLst>
                <a:gd fmla="*/ 2147483646 w 425" name="T0"/>
                <a:gd fmla="*/ 2147483646 h 763" name="T1"/>
                <a:gd fmla="*/ 2147483646 w 425" name="T2"/>
                <a:gd fmla="*/ 2147483646 h 763" name="T3"/>
                <a:gd fmla="*/ 2147483646 w 425" name="T4"/>
                <a:gd fmla="*/ 2147483646 h 763" name="T5"/>
                <a:gd fmla="*/ 2147483646 w 425" name="T6"/>
                <a:gd fmla="*/ 2147483646 h 763" name="T7"/>
                <a:gd fmla="*/ 2147483646 w 425" name="T8"/>
                <a:gd fmla="*/ 2147483646 h 763" name="T9"/>
                <a:gd fmla="*/ 2147483646 w 425" name="T10"/>
                <a:gd fmla="*/ 2147483646 h 763" name="T11"/>
                <a:gd fmla="*/ 2147483646 w 425" name="T12"/>
                <a:gd fmla="*/ 2147483646 h 763" name="T13"/>
                <a:gd fmla="*/ 2147483646 w 425" name="T14"/>
                <a:gd fmla="*/ 2147483646 h 763" name="T15"/>
                <a:gd fmla="*/ 2147483646 w 425" name="T16"/>
                <a:gd fmla="*/ 2147483646 h 763" name="T17"/>
                <a:gd fmla="*/ 2147483646 w 425" name="T18"/>
                <a:gd fmla="*/ 2147483646 h 763" name="T19"/>
                <a:gd fmla="*/ 2147483646 w 425" name="T20"/>
                <a:gd fmla="*/ 2147483646 h 763" name="T21"/>
                <a:gd fmla="*/ 2147483646 w 425" name="T22"/>
                <a:gd fmla="*/ 2147483646 h 763" name="T23"/>
                <a:gd fmla="*/ 2147483646 w 425" name="T24"/>
                <a:gd fmla="*/ 2147483646 h 763" name="T25"/>
                <a:gd fmla="*/ 2147483646 w 425" name="T26"/>
                <a:gd fmla="*/ 2147483646 h 763" name="T27"/>
                <a:gd fmla="*/ 2147483646 w 425" name="T28"/>
                <a:gd fmla="*/ 2147483646 h 763" name="T29"/>
                <a:gd fmla="*/ 2147483646 w 425" name="T30"/>
                <a:gd fmla="*/ 2147483646 h 763" name="T31"/>
                <a:gd fmla="*/ 2147483646 w 425" name="T32"/>
                <a:gd fmla="*/ 2147483646 h 763" name="T33"/>
                <a:gd fmla="*/ 2147483646 w 425" name="T34"/>
                <a:gd fmla="*/ 2147483646 h 763" name="T35"/>
                <a:gd fmla="*/ 2147483646 w 425" name="T36"/>
                <a:gd fmla="*/ 2147483646 h 763" name="T37"/>
                <a:gd fmla="*/ 2147483646 w 425" name="T38"/>
                <a:gd fmla="*/ 2147483646 h 763" name="T39"/>
                <a:gd fmla="*/ 2147483646 w 425" name="T40"/>
                <a:gd fmla="*/ 2147483646 h 763" name="T41"/>
                <a:gd fmla="*/ 2147483646 w 425" name="T42"/>
                <a:gd fmla="*/ 2147483646 h 763" name="T43"/>
                <a:gd fmla="*/ 2147483646 w 425" name="T44"/>
                <a:gd fmla="*/ 2147483646 h 763" name="T45"/>
                <a:gd fmla="*/ 2147483646 w 425" name="T46"/>
                <a:gd fmla="*/ 2147483646 h 763" name="T47"/>
                <a:gd fmla="*/ 2147483646 w 425" name="T48"/>
                <a:gd fmla="*/ 2147483646 h 763" name="T49"/>
                <a:gd fmla="*/ 2147483646 w 425" name="T50"/>
                <a:gd fmla="*/ 2147483646 h 763" name="T51"/>
                <a:gd fmla="*/ 2147483646 w 425" name="T52"/>
                <a:gd fmla="*/ 2147483646 h 763" name="T53"/>
                <a:gd fmla="*/ 2147483646 w 425" name="T54"/>
                <a:gd fmla="*/ 2147483646 h 763" name="T55"/>
                <a:gd fmla="*/ 2147483646 w 425" name="T56"/>
                <a:gd fmla="*/ 2147483646 h 763" name="T57"/>
                <a:gd fmla="*/ 2147483646 w 425" name="T58"/>
                <a:gd fmla="*/ 2147483646 h 763" name="T59"/>
                <a:gd fmla="*/ 2147483646 w 425" name="T60"/>
                <a:gd fmla="*/ 2147483646 h 763" name="T61"/>
                <a:gd fmla="*/ 2147483646 w 425" name="T62"/>
                <a:gd fmla="*/ 2147483646 h 763" name="T63"/>
                <a:gd fmla="*/ 2147483646 w 425" name="T64"/>
                <a:gd fmla="*/ 2147483646 h 763" name="T65"/>
                <a:gd fmla="*/ 2147483646 w 425" name="T66"/>
                <a:gd fmla="*/ 2147483646 h 763" name="T67"/>
                <a:gd fmla="*/ 2147483646 w 425" name="T68"/>
                <a:gd fmla="*/ 2147483646 h 763" name="T69"/>
                <a:gd fmla="*/ 2147483646 w 425" name="T70"/>
                <a:gd fmla="*/ 2147483646 h 763" name="T71"/>
                <a:gd fmla="*/ 2147483646 w 425" name="T72"/>
                <a:gd fmla="*/ 2147483646 h 763" name="T73"/>
                <a:gd fmla="*/ 2147483646 w 425" name="T74"/>
                <a:gd fmla="*/ 2147483646 h 763" name="T75"/>
                <a:gd fmla="*/ 2147483646 w 425" name="T76"/>
                <a:gd fmla="*/ 2147483646 h 763" name="T77"/>
                <a:gd fmla="*/ 2147483646 w 425" name="T78"/>
                <a:gd fmla="*/ 2147483646 h 763" name="T79"/>
                <a:gd fmla="*/ 2147483646 w 425" name="T80"/>
                <a:gd fmla="*/ 2147483646 h 763" name="T81"/>
                <a:gd fmla="*/ 2147483646 w 425" name="T82"/>
                <a:gd fmla="*/ 2147483646 h 763" name="T83"/>
                <a:gd fmla="*/ 2147483646 w 425" name="T84"/>
                <a:gd fmla="*/ 2147483646 h 763" name="T85"/>
                <a:gd fmla="*/ 2147483646 w 425" name="T86"/>
                <a:gd fmla="*/ 2147483646 h 763" name="T87"/>
                <a:gd fmla="*/ 2147483646 w 425" name="T88"/>
                <a:gd fmla="*/ 2147483646 h 763" name="T89"/>
                <a:gd fmla="*/ 2147483646 w 425" name="T90"/>
                <a:gd fmla="*/ 2147483646 h 763" name="T91"/>
                <a:gd fmla="*/ 2147483646 w 425" name="T92"/>
                <a:gd fmla="*/ 2147483646 h 763" name="T93"/>
                <a:gd fmla="*/ 2147483646 w 425" name="T94"/>
                <a:gd fmla="*/ 2147483646 h 763" name="T95"/>
                <a:gd fmla="*/ 2147483646 w 425" name="T96"/>
                <a:gd fmla="*/ 2147483646 h 763" name="T97"/>
                <a:gd fmla="*/ 2147483646 w 425" name="T98"/>
                <a:gd fmla="*/ 2147483646 h 763" name="T99"/>
                <a:gd fmla="*/ 2147483646 w 425" name="T100"/>
                <a:gd fmla="*/ 2147483646 h 763" name="T101"/>
                <a:gd fmla="*/ 2147483646 w 425" name="T102"/>
                <a:gd fmla="*/ 0 h 763" name="T103"/>
                <a:gd fmla="*/ 2147483646 w 425" name="T104"/>
                <a:gd fmla="*/ 2147483646 h 763" name="T105"/>
                <a:gd fmla="*/ 2147483646 w 425" name="T106"/>
                <a:gd fmla="*/ 2147483646 h 763" name="T107"/>
                <a:gd fmla="*/ 2147483646 w 425" name="T108"/>
                <a:gd fmla="*/ 2147483646 h 763" name="T109"/>
                <a:gd fmla="*/ 2147483646 w 425" name="T110"/>
                <a:gd fmla="*/ 2147483646 h 763" name="T111"/>
                <a:gd fmla="*/ 2147483646 w 425" name="T112"/>
                <a:gd fmla="*/ 2147483646 h 763" name="T113"/>
                <a:gd fmla="*/ 2147483646 w 425" name="T114"/>
                <a:gd fmla="*/ 2147483646 h 763" name="T115"/>
                <a:gd fmla="*/ 2147483646 w 425" name="T116"/>
                <a:gd fmla="*/ 2147483646 h 763" name="T117"/>
                <a:gd fmla="*/ 2147483646 w 425" name="T118"/>
                <a:gd fmla="*/ 2147483646 h 763" name="T119"/>
                <a:gd fmla="*/ 2147483646 w 425" name="T120"/>
                <a:gd fmla="*/ 2147483646 h 763" name="T121"/>
                <a:gd fmla="*/ 2147483646 w 425" name="T122"/>
                <a:gd fmla="*/ 2147483646 h 763" name="T123"/>
                <a:gd fmla="*/ 2147483646 w 425" name="T124"/>
                <a:gd fmla="*/ 2147483646 h 763"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60000 65536" name="T186"/>
                <a:gd fmla="*/ 0 60000 65536" name="T187"/>
                <a:gd fmla="*/ 0 60000 65536" name="T188"/>
                <a:gd fmla="*/ 0 w 425" name="T189"/>
                <a:gd fmla="*/ 0 h 763" name="T190"/>
                <a:gd fmla="*/ 425 w 425" name="T191"/>
                <a:gd fmla="*/ 763 h 763" name="T192"/>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b="T192" l="T189" r="T191" t="T190"/>
              <a:pathLst>
                <a:path h="763" w="425">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7" name="chenying0907 17"/>
            <p:cNvSpPr/>
            <p:nvPr/>
          </p:nvSpPr>
          <p:spPr bwMode="auto">
            <a:xfrm>
              <a:off x="4252794" y="3264192"/>
              <a:ext cx="331733" cy="718788"/>
            </a:xfrm>
            <a:custGeom>
              <a:gdLst>
                <a:gd fmla="*/ 2147483646 w 286" name="T0"/>
                <a:gd fmla="*/ 2147483646 h 625" name="T1"/>
                <a:gd fmla="*/ 2147483646 w 286" name="T2"/>
                <a:gd fmla="*/ 2147483646 h 625" name="T3"/>
                <a:gd fmla="*/ 2147483646 w 286" name="T4"/>
                <a:gd fmla="*/ 2147483646 h 625" name="T5"/>
                <a:gd fmla="*/ 2147483646 w 286" name="T6"/>
                <a:gd fmla="*/ 2147483646 h 625" name="T7"/>
                <a:gd fmla="*/ 2147483646 w 286" name="T8"/>
                <a:gd fmla="*/ 2147483646 h 625" name="T9"/>
                <a:gd fmla="*/ 2147483646 w 286" name="T10"/>
                <a:gd fmla="*/ 2147483646 h 625" name="T11"/>
                <a:gd fmla="*/ 2147483646 w 286" name="T12"/>
                <a:gd fmla="*/ 2147483646 h 625" name="T13"/>
                <a:gd fmla="*/ 2147483646 w 286" name="T14"/>
                <a:gd fmla="*/ 2147483646 h 625" name="T15"/>
                <a:gd fmla="*/ 2147483646 w 286" name="T16"/>
                <a:gd fmla="*/ 2147483646 h 625" name="T17"/>
                <a:gd fmla="*/ 2147483646 w 286" name="T18"/>
                <a:gd fmla="*/ 2147483646 h 625" name="T19"/>
                <a:gd fmla="*/ 2147483646 w 286" name="T20"/>
                <a:gd fmla="*/ 2147483646 h 625" name="T21"/>
                <a:gd fmla="*/ 2147483646 w 286" name="T22"/>
                <a:gd fmla="*/ 2147483646 h 625" name="T23"/>
                <a:gd fmla="*/ 2147483646 w 286" name="T24"/>
                <a:gd fmla="*/ 2147483646 h 625" name="T25"/>
                <a:gd fmla="*/ 2147483646 w 286" name="T26"/>
                <a:gd fmla="*/ 2147483646 h 625" name="T27"/>
                <a:gd fmla="*/ 2147483646 w 286" name="T28"/>
                <a:gd fmla="*/ 2147483646 h 625" name="T29"/>
                <a:gd fmla="*/ 2147483646 w 286" name="T30"/>
                <a:gd fmla="*/ 2147483646 h 625" name="T31"/>
                <a:gd fmla="*/ 2147483646 w 286" name="T32"/>
                <a:gd fmla="*/ 2147483646 h 625" name="T33"/>
                <a:gd fmla="*/ 2147483646 w 286" name="T34"/>
                <a:gd fmla="*/ 2147483646 h 625" name="T35"/>
                <a:gd fmla="*/ 2147483646 w 286" name="T36"/>
                <a:gd fmla="*/ 2147483646 h 625" name="T37"/>
                <a:gd fmla="*/ 2147483646 w 286" name="T38"/>
                <a:gd fmla="*/ 2147483646 h 625" name="T39"/>
                <a:gd fmla="*/ 2147483646 w 286" name="T40"/>
                <a:gd fmla="*/ 2147483646 h 625" name="T41"/>
                <a:gd fmla="*/ 2147483646 w 286" name="T42"/>
                <a:gd fmla="*/ 2147483646 h 625" name="T43"/>
                <a:gd fmla="*/ 2147483646 w 286" name="T44"/>
                <a:gd fmla="*/ 2147483646 h 625" name="T45"/>
                <a:gd fmla="*/ 2147483646 w 286" name="T46"/>
                <a:gd fmla="*/ 2147483646 h 625" name="T47"/>
                <a:gd fmla="*/ 2147483646 w 286" name="T48"/>
                <a:gd fmla="*/ 2147483646 h 625" name="T49"/>
                <a:gd fmla="*/ 2147483646 w 286" name="T50"/>
                <a:gd fmla="*/ 2147483646 h 625" name="T51"/>
                <a:gd fmla="*/ 2147483646 w 286" name="T52"/>
                <a:gd fmla="*/ 2147483646 h 625" name="T53"/>
                <a:gd fmla="*/ 2147483646 w 286" name="T54"/>
                <a:gd fmla="*/ 2147483646 h 625" name="T55"/>
                <a:gd fmla="*/ 2147483646 w 286" name="T56"/>
                <a:gd fmla="*/ 2147483646 h 625" name="T57"/>
                <a:gd fmla="*/ 2147483646 w 286" name="T58"/>
                <a:gd fmla="*/ 2147483646 h 625" name="T59"/>
                <a:gd fmla="*/ 2147483646 w 286" name="T60"/>
                <a:gd fmla="*/ 2147483646 h 625" name="T61"/>
                <a:gd fmla="*/ 2147483646 w 286" name="T62"/>
                <a:gd fmla="*/ 2147483646 h 625" name="T63"/>
                <a:gd fmla="*/ 2147483646 w 286" name="T64"/>
                <a:gd fmla="*/ 2147483646 h 625" name="T65"/>
                <a:gd fmla="*/ 2147483646 w 286" name="T66"/>
                <a:gd fmla="*/ 2147483646 h 625" name="T67"/>
                <a:gd fmla="*/ 2147483646 w 286" name="T68"/>
                <a:gd fmla="*/ 2147483646 h 625" name="T69"/>
                <a:gd fmla="*/ 2147483646 w 286" name="T70"/>
                <a:gd fmla="*/ 2147483646 h 625" name="T71"/>
                <a:gd fmla="*/ 2147483646 w 286" name="T72"/>
                <a:gd fmla="*/ 2147483646 h 625" name="T73"/>
                <a:gd fmla="*/ 2147483646 w 286" name="T74"/>
                <a:gd fmla="*/ 2147483646 h 625" name="T75"/>
                <a:gd fmla="*/ 2147483646 w 286" name="T76"/>
                <a:gd fmla="*/ 2147483646 h 625" name="T77"/>
                <a:gd fmla="*/ 2147483646 w 286" name="T78"/>
                <a:gd fmla="*/ 2147483646 h 625" name="T79"/>
                <a:gd fmla="*/ 2147483646 w 286" name="T80"/>
                <a:gd fmla="*/ 2147483646 h 625" name="T81"/>
                <a:gd fmla="*/ 2147483646 w 286" name="T82"/>
                <a:gd fmla="*/ 2147483646 h 625"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w 286" name="T126"/>
                <a:gd fmla="*/ 0 h 625" name="T127"/>
                <a:gd fmla="*/ 286 w 286" name="T128"/>
                <a:gd fmla="*/ 625 h 625" name="T129"/>
              </a:gd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b="T129" l="T126" r="T128" t="T127"/>
              <a:pathLst>
                <a:path h="625" w="286">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8" name="chenying0907 18"/>
            <p:cNvSpPr/>
            <p:nvPr/>
          </p:nvSpPr>
          <p:spPr bwMode="auto">
            <a:xfrm>
              <a:off x="4168456" y="4488174"/>
              <a:ext cx="528523" cy="609207"/>
            </a:xfrm>
            <a:custGeom>
              <a:gdLst>
                <a:gd fmla="*/ 2147483646 w 457" name="T0"/>
                <a:gd fmla="*/ 2147483646 h 529" name="T1"/>
                <a:gd fmla="*/ 2147483646 w 457" name="T2"/>
                <a:gd fmla="*/ 2147483646 h 529" name="T3"/>
                <a:gd fmla="*/ 2147483646 w 457" name="T4"/>
                <a:gd fmla="*/ 2147483646 h 529" name="T5"/>
                <a:gd fmla="*/ 2147483646 w 457" name="T6"/>
                <a:gd fmla="*/ 2147483646 h 529" name="T7"/>
                <a:gd fmla="*/ 2147483646 w 457" name="T8"/>
                <a:gd fmla="*/ 2147483646 h 529" name="T9"/>
                <a:gd fmla="*/ 2147483646 w 457" name="T10"/>
                <a:gd fmla="*/ 2147483646 h 529" name="T11"/>
                <a:gd fmla="*/ 2147483646 w 457" name="T12"/>
                <a:gd fmla="*/ 2147483646 h 529" name="T13"/>
                <a:gd fmla="*/ 2147483646 w 457" name="T14"/>
                <a:gd fmla="*/ 2147483646 h 529" name="T15"/>
                <a:gd fmla="*/ 2147483646 w 457" name="T16"/>
                <a:gd fmla="*/ 2147483646 h 529" name="T17"/>
                <a:gd fmla="*/ 2147483646 w 457" name="T18"/>
                <a:gd fmla="*/ 2147483646 h 529" name="T19"/>
                <a:gd fmla="*/ 2147483646 w 457" name="T20"/>
                <a:gd fmla="*/ 2147483646 h 529" name="T21"/>
                <a:gd fmla="*/ 2147483646 w 457" name="T22"/>
                <a:gd fmla="*/ 2147483646 h 529" name="T23"/>
                <a:gd fmla="*/ 2147483646 w 457" name="T24"/>
                <a:gd fmla="*/ 2147483646 h 529" name="T25"/>
                <a:gd fmla="*/ 2147483646 w 457" name="T26"/>
                <a:gd fmla="*/ 895910898 h 529" name="T27"/>
                <a:gd fmla="*/ 2147483646 w 457" name="T28"/>
                <a:gd fmla="*/ 2147483646 h 529" name="T29"/>
                <a:gd fmla="*/ 2147483646 w 457" name="T30"/>
                <a:gd fmla="*/ 2147483646 h 529" name="T31"/>
                <a:gd fmla="*/ 2147483646 w 457" name="T32"/>
                <a:gd fmla="*/ 2147483646 h 529" name="T33"/>
                <a:gd fmla="*/ 2147483646 w 457" name="T34"/>
                <a:gd fmla="*/ 2147483646 h 529" name="T35"/>
                <a:gd fmla="*/ 2147483646 w 457" name="T36"/>
                <a:gd fmla="*/ 2147483646 h 529" name="T37"/>
                <a:gd fmla="*/ 1814727673 w 457" name="T38"/>
                <a:gd fmla="*/ 2147483646 h 529" name="T39"/>
                <a:gd fmla="*/ 2147483646 w 457" name="T40"/>
                <a:gd fmla="*/ 2147483646 h 529" name="T41"/>
                <a:gd fmla="*/ 2147483646 w 457" name="T42"/>
                <a:gd fmla="*/ 2147483646 h 529" name="T43"/>
                <a:gd fmla="*/ 2147483646 w 457" name="T44"/>
                <a:gd fmla="*/ 2147483646 h 529" name="T45"/>
                <a:gd fmla="*/ 2147483646 w 457" name="T46"/>
                <a:gd fmla="*/ 2147483646 h 529" name="T47"/>
                <a:gd fmla="*/ 2147483646 w 457" name="T48"/>
                <a:gd fmla="*/ 2147483646 h 529" name="T49"/>
                <a:gd fmla="*/ 2147483646 w 457" name="T50"/>
                <a:gd fmla="*/ 2147483646 h 529" name="T51"/>
                <a:gd fmla="*/ 2147483646 w 457" name="T52"/>
                <a:gd fmla="*/ 2147483646 h 529" name="T53"/>
                <a:gd fmla="*/ 2147483646 w 457" name="T54"/>
                <a:gd fmla="*/ 2147483646 h 529" name="T55"/>
                <a:gd fmla="*/ 2147483646 w 457" name="T56"/>
                <a:gd fmla="*/ 2147483646 h 529" name="T57"/>
                <a:gd fmla="*/ 2147483646 w 457" name="T58"/>
                <a:gd fmla="*/ 2147483646 h 529" name="T59"/>
                <a:gd fmla="*/ 2147483646 w 457" name="T60"/>
                <a:gd fmla="*/ 2147483646 h 529" name="T61"/>
                <a:gd fmla="*/ 2147483646 w 457" name="T62"/>
                <a:gd fmla="*/ 2147483646 h 529" name="T63"/>
                <a:gd fmla="*/ 2147483646 w 457" name="T64"/>
                <a:gd fmla="*/ 2147483646 h 529" name="T65"/>
                <a:gd fmla="*/ 2147483646 w 457" name="T66"/>
                <a:gd fmla="*/ 2147483646 h 529" name="T67"/>
                <a:gd fmla="*/ 2147483646 w 457" name="T68"/>
                <a:gd fmla="*/ 2147483646 h 529" name="T69"/>
                <a:gd fmla="*/ 2147483646 w 457" name="T70"/>
                <a:gd fmla="*/ 2147483646 h 529" name="T71"/>
                <a:gd fmla="*/ 2147483646 w 457" name="T72"/>
                <a:gd fmla="*/ 2147483646 h 529" name="T73"/>
                <a:gd fmla="*/ 2147483646 w 457" name="T74"/>
                <a:gd fmla="*/ 2147483646 h 529" name="T75"/>
                <a:gd fmla="*/ 2147483646 w 457" name="T76"/>
                <a:gd fmla="*/ 2147483646 h 529" name="T77"/>
                <a:gd fmla="*/ 2147483646 w 457" name="T78"/>
                <a:gd fmla="*/ 2147483646 h 529" name="T79"/>
                <a:gd fmla="*/ 2147483646 w 457" name="T80"/>
                <a:gd fmla="*/ 2147483646 h 529" name="T81"/>
                <a:gd fmla="*/ 2147483646 w 457" name="T82"/>
                <a:gd fmla="*/ 2147483646 h 529" name="T83"/>
                <a:gd fmla="*/ 2147483646 w 457" name="T84"/>
                <a:gd fmla="*/ 2147483646 h 529" name="T85"/>
                <a:gd fmla="*/ 2147483646 w 457" name="T86"/>
                <a:gd fmla="*/ 2147483646 h 529" name="T87"/>
                <a:gd fmla="*/ 2147483646 w 457" name="T88"/>
                <a:gd fmla="*/ 2147483646 h 529" name="T89"/>
                <a:gd fmla="*/ 2147483646 w 457" name="T90"/>
                <a:gd fmla="*/ 2147483646 h 529" name="T91"/>
                <a:gd fmla="*/ 2147483646 w 457" name="T92"/>
                <a:gd fmla="*/ 2147483646 h 529" name="T93"/>
                <a:gd fmla="*/ 2147483646 w 457" name="T94"/>
                <a:gd fmla="*/ 2147483646 h 529" name="T95"/>
                <a:gd fmla="*/ 2147483646 w 457" name="T96"/>
                <a:gd fmla="*/ 2147483646 h 529"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457" name="T147"/>
                <a:gd fmla="*/ 0 h 529" name="T148"/>
                <a:gd fmla="*/ 457 w 457" name="T149"/>
                <a:gd fmla="*/ 529 h 529"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29" w="457">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49" name="chenying0907 19"/>
            <p:cNvSpPr/>
            <p:nvPr/>
          </p:nvSpPr>
          <p:spPr bwMode="auto">
            <a:xfrm>
              <a:off x="4106607" y="4140852"/>
              <a:ext cx="745929" cy="462477"/>
            </a:xfrm>
            <a:custGeom>
              <a:gdLst>
                <a:gd fmla="*/ 2147483646 w 645" name="T0"/>
                <a:gd fmla="*/ 2147483646 h 402" name="T1"/>
                <a:gd fmla="*/ 2147483646 w 645" name="T2"/>
                <a:gd fmla="*/ 2147483646 h 402" name="T3"/>
                <a:gd fmla="*/ 2147483646 w 645" name="T4"/>
                <a:gd fmla="*/ 2147483646 h 402" name="T5"/>
                <a:gd fmla="*/ 2147483646 w 645" name="T6"/>
                <a:gd fmla="*/ 2147483646 h 402" name="T7"/>
                <a:gd fmla="*/ 2147483646 w 645" name="T8"/>
                <a:gd fmla="*/ 2147483646 h 402" name="T9"/>
                <a:gd fmla="*/ 2147483646 w 645" name="T10"/>
                <a:gd fmla="*/ 2147483646 h 402" name="T11"/>
                <a:gd fmla="*/ 2147483646 w 645" name="T12"/>
                <a:gd fmla="*/ 2147483646 h 402" name="T13"/>
                <a:gd fmla="*/ 2147483646 w 645" name="T14"/>
                <a:gd fmla="*/ 2147483646 h 402" name="T15"/>
                <a:gd fmla="*/ 2147483646 w 645" name="T16"/>
                <a:gd fmla="*/ 2147483646 h 402" name="T17"/>
                <a:gd fmla="*/ 2147483646 w 645" name="T18"/>
                <a:gd fmla="*/ 2147483646 h 402" name="T19"/>
                <a:gd fmla="*/ 2147483646 w 645" name="T20"/>
                <a:gd fmla="*/ 2147483646 h 402" name="T21"/>
                <a:gd fmla="*/ 2147483646 w 645" name="T22"/>
                <a:gd fmla="*/ 2147483646 h 402" name="T23"/>
                <a:gd fmla="*/ 2147483646 w 645" name="T24"/>
                <a:gd fmla="*/ 2147483646 h 402" name="T25"/>
                <a:gd fmla="*/ 2147483646 w 645" name="T26"/>
                <a:gd fmla="*/ 2147483646 h 402" name="T27"/>
                <a:gd fmla="*/ 2147483646 w 645" name="T28"/>
                <a:gd fmla="*/ 2147483646 h 402" name="T29"/>
                <a:gd fmla="*/ 2147483646 w 645" name="T30"/>
                <a:gd fmla="*/ 2147483646 h 402" name="T31"/>
                <a:gd fmla="*/ 2147483646 w 645" name="T32"/>
                <a:gd fmla="*/ 2147483646 h 402" name="T33"/>
                <a:gd fmla="*/ 2147483646 w 645" name="T34"/>
                <a:gd fmla="*/ 2147483646 h 402" name="T35"/>
                <a:gd fmla="*/ 2147483646 w 645" name="T36"/>
                <a:gd fmla="*/ 2147483646 h 402" name="T37"/>
                <a:gd fmla="*/ 2147483646 w 645" name="T38"/>
                <a:gd fmla="*/ 2147483646 h 402" name="T39"/>
                <a:gd fmla="*/ 2147483646 w 645" name="T40"/>
                <a:gd fmla="*/ 2147483646 h 402" name="T41"/>
                <a:gd fmla="*/ 2147483646 w 645" name="T42"/>
                <a:gd fmla="*/ 2147483646 h 402" name="T43"/>
                <a:gd fmla="*/ 2147483646 w 645" name="T44"/>
                <a:gd fmla="*/ 2147483646 h 402" name="T45"/>
                <a:gd fmla="*/ 2147483646 w 645" name="T46"/>
                <a:gd fmla="*/ 2147483646 h 402" name="T47"/>
                <a:gd fmla="*/ 2147483646 w 645" name="T48"/>
                <a:gd fmla="*/ 2147483646 h 402" name="T49"/>
                <a:gd fmla="*/ 2147483646 w 645" name="T50"/>
                <a:gd fmla="*/ 2147483646 h 402" name="T51"/>
                <a:gd fmla="*/ 2147483646 w 645" name="T52"/>
                <a:gd fmla="*/ 2147483646 h 402" name="T53"/>
                <a:gd fmla="*/ 2147483646 w 645" name="T54"/>
                <a:gd fmla="*/ 2147483646 h 402" name="T55"/>
                <a:gd fmla="*/ 2147483646 w 645" name="T56"/>
                <a:gd fmla="*/ 2147483646 h 402" name="T57"/>
                <a:gd fmla="*/ 2147483646 w 645" name="T58"/>
                <a:gd fmla="*/ 2147483646 h 402" name="T59"/>
                <a:gd fmla="*/ 2147483646 w 645" name="T60"/>
                <a:gd fmla="*/ 2147483646 h 402" name="T61"/>
                <a:gd fmla="*/ 2147483646 w 645" name="T62"/>
                <a:gd fmla="*/ 2147483646 h 402" name="T63"/>
                <a:gd fmla="*/ 2147483646 w 645" name="T64"/>
                <a:gd fmla="*/ 2147483646 h 402" name="T65"/>
                <a:gd fmla="*/ 2147483646 w 645" name="T66"/>
                <a:gd fmla="*/ 2147483646 h 402" name="T67"/>
                <a:gd fmla="*/ 2147483646 w 645" name="T68"/>
                <a:gd fmla="*/ 2147483646 h 402" name="T69"/>
                <a:gd fmla="*/ 2147483646 w 645" name="T70"/>
                <a:gd fmla="*/ 2147483646 h 402" name="T71"/>
                <a:gd fmla="*/ 2147483646 w 645" name="T72"/>
                <a:gd fmla="*/ 2147483646 h 402" name="T73"/>
                <a:gd fmla="*/ 2147483646 w 645" name="T74"/>
                <a:gd fmla="*/ 2147483646 h 402" name="T75"/>
                <a:gd fmla="*/ 2147483646 w 645" name="T76"/>
                <a:gd fmla="*/ 2147483646 h 402" name="T77"/>
                <a:gd fmla="*/ 2147483646 w 645" name="T78"/>
                <a:gd fmla="*/ 2147483646 h 402" name="T79"/>
                <a:gd fmla="*/ 2147483646 w 645" name="T80"/>
                <a:gd fmla="*/ 2147483646 h 402" name="T81"/>
                <a:gd fmla="*/ 2147483646 w 645" name="T82"/>
                <a:gd fmla="*/ 2147483646 h 402" name="T83"/>
                <a:gd fmla="*/ 2147483646 w 645" name="T84"/>
                <a:gd fmla="*/ 2147483646 h 402" name="T85"/>
                <a:gd fmla="*/ 2147483646 w 645" name="T86"/>
                <a:gd fmla="*/ 2147483646 h 402" name="T87"/>
                <a:gd fmla="*/ 2147483646 w 645" name="T88"/>
                <a:gd fmla="*/ 2147483646 h 402" name="T89"/>
                <a:gd fmla="*/ 2147483646 w 645" name="T90"/>
                <a:gd fmla="*/ 0 h 402" name="T91"/>
                <a:gd fmla="*/ 2147483646 w 645" name="T92"/>
                <a:gd fmla="*/ 2147483646 h 402" name="T93"/>
                <a:gd fmla="*/ 2147483646 w 645" name="T94"/>
                <a:gd fmla="*/ 893168760 h 402"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w 645" name="T144"/>
                <a:gd fmla="*/ 0 h 402" name="T145"/>
                <a:gd fmla="*/ 645 w 645" name="T146"/>
                <a:gd fmla="*/ 402 h 402" name="T147"/>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T147" l="T144" r="T146" t="T145"/>
              <a:pathLst>
                <a:path h="402" w="645">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0" name="chenying0907 20"/>
            <p:cNvSpPr/>
            <p:nvPr/>
          </p:nvSpPr>
          <p:spPr bwMode="auto">
            <a:xfrm>
              <a:off x="4271536" y="4993371"/>
              <a:ext cx="774043" cy="612921"/>
            </a:xfrm>
            <a:custGeom>
              <a:gdLst>
                <a:gd fmla="*/ 2147483646 w 669" name="T0"/>
                <a:gd fmla="*/ 2147483646 h 532" name="T1"/>
                <a:gd fmla="*/ 2147483646 w 669" name="T2"/>
                <a:gd fmla="*/ 2147483646 h 532" name="T3"/>
                <a:gd fmla="*/ 2147483646 w 669" name="T4"/>
                <a:gd fmla="*/ 2147483646 h 532" name="T5"/>
                <a:gd fmla="*/ 2147483646 w 669" name="T6"/>
                <a:gd fmla="*/ 2147483646 h 532" name="T7"/>
                <a:gd fmla="*/ 2147483646 w 669" name="T8"/>
                <a:gd fmla="*/ 2147483646 h 532" name="T9"/>
                <a:gd fmla="*/ 2147483646 w 669" name="T10"/>
                <a:gd fmla="*/ 2147483646 h 532" name="T11"/>
                <a:gd fmla="*/ 2147483646 w 669" name="T12"/>
                <a:gd fmla="*/ 2147483646 h 532" name="T13"/>
                <a:gd fmla="*/ 2147483646 w 669" name="T14"/>
                <a:gd fmla="*/ 2147483646 h 532" name="T15"/>
                <a:gd fmla="*/ 2147483646 w 669" name="T16"/>
                <a:gd fmla="*/ 2147483646 h 532" name="T17"/>
                <a:gd fmla="*/ 2147483646 w 669" name="T18"/>
                <a:gd fmla="*/ 2147483646 h 532" name="T19"/>
                <a:gd fmla="*/ 2147483646 w 669" name="T20"/>
                <a:gd fmla="*/ 2147483646 h 532" name="T21"/>
                <a:gd fmla="*/ 2147483646 w 669" name="T22"/>
                <a:gd fmla="*/ 2147483646 h 532" name="T23"/>
                <a:gd fmla="*/ 2147483646 w 669" name="T24"/>
                <a:gd fmla="*/ 2147483646 h 532" name="T25"/>
                <a:gd fmla="*/ 2147483646 w 669" name="T26"/>
                <a:gd fmla="*/ 2147483646 h 532" name="T27"/>
                <a:gd fmla="*/ 2147483646 w 669" name="T28"/>
                <a:gd fmla="*/ 2147483646 h 532" name="T29"/>
                <a:gd fmla="*/ 2147483646 w 669" name="T30"/>
                <a:gd fmla="*/ 2147483646 h 532" name="T31"/>
                <a:gd fmla="*/ 2147483646 w 669" name="T32"/>
                <a:gd fmla="*/ 2147483646 h 532" name="T33"/>
                <a:gd fmla="*/ 2147483646 w 669" name="T34"/>
                <a:gd fmla="*/ 2147483646 h 532" name="T35"/>
                <a:gd fmla="*/ 2147483646 w 669" name="T36"/>
                <a:gd fmla="*/ 2147483646 h 532" name="T37"/>
                <a:gd fmla="*/ 2147483646 w 669" name="T38"/>
                <a:gd fmla="*/ 2147483646 h 532" name="T39"/>
                <a:gd fmla="*/ 2147483646 w 669" name="T40"/>
                <a:gd fmla="*/ 2147483646 h 532" name="T41"/>
                <a:gd fmla="*/ 2147483646 w 669" name="T42"/>
                <a:gd fmla="*/ 2147483646 h 532" name="T43"/>
                <a:gd fmla="*/ 2147483646 w 669" name="T44"/>
                <a:gd fmla="*/ 2147483646 h 532" name="T45"/>
                <a:gd fmla="*/ 2147483646 w 669" name="T46"/>
                <a:gd fmla="*/ 2147483646 h 532" name="T47"/>
                <a:gd fmla="*/ 2147483646 w 669" name="T48"/>
                <a:gd fmla="*/ 2147483646 h 532" name="T49"/>
                <a:gd fmla="*/ 2147483646 w 669" name="T50"/>
                <a:gd fmla="*/ 2147483646 h 532" name="T51"/>
                <a:gd fmla="*/ 2147483646 w 669" name="T52"/>
                <a:gd fmla="*/ 2147483646 h 532" name="T53"/>
                <a:gd fmla="*/ 2147483646 w 669" name="T54"/>
                <a:gd fmla="*/ 2147483646 h 532" name="T55"/>
                <a:gd fmla="*/ 2147483646 w 669" name="T56"/>
                <a:gd fmla="*/ 2147483646 h 532" name="T57"/>
                <a:gd fmla="*/ 2147483646 w 669" name="T58"/>
                <a:gd fmla="*/ 2147483646 h 532" name="T59"/>
                <a:gd fmla="*/ 2147483646 w 669" name="T60"/>
                <a:gd fmla="*/ 2147483646 h 532" name="T61"/>
                <a:gd fmla="*/ 2147483646 w 669" name="T62"/>
                <a:gd fmla="*/ 2147483646 h 532" name="T63"/>
                <a:gd fmla="*/ 2147483646 w 669" name="T64"/>
                <a:gd fmla="*/ 2147483646 h 532" name="T65"/>
                <a:gd fmla="*/ 2147483646 w 669" name="T66"/>
                <a:gd fmla="*/ 2147483646 h 532" name="T67"/>
                <a:gd fmla="*/ 2147483646 w 669" name="T68"/>
                <a:gd fmla="*/ 2147483646 h 532" name="T69"/>
                <a:gd fmla="*/ 2147483646 w 669" name="T70"/>
                <a:gd fmla="*/ 2147483646 h 532" name="T71"/>
                <a:gd fmla="*/ 2147483646 w 669" name="T72"/>
                <a:gd fmla="*/ 2147483646 h 532" name="T73"/>
                <a:gd fmla="*/ 2147483646 w 669" name="T74"/>
                <a:gd fmla="*/ 2147483646 h 532" name="T75"/>
                <a:gd fmla="*/ 2147483646 w 669" name="T76"/>
                <a:gd fmla="*/ 2147483646 h 532" name="T77"/>
                <a:gd fmla="*/ 2147483646 w 669" name="T78"/>
                <a:gd fmla="*/ 2147483646 h 532" name="T79"/>
                <a:gd fmla="*/ 2147483646 w 669" name="T80"/>
                <a:gd fmla="*/ 2147483646 h 532" name="T81"/>
                <a:gd fmla="*/ 2147483646 w 669" name="T82"/>
                <a:gd fmla="*/ 2147483646 h 532" name="T83"/>
                <a:gd fmla="*/ 2147483646 w 669" name="T84"/>
                <a:gd fmla="*/ 2147483646 h 532" name="T85"/>
                <a:gd fmla="*/ 2147483646 w 669" name="T86"/>
                <a:gd fmla="*/ 2147483646 h 532" name="T87"/>
                <a:gd fmla="*/ 2147483646 w 669" name="T88"/>
                <a:gd fmla="*/ 2147483646 h 532" name="T89"/>
                <a:gd fmla="*/ 2147483646 w 669" name="T90"/>
                <a:gd fmla="*/ 2147483646 h 532" name="T91"/>
                <a:gd fmla="*/ 2147483646 w 669" name="T92"/>
                <a:gd fmla="*/ 2147483646 h 532" name="T93"/>
                <a:gd fmla="*/ 2147483646 w 669" name="T94"/>
                <a:gd fmla="*/ 2147483646 h 532" name="T95"/>
                <a:gd fmla="*/ 2147483646 w 669" name="T96"/>
                <a:gd fmla="*/ 2147483646 h 532"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669" name="T147"/>
                <a:gd fmla="*/ 0 h 532" name="T148"/>
                <a:gd fmla="*/ 669 w 669" name="T149"/>
                <a:gd fmla="*/ 532 h 532"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32" w="669">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1" name="chenying0907 21"/>
            <p:cNvSpPr/>
            <p:nvPr/>
          </p:nvSpPr>
          <p:spPr bwMode="auto">
            <a:xfrm>
              <a:off x="4637004" y="4465887"/>
              <a:ext cx="466675" cy="627779"/>
            </a:xfrm>
            <a:custGeom>
              <a:gdLst>
                <a:gd fmla="*/ 2147483646 w 403" name="T0"/>
                <a:gd fmla="*/ 2147483646 h 545" name="T1"/>
                <a:gd fmla="*/ 2147483646 w 403" name="T2"/>
                <a:gd fmla="*/ 2147483646 h 545" name="T3"/>
                <a:gd fmla="*/ 2147483646 w 403" name="T4"/>
                <a:gd fmla="*/ 2147483646 h 545" name="T5"/>
                <a:gd fmla="*/ 2147483646 w 403" name="T6"/>
                <a:gd fmla="*/ 2147483646 h 545" name="T7"/>
                <a:gd fmla="*/ 2147483646 w 403" name="T8"/>
                <a:gd fmla="*/ 2147483646 h 545" name="T9"/>
                <a:gd fmla="*/ 2147483646 w 403" name="T10"/>
                <a:gd fmla="*/ 2147483646 h 545" name="T11"/>
                <a:gd fmla="*/ 2147483646 w 403" name="T12"/>
                <a:gd fmla="*/ 2147483646 h 545" name="T13"/>
                <a:gd fmla="*/ 2147483646 w 403" name="T14"/>
                <a:gd fmla="*/ 2147483646 h 545" name="T15"/>
                <a:gd fmla="*/ 2147483646 w 403" name="T16"/>
                <a:gd fmla="*/ 2147483646 h 545" name="T17"/>
                <a:gd fmla="*/ 2147483646 w 403" name="T18"/>
                <a:gd fmla="*/ 2147483646 h 545" name="T19"/>
                <a:gd fmla="*/ 2147483646 w 403" name="T20"/>
                <a:gd fmla="*/ 2147483646 h 545" name="T21"/>
                <a:gd fmla="*/ 2147483646 w 403" name="T22"/>
                <a:gd fmla="*/ 2147483646 h 545" name="T23"/>
                <a:gd fmla="*/ 2147483646 w 403" name="T24"/>
                <a:gd fmla="*/ 2147483646 h 545" name="T25"/>
                <a:gd fmla="*/ 2147483646 w 403" name="T26"/>
                <a:gd fmla="*/ 2147483646 h 545" name="T27"/>
                <a:gd fmla="*/ 0 w 403" name="T28"/>
                <a:gd fmla="*/ 2147483646 h 545" name="T29"/>
                <a:gd fmla="*/ 2147483646 w 403" name="T30"/>
                <a:gd fmla="*/ 2147483646 h 545" name="T31"/>
                <a:gd fmla="*/ 2147483646 w 403" name="T32"/>
                <a:gd fmla="*/ 2147483646 h 545" name="T33"/>
                <a:gd fmla="*/ 2147483646 w 403" name="T34"/>
                <a:gd fmla="*/ 2147483646 h 545" name="T35"/>
                <a:gd fmla="*/ 2147483646 w 403" name="T36"/>
                <a:gd fmla="*/ 2147483646 h 545" name="T37"/>
                <a:gd fmla="*/ 2147483646 w 403" name="T38"/>
                <a:gd fmla="*/ 2147483646 h 545" name="T39"/>
                <a:gd fmla="*/ 2147483646 w 403" name="T40"/>
                <a:gd fmla="*/ 2147483646 h 545" name="T41"/>
                <a:gd fmla="*/ 2147483646 w 403" name="T42"/>
                <a:gd fmla="*/ 2147483646 h 545" name="T43"/>
                <a:gd fmla="*/ 2147483646 w 403" name="T44"/>
                <a:gd fmla="*/ 2147483646 h 545" name="T45"/>
                <a:gd fmla="*/ 2147483646 w 403" name="T46"/>
                <a:gd fmla="*/ 2147483646 h 545" name="T47"/>
                <a:gd fmla="*/ 2147483646 w 403" name="T48"/>
                <a:gd fmla="*/ 2147483646 h 545" name="T49"/>
                <a:gd fmla="*/ 2147483646 w 403" name="T50"/>
                <a:gd fmla="*/ 2147483646 h 545" name="T51"/>
                <a:gd fmla="*/ 2147483646 w 403" name="T52"/>
                <a:gd fmla="*/ 2147483646 h 545" name="T53"/>
                <a:gd fmla="*/ 2147483646 w 403" name="T54"/>
                <a:gd fmla="*/ 2147483646 h 545" name="T55"/>
                <a:gd fmla="*/ 2147483646 w 403" name="T56"/>
                <a:gd fmla="*/ 2147483646 h 545" name="T57"/>
                <a:gd fmla="*/ 2147483646 w 403" name="T58"/>
                <a:gd fmla="*/ 2147483646 h 545" name="T59"/>
                <a:gd fmla="*/ 2147483646 w 403" name="T60"/>
                <a:gd fmla="*/ 2147483646 h 545" name="T61"/>
                <a:gd fmla="*/ 2147483646 w 403" name="T62"/>
                <a:gd fmla="*/ 2147483646 h 545" name="T63"/>
                <a:gd fmla="*/ 2147483646 w 403" name="T64"/>
                <a:gd fmla="*/ 2147483646 h 545" name="T65"/>
                <a:gd fmla="*/ 2147483646 w 403" name="T66"/>
                <a:gd fmla="*/ 2147483646 h 545" name="T67"/>
                <a:gd fmla="*/ 2147483646 w 403" name="T68"/>
                <a:gd fmla="*/ 2147483646 h 545" name="T69"/>
                <a:gd fmla="*/ 2147483646 w 403" name="T70"/>
                <a:gd fmla="*/ 2147483646 h 545" name="T71"/>
                <a:gd fmla="*/ 2147483646 w 403" name="T72"/>
                <a:gd fmla="*/ 2147483646 h 545" name="T73"/>
                <a:gd fmla="*/ 2147483646 w 403" name="T74"/>
                <a:gd fmla="*/ 2147483646 h 545" name="T75"/>
                <a:gd fmla="*/ 2147483646 w 403" name="T76"/>
                <a:gd fmla="*/ 2147483646 h 545" name="T77"/>
                <a:gd fmla="*/ 2147483646 w 403" name="T78"/>
                <a:gd fmla="*/ 2147483646 h 545" name="T79"/>
                <a:gd fmla="*/ 2147483646 w 403" name="T80"/>
                <a:gd fmla="*/ 2147483646 h 545" name="T81"/>
                <a:gd fmla="*/ 2147483646 w 403" name="T82"/>
                <a:gd fmla="*/ 2147483646 h 545" name="T83"/>
                <a:gd fmla="*/ 2147483646 w 403" name="T84"/>
                <a:gd fmla="*/ 2147483646 h 545" name="T85"/>
                <a:gd fmla="*/ 2147483646 w 403" name="T86"/>
                <a:gd fmla="*/ 2147483646 h 545" name="T87"/>
                <a:gd fmla="*/ 2147483646 w 403" name="T88"/>
                <a:gd fmla="*/ 2147483646 h 545" name="T89"/>
                <a:gd fmla="*/ 2147483646 w 403" name="T90"/>
                <a:gd fmla="*/ 2147483646 h 545" name="T91"/>
                <a:gd fmla="*/ 2147483646 w 403" name="T92"/>
                <a:gd fmla="*/ 2147483646 h 545" name="T93"/>
                <a:gd fmla="*/ 2147483646 w 403" name="T94"/>
                <a:gd fmla="*/ 2147483646 h 545" name="T95"/>
                <a:gd fmla="*/ 2147483646 w 403" name="T96"/>
                <a:gd fmla="*/ 2147483646 h 545"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403" name="T147"/>
                <a:gd fmla="*/ 0 h 545" name="T148"/>
                <a:gd fmla="*/ 403 w 403" name="T149"/>
                <a:gd fmla="*/ 545 h 545"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545" w="402">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2" name="chenying0907 22"/>
            <p:cNvSpPr/>
            <p:nvPr/>
          </p:nvSpPr>
          <p:spPr bwMode="auto">
            <a:xfrm>
              <a:off x="4878775" y="4631190"/>
              <a:ext cx="429191" cy="523769"/>
            </a:xfrm>
            <a:custGeom>
              <a:gdLst>
                <a:gd fmla="*/ 2147483646 w 371" name="T0"/>
                <a:gd fmla="*/ 2147483646 h 456" name="T1"/>
                <a:gd fmla="*/ 2147483646 w 371" name="T2"/>
                <a:gd fmla="*/ 2147483646 h 456" name="T3"/>
                <a:gd fmla="*/ 2147483646 w 371" name="T4"/>
                <a:gd fmla="*/ 2147483646 h 456" name="T5"/>
                <a:gd fmla="*/ 2147483646 w 371" name="T6"/>
                <a:gd fmla="*/ 2147483646 h 456" name="T7"/>
                <a:gd fmla="*/ 2147483646 w 371" name="T8"/>
                <a:gd fmla="*/ 2147483646 h 456" name="T9"/>
                <a:gd fmla="*/ 2147483646 w 371" name="T10"/>
                <a:gd fmla="*/ 2147483646 h 456" name="T11"/>
                <a:gd fmla="*/ 2147483646 w 371" name="T12"/>
                <a:gd fmla="*/ 2147483646 h 456" name="T13"/>
                <a:gd fmla="*/ 2147483646 w 371" name="T14"/>
                <a:gd fmla="*/ 2147483646 h 456" name="T15"/>
                <a:gd fmla="*/ 2147483646 w 371" name="T16"/>
                <a:gd fmla="*/ 2147483646 h 456" name="T17"/>
                <a:gd fmla="*/ 2147483646 w 371" name="T18"/>
                <a:gd fmla="*/ 2147483646 h 456" name="T19"/>
                <a:gd fmla="*/ 2147483646 w 371" name="T20"/>
                <a:gd fmla="*/ 2147483646 h 456" name="T21"/>
                <a:gd fmla="*/ 2147483646 w 371" name="T22"/>
                <a:gd fmla="*/ 2147483646 h 456" name="T23"/>
                <a:gd fmla="*/ 2147483646 w 371" name="T24"/>
                <a:gd fmla="*/ 2147483646 h 456" name="T25"/>
                <a:gd fmla="*/ 2147483646 w 371" name="T26"/>
                <a:gd fmla="*/ 2147483646 h 456" name="T27"/>
                <a:gd fmla="*/ 2147483646 w 371" name="T28"/>
                <a:gd fmla="*/ 2147483646 h 456" name="T29"/>
                <a:gd fmla="*/ 2147483646 w 371" name="T30"/>
                <a:gd fmla="*/ 2147483646 h 456" name="T31"/>
                <a:gd fmla="*/ 0 w 371" name="T32"/>
                <a:gd fmla="*/ 2147483646 h 456" name="T33"/>
                <a:gd fmla="*/ 2147483646 w 371" name="T34"/>
                <a:gd fmla="*/ 2147483646 h 456" name="T35"/>
                <a:gd fmla="*/ 2147483646 w 371" name="T36"/>
                <a:gd fmla="*/ 2147483646 h 456" name="T37"/>
                <a:gd fmla="*/ 2147483646 w 371" name="T38"/>
                <a:gd fmla="*/ 2147483646 h 456" name="T39"/>
                <a:gd fmla="*/ 2147483646 w 371" name="T40"/>
                <a:gd fmla="*/ 2147483646 h 456" name="T41"/>
                <a:gd fmla="*/ 2147483646 w 371" name="T42"/>
                <a:gd fmla="*/ 2147483646 h 456" name="T43"/>
                <a:gd fmla="*/ 2147483646 w 371" name="T44"/>
                <a:gd fmla="*/ 2147483646 h 456" name="T45"/>
                <a:gd fmla="*/ 2147483646 w 371" name="T46"/>
                <a:gd fmla="*/ 2147483646 h 456" name="T47"/>
                <a:gd fmla="*/ 2147483646 w 371" name="T48"/>
                <a:gd fmla="*/ 2147483646 h 456" name="T49"/>
                <a:gd fmla="*/ 2147483646 w 371" name="T50"/>
                <a:gd fmla="*/ 2147483646 h 456" name="T51"/>
                <a:gd fmla="*/ 2147483646 w 371" name="T52"/>
                <a:gd fmla="*/ 2147483646 h 456" name="T53"/>
                <a:gd fmla="*/ 2147483646 w 371" name="T54"/>
                <a:gd fmla="*/ 2147483646 h 456" name="T55"/>
                <a:gd fmla="*/ 2147483646 w 371" name="T56"/>
                <a:gd fmla="*/ 2147483646 h 456" name="T57"/>
                <a:gd fmla="*/ 2147483646 w 371" name="T58"/>
                <a:gd fmla="*/ 2147483646 h 456" name="T59"/>
                <a:gd fmla="*/ 2147483646 w 371" name="T60"/>
                <a:gd fmla="*/ 2147483646 h 456" name="T61"/>
                <a:gd fmla="*/ 2147483646 w 371" name="T62"/>
                <a:gd fmla="*/ 2147483646 h 456" name="T63"/>
                <a:gd fmla="*/ 2147483646 w 371" name="T64"/>
                <a:gd fmla="*/ 2147483646 h 456" name="T65"/>
                <a:gd fmla="*/ 2147483646 w 371" name="T66"/>
                <a:gd fmla="*/ 2147483646 h 456" name="T67"/>
                <a:gd fmla="*/ 2147483646 w 371" name="T68"/>
                <a:gd fmla="*/ 2147483646 h 456" name="T69"/>
                <a:gd fmla="*/ 2147483646 w 371" name="T70"/>
                <a:gd fmla="*/ 2147483646 h 456" name="T71"/>
                <a:gd fmla="*/ 2147483646 w 371" name="T72"/>
                <a:gd fmla="*/ 2147483646 h 456" name="T73"/>
                <a:gd fmla="*/ 2147483646 w 371" name="T74"/>
                <a:gd fmla="*/ 2147483646 h 456" name="T75"/>
                <a:gd fmla="*/ 2147483646 w 371" name="T76"/>
                <a:gd fmla="*/ 2147483646 h 456" name="T77"/>
                <a:gd fmla="*/ 2147483646 w 371" name="T78"/>
                <a:gd fmla="*/ 2147483646 h 456" name="T79"/>
                <a:gd fmla="*/ 2147483646 w 371" name="T80"/>
                <a:gd fmla="*/ 2147483646 h 456" name="T81"/>
                <a:gd fmla="*/ 2147483646 w 371" name="T82"/>
                <a:gd fmla="*/ 2147483646 h 456" name="T83"/>
                <a:gd fmla="*/ 2147483646 w 371" name="T84"/>
                <a:gd fmla="*/ 2147483646 h 456" name="T85"/>
                <a:gd fmla="*/ 2147483646 w 371" name="T86"/>
                <a:gd fmla="*/ 2147483646 h 456" name="T87"/>
                <a:gd fmla="*/ 2147483646 w 371" name="T88"/>
                <a:gd fmla="*/ 2147483646 h 456" name="T89"/>
                <a:gd fmla="*/ 2147483646 w 371" name="T90"/>
                <a:gd fmla="*/ 2147483646 h 456" name="T91"/>
                <a:gd fmla="*/ 2147483646 w 371" name="T92"/>
                <a:gd fmla="*/ 2147483646 h 456" name="T93"/>
                <a:gd fmla="*/ 2147483646 w 371" name="T94"/>
                <a:gd fmla="*/ 2147483646 h 456" name="T95"/>
                <a:gd fmla="*/ 2147483646 w 371" name="T96"/>
                <a:gd fmla="*/ 2147483646 h 456" name="T97"/>
                <a:gd fmla="*/ 2147483646 w 371" name="T98"/>
                <a:gd fmla="*/ 2147483646 h 456" name="T99"/>
                <a:gd fmla="*/ 2147483646 w 371" name="T100"/>
                <a:gd fmla="*/ 2147483646 h 456" name="T101"/>
                <a:gd fmla="*/ 2147483646 w 371" name="T102"/>
                <a:gd fmla="*/ 889434824 h 456" name="T103"/>
                <a:gd fmla="*/ 2147483646 w 371" name="T104"/>
                <a:gd fmla="*/ 2147483646 h 45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371" name="T159"/>
                <a:gd fmla="*/ 0 h 456" name="T160"/>
                <a:gd fmla="*/ 371 w 371" name="T161"/>
                <a:gd fmla="*/ 456 h 456"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456" w="371">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3" name="chenying0907 23"/>
            <p:cNvSpPr/>
            <p:nvPr/>
          </p:nvSpPr>
          <p:spPr bwMode="auto">
            <a:xfrm>
              <a:off x="5066194" y="4298725"/>
              <a:ext cx="372965" cy="429044"/>
            </a:xfrm>
            <a:custGeom>
              <a:gdLst>
                <a:gd fmla="*/ 2147483646 w 322" name="T0"/>
                <a:gd fmla="*/ 2147483646 h 372" name="T1"/>
                <a:gd fmla="*/ 2147483646 w 322" name="T2"/>
                <a:gd fmla="*/ 2147483646 h 372" name="T3"/>
                <a:gd fmla="*/ 2147483646 w 322" name="T4"/>
                <a:gd fmla="*/ 2147483646 h 372" name="T5"/>
                <a:gd fmla="*/ 2147483646 w 322" name="T6"/>
                <a:gd fmla="*/ 2147483646 h 372" name="T7"/>
                <a:gd fmla="*/ 2147483646 w 322" name="T8"/>
                <a:gd fmla="*/ 2147483646 h 372" name="T9"/>
                <a:gd fmla="*/ 2147483646 w 322" name="T10"/>
                <a:gd fmla="*/ 2147483646 h 372" name="T11"/>
                <a:gd fmla="*/ 2147483646 w 322" name="T12"/>
                <a:gd fmla="*/ 2147483646 h 372" name="T13"/>
                <a:gd fmla="*/ 2147483646 w 322" name="T14"/>
                <a:gd fmla="*/ 2147483646 h 372" name="T15"/>
                <a:gd fmla="*/ 2147483646 w 322" name="T16"/>
                <a:gd fmla="*/ 2147483646 h 372" name="T17"/>
                <a:gd fmla="*/ 2147483646 w 322" name="T18"/>
                <a:gd fmla="*/ 2147483646 h 372" name="T19"/>
                <a:gd fmla="*/ 2147483646 w 322" name="T20"/>
                <a:gd fmla="*/ 2147483646 h 372" name="T21"/>
                <a:gd fmla="*/ 2147483646 w 322" name="T22"/>
                <a:gd fmla="*/ 2147483646 h 372" name="T23"/>
                <a:gd fmla="*/ 2147483646 w 322" name="T24"/>
                <a:gd fmla="*/ 2147483646 h 372" name="T25"/>
                <a:gd fmla="*/ 2147483646 w 322" name="T26"/>
                <a:gd fmla="*/ 2147483646 h 372" name="T27"/>
                <a:gd fmla="*/ 2147483646 w 322" name="T28"/>
                <a:gd fmla="*/ 2147483646 h 372" name="T29"/>
                <a:gd fmla="*/ 2147483646 w 322" name="T30"/>
                <a:gd fmla="*/ 2147483646 h 372" name="T31"/>
                <a:gd fmla="*/ 2147483646 w 322" name="T32"/>
                <a:gd fmla="*/ 2147483646 h 372" name="T33"/>
                <a:gd fmla="*/ 2147483646 w 322" name="T34"/>
                <a:gd fmla="*/ 2147483646 h 372" name="T35"/>
                <a:gd fmla="*/ 2147483646 w 322" name="T36"/>
                <a:gd fmla="*/ 2147483646 h 372" name="T37"/>
                <a:gd fmla="*/ 2147483646 w 322" name="T38"/>
                <a:gd fmla="*/ 2147483646 h 372" name="T39"/>
                <a:gd fmla="*/ 2147483646 w 322" name="T40"/>
                <a:gd fmla="*/ 2147483646 h 372" name="T41"/>
                <a:gd fmla="*/ 2147483646 w 322" name="T42"/>
                <a:gd fmla="*/ 2147483646 h 372" name="T43"/>
                <a:gd fmla="*/ 2147483646 w 322" name="T44"/>
                <a:gd fmla="*/ 2147483646 h 372" name="T45"/>
                <a:gd fmla="*/ 2147483646 w 322" name="T46"/>
                <a:gd fmla="*/ 2147483646 h 372" name="T47"/>
                <a:gd fmla="*/ 2147483646 w 322" name="T48"/>
                <a:gd fmla="*/ 2147483646 h 372" name="T49"/>
                <a:gd fmla="*/ 2147483646 w 322" name="T50"/>
                <a:gd fmla="*/ 2147483646 h 372" name="T51"/>
                <a:gd fmla="*/ 2147483646 w 322" name="T52"/>
                <a:gd fmla="*/ 2147483646 h 372" name="T53"/>
                <a:gd fmla="*/ 2147483646 w 322" name="T54"/>
                <a:gd fmla="*/ 2147483646 h 372" name="T55"/>
                <a:gd fmla="*/ 2147483646 w 322" name="T56"/>
                <a:gd fmla="*/ 2147483646 h 372" name="T57"/>
                <a:gd fmla="*/ 2147483646 w 322" name="T58"/>
                <a:gd fmla="*/ 2147483646 h 372" name="T59"/>
                <a:gd fmla="*/ 2147483646 w 322" name="T60"/>
                <a:gd fmla="*/ 2147483646 h 372" name="T61"/>
                <a:gd fmla="*/ 2147483646 w 322" name="T62"/>
                <a:gd fmla="*/ 2147483646 h 372" name="T63"/>
                <a:gd fmla="*/ 2147483646 w 322" name="T64"/>
                <a:gd fmla="*/ 2147483646 h 372" name="T65"/>
                <a:gd fmla="*/ 2147483646 w 322" name="T66"/>
                <a:gd fmla="*/ 2147483646 h 372" name="T67"/>
                <a:gd fmla="*/ 2147483646 w 322" name="T68"/>
                <a:gd fmla="*/ 2147483646 h 372" name="T69"/>
                <a:gd fmla="*/ 2147483646 w 322" name="T70"/>
                <a:gd fmla="*/ 2147483646 h 372" name="T71"/>
                <a:gd fmla="*/ 2147483646 w 322" name="T72"/>
                <a:gd fmla="*/ 2147483646 h 372" name="T73"/>
                <a:gd fmla="*/ 2147483646 w 322" name="T74"/>
                <a:gd fmla="*/ 2147483646 h 372" name="T75"/>
                <a:gd fmla="*/ 2147483646 w 322" name="T76"/>
                <a:gd fmla="*/ 2147483646 h 372" name="T77"/>
                <a:gd fmla="*/ 2147483646 w 322" name="T78"/>
                <a:gd fmla="*/ 2147483646 h 372" name="T79"/>
                <a:gd fmla="*/ 2147483646 w 322" name="T80"/>
                <a:gd fmla="*/ 2147483646 h 372" name="T81"/>
                <a:gd fmla="*/ 2147483646 w 322" name="T82"/>
                <a:gd fmla="*/ 2147483646 h 372" name="T83"/>
                <a:gd fmla="*/ 2147483646 w 322" name="T84"/>
                <a:gd fmla="*/ 2147483646 h 372" name="T85"/>
                <a:gd fmla="*/ 2147483646 w 322" name="T86"/>
                <a:gd fmla="*/ 2147483646 h 372" name="T87"/>
                <a:gd fmla="*/ 2147483646 w 322" name="T88"/>
                <a:gd fmla="*/ 2147483646 h 372" name="T89"/>
                <a:gd fmla="*/ 2147483646 w 322" name="T90"/>
                <a:gd fmla="*/ 2147483646 h 372" name="T91"/>
                <a:gd fmla="*/ 2147483646 w 322" name="T92"/>
                <a:gd fmla="*/ 0 h 372"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322" name="T141"/>
                <a:gd fmla="*/ 0 h 372" name="T142"/>
                <a:gd fmla="*/ 322 w 322" name="T143"/>
                <a:gd fmla="*/ 372 h 372"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372" w="32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4" name="chenying0907 24"/>
            <p:cNvSpPr/>
            <p:nvPr/>
          </p:nvSpPr>
          <p:spPr bwMode="auto">
            <a:xfrm>
              <a:off x="4710097" y="3932833"/>
              <a:ext cx="468549" cy="568344"/>
            </a:xfrm>
            <a:custGeom>
              <a:gdLst>
                <a:gd fmla="*/ 2147483646 w 403" name="T0"/>
                <a:gd fmla="*/ 2147483646 h 494" name="T1"/>
                <a:gd fmla="*/ 2147483646 w 403" name="T2"/>
                <a:gd fmla="*/ 2147483646 h 494" name="T3"/>
                <a:gd fmla="*/ 2147483646 w 403" name="T4"/>
                <a:gd fmla="*/ 2147483646 h 494" name="T5"/>
                <a:gd fmla="*/ 2147483646 w 403" name="T6"/>
                <a:gd fmla="*/ 0 h 494" name="T7"/>
                <a:gd fmla="*/ 2147483646 w 403" name="T8"/>
                <a:gd fmla="*/ 2147483646 h 494" name="T9"/>
                <a:gd fmla="*/ 2147483646 w 403" name="T10"/>
                <a:gd fmla="*/ 2147483646 h 494" name="T11"/>
                <a:gd fmla="*/ 2147483646 w 403" name="T12"/>
                <a:gd fmla="*/ 2147483646 h 494" name="T13"/>
                <a:gd fmla="*/ 2147483646 w 403" name="T14"/>
                <a:gd fmla="*/ 2147483646 h 494" name="T15"/>
                <a:gd fmla="*/ 2147483646 w 403" name="T16"/>
                <a:gd fmla="*/ 2147483646 h 494" name="T17"/>
                <a:gd fmla="*/ 2147483646 w 403" name="T18"/>
                <a:gd fmla="*/ 2147483646 h 494" name="T19"/>
                <a:gd fmla="*/ 2147483646 w 403" name="T20"/>
                <a:gd fmla="*/ 2147483646 h 494" name="T21"/>
                <a:gd fmla="*/ 2147483646 w 403" name="T22"/>
                <a:gd fmla="*/ 2147483646 h 494" name="T23"/>
                <a:gd fmla="*/ 2147483646 w 403" name="T24"/>
                <a:gd fmla="*/ 2147483646 h 494" name="T25"/>
                <a:gd fmla="*/ 2147483646 w 403" name="T26"/>
                <a:gd fmla="*/ 2147483646 h 494" name="T27"/>
                <a:gd fmla="*/ 2147483646 w 403" name="T28"/>
                <a:gd fmla="*/ 2147483646 h 494" name="T29"/>
                <a:gd fmla="*/ 2147483646 w 403" name="T30"/>
                <a:gd fmla="*/ 2147483646 h 494" name="T31"/>
                <a:gd fmla="*/ 2147483646 w 403" name="T32"/>
                <a:gd fmla="*/ 2147483646 h 494" name="T33"/>
                <a:gd fmla="*/ 2147483646 w 403" name="T34"/>
                <a:gd fmla="*/ 2147483646 h 494" name="T35"/>
                <a:gd fmla="*/ 2147483646 w 403" name="T36"/>
                <a:gd fmla="*/ 2147483646 h 494" name="T37"/>
                <a:gd fmla="*/ 2147483646 w 403" name="T38"/>
                <a:gd fmla="*/ 2147483646 h 494" name="T39"/>
                <a:gd fmla="*/ 2147483646 w 403" name="T40"/>
                <a:gd fmla="*/ 2147483646 h 494" name="T41"/>
                <a:gd fmla="*/ 2147483646 w 403" name="T42"/>
                <a:gd fmla="*/ 2147483646 h 494" name="T43"/>
                <a:gd fmla="*/ 2147483646 w 403" name="T44"/>
                <a:gd fmla="*/ 2147483646 h 494" name="T45"/>
                <a:gd fmla="*/ 2147483646 w 403" name="T46"/>
                <a:gd fmla="*/ 2147483646 h 494" name="T47"/>
                <a:gd fmla="*/ 2147483646 w 403" name="T48"/>
                <a:gd fmla="*/ 2147483646 h 494" name="T49"/>
                <a:gd fmla="*/ 2147483646 w 403" name="T50"/>
                <a:gd fmla="*/ 2147483646 h 494" name="T51"/>
                <a:gd fmla="*/ 2147483646 w 403" name="T52"/>
                <a:gd fmla="*/ 2147483646 h 494" name="T53"/>
                <a:gd fmla="*/ 2147483646 w 403" name="T54"/>
                <a:gd fmla="*/ 2147483646 h 494" name="T55"/>
                <a:gd fmla="*/ 2147483646 w 403" name="T56"/>
                <a:gd fmla="*/ 2147483646 h 494" name="T57"/>
                <a:gd fmla="*/ 2147483646 w 403" name="T58"/>
                <a:gd fmla="*/ 2147483646 h 494" name="T59"/>
                <a:gd fmla="*/ 2147483646 w 403" name="T60"/>
                <a:gd fmla="*/ 2147483646 h 494" name="T61"/>
                <a:gd fmla="*/ 2147483646 w 403" name="T62"/>
                <a:gd fmla="*/ 2147483646 h 494" name="T63"/>
                <a:gd fmla="*/ 2147483646 w 403" name="T64"/>
                <a:gd fmla="*/ 2147483646 h 494" name="T65"/>
                <a:gd fmla="*/ 2147483646 w 403" name="T66"/>
                <a:gd fmla="*/ 2147483646 h 494" name="T67"/>
                <a:gd fmla="*/ 2147483646 w 403" name="T68"/>
                <a:gd fmla="*/ 2147483646 h 494" name="T69"/>
                <a:gd fmla="*/ 2147483646 w 403" name="T70"/>
                <a:gd fmla="*/ 2147483646 h 494" name="T71"/>
                <a:gd fmla="*/ 2147483646 w 403" name="T72"/>
                <a:gd fmla="*/ 2147483646 h 494" name="T73"/>
                <a:gd fmla="*/ 2147483646 w 403" name="T74"/>
                <a:gd fmla="*/ 2147483646 h 494" name="T75"/>
                <a:gd fmla="*/ 2147483646 w 403" name="T76"/>
                <a:gd fmla="*/ 2147483646 h 494" name="T77"/>
                <a:gd fmla="*/ 2147483646 w 403" name="T78"/>
                <a:gd fmla="*/ 2147483646 h 494" name="T79"/>
                <a:gd fmla="*/ 2147483646 w 403" name="T80"/>
                <a:gd fmla="*/ 2147483646 h 494" name="T81"/>
                <a:gd fmla="*/ 2147483646 w 403" name="T82"/>
                <a:gd fmla="*/ 2147483646 h 494" name="T83"/>
                <a:gd fmla="*/ 2147483646 w 403" name="T84"/>
                <a:gd fmla="*/ 2147483646 h 494" name="T85"/>
                <a:gd fmla="*/ 2147483646 w 403" name="T86"/>
                <a:gd fmla="*/ 2147483646 h 494" name="T87"/>
                <a:gd fmla="*/ 2147483646 w 403" name="T88"/>
                <a:gd fmla="*/ 2147483646 h 494" name="T89"/>
                <a:gd fmla="*/ 2147483646 w 403" name="T90"/>
                <a:gd fmla="*/ 2147483646 h 494" name="T91"/>
                <a:gd fmla="*/ 2147483646 w 403" name="T92"/>
                <a:gd fmla="*/ 2147483646 h 494" name="T93"/>
                <a:gd fmla="*/ 2147483646 w 403" name="T94"/>
                <a:gd fmla="*/ 2147483646 h 494" name="T95"/>
                <a:gd fmla="*/ 2147483646 w 403" name="T96"/>
                <a:gd fmla="*/ 2147483646 h 494" name="T97"/>
                <a:gd fmla="*/ 2147483646 w 403" name="T98"/>
                <a:gd fmla="*/ 2147483646 h 494" name="T99"/>
                <a:gd fmla="*/ 2147483646 w 403" name="T100"/>
                <a:gd fmla="*/ 2147483646 h 494" name="T101"/>
                <a:gd fmla="*/ 2147483646 w 403" name="T102"/>
                <a:gd fmla="*/ 2147483646 h 494"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403" name="T156"/>
                <a:gd fmla="*/ 0 h 494" name="T157"/>
                <a:gd fmla="*/ 403 w 403" name="T158"/>
                <a:gd fmla="*/ 494 h 494"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492" w="402">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5" name="chenying0907 25"/>
            <p:cNvSpPr/>
            <p:nvPr/>
          </p:nvSpPr>
          <p:spPr bwMode="auto">
            <a:xfrm>
              <a:off x="4800058" y="3277192"/>
              <a:ext cx="123697" cy="176447"/>
            </a:xfrm>
            <a:custGeom>
              <a:gdLst>
                <a:gd fmla="*/ 2147483646 w 107" name="T0"/>
                <a:gd fmla="*/ 2147483646 h 154" name="T1"/>
                <a:gd fmla="*/ 2147483646 w 107" name="T2"/>
                <a:gd fmla="*/ 0 h 154" name="T3"/>
                <a:gd fmla="*/ 2147483646 w 107" name="T4"/>
                <a:gd fmla="*/ 2147483646 h 154" name="T5"/>
                <a:gd fmla="*/ 2147483646 w 107" name="T6"/>
                <a:gd fmla="*/ 2147483646 h 154" name="T7"/>
                <a:gd fmla="*/ 2147483646 w 107" name="T8"/>
                <a:gd fmla="*/ 2147483646 h 154" name="T9"/>
                <a:gd fmla="*/ 2147483646 w 107" name="T10"/>
                <a:gd fmla="*/ 2147483646 h 154" name="T11"/>
                <a:gd fmla="*/ 2147483646 w 107" name="T12"/>
                <a:gd fmla="*/ 2147483646 h 154" name="T13"/>
                <a:gd fmla="*/ 2147483646 w 107" name="T14"/>
                <a:gd fmla="*/ 2147483646 h 154" name="T15"/>
                <a:gd fmla="*/ 2147483646 w 107" name="T16"/>
                <a:gd fmla="*/ 2147483646 h 154" name="T17"/>
                <a:gd fmla="*/ 2147483646 w 107" name="T18"/>
                <a:gd fmla="*/ 2147483646 h 154" name="T19"/>
                <a:gd fmla="*/ 2147483646 w 107" name="T20"/>
                <a:gd fmla="*/ 2147483646 h 154" name="T21"/>
                <a:gd fmla="*/ 1802171503 w 107" name="T22"/>
                <a:gd fmla="*/ 2147483646 h 154" name="T23"/>
                <a:gd fmla="*/ 900623042 w 107" name="T24"/>
                <a:gd fmla="*/ 2147483646 h 154" name="T25"/>
                <a:gd fmla="*/ 2147483646 w 107" name="T26"/>
                <a:gd fmla="*/ 2147483646 h 154" name="T27"/>
                <a:gd fmla="*/ 2147483646 w 107" name="T28"/>
                <a:gd fmla="*/ 2147483646 h 154" name="T29"/>
                <a:gd fmla="*/ 2147483646 w 107" name="T30"/>
                <a:gd fmla="*/ 2147483646 h 154" name="T31"/>
                <a:gd fmla="*/ 2147483646 w 107" name="T32"/>
                <a:gd fmla="*/ 2147483646 h 154" name="T33"/>
                <a:gd fmla="*/ 2147483646 w 107" name="T34"/>
                <a:gd fmla="*/ 2147483646 h 154" name="T35"/>
                <a:gd fmla="*/ 2147483646 w 107" name="T36"/>
                <a:gd fmla="*/ 2147483646 h 154" name="T37"/>
                <a:gd fmla="*/ 2147483646 w 107" name="T38"/>
                <a:gd fmla="*/ 2147483646 h 154" name="T39"/>
                <a:gd fmla="*/ 2147483646 w 107" name="T40"/>
                <a:gd fmla="*/ 2147483646 h 154" name="T41"/>
                <a:gd fmla="*/ 2147483646 w 107" name="T42"/>
                <a:gd fmla="*/ 2147483646 h 154" name="T43"/>
                <a:gd fmla="*/ 2147483646 w 107" name="T44"/>
                <a:gd fmla="*/ 2147483646 h 154" name="T45"/>
                <a:gd fmla="*/ 2147483646 w 107" name="T46"/>
                <a:gd fmla="*/ 2147483646 h 154" name="T47"/>
                <a:gd fmla="*/ 2147483646 w 107" name="T48"/>
                <a:gd fmla="*/ 2147483646 h 154" name="T49"/>
                <a:gd fmla="*/ 2147483646 w 107" name="T50"/>
                <a:gd fmla="*/ 2147483646 h 154" name="T51"/>
                <a:gd fmla="*/ 2147483646 w 107" name="T52"/>
                <a:gd fmla="*/ 2147483646 h 154" name="T53"/>
                <a:gd fmla="*/ 2147483646 w 107" name="T54"/>
                <a:gd fmla="*/ 2147483646 h 154" name="T55"/>
                <a:gd fmla="*/ 2147483646 w 107" name="T56"/>
                <a:gd fmla="*/ 2147483646 h 154"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w 107" name="T87"/>
                <a:gd fmla="*/ 0 h 154" name="T88"/>
                <a:gd fmla="*/ 107 w 107" name="T89"/>
                <a:gd fmla="*/ 154 h 154" name="T90"/>
              </a:gd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b="T90" l="T87" r="T89" t="T88"/>
              <a:pathLst>
                <a:path h="154" w="107">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6" name="chenying0907 26"/>
            <p:cNvSpPr/>
            <p:nvPr/>
          </p:nvSpPr>
          <p:spPr bwMode="auto">
            <a:xfrm>
              <a:off x="4680110" y="3197327"/>
              <a:ext cx="163055" cy="174589"/>
            </a:xfrm>
            <a:custGeom>
              <a:gdLst>
                <a:gd fmla="*/ 2147483646 w 141" name="T0"/>
                <a:gd fmla="*/ 2147483646 h 152" name="T1"/>
                <a:gd fmla="*/ 2147483646 w 141" name="T2"/>
                <a:gd fmla="*/ 2147483646 h 152" name="T3"/>
                <a:gd fmla="*/ 2147483646 w 141" name="T4"/>
                <a:gd fmla="*/ 2147483646 h 152" name="T5"/>
                <a:gd fmla="*/ 2147483646 w 141" name="T6"/>
                <a:gd fmla="*/ 2147483646 h 152" name="T7"/>
                <a:gd fmla="*/ 2147483646 w 141" name="T8"/>
                <a:gd fmla="*/ 2147483646 h 152" name="T9"/>
                <a:gd fmla="*/ 2147483646 w 141" name="T10"/>
                <a:gd fmla="*/ 2147483646 h 152" name="T11"/>
                <a:gd fmla="*/ 2147483646 w 141" name="T12"/>
                <a:gd fmla="*/ 2147483646 h 152" name="T13"/>
                <a:gd fmla="*/ 2147483646 w 141" name="T14"/>
                <a:gd fmla="*/ 2147483646 h 152" name="T15"/>
                <a:gd fmla="*/ 2147483646 w 141" name="T16"/>
                <a:gd fmla="*/ 2147483646 h 152" name="T17"/>
                <a:gd fmla="*/ 2147483646 w 141" name="T18"/>
                <a:gd fmla="*/ 2147483646 h 152" name="T19"/>
                <a:gd fmla="*/ 2147483646 w 141" name="T20"/>
                <a:gd fmla="*/ 2147483646 h 152" name="T21"/>
                <a:gd fmla="*/ 2147483646 w 141" name="T22"/>
                <a:gd fmla="*/ 2147483646 h 152" name="T23"/>
                <a:gd fmla="*/ 2147483646 w 141" name="T24"/>
                <a:gd fmla="*/ 2147483646 h 152" name="T25"/>
                <a:gd fmla="*/ 0 w 141" name="T26"/>
                <a:gd fmla="*/ 2147483646 h 152" name="T27"/>
                <a:gd fmla="*/ 2147483646 w 141" name="T28"/>
                <a:gd fmla="*/ 2147483646 h 152" name="T29"/>
                <a:gd fmla="*/ 2147483646 w 141" name="T30"/>
                <a:gd fmla="*/ 2147483646 h 152" name="T31"/>
                <a:gd fmla="*/ 2147483646 w 141" name="T32"/>
                <a:gd fmla="*/ 2147483646 h 152" name="T33"/>
                <a:gd fmla="*/ 2147483646 w 141" name="T34"/>
                <a:gd fmla="*/ 2147483646 h 152" name="T35"/>
                <a:gd fmla="*/ 2147483646 w 141" name="T36"/>
                <a:gd fmla="*/ 2147483646 h 152" name="T37"/>
                <a:gd fmla="*/ 2147483646 w 141" name="T38"/>
                <a:gd fmla="*/ 2147483646 h 152" name="T39"/>
                <a:gd fmla="*/ 2147483646 w 141" name="T40"/>
                <a:gd fmla="*/ 2147483646 h 152" name="T41"/>
                <a:gd fmla="*/ 2147483646 w 141" name="T42"/>
                <a:gd fmla="*/ 2147483646 h 152" name="T43"/>
                <a:gd fmla="*/ 2147483646 w 141" name="T44"/>
                <a:gd fmla="*/ 2147483646 h 152" name="T45"/>
                <a:gd fmla="*/ 2147483646 w 141" name="T46"/>
                <a:gd fmla="*/ 2147483646 h 152" name="T47"/>
                <a:gd fmla="*/ 2147483646 w 141" name="T48"/>
                <a:gd fmla="*/ 2147483646 h 152" name="T49"/>
                <a:gd fmla="*/ 2147483646 w 141" name="T50"/>
                <a:gd fmla="*/ 2147483646 h 152" name="T51"/>
                <a:gd fmla="*/ 2147483646 w 141" name="T52"/>
                <a:gd fmla="*/ 2147483646 h 152" name="T53"/>
                <a:gd fmla="*/ 2147483646 w 141" name="T54"/>
                <a:gd fmla="*/ 2147483646 h 152" name="T55"/>
                <a:gd fmla="*/ 2147483646 w 141" name="T56"/>
                <a:gd fmla="*/ 2147483646 h 152" name="T57"/>
                <a:gd fmla="*/ 2147483646 w 141" name="T58"/>
                <a:gd fmla="*/ 2147483646 h 152" name="T59"/>
                <a:gd fmla="*/ 2147483646 w 141" name="T60"/>
                <a:gd fmla="*/ 2147483646 h 152" name="T61"/>
                <a:gd fmla="*/ 2147483646 w 141" name="T62"/>
                <a:gd fmla="*/ 2147483646 h 152" name="T63"/>
                <a:gd fmla="*/ 2147483646 w 141" name="T64"/>
                <a:gd fmla="*/ 2147483646 h 152" name="T65"/>
                <a:gd fmla="*/ 2147483646 w 141" name="T66"/>
                <a:gd fmla="*/ 2147483646 h 152" name="T67"/>
                <a:gd fmla="*/ 2147483646 w 141" name="T68"/>
                <a:gd fmla="*/ 2147483646 h 152" name="T69"/>
                <a:gd fmla="*/ 2147483646 w 141" name="T70"/>
                <a:gd fmla="*/ 2147483646 h 152" name="T71"/>
                <a:gd fmla="*/ 2147483646 w 141" name="T72"/>
                <a:gd fmla="*/ 1787908903 h 152" name="T73"/>
                <a:gd fmla="*/ 2147483646 w 141" name="T74"/>
                <a:gd fmla="*/ 2147483646 h 152" name="T75"/>
                <a:gd fmla="*/ 2147483646 w 141" name="T76"/>
                <a:gd fmla="*/ 2147483646 h 152" name="T77"/>
                <a:gd fmla="*/ 2147483646 w 141" name="T78"/>
                <a:gd fmla="*/ 2147483646 h 152"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w 141" name="T120"/>
                <a:gd fmla="*/ 0 h 152" name="T121"/>
                <a:gd fmla="*/ 141 w 141" name="T122"/>
                <a:gd fmla="*/ 152 h 152" name="T123"/>
              </a:gd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b="T123" l="T120" r="T122" t="T121"/>
              <a:pathLst>
                <a:path h="152" w="141">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7" name="chenying0907 27"/>
            <p:cNvSpPr/>
            <p:nvPr/>
          </p:nvSpPr>
          <p:spPr bwMode="auto">
            <a:xfrm>
              <a:off x="4953743" y="2853719"/>
              <a:ext cx="573504" cy="544199"/>
            </a:xfrm>
            <a:custGeom>
              <a:gdLst>
                <a:gd fmla="*/ 2147483646 w 496" name="T0"/>
                <a:gd fmla="*/ 2147483646 h 473" name="T1"/>
                <a:gd fmla="*/ 2147483646 w 496" name="T2"/>
                <a:gd fmla="*/ 2147483646 h 473" name="T3"/>
                <a:gd fmla="*/ 2147483646 w 496" name="T4"/>
                <a:gd fmla="*/ 2147483646 h 473" name="T5"/>
                <a:gd fmla="*/ 2147483646 w 496" name="T6"/>
                <a:gd fmla="*/ 2147483646 h 473" name="T7"/>
                <a:gd fmla="*/ 2147483646 w 496" name="T8"/>
                <a:gd fmla="*/ 2147483646 h 473" name="T9"/>
                <a:gd fmla="*/ 2147483646 w 496" name="T10"/>
                <a:gd fmla="*/ 2147483646 h 473" name="T11"/>
                <a:gd fmla="*/ 2147483646 w 496" name="T12"/>
                <a:gd fmla="*/ 2147483646 h 473" name="T13"/>
                <a:gd fmla="*/ 2147483646 w 496" name="T14"/>
                <a:gd fmla="*/ 2147483646 h 473" name="T15"/>
                <a:gd fmla="*/ 2147483646 w 496" name="T16"/>
                <a:gd fmla="*/ 2147483646 h 473" name="T17"/>
                <a:gd fmla="*/ 2147483646 w 496" name="T18"/>
                <a:gd fmla="*/ 2147483646 h 473" name="T19"/>
                <a:gd fmla="*/ 0 w 496" name="T20"/>
                <a:gd fmla="*/ 2147483646 h 473" name="T21"/>
                <a:gd fmla="*/ 2147483646 w 496" name="T22"/>
                <a:gd fmla="*/ 2147483646 h 473" name="T23"/>
                <a:gd fmla="*/ 2147483646 w 496" name="T24"/>
                <a:gd fmla="*/ 2147483646 h 473" name="T25"/>
                <a:gd fmla="*/ 2147483646 w 496" name="T26"/>
                <a:gd fmla="*/ 2147483646 h 473" name="T27"/>
                <a:gd fmla="*/ 2147483646 w 496" name="T28"/>
                <a:gd fmla="*/ 2147483646 h 473" name="T29"/>
                <a:gd fmla="*/ 2147483646 w 496" name="T30"/>
                <a:gd fmla="*/ 2147483646 h 473" name="T31"/>
                <a:gd fmla="*/ 2147483646 w 496" name="T32"/>
                <a:gd fmla="*/ 2147483646 h 473" name="T33"/>
                <a:gd fmla="*/ 2147483646 w 496" name="T34"/>
                <a:gd fmla="*/ 2147483646 h 473" name="T35"/>
                <a:gd fmla="*/ 2147483646 w 496" name="T36"/>
                <a:gd fmla="*/ 2147483646 h 473" name="T37"/>
                <a:gd fmla="*/ 2147483646 w 496" name="T38"/>
                <a:gd fmla="*/ 2147483646 h 473" name="T39"/>
                <a:gd fmla="*/ 2147483646 w 496" name="T40"/>
                <a:gd fmla="*/ 2147483646 h 473" name="T41"/>
                <a:gd fmla="*/ 2147483646 w 496" name="T42"/>
                <a:gd fmla="*/ 2147483646 h 473" name="T43"/>
                <a:gd fmla="*/ 2147483646 w 496" name="T44"/>
                <a:gd fmla="*/ 2147483646 h 473" name="T45"/>
                <a:gd fmla="*/ 2147483646 w 496" name="T46"/>
                <a:gd fmla="*/ 2147483646 h 473" name="T47"/>
                <a:gd fmla="*/ 2147483646 w 496" name="T48"/>
                <a:gd fmla="*/ 2147483646 h 473" name="T49"/>
                <a:gd fmla="*/ 2147483646 w 496" name="T50"/>
                <a:gd fmla="*/ 2147483646 h 473" name="T51"/>
                <a:gd fmla="*/ 2147483646 w 496" name="T52"/>
                <a:gd fmla="*/ 2147483646 h 473" name="T53"/>
                <a:gd fmla="*/ 2147483646 w 496" name="T54"/>
                <a:gd fmla="*/ 2147483646 h 473" name="T55"/>
                <a:gd fmla="*/ 2147483646 w 496" name="T56"/>
                <a:gd fmla="*/ 2147483646 h 473" name="T57"/>
                <a:gd fmla="*/ 2147483646 w 496" name="T58"/>
                <a:gd fmla="*/ 2147483646 h 473" name="T59"/>
                <a:gd fmla="*/ 2147483646 w 496" name="T60"/>
                <a:gd fmla="*/ 2147483646 h 473" name="T61"/>
                <a:gd fmla="*/ 2147483646 w 496" name="T62"/>
                <a:gd fmla="*/ 2147483646 h 473" name="T63"/>
                <a:gd fmla="*/ 2147483646 w 496" name="T64"/>
                <a:gd fmla="*/ 2147483646 h 473" name="T65"/>
                <a:gd fmla="*/ 2147483646 w 496" name="T66"/>
                <a:gd fmla="*/ 2147483646 h 473" name="T67"/>
                <a:gd fmla="*/ 2147483646 w 496" name="T68"/>
                <a:gd fmla="*/ 2147483646 h 473" name="T69"/>
                <a:gd fmla="*/ 2147483646 w 496" name="T70"/>
                <a:gd fmla="*/ 2147483646 h 473" name="T71"/>
                <a:gd fmla="*/ 2147483646 w 496" name="T72"/>
                <a:gd fmla="*/ 2147483646 h 473" name="T73"/>
                <a:gd fmla="*/ 2147483646 w 496" name="T74"/>
                <a:gd fmla="*/ 2147483646 h 473" name="T75"/>
                <a:gd fmla="*/ 2147483646 w 496" name="T76"/>
                <a:gd fmla="*/ 2147483646 h 473" name="T77"/>
                <a:gd fmla="*/ 2147483646 w 496" name="T78"/>
                <a:gd fmla="*/ 2147483646 h 473" name="T79"/>
                <a:gd fmla="*/ 2147483646 w 496" name="T80"/>
                <a:gd fmla="*/ 2147483646 h 473" name="T81"/>
                <a:gd fmla="*/ 2147483646 w 496" name="T82"/>
                <a:gd fmla="*/ 2147483646 h 473" name="T83"/>
                <a:gd fmla="*/ 2147483646 w 496" name="T84"/>
                <a:gd fmla="*/ 2147483646 h 473" name="T85"/>
                <a:gd fmla="*/ 2147483646 w 496" name="T86"/>
                <a:gd fmla="*/ 2147483646 h 473" name="T87"/>
                <a:gd fmla="*/ 2147483646 w 496" name="T88"/>
                <a:gd fmla="*/ 2147483646 h 473" name="T89"/>
                <a:gd fmla="*/ 2147483646 w 496" name="T90"/>
                <a:gd fmla="*/ 2147483646 h 473" name="T91"/>
                <a:gd fmla="*/ 2147483646 w 496" name="T92"/>
                <a:gd fmla="*/ 2147483646 h 473" name="T93"/>
                <a:gd fmla="*/ 2147483646 w 496" name="T94"/>
                <a:gd fmla="*/ 2147483646 h 473" name="T95"/>
                <a:gd fmla="*/ 2147483646 w 496" name="T96"/>
                <a:gd fmla="*/ 2147483646 h 473" name="T97"/>
                <a:gd fmla="*/ 2147483646 w 496" name="T98"/>
                <a:gd fmla="*/ 2147483646 h 473"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w 496" name="T150"/>
                <a:gd fmla="*/ 0 h 473" name="T151"/>
                <a:gd fmla="*/ 496 w 496" name="T152"/>
                <a:gd fmla="*/ 473 h 473" name="T153"/>
              </a:gd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b="T153" l="T150" r="T152" t="T151"/>
              <a:pathLst>
                <a:path h="472" w="496">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8" name="chenying0907 28"/>
            <p:cNvSpPr/>
            <p:nvPr/>
          </p:nvSpPr>
          <p:spPr bwMode="auto">
            <a:xfrm>
              <a:off x="5084936" y="2526828"/>
              <a:ext cx="817149" cy="555344"/>
            </a:xfrm>
            <a:custGeom>
              <a:gdLst>
                <a:gd fmla="*/ 2147483646 w 707" name="T0"/>
                <a:gd fmla="*/ 2147483646 h 481" name="T1"/>
                <a:gd fmla="*/ 2147483646 w 707" name="T2"/>
                <a:gd fmla="*/ 2147483646 h 481" name="T3"/>
                <a:gd fmla="*/ 2147483646 w 707" name="T4"/>
                <a:gd fmla="*/ 2147483646 h 481" name="T5"/>
                <a:gd fmla="*/ 2147483646 w 707" name="T6"/>
                <a:gd fmla="*/ 2147483646 h 481" name="T7"/>
                <a:gd fmla="*/ 2147483646 w 707" name="T8"/>
                <a:gd fmla="*/ 2147483646 h 481" name="T9"/>
                <a:gd fmla="*/ 2147483646 w 707" name="T10"/>
                <a:gd fmla="*/ 2147483646 h 481" name="T11"/>
                <a:gd fmla="*/ 0 w 707" name="T12"/>
                <a:gd fmla="*/ 2147483646 h 481" name="T13"/>
                <a:gd fmla="*/ 2147483646 w 707" name="T14"/>
                <a:gd fmla="*/ 2147483646 h 481" name="T15"/>
                <a:gd fmla="*/ 2147483646 w 707" name="T16"/>
                <a:gd fmla="*/ 2147483646 h 481" name="T17"/>
                <a:gd fmla="*/ 2147483646 w 707" name="T18"/>
                <a:gd fmla="*/ 2147483646 h 481" name="T19"/>
                <a:gd fmla="*/ 2147483646 w 707" name="T20"/>
                <a:gd fmla="*/ 2147483646 h 481" name="T21"/>
                <a:gd fmla="*/ 2147483646 w 707" name="T22"/>
                <a:gd fmla="*/ 2147483646 h 481" name="T23"/>
                <a:gd fmla="*/ 2147483646 w 707" name="T24"/>
                <a:gd fmla="*/ 2147483646 h 481" name="T25"/>
                <a:gd fmla="*/ 2147483646 w 707" name="T26"/>
                <a:gd fmla="*/ 2147483646 h 481" name="T27"/>
                <a:gd fmla="*/ 2147483646 w 707" name="T28"/>
                <a:gd fmla="*/ 2147483646 h 481" name="T29"/>
                <a:gd fmla="*/ 2147483646 w 707" name="T30"/>
                <a:gd fmla="*/ 2147483646 h 481" name="T31"/>
                <a:gd fmla="*/ 2147483646 w 707" name="T32"/>
                <a:gd fmla="*/ 2147483646 h 481" name="T33"/>
                <a:gd fmla="*/ 2147483646 w 707" name="T34"/>
                <a:gd fmla="*/ 2147483646 h 481" name="T35"/>
                <a:gd fmla="*/ 2147483646 w 707" name="T36"/>
                <a:gd fmla="*/ 2147483646 h 481" name="T37"/>
                <a:gd fmla="*/ 2147483646 w 707" name="T38"/>
                <a:gd fmla="*/ 2147483646 h 481" name="T39"/>
                <a:gd fmla="*/ 2147483646 w 707" name="T40"/>
                <a:gd fmla="*/ 2147483646 h 481" name="T41"/>
                <a:gd fmla="*/ 2147483646 w 707" name="T42"/>
                <a:gd fmla="*/ 2147483646 h 481" name="T43"/>
                <a:gd fmla="*/ 2147483646 w 707" name="T44"/>
                <a:gd fmla="*/ 2147483646 h 481" name="T45"/>
                <a:gd fmla="*/ 2147483646 w 707" name="T46"/>
                <a:gd fmla="*/ 2147483646 h 481" name="T47"/>
                <a:gd fmla="*/ 2147483646 w 707" name="T48"/>
                <a:gd fmla="*/ 2147483646 h 481" name="T49"/>
                <a:gd fmla="*/ 2147483646 w 707" name="T50"/>
                <a:gd fmla="*/ 2147483646 h 481" name="T51"/>
                <a:gd fmla="*/ 2147483646 w 707" name="T52"/>
                <a:gd fmla="*/ 2147483646 h 481" name="T53"/>
                <a:gd fmla="*/ 2147483646 w 707" name="T54"/>
                <a:gd fmla="*/ 2147483646 h 481" name="T55"/>
                <a:gd fmla="*/ 2147483646 w 707" name="T56"/>
                <a:gd fmla="*/ 2147483646 h 481" name="T57"/>
                <a:gd fmla="*/ 2147483646 w 707" name="T58"/>
                <a:gd fmla="*/ 2147483646 h 481" name="T59"/>
                <a:gd fmla="*/ 2147483646 w 707" name="T60"/>
                <a:gd fmla="*/ 2147483646 h 481" name="T61"/>
                <a:gd fmla="*/ 2147483646 w 707" name="T62"/>
                <a:gd fmla="*/ 2147483646 h 481" name="T63"/>
                <a:gd fmla="*/ 2147483646 w 707" name="T64"/>
                <a:gd fmla="*/ 2147483646 h 481" name="T65"/>
                <a:gd fmla="*/ 2147483646 w 707" name="T66"/>
                <a:gd fmla="*/ 2147483646 h 481" name="T67"/>
                <a:gd fmla="*/ 2147483646 w 707" name="T68"/>
                <a:gd fmla="*/ 2147483646 h 481" name="T69"/>
                <a:gd fmla="*/ 2147483646 w 707" name="T70"/>
                <a:gd fmla="*/ 2147483646 h 481" name="T71"/>
                <a:gd fmla="*/ 2147483646 w 707" name="T72"/>
                <a:gd fmla="*/ 2147483646 h 481" name="T73"/>
                <a:gd fmla="*/ 2147483646 w 707" name="T74"/>
                <a:gd fmla="*/ 2147483646 h 481" name="T75"/>
                <a:gd fmla="*/ 2147483646 w 707" name="T76"/>
                <a:gd fmla="*/ 2147483646 h 481" name="T77"/>
                <a:gd fmla="*/ 2147483646 w 707" name="T78"/>
                <a:gd fmla="*/ 2147483646 h 481" name="T79"/>
                <a:gd fmla="*/ 2147483646 w 707" name="T80"/>
                <a:gd fmla="*/ 2147483646 h 481" name="T81"/>
                <a:gd fmla="*/ 2147483646 w 707" name="T82"/>
                <a:gd fmla="*/ 2147483646 h 481" name="T83"/>
                <a:gd fmla="*/ 2147483646 w 707" name="T84"/>
                <a:gd fmla="*/ 2147483646 h 481" name="T85"/>
                <a:gd fmla="*/ 2147483646 w 707" name="T86"/>
                <a:gd fmla="*/ 2147483646 h 481" name="T87"/>
                <a:gd fmla="*/ 2147483646 w 707" name="T88"/>
                <a:gd fmla="*/ 2147483646 h 481" name="T89"/>
                <a:gd fmla="*/ 2147483646 w 707" name="T90"/>
                <a:gd fmla="*/ 2147483646 h 481" name="T91"/>
                <a:gd fmla="*/ 2147483646 w 707" name="T92"/>
                <a:gd fmla="*/ 2147483646 h 481" name="T93"/>
                <a:gd fmla="*/ 2147483646 w 707" name="T94"/>
                <a:gd fmla="*/ 2147483646 h 481" name="T95"/>
                <a:gd fmla="*/ 2147483646 w 707" name="T96"/>
                <a:gd fmla="*/ 2147483646 h 481" name="T97"/>
                <a:gd fmla="*/ 2147483646 w 707" name="T98"/>
                <a:gd fmla="*/ 2147483646 h 481" name="T99"/>
                <a:gd fmla="*/ 2147483646 w 707" name="T100"/>
                <a:gd fmla="*/ 2147483646 h 481" name="T101"/>
                <a:gd fmla="*/ 2147483646 w 707" name="T102"/>
                <a:gd fmla="*/ 2147483646 h 481" name="T103"/>
                <a:gd fmla="*/ 2147483646 w 707" name="T104"/>
                <a:gd fmla="*/ 2147483646 h 481" name="T105"/>
                <a:gd fmla="*/ 2147483646 w 707" name="T106"/>
                <a:gd fmla="*/ 2147483646 h 481" name="T107"/>
                <a:gd fmla="*/ 2147483646 w 707" name="T108"/>
                <a:gd fmla="*/ 2147483646 h 481" name="T109"/>
                <a:gd fmla="*/ 2147483646 w 707" name="T110"/>
                <a:gd fmla="*/ 2147483646 h 481" name="T111"/>
                <a:gd fmla="*/ 2147483646 w 707" name="T112"/>
                <a:gd fmla="*/ 2147483646 h 481" name="T113"/>
                <a:gd fmla="*/ 2147483646 w 707" name="T114"/>
                <a:gd fmla="*/ 2147483646 h 481"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w 707" name="T174"/>
                <a:gd fmla="*/ 0 h 481" name="T175"/>
                <a:gd fmla="*/ 707 w 707" name="T176"/>
                <a:gd fmla="*/ 481 h 481" name="T177"/>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T177" l="T174" r="T176" t="T175"/>
              <a:pathLst>
                <a:path h="481" w="707">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59" name="chenying0907 30"/>
            <p:cNvSpPr/>
            <p:nvPr/>
          </p:nvSpPr>
          <p:spPr bwMode="auto">
            <a:xfrm>
              <a:off x="4691355" y="3522360"/>
              <a:ext cx="663465" cy="414186"/>
            </a:xfrm>
            <a:custGeom>
              <a:gdLst>
                <a:gd fmla="*/ 2147483646 w 573" name="T0"/>
                <a:gd fmla="*/ 2147483646 h 361" name="T1"/>
                <a:gd fmla="*/ 2147483646 w 573" name="T2"/>
                <a:gd fmla="*/ 2147483646 h 361" name="T3"/>
                <a:gd fmla="*/ 2147483646 w 573" name="T4"/>
                <a:gd fmla="*/ 2147483646 h 361" name="T5"/>
                <a:gd fmla="*/ 2147483646 w 573" name="T6"/>
                <a:gd fmla="*/ 2147483646 h 361" name="T7"/>
                <a:gd fmla="*/ 2147483646 w 573" name="T8"/>
                <a:gd fmla="*/ 2147483646 h 361" name="T9"/>
                <a:gd fmla="*/ 2147483646 w 573" name="T10"/>
                <a:gd fmla="*/ 1776698668 h 361" name="T11"/>
                <a:gd fmla="*/ 2147483646 w 573" name="T12"/>
                <a:gd fmla="*/ 2147483646 h 361" name="T13"/>
                <a:gd fmla="*/ 2147483646 w 573" name="T14"/>
                <a:gd fmla="*/ 2147483646 h 361" name="T15"/>
                <a:gd fmla="*/ 2147483646 w 573" name="T16"/>
                <a:gd fmla="*/ 2147483646 h 361" name="T17"/>
                <a:gd fmla="*/ 2147483646 w 573" name="T18"/>
                <a:gd fmla="*/ 2147483646 h 361" name="T19"/>
                <a:gd fmla="*/ 2147483646 w 573" name="T20"/>
                <a:gd fmla="*/ 2147483646 h 361" name="T21"/>
                <a:gd fmla="*/ 2147483646 w 573" name="T22"/>
                <a:gd fmla="*/ 2147483646 h 361" name="T23"/>
                <a:gd fmla="*/ 2147483646 w 573" name="T24"/>
                <a:gd fmla="*/ 2147483646 h 361" name="T25"/>
                <a:gd fmla="*/ 2147483646 w 573" name="T26"/>
                <a:gd fmla="*/ 2147483646 h 361" name="T27"/>
                <a:gd fmla="*/ 0 w 573" name="T28"/>
                <a:gd fmla="*/ 2147483646 h 361" name="T29"/>
                <a:gd fmla="*/ 2147483646 w 573" name="T30"/>
                <a:gd fmla="*/ 2147483646 h 361" name="T31"/>
                <a:gd fmla="*/ 2147483646 w 573" name="T32"/>
                <a:gd fmla="*/ 2147483646 h 361" name="T33"/>
                <a:gd fmla="*/ 2147483646 w 573" name="T34"/>
                <a:gd fmla="*/ 2147483646 h 361" name="T35"/>
                <a:gd fmla="*/ 2147483646 w 573" name="T36"/>
                <a:gd fmla="*/ 2147483646 h 361" name="T37"/>
                <a:gd fmla="*/ 2147483646 w 573" name="T38"/>
                <a:gd fmla="*/ 2147483646 h 361" name="T39"/>
                <a:gd fmla="*/ 2147483646 w 573" name="T40"/>
                <a:gd fmla="*/ 2147483646 h 361" name="T41"/>
                <a:gd fmla="*/ 2147483646 w 573" name="T42"/>
                <a:gd fmla="*/ 2147483646 h 361" name="T43"/>
                <a:gd fmla="*/ 2147483646 w 573" name="T44"/>
                <a:gd fmla="*/ 2147483646 h 361" name="T45"/>
                <a:gd fmla="*/ 2147483646 w 573" name="T46"/>
                <a:gd fmla="*/ 2147483646 h 361" name="T47"/>
                <a:gd fmla="*/ 2147483646 w 573" name="T48"/>
                <a:gd fmla="*/ 2147483646 h 361" name="T49"/>
                <a:gd fmla="*/ 2147483646 w 573" name="T50"/>
                <a:gd fmla="*/ 2147483646 h 361" name="T51"/>
                <a:gd fmla="*/ 2147483646 w 573" name="T52"/>
                <a:gd fmla="*/ 2147483646 h 361" name="T53"/>
                <a:gd fmla="*/ 2147483646 w 573" name="T54"/>
                <a:gd fmla="*/ 2147483646 h 361" name="T55"/>
                <a:gd fmla="*/ 2147483646 w 573" name="T56"/>
                <a:gd fmla="*/ 2147483646 h 361" name="T57"/>
                <a:gd fmla="*/ 2147483646 w 573" name="T58"/>
                <a:gd fmla="*/ 2147483646 h 361" name="T59"/>
                <a:gd fmla="*/ 2147483646 w 573" name="T60"/>
                <a:gd fmla="*/ 2147483646 h 361" name="T61"/>
                <a:gd fmla="*/ 2147483646 w 573" name="T62"/>
                <a:gd fmla="*/ 2147483646 h 361" name="T63"/>
                <a:gd fmla="*/ 2147483646 w 573" name="T64"/>
                <a:gd fmla="*/ 2147483646 h 361" name="T65"/>
                <a:gd fmla="*/ 2147483646 w 573" name="T66"/>
                <a:gd fmla="*/ 2147483646 h 361" name="T67"/>
                <a:gd fmla="*/ 2147483646 w 573" name="T68"/>
                <a:gd fmla="*/ 2147483646 h 361" name="T69"/>
                <a:gd fmla="*/ 2147483646 w 573" name="T70"/>
                <a:gd fmla="*/ 2147483646 h 361" name="T71"/>
                <a:gd fmla="*/ 2147483646 w 573" name="T72"/>
                <a:gd fmla="*/ 2147483646 h 361" name="T73"/>
                <a:gd fmla="*/ 2147483646 w 573" name="T74"/>
                <a:gd fmla="*/ 2147483646 h 361" name="T75"/>
                <a:gd fmla="*/ 2147483646 w 573" name="T76"/>
                <a:gd fmla="*/ 2147483646 h 361" name="T77"/>
                <a:gd fmla="*/ 2147483646 w 573" name="T78"/>
                <a:gd fmla="*/ 2147483646 h 361" name="T79"/>
                <a:gd fmla="*/ 2147483646 w 573" name="T80"/>
                <a:gd fmla="*/ 2147483646 h 361" name="T81"/>
                <a:gd fmla="*/ 2147483646 w 573" name="T82"/>
                <a:gd fmla="*/ 2147483646 h 361" name="T83"/>
                <a:gd fmla="*/ 2147483646 w 573" name="T84"/>
                <a:gd fmla="*/ 2147483646 h 361" name="T85"/>
                <a:gd fmla="*/ 2147483646 w 573" name="T86"/>
                <a:gd fmla="*/ 2147483646 h 361" name="T87"/>
                <a:gd fmla="*/ 2147483646 w 573" name="T88"/>
                <a:gd fmla="*/ 2147483646 h 361" name="T89"/>
                <a:gd fmla="*/ 2147483646 w 573" name="T90"/>
                <a:gd fmla="*/ 2147483646 h 361" name="T91"/>
                <a:gd fmla="*/ 2147483646 w 573" name="T92"/>
                <a:gd fmla="*/ 2147483646 h 361" name="T93"/>
                <a:gd fmla="*/ 2147483646 w 573" name="T94"/>
                <a:gd fmla="*/ 2147483646 h 361" name="T95"/>
                <a:gd fmla="*/ 2147483646 w 573" name="T96"/>
                <a:gd fmla="*/ 2147483646 h 361" name="T97"/>
                <a:gd fmla="*/ 2147483646 w 573" name="T98"/>
                <a:gd fmla="*/ 2147483646 h 361" name="T99"/>
                <a:gd fmla="*/ 2147483646 w 573" name="T100"/>
                <a:gd fmla="*/ 2147483646 h 361"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573" name="T153"/>
                <a:gd fmla="*/ 0 h 361" name="T154"/>
                <a:gd fmla="*/ 573 w 573" name="T155"/>
                <a:gd fmla="*/ 361 h 361"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361" w="573">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0" name="chenying0907 31"/>
            <p:cNvSpPr/>
            <p:nvPr/>
          </p:nvSpPr>
          <p:spPr bwMode="auto">
            <a:xfrm>
              <a:off x="5313589" y="4207718"/>
              <a:ext cx="101206" cy="91009"/>
            </a:xfrm>
            <a:custGeom>
              <a:gdLst>
                <a:gd fmla="*/ 2147483646 w 88" name="T0"/>
                <a:gd fmla="*/ 2147483646 h 80" name="T1"/>
                <a:gd fmla="*/ 2147483646 w 88" name="T2"/>
                <a:gd fmla="*/ 2147483646 h 80" name="T3"/>
                <a:gd fmla="*/ 2147483646 w 88" name="T4"/>
                <a:gd fmla="*/ 2147483646 h 80" name="T5"/>
                <a:gd fmla="*/ 2147483646 w 88" name="T6"/>
                <a:gd fmla="*/ 2147483646 h 80" name="T7"/>
                <a:gd fmla="*/ 2147483646 w 88" name="T8"/>
                <a:gd fmla="*/ 2147483646 h 80" name="T9"/>
                <a:gd fmla="*/ 2147483646 w 88" name="T10"/>
                <a:gd fmla="*/ 2147483646 h 80" name="T11"/>
                <a:gd fmla="*/ 2147483646 w 88" name="T12"/>
                <a:gd fmla="*/ 873360744 h 80" name="T13"/>
                <a:gd fmla="*/ 2147483646 w 88" name="T14"/>
                <a:gd fmla="*/ 2147483646 h 80" name="T15"/>
                <a:gd fmla="*/ 2147483646 w 88" name="T16"/>
                <a:gd fmla="*/ 2147483646 h 80" name="T17"/>
                <a:gd fmla="*/ 2147483646 w 88" name="T18"/>
                <a:gd fmla="*/ 2147483646 h 80" name="T19"/>
                <a:gd fmla="*/ 0 w 88" name="T20"/>
                <a:gd fmla="*/ 2147483646 h 80" name="T21"/>
                <a:gd fmla="*/ 2147483646 w 88" name="T22"/>
                <a:gd fmla="*/ 2147483646 h 80" name="T23"/>
                <a:gd fmla="*/ 2147483646 w 88" name="T24"/>
                <a:gd fmla="*/ 2147483646 h 80" name="T25"/>
                <a:gd fmla="*/ 2147483646 w 88" name="T26"/>
                <a:gd fmla="*/ 2147483646 h 80" name="T27"/>
                <a:gd fmla="*/ 2147483646 w 88" name="T28"/>
                <a:gd fmla="*/ 2147483646 h 80" name="T29"/>
                <a:gd fmla="*/ 2147483646 w 88" name="T30"/>
                <a:gd fmla="*/ 2147483646 h 80" name="T31"/>
                <a:gd fmla="*/ 2147483646 w 88" name="T32"/>
                <a:gd fmla="*/ 2147483646 h 80" name="T33"/>
                <a:gd fmla="*/ 2147483646 w 88" name="T34"/>
                <a:gd fmla="*/ 2147483646 h 80" name="T35"/>
                <a:gd fmla="*/ 2147483646 w 88" name="T36"/>
                <a:gd fmla="*/ 2147483646 h 80"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w 88" name="T57"/>
                <a:gd fmla="*/ 0 h 80" name="T58"/>
                <a:gd fmla="*/ 88 w 88" name="T59"/>
                <a:gd fmla="*/ 80 h 80" name="T60"/>
              </a:gd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b="T60" l="T57" r="T59" t="T58"/>
              <a:pathLst>
                <a:path h="80" w="88">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1" name="chenying0907 32"/>
            <p:cNvSpPr/>
            <p:nvPr/>
          </p:nvSpPr>
          <p:spPr bwMode="auto">
            <a:xfrm>
              <a:off x="4826297" y="3860395"/>
              <a:ext cx="577252" cy="443903"/>
            </a:xfrm>
            <a:custGeom>
              <a:gdLst>
                <a:gd fmla="*/ 2147483646 w 498" name="T0"/>
                <a:gd fmla="*/ 2147483646 h 385" name="T1"/>
                <a:gd fmla="*/ 2147483646 w 498" name="T2"/>
                <a:gd fmla="*/ 2147483646 h 385" name="T3"/>
                <a:gd fmla="*/ 2147483646 w 498" name="T4"/>
                <a:gd fmla="*/ 2147483646 h 385" name="T5"/>
                <a:gd fmla="*/ 2147483646 w 498" name="T6"/>
                <a:gd fmla="*/ 0 h 385" name="T7"/>
                <a:gd fmla="*/ 2147483646 w 498" name="T8"/>
                <a:gd fmla="*/ 2147483646 h 385" name="T9"/>
                <a:gd fmla="*/ 2147483646 w 498" name="T10"/>
                <a:gd fmla="*/ 2147483646 h 385" name="T11"/>
                <a:gd fmla="*/ 2147483646 w 498" name="T12"/>
                <a:gd fmla="*/ 2147483646 h 385" name="T13"/>
                <a:gd fmla="*/ 2147483646 w 498" name="T14"/>
                <a:gd fmla="*/ 2147483646 h 385" name="T15"/>
                <a:gd fmla="*/ 2147483646 w 498" name="T16"/>
                <a:gd fmla="*/ 2147483646 h 385" name="T17"/>
                <a:gd fmla="*/ 2147483646 w 498" name="T18"/>
                <a:gd fmla="*/ 2147483646 h 385" name="T19"/>
                <a:gd fmla="*/ 2147483646 w 498" name="T20"/>
                <a:gd fmla="*/ 2147483646 h 385" name="T21"/>
                <a:gd fmla="*/ 0 w 498" name="T22"/>
                <a:gd fmla="*/ 2147483646 h 385" name="T23"/>
                <a:gd fmla="*/ 2147483646 w 498" name="T24"/>
                <a:gd fmla="*/ 2147483646 h 385" name="T25"/>
                <a:gd fmla="*/ 2147483646 w 498" name="T26"/>
                <a:gd fmla="*/ 2147483646 h 385" name="T27"/>
                <a:gd fmla="*/ 2147483646 w 498" name="T28"/>
                <a:gd fmla="*/ 2147483646 h 385" name="T29"/>
                <a:gd fmla="*/ 2147483646 w 498" name="T30"/>
                <a:gd fmla="*/ 2147483646 h 385" name="T31"/>
                <a:gd fmla="*/ 2147483646 w 498" name="T32"/>
                <a:gd fmla="*/ 2147483646 h 385" name="T33"/>
                <a:gd fmla="*/ 2147483646 w 498" name="T34"/>
                <a:gd fmla="*/ 2147483646 h 385" name="T35"/>
                <a:gd fmla="*/ 2147483646 w 498" name="T36"/>
                <a:gd fmla="*/ 2147483646 h 385" name="T37"/>
                <a:gd fmla="*/ 2147483646 w 498" name="T38"/>
                <a:gd fmla="*/ 2147483646 h 385" name="T39"/>
                <a:gd fmla="*/ 2147483646 w 498" name="T40"/>
                <a:gd fmla="*/ 2147483646 h 385" name="T41"/>
                <a:gd fmla="*/ 2147483646 w 498" name="T42"/>
                <a:gd fmla="*/ 2147483646 h 385" name="T43"/>
                <a:gd fmla="*/ 2147483646 w 498" name="T44"/>
                <a:gd fmla="*/ 2147483646 h 385" name="T45"/>
                <a:gd fmla="*/ 2147483646 w 498" name="T46"/>
                <a:gd fmla="*/ 2147483646 h 385" name="T47"/>
                <a:gd fmla="*/ 2147483646 w 498" name="T48"/>
                <a:gd fmla="*/ 2147483646 h 385" name="T49"/>
                <a:gd fmla="*/ 2147483646 w 498" name="T50"/>
                <a:gd fmla="*/ 2147483646 h 385" name="T51"/>
                <a:gd fmla="*/ 2147483646 w 498" name="T52"/>
                <a:gd fmla="*/ 2147483646 h 385" name="T53"/>
                <a:gd fmla="*/ 2147483646 w 498" name="T54"/>
                <a:gd fmla="*/ 2147483646 h 385" name="T55"/>
                <a:gd fmla="*/ 2147483646 w 498" name="T56"/>
                <a:gd fmla="*/ 2147483646 h 385" name="T57"/>
                <a:gd fmla="*/ 2147483646 w 498" name="T58"/>
                <a:gd fmla="*/ 2147483646 h 385" name="T59"/>
                <a:gd fmla="*/ 2147483646 w 498" name="T60"/>
                <a:gd fmla="*/ 2147483646 h 385" name="T61"/>
                <a:gd fmla="*/ 2147483646 w 498" name="T62"/>
                <a:gd fmla="*/ 2147483646 h 385" name="T63"/>
                <a:gd fmla="*/ 2147483646 w 498" name="T64"/>
                <a:gd fmla="*/ 2147483646 h 385" name="T65"/>
                <a:gd fmla="*/ 2147483646 w 498" name="T66"/>
                <a:gd fmla="*/ 2147483646 h 385" name="T67"/>
                <a:gd fmla="*/ 2147483646 w 498" name="T68"/>
                <a:gd fmla="*/ 2147483646 h 385" name="T69"/>
                <a:gd fmla="*/ 2147483646 w 498" name="T70"/>
                <a:gd fmla="*/ 2147483646 h 385" name="T71"/>
                <a:gd fmla="*/ 2147483646 w 498" name="T72"/>
                <a:gd fmla="*/ 2147483646 h 385" name="T73"/>
                <a:gd fmla="*/ 2147483646 w 498" name="T74"/>
                <a:gd fmla="*/ 2147483646 h 385" name="T75"/>
                <a:gd fmla="*/ 2147483646 w 498" name="T76"/>
                <a:gd fmla="*/ 2147483646 h 385" name="T77"/>
                <a:gd fmla="*/ 2147483646 w 498" name="T78"/>
                <a:gd fmla="*/ 2147483646 h 385" name="T79"/>
                <a:gd fmla="*/ 2147483646 w 498" name="T80"/>
                <a:gd fmla="*/ 2147483646 h 385"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498" name="T123"/>
                <a:gd fmla="*/ 0 h 385" name="T124"/>
                <a:gd fmla="*/ 498 w 498" name="T125"/>
                <a:gd fmla="*/ 385 h 385"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385" w="498">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2" name="chenying0907 33"/>
            <p:cNvSpPr/>
            <p:nvPr/>
          </p:nvSpPr>
          <p:spPr bwMode="auto">
            <a:xfrm>
              <a:off x="4524553" y="3011595"/>
              <a:ext cx="536019" cy="763365"/>
            </a:xfrm>
            <a:custGeom>
              <a:gdLst>
                <a:gd fmla="*/ 2147483646 w 463" name="T0"/>
                <a:gd fmla="*/ 2147483646 h 662" name="T1"/>
                <a:gd fmla="*/ 2147483646 w 463" name="T2"/>
                <a:gd fmla="*/ 2147483646 h 662" name="T3"/>
                <a:gd fmla="*/ 2147483646 w 463" name="T4"/>
                <a:gd fmla="*/ 2147483646 h 662" name="T5"/>
                <a:gd fmla="*/ 2147483646 w 463" name="T6"/>
                <a:gd fmla="*/ 2147483646 h 662" name="T7"/>
                <a:gd fmla="*/ 2147483646 w 463" name="T8"/>
                <a:gd fmla="*/ 2147483646 h 662" name="T9"/>
                <a:gd fmla="*/ 2147483646 w 463" name="T10"/>
                <a:gd fmla="*/ 2147483646 h 662" name="T11"/>
                <a:gd fmla="*/ 2147483646 w 463" name="T12"/>
                <a:gd fmla="*/ 2147483646 h 662" name="T13"/>
                <a:gd fmla="*/ 2147483646 w 463" name="T14"/>
                <a:gd fmla="*/ 2147483646 h 662" name="T15"/>
                <a:gd fmla="*/ 2147483646 w 463" name="T16"/>
                <a:gd fmla="*/ 0 h 662" name="T17"/>
                <a:gd fmla="*/ 2147483646 w 463" name="T18"/>
                <a:gd fmla="*/ 2147483646 h 662" name="T19"/>
                <a:gd fmla="*/ 2147483646 w 463" name="T20"/>
                <a:gd fmla="*/ 2147483646 h 662" name="T21"/>
                <a:gd fmla="*/ 2147483646 w 463" name="T22"/>
                <a:gd fmla="*/ 2147483646 h 662" name="T23"/>
                <a:gd fmla="*/ 2147483646 w 463" name="T24"/>
                <a:gd fmla="*/ 2147483646 h 662" name="T25"/>
                <a:gd fmla="*/ 2147483646 w 463" name="T26"/>
                <a:gd fmla="*/ 2147483646 h 662" name="T27"/>
                <a:gd fmla="*/ 2147483646 w 463" name="T28"/>
                <a:gd fmla="*/ 2147483646 h 662" name="T29"/>
                <a:gd fmla="*/ 2147483646 w 463" name="T30"/>
                <a:gd fmla="*/ 2147483646 h 662" name="T31"/>
                <a:gd fmla="*/ 2147483646 w 463" name="T32"/>
                <a:gd fmla="*/ 2147483646 h 662" name="T33"/>
                <a:gd fmla="*/ 2147483646 w 463" name="T34"/>
                <a:gd fmla="*/ 2147483646 h 662" name="T35"/>
                <a:gd fmla="*/ 2147483646 w 463" name="T36"/>
                <a:gd fmla="*/ 2147483646 h 662" name="T37"/>
                <a:gd fmla="*/ 2147483646 w 463" name="T38"/>
                <a:gd fmla="*/ 2147483646 h 662" name="T39"/>
                <a:gd fmla="*/ 2147483646 w 463" name="T40"/>
                <a:gd fmla="*/ 2147483646 h 662" name="T41"/>
                <a:gd fmla="*/ 2147483646 w 463" name="T42"/>
                <a:gd fmla="*/ 2147483646 h 662" name="T43"/>
                <a:gd fmla="*/ 2147483646 w 463" name="T44"/>
                <a:gd fmla="*/ 2147483646 h 662" name="T45"/>
                <a:gd fmla="*/ 2147483646 w 463" name="T46"/>
                <a:gd fmla="*/ 2147483646 h 662" name="T47"/>
                <a:gd fmla="*/ 2147483646 w 463" name="T48"/>
                <a:gd fmla="*/ 2147483646 h 662" name="T49"/>
                <a:gd fmla="*/ 2147483646 w 463" name="T50"/>
                <a:gd fmla="*/ 2147483646 h 662" name="T51"/>
                <a:gd fmla="*/ 2147483646 w 463" name="T52"/>
                <a:gd fmla="*/ 2147483646 h 662" name="T53"/>
                <a:gd fmla="*/ 2147483646 w 463" name="T54"/>
                <a:gd fmla="*/ 2147483646 h 662" name="T55"/>
                <a:gd fmla="*/ 2147483646 w 463" name="T56"/>
                <a:gd fmla="*/ 2147483646 h 662" name="T57"/>
                <a:gd fmla="*/ 2147483646 w 463" name="T58"/>
                <a:gd fmla="*/ 2147483646 h 662" name="T59"/>
                <a:gd fmla="*/ 2147483646 w 463" name="T60"/>
                <a:gd fmla="*/ 2147483646 h 662" name="T61"/>
                <a:gd fmla="*/ 2147483646 w 463" name="T62"/>
                <a:gd fmla="*/ 2147483646 h 662" name="T63"/>
                <a:gd fmla="*/ 2147483646 w 463" name="T64"/>
                <a:gd fmla="*/ 2147483646 h 662" name="T65"/>
                <a:gd fmla="*/ 2147483646 w 463" name="T66"/>
                <a:gd fmla="*/ 2147483646 h 662" name="T67"/>
                <a:gd fmla="*/ 2147483646 w 463" name="T68"/>
                <a:gd fmla="*/ 2147483646 h 662" name="T69"/>
                <a:gd fmla="*/ 2147483646 w 463" name="T70"/>
                <a:gd fmla="*/ 2147483646 h 662" name="T71"/>
                <a:gd fmla="*/ 2147483646 w 463" name="T72"/>
                <a:gd fmla="*/ 2147483646 h 662" name="T73"/>
                <a:gd fmla="*/ 2147483646 w 463" name="T74"/>
                <a:gd fmla="*/ 2147483646 h 662" name="T75"/>
                <a:gd fmla="*/ 2147483646 w 463" name="T76"/>
                <a:gd fmla="*/ 2147483646 h 662" name="T77"/>
                <a:gd fmla="*/ 2147483646 w 463" name="T78"/>
                <a:gd fmla="*/ 2147483646 h 662" name="T79"/>
                <a:gd fmla="*/ 2147483646 w 463" name="T80"/>
                <a:gd fmla="*/ 2147483646 h 662" name="T81"/>
                <a:gd fmla="*/ 2147483646 w 463" name="T82"/>
                <a:gd fmla="*/ 2147483646 h 662" name="T83"/>
                <a:gd fmla="*/ 2147483646 w 463" name="T84"/>
                <a:gd fmla="*/ 2147483646 h 662" name="T85"/>
                <a:gd fmla="*/ 2147483646 w 463" name="T86"/>
                <a:gd fmla="*/ 2147483646 h 662" name="T87"/>
                <a:gd fmla="*/ 2147483646 w 463" name="T88"/>
                <a:gd fmla="*/ 2147483646 h 662" name="T89"/>
                <a:gd fmla="*/ 2147483646 w 463" name="T90"/>
                <a:gd fmla="*/ 2147483646 h 662" name="T91"/>
                <a:gd fmla="*/ 2147483646 w 463" name="T92"/>
                <a:gd fmla="*/ 2147483646 h 662" name="T93"/>
                <a:gd fmla="*/ 2147483646 w 463" name="T94"/>
                <a:gd fmla="*/ 2147483646 h 662" name="T95"/>
                <a:gd fmla="*/ 2147483646 w 463" name="T96"/>
                <a:gd fmla="*/ 2147483646 h 662" name="T97"/>
                <a:gd fmla="*/ 2147483646 w 463" name="T98"/>
                <a:gd fmla="*/ 2147483646 h 662" name="T99"/>
                <a:gd fmla="*/ 2147483646 w 463" name="T100"/>
                <a:gd fmla="*/ 2147483646 h 662" name="T101"/>
                <a:gd fmla="*/ 2147483646 w 463" name="T102"/>
                <a:gd fmla="*/ 2147483646 h 662" name="T103"/>
                <a:gd fmla="*/ 2147483646 w 463" name="T104"/>
                <a:gd fmla="*/ 2147483646 h 662"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463" name="T159"/>
                <a:gd fmla="*/ 0 h 662" name="T160"/>
                <a:gd fmla="*/ 463 w 463" name="T161"/>
                <a:gd fmla="*/ 662 h 662"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662" w="4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3" name="chenying0907 34"/>
            <p:cNvSpPr/>
            <p:nvPr/>
          </p:nvSpPr>
          <p:spPr bwMode="auto">
            <a:xfrm>
              <a:off x="4277159" y="3745240"/>
              <a:ext cx="569755" cy="555344"/>
            </a:xfrm>
            <a:custGeom>
              <a:gdLst>
                <a:gd fmla="*/ 2147483646 w 491" name="T0"/>
                <a:gd fmla="*/ 2147483646 h 483" name="T1"/>
                <a:gd fmla="*/ 2147483646 w 491" name="T2"/>
                <a:gd fmla="*/ 2147483646 h 483" name="T3"/>
                <a:gd fmla="*/ 2147483646 w 491" name="T4"/>
                <a:gd fmla="*/ 2147483646 h 483" name="T5"/>
                <a:gd fmla="*/ 2147483646 w 491" name="T6"/>
                <a:gd fmla="*/ 2147483646 h 483" name="T7"/>
                <a:gd fmla="*/ 2147483646 w 491" name="T8"/>
                <a:gd fmla="*/ 2147483646 h 483" name="T9"/>
                <a:gd fmla="*/ 2147483646 w 491" name="T10"/>
                <a:gd fmla="*/ 2147483646 h 483" name="T11"/>
                <a:gd fmla="*/ 2147483646 w 491" name="T12"/>
                <a:gd fmla="*/ 2147483646 h 483" name="T13"/>
                <a:gd fmla="*/ 2147483646 w 491" name="T14"/>
                <a:gd fmla="*/ 2147483646 h 483" name="T15"/>
                <a:gd fmla="*/ 2147483646 w 491" name="T16"/>
                <a:gd fmla="*/ 2147483646 h 483" name="T17"/>
                <a:gd fmla="*/ 2147483646 w 491" name="T18"/>
                <a:gd fmla="*/ 2147483646 h 483" name="T19"/>
                <a:gd fmla="*/ 2147483646 w 491" name="T20"/>
                <a:gd fmla="*/ 2147483646 h 483" name="T21"/>
                <a:gd fmla="*/ 2147483646 w 491" name="T22"/>
                <a:gd fmla="*/ 2147483646 h 483" name="T23"/>
                <a:gd fmla="*/ 2147483646 w 491" name="T24"/>
                <a:gd fmla="*/ 2147483646 h 483" name="T25"/>
                <a:gd fmla="*/ 2147483646 w 491" name="T26"/>
                <a:gd fmla="*/ 2147483646 h 483" name="T27"/>
                <a:gd fmla="*/ 2147483646 w 491" name="T28"/>
                <a:gd fmla="*/ 2147483646 h 483" name="T29"/>
                <a:gd fmla="*/ 2147483646 w 491" name="T30"/>
                <a:gd fmla="*/ 2147483646 h 483" name="T31"/>
                <a:gd fmla="*/ 2147483646 w 491" name="T32"/>
                <a:gd fmla="*/ 2147483646 h 483" name="T33"/>
                <a:gd fmla="*/ 2147483646 w 491" name="T34"/>
                <a:gd fmla="*/ 2147483646 h 483" name="T35"/>
                <a:gd fmla="*/ 2147483646 w 491" name="T36"/>
                <a:gd fmla="*/ 2147483646 h 483" name="T37"/>
                <a:gd fmla="*/ 2147483646 w 491" name="T38"/>
                <a:gd fmla="*/ 2147483646 h 483" name="T39"/>
                <a:gd fmla="*/ 2147483646 w 491" name="T40"/>
                <a:gd fmla="*/ 2147483646 h 483" name="T41"/>
                <a:gd fmla="*/ 2147483646 w 491" name="T42"/>
                <a:gd fmla="*/ 2147483646 h 483" name="T43"/>
                <a:gd fmla="*/ 2147483646 w 491" name="T44"/>
                <a:gd fmla="*/ 2147483646 h 483" name="T45"/>
                <a:gd fmla="*/ 2147483646 w 491" name="T46"/>
                <a:gd fmla="*/ 2147483646 h 483" name="T47"/>
                <a:gd fmla="*/ 2147483646 w 491" name="T48"/>
                <a:gd fmla="*/ 2147483646 h 483" name="T49"/>
                <a:gd fmla="*/ 2147483646 w 491" name="T50"/>
                <a:gd fmla="*/ 2147483646 h 483" name="T51"/>
                <a:gd fmla="*/ 2147483646 w 491" name="T52"/>
                <a:gd fmla="*/ 2147483646 h 483" name="T53"/>
                <a:gd fmla="*/ 2147483646 w 491" name="T54"/>
                <a:gd fmla="*/ 2147483646 h 483" name="T55"/>
                <a:gd fmla="*/ 2147483646 w 491" name="T56"/>
                <a:gd fmla="*/ 2147483646 h 483" name="T57"/>
                <a:gd fmla="*/ 2147483646 w 491" name="T58"/>
                <a:gd fmla="*/ 2147483646 h 483" name="T59"/>
                <a:gd fmla="*/ 2147483646 w 491" name="T60"/>
                <a:gd fmla="*/ 2147483646 h 483" name="T61"/>
                <a:gd fmla="*/ 2147483646 w 491" name="T62"/>
                <a:gd fmla="*/ 2147483646 h 483" name="T63"/>
                <a:gd fmla="*/ 2147483646 w 491" name="T64"/>
                <a:gd fmla="*/ 2147483646 h 483" name="T65"/>
                <a:gd fmla="*/ 2147483646 w 491" name="T66"/>
                <a:gd fmla="*/ 2147483646 h 483" name="T67"/>
                <a:gd fmla="*/ 2147483646 w 491" name="T68"/>
                <a:gd fmla="*/ 2147483646 h 483" name="T69"/>
                <a:gd fmla="*/ 2147483646 w 491" name="T70"/>
                <a:gd fmla="*/ 2147483646 h 483" name="T71"/>
                <a:gd fmla="*/ 2147483646 w 491" name="T72"/>
                <a:gd fmla="*/ 2147483646 h 483" name="T73"/>
                <a:gd fmla="*/ 2147483646 w 491" name="T74"/>
                <a:gd fmla="*/ 2147483646 h 483" name="T75"/>
                <a:gd fmla="*/ 2147483646 w 491" name="T76"/>
                <a:gd fmla="*/ 0 h 483" name="T77"/>
                <a:gd fmla="*/ 2147483646 w 491" name="T78"/>
                <a:gd fmla="*/ 2147483646 h 483" name="T79"/>
                <a:gd fmla="*/ 2147483646 w 491" name="T80"/>
                <a:gd fmla="*/ 2147483646 h 483" name="T81"/>
                <a:gd fmla="*/ 2147483646 w 491" name="T82"/>
                <a:gd fmla="*/ 2147483646 h 483" name="T83"/>
                <a:gd fmla="*/ 2147483646 w 491" name="T84"/>
                <a:gd fmla="*/ 2147483646 h 483" name="T85"/>
                <a:gd fmla="*/ 2147483646 w 491" name="T86"/>
                <a:gd fmla="*/ 2147483646 h 483" name="T87"/>
                <a:gd fmla="*/ 2147483646 w 491" name="T88"/>
                <a:gd fmla="*/ 2147483646 h 483" name="T89"/>
                <a:gd fmla="*/ 2147483646 w 491" name="T90"/>
                <a:gd fmla="*/ 2147483646 h 483"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w 491" name="T138"/>
                <a:gd fmla="*/ 0 h 483" name="T139"/>
                <a:gd fmla="*/ 491 w 491" name="T140"/>
                <a:gd fmla="*/ 483 h 483" name="T141"/>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T141" l="T138" r="T140" t="T139"/>
              <a:pathLst>
                <a:path h="482" w="491">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4" name="chenying0907 35"/>
            <p:cNvSpPr/>
            <p:nvPr/>
          </p:nvSpPr>
          <p:spPr bwMode="auto">
            <a:xfrm>
              <a:off x="5341701" y="4933935"/>
              <a:ext cx="163054" cy="388184"/>
            </a:xfrm>
            <a:custGeom>
              <a:gdLst>
                <a:gd fmla="*/ 2147483646 w 139" name="T0"/>
                <a:gd fmla="*/ 0 h 338" name="T1"/>
                <a:gd fmla="*/ 2147483646 w 139" name="T2"/>
                <a:gd fmla="*/ 2147483646 h 338" name="T3"/>
                <a:gd fmla="*/ 0 w 139" name="T4"/>
                <a:gd fmla="*/ 2147483646 h 338" name="T5"/>
                <a:gd fmla="*/ 2147483646 w 139" name="T6"/>
                <a:gd fmla="*/ 2147483646 h 338" name="T7"/>
                <a:gd fmla="*/ 2147483646 w 139" name="T8"/>
                <a:gd fmla="*/ 2147483646 h 338" name="T9"/>
                <a:gd fmla="*/ 2147483646 w 139" name="T10"/>
                <a:gd fmla="*/ 2147483646 h 338" name="T11"/>
                <a:gd fmla="*/ 1881324819 w 139" name="T12"/>
                <a:gd fmla="*/ 2147483646 h 338" name="T13"/>
                <a:gd fmla="*/ 2147483646 w 139" name="T14"/>
                <a:gd fmla="*/ 2147483646 h 338" name="T15"/>
                <a:gd fmla="*/ 2147483646 w 139" name="T16"/>
                <a:gd fmla="*/ 2147483646 h 338" name="T17"/>
                <a:gd fmla="*/ 2147483646 w 139" name="T18"/>
                <a:gd fmla="*/ 2147483646 h 338" name="T19"/>
                <a:gd fmla="*/ 2147483646 w 139" name="T20"/>
                <a:gd fmla="*/ 2147483646 h 338" name="T21"/>
                <a:gd fmla="*/ 2147483646 w 139" name="T22"/>
                <a:gd fmla="*/ 2147483646 h 338" name="T23"/>
                <a:gd fmla="*/ 2147483646 w 139" name="T24"/>
                <a:gd fmla="*/ 2147483646 h 338" name="T25"/>
                <a:gd fmla="*/ 2147483646 w 139" name="T26"/>
                <a:gd fmla="*/ 2147483646 h 338" name="T27"/>
                <a:gd fmla="*/ 2147483646 w 139" name="T28"/>
                <a:gd fmla="*/ 2147483646 h 338" name="T29"/>
                <a:gd fmla="*/ 2147483646 w 139" name="T30"/>
                <a:gd fmla="*/ 2147483646 h 338" name="T31"/>
                <a:gd fmla="*/ 2147483646 w 139" name="T32"/>
                <a:gd fmla="*/ 2147483646 h 338" name="T33"/>
                <a:gd fmla="*/ 2147483646 w 139" name="T34"/>
                <a:gd fmla="*/ 2147483646 h 338" name="T35"/>
                <a:gd fmla="*/ 2147483646 w 139" name="T36"/>
                <a:gd fmla="*/ 2147483646 h 338" name="T37"/>
                <a:gd fmla="*/ 2147483646 w 139" name="T38"/>
                <a:gd fmla="*/ 2147483646 h 338" name="T39"/>
                <a:gd fmla="*/ 2147483646 w 139" name="T40"/>
                <a:gd fmla="*/ 2147483646 h 338" name="T41"/>
                <a:gd fmla="*/ 2147483646 w 139" name="T42"/>
                <a:gd fmla="*/ 2147483646 h 338" name="T43"/>
                <a:gd fmla="*/ 2147483646 w 139" name="T44"/>
                <a:gd fmla="*/ 2147483646 h 338" name="T45"/>
                <a:gd fmla="*/ 2147483646 w 139" name="T46"/>
                <a:gd fmla="*/ 2147483646 h 338" name="T47"/>
                <a:gd fmla="*/ 2147483646 w 139" name="T48"/>
                <a:gd fmla="*/ 2147483646 h 338" name="T49"/>
                <a:gd fmla="*/ 2147483646 w 139" name="T50"/>
                <a:gd fmla="*/ 2147483646 h 338" name="T51"/>
                <a:gd fmla="*/ 2147483646 w 139" name="T52"/>
                <a:gd fmla="*/ 2147483646 h 338" name="T53"/>
                <a:gd fmla="*/ 2147483646 w 139" name="T54"/>
                <a:gd fmla="*/ 2147483646 h 338" name="T55"/>
                <a:gd fmla="*/ 2147483646 w 139" name="T56"/>
                <a:gd fmla="*/ 2147483646 h 338" name="T57"/>
                <a:gd fmla="*/ 2147483646 w 139" name="T58"/>
                <a:gd fmla="*/ 2147483646 h 338" name="T59"/>
                <a:gd fmla="*/ 2147483646 w 139" name="T60"/>
                <a:gd fmla="*/ 0 h 338"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w 139" name="T93"/>
                <a:gd fmla="*/ 0 h 338" name="T94"/>
                <a:gd fmla="*/ 139 w 139" name="T95"/>
                <a:gd fmla="*/ 338 h 338" name="T96"/>
              </a:gd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b="T96" l="T93" r="T95" t="T94"/>
              <a:pathLst>
                <a:path h="338" w="139">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5" name="chenying0907 36"/>
            <p:cNvSpPr/>
            <p:nvPr/>
          </p:nvSpPr>
          <p:spPr bwMode="auto">
            <a:xfrm>
              <a:off x="4149714" y="5623007"/>
              <a:ext cx="249267" cy="211736"/>
            </a:xfrm>
            <a:custGeom>
              <a:gdLst>
                <a:gd fmla="*/ 2147483646 w 216" name="T0"/>
                <a:gd fmla="*/ 2147483646 h 184" name="T1"/>
                <a:gd fmla="*/ 2147483646 w 216" name="T2"/>
                <a:gd fmla="*/ 2147483646 h 184" name="T3"/>
                <a:gd fmla="*/ 2147483646 w 216" name="T4"/>
                <a:gd fmla="*/ 2147483646 h 184" name="T5"/>
                <a:gd fmla="*/ 2147483646 w 216" name="T6"/>
                <a:gd fmla="*/ 2147483646 h 184" name="T7"/>
                <a:gd fmla="*/ 2147483646 w 216" name="T8"/>
                <a:gd fmla="*/ 2147483646 h 184" name="T9"/>
                <a:gd fmla="*/ 2147483646 w 216" name="T10"/>
                <a:gd fmla="*/ 2147483646 h 184" name="T11"/>
                <a:gd fmla="*/ 2147483646 w 216" name="T12"/>
                <a:gd fmla="*/ 2147483646 h 184" name="T13"/>
                <a:gd fmla="*/ 2147483646 w 216" name="T14"/>
                <a:gd fmla="*/ 2147483646 h 184" name="T15"/>
                <a:gd fmla="*/ 2147483646 w 216" name="T16"/>
                <a:gd fmla="*/ 2147483646 h 184" name="T17"/>
                <a:gd fmla="*/ 2147483646 w 216" name="T18"/>
                <a:gd fmla="*/ 2147483646 h 184" name="T19"/>
                <a:gd fmla="*/ 2147483646 w 216" name="T20"/>
                <a:gd fmla="*/ 2147483646 h 184" name="T21"/>
                <a:gd fmla="*/ 2147483646 w 216" name="T22"/>
                <a:gd fmla="*/ 2147483646 h 184" name="T23"/>
                <a:gd fmla="*/ 2147483646 w 216" name="T24"/>
                <a:gd fmla="*/ 2147483646 h 184" name="T25"/>
                <a:gd fmla="*/ 2147483646 w 216" name="T26"/>
                <a:gd fmla="*/ 2147483646 h 184" name="T27"/>
                <a:gd fmla="*/ 2147483646 w 216" name="T28"/>
                <a:gd fmla="*/ 2147483646 h 184" name="T29"/>
                <a:gd fmla="*/ 2147483646 w 216" name="T30"/>
                <a:gd fmla="*/ 2147483646 h 184" name="T31"/>
                <a:gd fmla="*/ 2147483646 w 216" name="T32"/>
                <a:gd fmla="*/ 2147483646 h 184" name="T33"/>
                <a:gd fmla="*/ 2147483646 w 216" name="T34"/>
                <a:gd fmla="*/ 2147483646 h 184" name="T35"/>
                <a:gd fmla="*/ 2147483646 w 216" name="T36"/>
                <a:gd fmla="*/ 2147483646 h 184" name="T37"/>
                <a:gd fmla="*/ 2147483646 w 216" name="T38"/>
                <a:gd fmla="*/ 2147483646 h 184" name="T39"/>
                <a:gd fmla="*/ 2147483646 w 216" name="T40"/>
                <a:gd fmla="*/ 2147483646 h 184" name="T41"/>
                <a:gd fmla="*/ 2147483646 w 216" name="T42"/>
                <a:gd fmla="*/ 2147483646 h 184" name="T43"/>
                <a:gd fmla="*/ 2147483646 w 216" name="T44"/>
                <a:gd fmla="*/ 2147483646 h 184" name="T45"/>
                <a:gd fmla="*/ 2147483646 w 216" name="T46"/>
                <a:gd fmla="*/ 2147483646 h 184" name="T47"/>
                <a:gd fmla="*/ 2147483646 w 216" name="T48"/>
                <a:gd fmla="*/ 2147483646 h 184" name="T49"/>
                <a:gd fmla="*/ 2147483646 w 216" name="T50"/>
                <a:gd fmla="*/ 2147483646 h 184" name="T51"/>
                <a:gd fmla="*/ 2147483646 w 216" name="T52"/>
                <a:gd fmla="*/ 2147483646 h 184" name="T53"/>
                <a:gd fmla="*/ 2147483646 w 216" name="T54"/>
                <a:gd fmla="*/ 0 h 184" name="T55"/>
                <a:gd fmla="*/ 2147483646 w 216" name="T56"/>
                <a:gd fmla="*/ 2147483646 h 184" name="T57"/>
                <a:gd fmla="*/ 2147483646 w 216" name="T58"/>
                <a:gd fmla="*/ 2147483646 h 184" name="T59"/>
                <a:gd fmla="*/ 2147483646 w 216" name="T60"/>
                <a:gd fmla="*/ 2147483646 h 184" name="T61"/>
                <a:gd fmla="*/ 2147483646 w 216" name="T62"/>
                <a:gd fmla="*/ 2147483646 h 184" name="T63"/>
                <a:gd fmla="*/ 2147483646 w 216" name="T64"/>
                <a:gd fmla="*/ 2147483646 h 184" name="T65"/>
                <a:gd fmla="*/ 2147483646 w 216" name="T66"/>
                <a:gd fmla="*/ 2147483646 h 184"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w 216" name="T102"/>
                <a:gd fmla="*/ 0 h 184" name="T103"/>
                <a:gd fmla="*/ 216 w 216" name="T104"/>
                <a:gd fmla="*/ 184 h 184" name="T105"/>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T105" l="T102" r="T104" t="T103"/>
              <a:pathLst>
                <a:path h="184" w="216">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ln>
          </p:spPr>
          <p:txBody>
            <a:bodyPr/>
            <a:lstStyle/>
            <a:p>
              <a:endParaRPr altLang="en-US" lang="zh-CN" sz="3200">
                <a:latin charset="-122" panose="02000000000000000000" pitchFamily="2" typeface="方正静蕾简体"/>
                <a:ea charset="-122" panose="02000000000000000000" pitchFamily="2" typeface="方正静蕾简体"/>
              </a:endParaRPr>
            </a:p>
          </p:txBody>
        </p:sp>
        <p:sp>
          <p:nvSpPr>
            <p:cNvPr id="266" name="chenying0907 29"/>
            <p:cNvSpPr/>
            <p:nvPr/>
          </p:nvSpPr>
          <p:spPr bwMode="auto">
            <a:xfrm>
              <a:off x="4908762" y="1739318"/>
              <a:ext cx="1100153" cy="997391"/>
            </a:xfrm>
            <a:custGeom>
              <a:gdLst>
                <a:gd fmla="*/ 882527 w 950" name="T0"/>
                <a:gd fmla="*/ 372426 h 866" name="T1"/>
                <a:gd fmla="*/ 865483 w 950" name="T2"/>
                <a:gd fmla="*/ 291103 h 866" name="T3"/>
                <a:gd fmla="*/ 784995 w 950" name="T4"/>
                <a:gd fmla="*/ 372426 h 866" name="T5"/>
                <a:gd fmla="*/ 771738 w 950" name="T6"/>
                <a:gd fmla="*/ 395530 h 866" name="T7"/>
                <a:gd fmla="*/ 669471 w 950" name="T8"/>
                <a:gd fmla="*/ 413088 h 866" name="T9"/>
                <a:gd fmla="*/ 646745 w 950" name="T10"/>
                <a:gd fmla="*/ 372426 h 866" name="T11"/>
                <a:gd fmla="*/ 620231 w 950" name="T12"/>
                <a:gd fmla="*/ 346551 h 866" name="T13"/>
                <a:gd fmla="*/ 588983 w 950" name="T14"/>
                <a:gd fmla="*/ 320675 h 866" name="T15"/>
                <a:gd fmla="*/ 419485 w 950" name="T16"/>
                <a:gd fmla="*/ 289254 h 866" name="T17"/>
                <a:gd fmla="*/ 321952 w 950" name="T18"/>
                <a:gd fmla="*/ 138620 h 866" name="T19"/>
                <a:gd fmla="*/ 135409 w 950" name="T20"/>
                <a:gd fmla="*/ 19407 h 866" name="T21"/>
                <a:gd fmla="*/ 10416 w 950" name="T22"/>
                <a:gd fmla="*/ 34193 h 866" name="T23"/>
                <a:gd fmla="*/ 11363 w 950" name="T24"/>
                <a:gd fmla="*/ 49903 h 866" name="T25"/>
                <a:gd fmla="*/ 1894 w 950" name="T26"/>
                <a:gd fmla="*/ 68386 h 866" name="T27"/>
                <a:gd fmla="*/ 12310 w 950" name="T28"/>
                <a:gd fmla="*/ 110896 h 866" name="T29"/>
                <a:gd fmla="*/ 52080 w 950" name="T30"/>
                <a:gd fmla="*/ 91489 h 866" name="T31"/>
                <a:gd fmla="*/ 93745 w 950" name="T32"/>
                <a:gd fmla="*/ 120138 h 866" name="T33"/>
                <a:gd fmla="*/ 150560 w 950" name="T34"/>
                <a:gd fmla="*/ 187599 h 866" name="T35"/>
                <a:gd fmla="*/ 184649 w 950" name="T36"/>
                <a:gd fmla="*/ 159875 h 866" name="T37"/>
                <a:gd fmla="*/ 244305 w 950" name="T38"/>
                <a:gd fmla="*/ 126607 h 866" name="T39"/>
                <a:gd fmla="*/ 286916 w 950" name="T40"/>
                <a:gd fmla="*/ 172813 h 866" name="T41"/>
                <a:gd fmla="*/ 299226 w 950" name="T42"/>
                <a:gd fmla="*/ 243972 h 866" name="T43"/>
                <a:gd fmla="*/ 302067 w 950" name="T44"/>
                <a:gd fmla="*/ 320675 h 866" name="T45"/>
                <a:gd fmla="*/ 289757 w 950" name="T46"/>
                <a:gd fmla="*/ 351171 h 866" name="T47"/>
                <a:gd fmla="*/ 280288 w 950" name="T48"/>
                <a:gd fmla="*/ 364109 h 866" name="T49"/>
                <a:gd fmla="*/ 285969 w 950" name="T50"/>
                <a:gd fmla="*/ 409392 h 866" name="T51"/>
                <a:gd fmla="*/ 273659 w 950" name="T52"/>
                <a:gd fmla="*/ 449130 h 866" name="T53"/>
                <a:gd fmla="*/ 237676 w 950" name="T54"/>
                <a:gd fmla="*/ 442661 h 866" name="T55"/>
                <a:gd fmla="*/ 210216 w 950" name="T56"/>
                <a:gd fmla="*/ 498109 h 866" name="T57"/>
                <a:gd fmla="*/ 170445 w 950" name="T58"/>
                <a:gd fmla="*/ 533226 h 866" name="T59"/>
                <a:gd fmla="*/ 199800 w 950" name="T60"/>
                <a:gd fmla="*/ 574812 h 866" name="T61"/>
                <a:gd fmla="*/ 226313 w 950" name="T62"/>
                <a:gd fmla="*/ 606233 h 866" name="T63"/>
                <a:gd fmla="*/ 273659 w 950" name="T64"/>
                <a:gd fmla="*/ 617322 h 866" name="T65"/>
                <a:gd fmla="*/ 295438 w 950" name="T66"/>
                <a:gd fmla="*/ 662605 h 866" name="T67"/>
                <a:gd fmla="*/ 334262 w 950" name="T68"/>
                <a:gd fmla="*/ 692177 h 866" name="T69"/>
                <a:gd fmla="*/ 385396 w 950" name="T70"/>
                <a:gd fmla="*/ 677391 h 866" name="T71"/>
                <a:gd fmla="*/ 418538 w 950" name="T72"/>
                <a:gd fmla="*/ 669074 h 866" name="T73"/>
                <a:gd fmla="*/ 443158 w 950" name="T74"/>
                <a:gd fmla="*/ 705115 h 866" name="T75"/>
                <a:gd fmla="*/ 449786 w 950" name="T76"/>
                <a:gd fmla="*/ 705115 h 866" name="T77"/>
                <a:gd fmla="*/ 499973 w 950" name="T78"/>
                <a:gd fmla="*/ 689405 h 866" name="T79"/>
                <a:gd fmla="*/ 515123 w 950" name="T80"/>
                <a:gd fmla="*/ 711584 h 866" name="T81"/>
                <a:gd fmla="*/ 527433 w 950" name="T82"/>
                <a:gd fmla="*/ 725446 h 866" name="T83"/>
                <a:gd fmla="*/ 572885 w 950" name="T84"/>
                <a:gd fmla="*/ 751322 h 866" name="T85"/>
                <a:gd fmla="*/ 588036 w 950" name="T86"/>
                <a:gd fmla="*/ 739308 h 866" name="T87"/>
                <a:gd fmla="*/ 608868 w 950" name="T88"/>
                <a:gd fmla="*/ 725446 h 866" name="T89"/>
                <a:gd fmla="*/ 638223 w 950" name="T90"/>
                <a:gd fmla="*/ 767032 h 866" name="T91"/>
                <a:gd fmla="*/ 671365 w 950" name="T92"/>
                <a:gd fmla="*/ 800301 h 866" name="T93"/>
                <a:gd fmla="*/ 695038 w 950" name="T94"/>
                <a:gd fmla="*/ 756867 h 866" name="T95"/>
                <a:gd fmla="*/ 739543 w 950" name="T96"/>
                <a:gd fmla="*/ 734687 h 866" name="T97"/>
                <a:gd fmla="*/ 765110 w 950" name="T98"/>
                <a:gd fmla="*/ 743005 h 866" name="T99"/>
                <a:gd fmla="*/ 786889 w 950" name="T100"/>
                <a:gd fmla="*/ 767032 h 866" name="T101"/>
                <a:gd fmla="*/ 794464 w 950" name="T102"/>
                <a:gd fmla="*/ 701419 h 866" name="T103"/>
                <a:gd fmla="*/ 811509 w 950" name="T104"/>
                <a:gd fmla="*/ 593295 h 866" name="T105"/>
                <a:gd fmla="*/ 839916 w 950" name="T106"/>
                <a:gd fmla="*/ 597915 h 86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b" l="0" r="r" t="0"/>
              <a:pathLst>
                <a:path h="865" w="950">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ln>
          </p:spPr>
          <p:txBody>
            <a:bodyPr/>
            <a:lstStyle/>
            <a:p>
              <a:endParaRPr altLang="en-US" lang="zh-CN" sz="3200">
                <a:latin charset="-122" panose="02000000000000000000" pitchFamily="2" typeface="方正静蕾简体"/>
                <a:ea charset="-122" panose="02000000000000000000" pitchFamily="2" typeface="方正静蕾简体"/>
              </a:endParaRPr>
            </a:p>
          </p:txBody>
        </p:sp>
      </p:grpSp>
      <p:sp>
        <p:nvSpPr>
          <p:cNvPr id="267" name="PA_任意多边形 266"/>
          <p:cNvSpPr/>
          <p:nvPr>
            <p:custDataLst>
              <p:tags r:id="rId4"/>
            </p:custDataLst>
          </p:nvPr>
        </p:nvSpPr>
        <p:spPr>
          <a:xfrm>
            <a:off x="4503487" y="1827845"/>
            <a:ext cx="2531962"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317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68" name="PA_任意多边形 267"/>
          <p:cNvSpPr/>
          <p:nvPr>
            <p:custDataLst>
              <p:tags r:id="rId5"/>
            </p:custDataLst>
          </p:nvPr>
        </p:nvSpPr>
        <p:spPr>
          <a:xfrm>
            <a:off x="4068143" y="2971235"/>
            <a:ext cx="2531962"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317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69" name="PA_任意多边形 268"/>
          <p:cNvSpPr/>
          <p:nvPr>
            <p:custDataLst>
              <p:tags r:id="rId6"/>
            </p:custDataLst>
          </p:nvPr>
        </p:nvSpPr>
        <p:spPr>
          <a:xfrm>
            <a:off x="4427423" y="4182028"/>
            <a:ext cx="2531962" cy="45719"/>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317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72" name="PA_文本框 271"/>
          <p:cNvSpPr txBox="1"/>
          <p:nvPr>
            <p:custDataLst>
              <p:tags r:id="rId7"/>
            </p:custDataLst>
          </p:nvPr>
        </p:nvSpPr>
        <p:spPr>
          <a:xfrm>
            <a:off x="7164288" y="1458513"/>
            <a:ext cx="1638617" cy="640080"/>
          </a:xfrm>
          <a:prstGeom prst="rect">
            <a:avLst/>
          </a:prstGeom>
          <a:noFill/>
        </p:spPr>
        <p:txBody>
          <a:bodyPr rtlCol="0" wrap="none">
            <a:spAutoFit/>
          </a:bodyPr>
          <a:lstStyle/>
          <a:p>
            <a:r>
              <a:rPr altLang="zh-CN" lang="en-US" smtClean="0">
                <a:latin charset="-128" pitchFamily="2" typeface="落落补 汤圆"/>
                <a:ea charset="-128" pitchFamily="2" typeface="落落补 汤圆"/>
                <a:cs charset="-128" pitchFamily="2" typeface="落落补 汤圆"/>
              </a:rPr>
              <a:t>POWERPOINT </a:t>
            </a:r>
          </a:p>
          <a:p>
            <a:r>
              <a:rPr altLang="zh-CN" lang="en-US" smtClean="0">
                <a:latin charset="-128" pitchFamily="2" typeface="落落补 汤圆"/>
                <a:ea charset="-128" pitchFamily="2" typeface="落落补 汤圆"/>
                <a:cs charset="-128" pitchFamily="2" typeface="落落补 汤圆"/>
              </a:rPr>
              <a:t>MY 2019</a:t>
            </a:r>
          </a:p>
        </p:txBody>
      </p:sp>
      <p:sp>
        <p:nvSpPr>
          <p:cNvPr id="273" name="PA_文本框 272"/>
          <p:cNvSpPr txBox="1"/>
          <p:nvPr>
            <p:custDataLst>
              <p:tags r:id="rId8"/>
            </p:custDataLst>
          </p:nvPr>
        </p:nvSpPr>
        <p:spPr>
          <a:xfrm>
            <a:off x="6804247" y="2566685"/>
            <a:ext cx="1638617" cy="640080"/>
          </a:xfrm>
          <a:prstGeom prst="rect">
            <a:avLst/>
          </a:prstGeom>
          <a:noFill/>
        </p:spPr>
        <p:txBody>
          <a:bodyPr rtlCol="0" wrap="none">
            <a:spAutoFit/>
          </a:bodyPr>
          <a:lstStyle/>
          <a:p>
            <a:r>
              <a:rPr altLang="zh-CN" lang="en-US" smtClean="0">
                <a:latin charset="-128" pitchFamily="2" typeface="落落补 汤圆"/>
                <a:ea charset="-128" pitchFamily="2" typeface="落落补 汤圆"/>
                <a:cs charset="-128" pitchFamily="2" typeface="落落补 汤圆"/>
              </a:rPr>
              <a:t>POWERPOINT </a:t>
            </a:r>
          </a:p>
          <a:p>
            <a:r>
              <a:rPr altLang="zh-CN" lang="en-US" smtClean="0">
                <a:latin charset="-128" pitchFamily="2" typeface="落落补 汤圆"/>
                <a:ea charset="-128" pitchFamily="2" typeface="落落补 汤圆"/>
                <a:cs charset="-128" pitchFamily="2" typeface="落落补 汤圆"/>
              </a:rPr>
              <a:t>MY 2019</a:t>
            </a:r>
          </a:p>
        </p:txBody>
      </p:sp>
      <p:sp>
        <p:nvSpPr>
          <p:cNvPr id="274" name="PA_文本框 273"/>
          <p:cNvSpPr txBox="1"/>
          <p:nvPr>
            <p:custDataLst>
              <p:tags r:id="rId9"/>
            </p:custDataLst>
          </p:nvPr>
        </p:nvSpPr>
        <p:spPr>
          <a:xfrm>
            <a:off x="7006587" y="3841387"/>
            <a:ext cx="1638617" cy="640080"/>
          </a:xfrm>
          <a:prstGeom prst="rect">
            <a:avLst/>
          </a:prstGeom>
          <a:noFill/>
        </p:spPr>
        <p:txBody>
          <a:bodyPr rtlCol="0" wrap="none">
            <a:spAutoFit/>
          </a:bodyPr>
          <a:lstStyle/>
          <a:p>
            <a:r>
              <a:rPr altLang="zh-CN" lang="en-US" smtClean="0">
                <a:latin charset="-128" pitchFamily="2" typeface="落落补 汤圆"/>
                <a:ea charset="-128" pitchFamily="2" typeface="落落补 汤圆"/>
                <a:cs charset="-128" pitchFamily="2" typeface="落落补 汤圆"/>
              </a:rPr>
              <a:t>POWERPOINT </a:t>
            </a:r>
          </a:p>
          <a:p>
            <a:r>
              <a:rPr altLang="zh-CN" lang="en-US" smtClean="0">
                <a:latin charset="-128" pitchFamily="2" typeface="落落补 汤圆"/>
                <a:ea charset="-128" pitchFamily="2" typeface="落落补 汤圆"/>
                <a:cs charset="-128" pitchFamily="2" typeface="落落补 汤圆"/>
              </a:rPr>
              <a:t>MY 2019</a:t>
            </a:r>
          </a:p>
        </p:txBody>
      </p:sp>
      <p:grpSp>
        <p:nvGrpSpPr>
          <p:cNvPr id="49" name="PA_chenying0907 48"/>
          <p:cNvGrpSpPr/>
          <p:nvPr>
            <p:custDataLst>
              <p:tags r:id="rId10"/>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51"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52"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 name="PA_矩形 1"/>
          <p:cNvSpPr/>
          <p:nvPr>
            <p:custDataLst>
              <p:tags r:id="rId11"/>
            </p:custDataLst>
          </p:nvPr>
        </p:nvSpPr>
        <p:spPr>
          <a:xfrm>
            <a:off x="4919409" y="3262482"/>
            <a:ext cx="3013096" cy="5486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请在这里输入文字信息请在这里输入文字信息请在这里请在这里输入文字信息请在这里输入。 </a:t>
            </a:r>
          </a:p>
        </p:txBody>
      </p:sp>
      <p:sp>
        <p:nvSpPr>
          <p:cNvPr id="54" name="PA_矩形 53"/>
          <p:cNvSpPr/>
          <p:nvPr>
            <p:custDataLst>
              <p:tags r:id="rId12"/>
            </p:custDataLst>
          </p:nvPr>
        </p:nvSpPr>
        <p:spPr>
          <a:xfrm>
            <a:off x="5100258" y="2050333"/>
            <a:ext cx="3013096" cy="548640"/>
          </a:xfrm>
          <a:prstGeom prst="rect">
            <a:avLst/>
          </a:prstGeom>
        </p:spPr>
        <p:txBody>
          <a:bodyPr wrap="square">
            <a:spAutoFit/>
          </a:bodyPr>
          <a:lstStyle/>
          <a:p>
            <a:pPr>
              <a:lnSpc>
                <a:spcPct val="150000"/>
              </a:lnSpc>
            </a:pPr>
            <a:r>
              <a:rPr altLang="en-US" lang="zh-CN" sz="10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请在这里输入文字信息请在这里输入文字信息请在这里请在这里输入文字信息请在这里输入。 </a:t>
            </a:r>
          </a:p>
        </p:txBody>
      </p:sp>
    </p:spTree>
    <p:extLst>
      <p:ext uri="{BB962C8B-B14F-4D97-AF65-F5344CB8AC3E}">
        <p14:creationId val="3758237118"/>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49"/>
                                        </p:tgtEl>
                                        <p:attrNameLst>
                                          <p:attrName>style.visibility</p:attrName>
                                        </p:attrNameLst>
                                      </p:cBhvr>
                                      <p:to>
                                        <p:strVal val="visible"/>
                                      </p:to>
                                    </p:set>
                                    <p:animEffect filter="wipe(left)" transition="in">
                                      <p:cBhvr>
                                        <p:cTn dur="500" id="7"/>
                                        <p:tgtEl>
                                          <p:spTgt spid="49"/>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267"/>
                                        </p:tgtEl>
                                        <p:attrNameLst>
                                          <p:attrName>style.visibility</p:attrName>
                                        </p:attrNameLst>
                                      </p:cBhvr>
                                      <p:to>
                                        <p:strVal val="visible"/>
                                      </p:to>
                                    </p:set>
                                    <p:anim calcmode="lin" valueType="num">
                                      <p:cBhvr>
                                        <p:cTn dur="500" fill="hold" id="10"/>
                                        <p:tgtEl>
                                          <p:spTgt spid="267"/>
                                        </p:tgtEl>
                                        <p:attrNameLst>
                                          <p:attrName>ppt_w</p:attrName>
                                        </p:attrNameLst>
                                      </p:cBhvr>
                                      <p:tavLst>
                                        <p:tav tm="0">
                                          <p:val>
                                            <p:fltVal val="0"/>
                                          </p:val>
                                        </p:tav>
                                        <p:tav tm="100000">
                                          <p:val>
                                            <p:strVal val="#ppt_w"/>
                                          </p:val>
                                        </p:tav>
                                      </p:tavLst>
                                    </p:anim>
                                    <p:anim calcmode="lin" valueType="num">
                                      <p:cBhvr>
                                        <p:cTn dur="500" fill="hold" id="11"/>
                                        <p:tgtEl>
                                          <p:spTgt spid="267"/>
                                        </p:tgtEl>
                                        <p:attrNameLst>
                                          <p:attrName>ppt_h</p:attrName>
                                        </p:attrNameLst>
                                      </p:cBhvr>
                                      <p:tavLst>
                                        <p:tav tm="0">
                                          <p:val>
                                            <p:fltVal val="0"/>
                                          </p:val>
                                        </p:tav>
                                        <p:tav tm="100000">
                                          <p:val>
                                            <p:strVal val="#ppt_h"/>
                                          </p:val>
                                        </p:tav>
                                      </p:tavLst>
                                    </p:anim>
                                    <p:animEffect filter="fade" transition="in">
                                      <p:cBhvr>
                                        <p:cTn dur="500" id="12"/>
                                        <p:tgtEl>
                                          <p:spTgt spid="267"/>
                                        </p:tgtEl>
                                      </p:cBhvr>
                                    </p:animEffect>
                                  </p:childTnLst>
                                </p:cTn>
                              </p:par>
                              <p:par>
                                <p:cTn fill="hold" id="13" nodeType="withEffect" presetClass="entr" presetID="53" presetSubtype="0">
                                  <p:stCondLst>
                                    <p:cond delay="600"/>
                                  </p:stCondLst>
                                  <p:childTnLst>
                                    <p:set>
                                      <p:cBhvr>
                                        <p:cTn dur="1" fill="hold" id="14">
                                          <p:stCondLst>
                                            <p:cond delay="0"/>
                                          </p:stCondLst>
                                        </p:cTn>
                                        <p:tgtEl>
                                          <p:spTgt spid="234"/>
                                        </p:tgtEl>
                                        <p:attrNameLst>
                                          <p:attrName>style.visibility</p:attrName>
                                        </p:attrNameLst>
                                      </p:cBhvr>
                                      <p:to>
                                        <p:strVal val="visible"/>
                                      </p:to>
                                    </p:set>
                                    <p:anim calcmode="lin" valueType="num">
                                      <p:cBhvr>
                                        <p:cTn dur="500" fill="hold" id="15"/>
                                        <p:tgtEl>
                                          <p:spTgt spid="234"/>
                                        </p:tgtEl>
                                        <p:attrNameLst>
                                          <p:attrName>ppt_w</p:attrName>
                                        </p:attrNameLst>
                                      </p:cBhvr>
                                      <p:tavLst>
                                        <p:tav tm="0">
                                          <p:val>
                                            <p:fltVal val="0"/>
                                          </p:val>
                                        </p:tav>
                                        <p:tav tm="100000">
                                          <p:val>
                                            <p:strVal val="#ppt_w"/>
                                          </p:val>
                                        </p:tav>
                                      </p:tavLst>
                                    </p:anim>
                                    <p:anim calcmode="lin" valueType="num">
                                      <p:cBhvr>
                                        <p:cTn dur="500" fill="hold" id="16"/>
                                        <p:tgtEl>
                                          <p:spTgt spid="234"/>
                                        </p:tgtEl>
                                        <p:attrNameLst>
                                          <p:attrName>ppt_h</p:attrName>
                                        </p:attrNameLst>
                                      </p:cBhvr>
                                      <p:tavLst>
                                        <p:tav tm="0">
                                          <p:val>
                                            <p:fltVal val="0"/>
                                          </p:val>
                                        </p:tav>
                                        <p:tav tm="100000">
                                          <p:val>
                                            <p:strVal val="#ppt_h"/>
                                          </p:val>
                                        </p:tav>
                                      </p:tavLst>
                                    </p:anim>
                                    <p:animEffect filter="fade" transition="in">
                                      <p:cBhvr>
                                        <p:cTn dur="500" id="17"/>
                                        <p:tgtEl>
                                          <p:spTgt spid="234"/>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268"/>
                                        </p:tgtEl>
                                        <p:attrNameLst>
                                          <p:attrName>style.visibility</p:attrName>
                                        </p:attrNameLst>
                                      </p:cBhvr>
                                      <p:to>
                                        <p:strVal val="visible"/>
                                      </p:to>
                                    </p:set>
                                    <p:anim calcmode="lin" valueType="num">
                                      <p:cBhvr>
                                        <p:cTn dur="500" fill="hold" id="20"/>
                                        <p:tgtEl>
                                          <p:spTgt spid="268"/>
                                        </p:tgtEl>
                                        <p:attrNameLst>
                                          <p:attrName>ppt_w</p:attrName>
                                        </p:attrNameLst>
                                      </p:cBhvr>
                                      <p:tavLst>
                                        <p:tav tm="0">
                                          <p:val>
                                            <p:fltVal val="0"/>
                                          </p:val>
                                        </p:tav>
                                        <p:tav tm="100000">
                                          <p:val>
                                            <p:strVal val="#ppt_w"/>
                                          </p:val>
                                        </p:tav>
                                      </p:tavLst>
                                    </p:anim>
                                    <p:anim calcmode="lin" valueType="num">
                                      <p:cBhvr>
                                        <p:cTn dur="500" fill="hold" id="21"/>
                                        <p:tgtEl>
                                          <p:spTgt spid="268"/>
                                        </p:tgtEl>
                                        <p:attrNameLst>
                                          <p:attrName>ppt_h</p:attrName>
                                        </p:attrNameLst>
                                      </p:cBhvr>
                                      <p:tavLst>
                                        <p:tav tm="0">
                                          <p:val>
                                            <p:fltVal val="0"/>
                                          </p:val>
                                        </p:tav>
                                        <p:tav tm="100000">
                                          <p:val>
                                            <p:strVal val="#ppt_h"/>
                                          </p:val>
                                        </p:tav>
                                      </p:tavLst>
                                    </p:anim>
                                    <p:animEffect filter="fade" transition="in">
                                      <p:cBhvr>
                                        <p:cTn dur="500" id="22"/>
                                        <p:tgtEl>
                                          <p:spTgt spid="268"/>
                                        </p:tgtEl>
                                      </p:cBhvr>
                                    </p:animEffect>
                                  </p:childTnLst>
                                </p:cTn>
                              </p:par>
                              <p:par>
                                <p:cTn fill="hold" grpId="0" id="23" nodeType="withEffect" presetClass="entr" presetID="22" presetSubtype="8">
                                  <p:stCondLst>
                                    <p:cond delay="1200"/>
                                  </p:stCondLst>
                                  <p:childTnLst>
                                    <p:set>
                                      <p:cBhvr>
                                        <p:cTn dur="1" fill="hold" id="24">
                                          <p:stCondLst>
                                            <p:cond delay="0"/>
                                          </p:stCondLst>
                                        </p:cTn>
                                        <p:tgtEl>
                                          <p:spTgt spid="269"/>
                                        </p:tgtEl>
                                        <p:attrNameLst>
                                          <p:attrName>style.visibility</p:attrName>
                                        </p:attrNameLst>
                                      </p:cBhvr>
                                      <p:to>
                                        <p:strVal val="visible"/>
                                      </p:to>
                                    </p:set>
                                    <p:animEffect filter="wipe(left)" transition="in">
                                      <p:cBhvr>
                                        <p:cTn dur="500" id="25"/>
                                        <p:tgtEl>
                                          <p:spTgt spid="269"/>
                                        </p:tgtEl>
                                      </p:cBhvr>
                                    </p:animEffect>
                                  </p:childTnLst>
                                </p:cTn>
                              </p:par>
                              <p:par>
                                <p:cTn fill="hold" grpId="0" id="26" nodeType="withEffect" presetClass="entr" presetID="22" presetSubtype="8">
                                  <p:stCondLst>
                                    <p:cond delay="1500"/>
                                  </p:stCondLst>
                                  <p:childTnLst>
                                    <p:set>
                                      <p:cBhvr>
                                        <p:cTn dur="1" fill="hold" id="27">
                                          <p:stCondLst>
                                            <p:cond delay="0"/>
                                          </p:stCondLst>
                                        </p:cTn>
                                        <p:tgtEl>
                                          <p:spTgt spid="272"/>
                                        </p:tgtEl>
                                        <p:attrNameLst>
                                          <p:attrName>style.visibility</p:attrName>
                                        </p:attrNameLst>
                                      </p:cBhvr>
                                      <p:to>
                                        <p:strVal val="visible"/>
                                      </p:to>
                                    </p:set>
                                    <p:animEffect filter="wipe(left)" transition="in">
                                      <p:cBhvr>
                                        <p:cTn dur="500" id="28"/>
                                        <p:tgtEl>
                                          <p:spTgt spid="272"/>
                                        </p:tgtEl>
                                      </p:cBhvr>
                                    </p:animEffect>
                                  </p:childTnLst>
                                </p:cTn>
                              </p:par>
                              <p:par>
                                <p:cTn fill="hold" grpId="0" id="29" nodeType="withEffect" presetClass="entr" presetID="22" presetSubtype="8">
                                  <p:stCondLst>
                                    <p:cond delay="1800"/>
                                  </p:stCondLst>
                                  <p:childTnLst>
                                    <p:set>
                                      <p:cBhvr>
                                        <p:cTn dur="1" fill="hold" id="30">
                                          <p:stCondLst>
                                            <p:cond delay="0"/>
                                          </p:stCondLst>
                                        </p:cTn>
                                        <p:tgtEl>
                                          <p:spTgt spid="273"/>
                                        </p:tgtEl>
                                        <p:attrNameLst>
                                          <p:attrName>style.visibility</p:attrName>
                                        </p:attrNameLst>
                                      </p:cBhvr>
                                      <p:to>
                                        <p:strVal val="visible"/>
                                      </p:to>
                                    </p:set>
                                    <p:animEffect filter="wipe(left)" transition="in">
                                      <p:cBhvr>
                                        <p:cTn dur="500" id="31"/>
                                        <p:tgtEl>
                                          <p:spTgt spid="273"/>
                                        </p:tgtEl>
                                      </p:cBhvr>
                                    </p:animEffect>
                                  </p:childTnLst>
                                </p:cTn>
                              </p:par>
                              <p:par>
                                <p:cTn fill="hold" grpId="0" id="32" nodeType="withEffect" presetClass="entr" presetID="22" presetSubtype="8">
                                  <p:stCondLst>
                                    <p:cond delay="2100"/>
                                  </p:stCondLst>
                                  <p:childTnLst>
                                    <p:set>
                                      <p:cBhvr>
                                        <p:cTn dur="1" fill="hold" id="33">
                                          <p:stCondLst>
                                            <p:cond delay="0"/>
                                          </p:stCondLst>
                                        </p:cTn>
                                        <p:tgtEl>
                                          <p:spTgt spid="274"/>
                                        </p:tgtEl>
                                        <p:attrNameLst>
                                          <p:attrName>style.visibility</p:attrName>
                                        </p:attrNameLst>
                                      </p:cBhvr>
                                      <p:to>
                                        <p:strVal val="visible"/>
                                      </p:to>
                                    </p:set>
                                    <p:animEffect filter="wipe(left)" transition="in">
                                      <p:cBhvr>
                                        <p:cTn dur="500" id="34"/>
                                        <p:tgtEl>
                                          <p:spTgt spid="274"/>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2"/>
                                        </p:tgtEl>
                                        <p:attrNameLst>
                                          <p:attrName>style.visibility</p:attrName>
                                        </p:attrNameLst>
                                      </p:cBhvr>
                                      <p:to>
                                        <p:strVal val="visible"/>
                                      </p:to>
                                    </p:set>
                                    <p:animEffect filter="wipe(left)" transition="in">
                                      <p:cBhvr>
                                        <p:cTn dur="500" id="37"/>
                                        <p:tgtEl>
                                          <p:spTgt spid="2"/>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54"/>
                                        </p:tgtEl>
                                        <p:attrNameLst>
                                          <p:attrName>style.visibility</p:attrName>
                                        </p:attrNameLst>
                                      </p:cBhvr>
                                      <p:to>
                                        <p:strVal val="visible"/>
                                      </p:to>
                                    </p:set>
                                    <p:animEffect filter="wipe(left)" transition="in">
                                      <p:cBhvr>
                                        <p:cTn dur="500" id="40"/>
                                        <p:tgtEl>
                                          <p:spTgt spid="5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267"/>
      <p:bldP grpId="0" spid="268"/>
      <p:bldP grpId="0" spid="269"/>
      <p:bldP grpId="0" spid="272"/>
      <p:bldP grpId="0" spid="273"/>
      <p:bldP grpId="0" spid="274"/>
      <p:bldP grpId="0" spid="2"/>
      <p:bldP grpId="0" spid="54"/>
    </p:bldLs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8" name="PA_任意多边形 5"/>
          <p:cNvSpPr>
            <a:spLocks noEditPoints="1"/>
          </p:cNvSpPr>
          <p:nvPr>
            <p:custDataLst>
              <p:tags r:id="rId2"/>
            </p:custDataLst>
          </p:nvPr>
        </p:nvSpPr>
        <p:spPr bwMode="auto">
          <a:xfrm rot="169628">
            <a:off x="1722079" y="1670774"/>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9" name="PA_任意多边形 5"/>
          <p:cNvSpPr>
            <a:spLocks noEditPoints="1"/>
          </p:cNvSpPr>
          <p:nvPr>
            <p:custDataLst>
              <p:tags r:id="rId3"/>
            </p:custDataLst>
          </p:nvPr>
        </p:nvSpPr>
        <p:spPr bwMode="auto">
          <a:xfrm rot="169628">
            <a:off x="3812205" y="1670774"/>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anchor="t" anchorCtr="0" bIns="45720" compatLnSpc="1" lIns="91440" numCol="1" rIns="91440" tIns="45720" vert="horz" wrap="square">
            <a:prstTxWarp prst="textNoShape">
              <a:avLst/>
            </a:prstTxWarp>
          </a:bodyPr>
          <a:lstStyle/>
          <a:p>
            <a:endParaRPr altLang="en-US" lang="zh-CN"/>
          </a:p>
        </p:txBody>
      </p:sp>
      <p:sp>
        <p:nvSpPr>
          <p:cNvPr id="10" name="PA_任意多边形 5"/>
          <p:cNvSpPr>
            <a:spLocks noEditPoints="1"/>
          </p:cNvSpPr>
          <p:nvPr>
            <p:custDataLst>
              <p:tags r:id="rId4"/>
            </p:custDataLst>
          </p:nvPr>
        </p:nvSpPr>
        <p:spPr bwMode="auto">
          <a:xfrm rot="169628">
            <a:off x="6089600" y="1710315"/>
            <a:ext cx="1295400" cy="1341438"/>
          </a:xfrm>
          <a:custGeom>
            <a:gdLst>
              <a:gd fmla="*/ 215 w 218" name="T0"/>
              <a:gd fmla="*/ 61 h 226" name="T1"/>
              <a:gd fmla="*/ 205 w 218" name="T2"/>
              <a:gd fmla="*/ 44 h 226" name="T3"/>
              <a:gd fmla="*/ 202 w 218" name="T4"/>
              <a:gd fmla="*/ 40 h 226" name="T5"/>
              <a:gd fmla="*/ 158 w 218" name="T6"/>
              <a:gd fmla="*/ 13 h 226" name="T7"/>
              <a:gd fmla="*/ 156 w 218" name="T8"/>
              <a:gd fmla="*/ 8 h 226" name="T9"/>
              <a:gd fmla="*/ 116 w 218" name="T10"/>
              <a:gd fmla="*/ 2 h 226" name="T11"/>
              <a:gd fmla="*/ 51 w 218" name="T12"/>
              <a:gd fmla="*/ 26 h 226" name="T13"/>
              <a:gd fmla="*/ 46 w 218" name="T14"/>
              <a:gd fmla="*/ 28 h 226" name="T15"/>
              <a:gd fmla="*/ 0 w 218" name="T16"/>
              <a:gd fmla="*/ 186 h 226" name="T17"/>
              <a:gd fmla="*/ 16 w 218" name="T18"/>
              <a:gd fmla="*/ 187 h 226" name="T19"/>
              <a:gd fmla="*/ 38 w 218" name="T20"/>
              <a:gd fmla="*/ 222 h 226" name="T21"/>
              <a:gd fmla="*/ 42 w 218" name="T22"/>
              <a:gd fmla="*/ 226 h 226" name="T23"/>
              <a:gd fmla="*/ 211 w 218" name="T24"/>
              <a:gd fmla="*/ 226 h 226" name="T25"/>
              <a:gd fmla="*/ 214 w 218" name="T26"/>
              <a:gd fmla="*/ 223 h 226" name="T27"/>
              <a:gd fmla="*/ 218 w 218" name="T28"/>
              <a:gd fmla="*/ 65 h 226" name="T29"/>
              <a:gd fmla="*/ 122 w 218" name="T30"/>
              <a:gd fmla="*/ 7 h 226" name="T31"/>
              <a:gd fmla="*/ 129 w 218" name="T32"/>
              <a:gd fmla="*/ 61 h 226" name="T33"/>
              <a:gd fmla="*/ 127 w 218" name="T34"/>
              <a:gd fmla="*/ 64 h 226" name="T35"/>
              <a:gd fmla="*/ 123 w 218" name="T36"/>
              <a:gd fmla="*/ 64 h 226" name="T37"/>
              <a:gd fmla="*/ 122 w 218" name="T38"/>
              <a:gd fmla="*/ 7 h 226" name="T39"/>
              <a:gd fmla="*/ 52 w 218" name="T40"/>
              <a:gd fmla="*/ 34 h 226" name="T41"/>
              <a:gd fmla="*/ 89 w 218" name="T42"/>
              <a:gd fmla="*/ 61 h 226" name="T43"/>
              <a:gd fmla="*/ 91 w 218" name="T44"/>
              <a:gd fmla="*/ 66 h 226" name="T45"/>
              <a:gd fmla="*/ 126 w 218" name="T46"/>
              <a:gd fmla="*/ 71 h 226" name="T47"/>
              <a:gd fmla="*/ 128 w 218" name="T48"/>
              <a:gd fmla="*/ 67 h 226" name="T49"/>
              <a:gd fmla="*/ 133 w 218" name="T50"/>
              <a:gd fmla="*/ 67 h 226" name="T51"/>
              <a:gd fmla="*/ 145 w 218" name="T52"/>
              <a:gd fmla="*/ 43 h 226" name="T53"/>
              <a:gd fmla="*/ 186 w 218" name="T54"/>
              <a:gd fmla="*/ 117 h 226" name="T55"/>
              <a:gd fmla="*/ 159 w 218" name="T56"/>
              <a:gd fmla="*/ 196 h 226" name="T57"/>
              <a:gd fmla="*/ 158 w 218" name="T58"/>
              <a:gd fmla="*/ 198 h 226" name="T59"/>
              <a:gd fmla="*/ 154 w 218" name="T60"/>
              <a:gd fmla="*/ 198 h 226" name="T61"/>
              <a:gd fmla="*/ 16 w 218" name="T62"/>
              <a:gd fmla="*/ 181 h 226" name="T63"/>
              <a:gd fmla="*/ 45 w 218" name="T64"/>
              <a:gd fmla="*/ 219 h 226" name="T65"/>
              <a:gd fmla="*/ 60 w 218" name="T66"/>
              <a:gd fmla="*/ 192 h 226" name="T67"/>
              <a:gd fmla="*/ 156 w 218" name="T68"/>
              <a:gd fmla="*/ 205 h 226" name="T69"/>
              <a:gd fmla="*/ 164 w 218" name="T70"/>
              <a:gd fmla="*/ 202 h 226" name="T71"/>
              <a:gd fmla="*/ 167 w 218" name="T72"/>
              <a:gd fmla="*/ 195 h 226" name="T73"/>
              <a:gd fmla="*/ 200 w 218" name="T74"/>
              <a:gd fmla="*/ 68 h 226" name="T75"/>
              <a:gd fmla="*/ 208 w 218" name="T76"/>
              <a:gd fmla="*/ 202 h 226" name="T77"/>
              <a:gd fmla="*/ 135 w 218" name="T78"/>
              <a:gd fmla="*/ 218 h 226"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226" w="218">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18" name="PA_chenying0907 17"/>
          <p:cNvGrpSpPr/>
          <p:nvPr>
            <p:custDataLst>
              <p:tags r:id="rId5"/>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gdLst>
                <a:gd fmla="*/ 0 w 3513221" name="connsiteX0"/>
                <a:gd fmla="*/ 32084 h 64281" name="connsiteY0"/>
                <a:gd fmla="*/ 930442 w 3513221" name="connsiteX1"/>
                <a:gd fmla="*/ 16042 h 64281" name="connsiteY1"/>
                <a:gd fmla="*/ 1892968 w 3513221" name="connsiteX2"/>
                <a:gd fmla="*/ 64168 h 64281" name="connsiteY2"/>
                <a:gd fmla="*/ 3513221 w 3513221" name="connsiteX3"/>
                <a:gd fmla="*/ 0 h 64281" name="connsiteY3"/>
              </a:gdLst>
              <a:cxnLst>
                <a:cxn ang="0">
                  <a:pos x="connsiteX0" y="connsiteY0"/>
                </a:cxn>
                <a:cxn ang="0">
                  <a:pos x="connsiteX1" y="connsiteY1"/>
                </a:cxn>
                <a:cxn ang="0">
                  <a:pos x="connsiteX2" y="connsiteY2"/>
                </a:cxn>
                <a:cxn ang="0">
                  <a:pos x="connsiteX3" y="connsiteY3"/>
                </a:cxn>
              </a:cxnLst>
              <a:rect b="b" l="l" r="r" t="t"/>
              <a:pathLst>
                <a:path h="64281" w="351322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cap="rnd" w="9525">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latin charset="-122" panose="02000000000000000000" pitchFamily="2" typeface="方正静蕾简体"/>
                <a:ea charset="-122" panose="02000000000000000000" pitchFamily="2" typeface="方正静蕾简体"/>
              </a:endParaRPr>
            </a:p>
          </p:txBody>
        </p:sp>
        <p:sp>
          <p:nvSpPr>
            <p:cNvPr id="20" name="文本框 7"/>
            <p:cNvSpPr txBox="1">
              <a:spLocks noChangeArrowheads="1"/>
            </p:cNvSpPr>
            <p:nvPr/>
          </p:nvSpPr>
          <p:spPr bwMode="auto">
            <a:xfrm>
              <a:off x="3246786" y="411510"/>
              <a:ext cx="2549350" cy="3962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p>
              <a:r>
                <a:rPr altLang="en-US" lang="zh-CN" sz="2000">
                  <a:latin charset="-122" panose="020b0503020204020204" pitchFamily="34" typeface="微软雅黑"/>
                  <a:ea charset="-122" panose="020b0503020204020204" pitchFamily="34" typeface="微软雅黑"/>
                </a:rPr>
                <a:t>请在此添加您的标题</a:t>
              </a:r>
            </a:p>
          </p:txBody>
        </p:sp>
        <p:sp>
          <p:nvSpPr>
            <p:cNvPr id="21" name="TextBox 5"/>
            <p:cNvSpPr txBox="1"/>
            <p:nvPr/>
          </p:nvSpPr>
          <p:spPr>
            <a:xfrm>
              <a:off x="3606826" y="778837"/>
              <a:ext cx="1786255"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MICROSOFT POWERPOINT MY 2017</a:t>
              </a:r>
            </a:p>
          </p:txBody>
        </p:sp>
      </p:grpSp>
      <p:sp>
        <p:nvSpPr>
          <p:cNvPr id="22" name="PA_矩形 21"/>
          <p:cNvSpPr/>
          <p:nvPr>
            <p:custDataLst>
              <p:tags r:id="rId6"/>
            </p:custDataLst>
          </p:nvPr>
        </p:nvSpPr>
        <p:spPr>
          <a:xfrm>
            <a:off x="3668883" y="3621032"/>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3" name="PA_文本框 226"/>
          <p:cNvSpPr txBox="1"/>
          <p:nvPr>
            <p:custDataLst>
              <p:tags r:id="rId7"/>
            </p:custDataLst>
          </p:nvPr>
        </p:nvSpPr>
        <p:spPr>
          <a:xfrm>
            <a:off x="3756723" y="3293275"/>
            <a:ext cx="1687086" cy="7010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4" name="PA_矩形 23"/>
          <p:cNvSpPr/>
          <p:nvPr>
            <p:custDataLst>
              <p:tags r:id="rId8"/>
            </p:custDataLst>
          </p:nvPr>
        </p:nvSpPr>
        <p:spPr>
          <a:xfrm>
            <a:off x="1547664" y="3619586"/>
            <a:ext cx="1774926" cy="70866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a:t>
            </a:r>
          </a:p>
        </p:txBody>
      </p:sp>
      <p:sp>
        <p:nvSpPr>
          <p:cNvPr id="25" name="PA_文本框 226"/>
          <p:cNvSpPr txBox="1"/>
          <p:nvPr>
            <p:custDataLst>
              <p:tags r:id="rId9"/>
            </p:custDataLst>
          </p:nvPr>
        </p:nvSpPr>
        <p:spPr>
          <a:xfrm>
            <a:off x="1635504" y="3291830"/>
            <a:ext cx="1687086" cy="7010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
        <p:nvSpPr>
          <p:cNvPr id="26" name="PA_矩形 25"/>
          <p:cNvSpPr/>
          <p:nvPr>
            <p:custDataLst>
              <p:tags r:id="rId10"/>
            </p:custDataLst>
          </p:nvPr>
        </p:nvSpPr>
        <p:spPr>
          <a:xfrm>
            <a:off x="5940152" y="3619586"/>
            <a:ext cx="1774926" cy="502920"/>
          </a:xfrm>
          <a:prstGeom prst="rect">
            <a:avLst/>
          </a:prstGeom>
        </p:spPr>
        <p:txBody>
          <a:bodyPr wrap="square">
            <a:spAutoFit/>
          </a:bodyPr>
          <a:lstStyle/>
          <a:p>
            <a:pPr>
              <a:lnSpc>
                <a:spcPct val="150000"/>
              </a:lnSpc>
            </a:pPr>
            <a:r>
              <a:rPr altLang="en-US" lang="zh-CN" sz="900">
                <a:solidFill>
                  <a:schemeClr val="tx1">
                    <a:lumMod val="75000"/>
                    <a:lumOff val="25000"/>
                  </a:schemeClr>
                </a:solidFill>
                <a:latin charset="-122" panose="020b0503020204020204" pitchFamily="34" typeface="微软雅黑"/>
                <a:ea charset="-122" panose="020b0503020204020204" pitchFamily="34" typeface="微软雅黑"/>
              </a:rPr>
              <a:t> 请在这里输入文字信息请在这里输入文字信息请在这里输入。 </a:t>
            </a:r>
          </a:p>
        </p:txBody>
      </p:sp>
      <p:sp>
        <p:nvSpPr>
          <p:cNvPr id="27" name="PA_文本框 226"/>
          <p:cNvSpPr txBox="1"/>
          <p:nvPr>
            <p:custDataLst>
              <p:tags r:id="rId11"/>
            </p:custDataLst>
          </p:nvPr>
        </p:nvSpPr>
        <p:spPr>
          <a:xfrm>
            <a:off x="6027992" y="3291830"/>
            <a:ext cx="1687086" cy="701040"/>
          </a:xfrm>
          <a:prstGeom prst="rect">
            <a:avLst/>
          </a:prstGeom>
          <a:noFill/>
        </p:spPr>
        <p:txBody>
          <a:bodyPr rtlCol="0" wrap="square">
            <a:spAutoFit/>
          </a:bodyPr>
          <a:lstStyle/>
          <a:p>
            <a:r>
              <a:rPr altLang="zh-CN" lang="en-US" smtClean="0" sz="2000">
                <a:solidFill>
                  <a:schemeClr val="tx1">
                    <a:lumMod val="75000"/>
                    <a:lumOff val="25000"/>
                  </a:schemeClr>
                </a:solidFill>
                <a:latin charset="-128" pitchFamily="2" typeface="落落补 汤圆"/>
                <a:ea charset="-128" pitchFamily="2" typeface="落落补 汤圆"/>
                <a:cs charset="-128" pitchFamily="2" typeface="落落补 汤圆"/>
              </a:rPr>
              <a:t>POWERPOINT</a:t>
            </a:r>
          </a:p>
        </p:txBody>
      </p:sp>
    </p:spTree>
    <p:extLst>
      <p:ext uri="{BB962C8B-B14F-4D97-AF65-F5344CB8AC3E}">
        <p14:creationId val="2986707803"/>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id="5" nodeType="withEffect" presetClass="entr" presetID="22" presetSubtype="8">
                                  <p:stCondLst>
                                    <p:cond delay="0"/>
                                  </p:stCondLst>
                                  <p:childTnLst>
                                    <p:set>
                                      <p:cBhvr>
                                        <p:cTn dur="1" fill="hold" id="6">
                                          <p:stCondLst>
                                            <p:cond delay="0"/>
                                          </p:stCondLst>
                                        </p:cTn>
                                        <p:tgtEl>
                                          <p:spTgt spid="18"/>
                                        </p:tgtEl>
                                        <p:attrNameLst>
                                          <p:attrName>style.visibility</p:attrName>
                                        </p:attrNameLst>
                                      </p:cBhvr>
                                      <p:to>
                                        <p:strVal val="visible"/>
                                      </p:to>
                                    </p:set>
                                    <p:animEffect filter="wipe(left)" transition="in">
                                      <p:cBhvr>
                                        <p:cTn dur="500" id="7"/>
                                        <p:tgtEl>
                                          <p:spTgt spid="18"/>
                                        </p:tgtEl>
                                      </p:cBhvr>
                                    </p:animEffect>
                                  </p:childTnLst>
                                </p:cTn>
                              </p:par>
                              <p:par>
                                <p:cTn fill="hold" grpId="0" id="8" nodeType="withEffect" presetClass="entr" presetID="53" presetSubtype="0">
                                  <p:stCondLst>
                                    <p:cond delay="300"/>
                                  </p:stCondLst>
                                  <p:childTnLst>
                                    <p:set>
                                      <p:cBhvr>
                                        <p:cTn dur="1" fill="hold" id="9">
                                          <p:stCondLst>
                                            <p:cond delay="0"/>
                                          </p:stCondLst>
                                        </p:cTn>
                                        <p:tgtEl>
                                          <p:spTgt spid="9"/>
                                        </p:tgtEl>
                                        <p:attrNameLst>
                                          <p:attrName>style.visibility</p:attrName>
                                        </p:attrNameLst>
                                      </p:cBhvr>
                                      <p:to>
                                        <p:strVal val="visible"/>
                                      </p:to>
                                    </p:set>
                                    <p:anim calcmode="lin" valueType="num">
                                      <p:cBhvr>
                                        <p:cTn dur="500" fill="hold" id="10"/>
                                        <p:tgtEl>
                                          <p:spTgt spid="9"/>
                                        </p:tgtEl>
                                        <p:attrNameLst>
                                          <p:attrName>ppt_w</p:attrName>
                                        </p:attrNameLst>
                                      </p:cBhvr>
                                      <p:tavLst>
                                        <p:tav tm="0">
                                          <p:val>
                                            <p:fltVal val="0"/>
                                          </p:val>
                                        </p:tav>
                                        <p:tav tm="100000">
                                          <p:val>
                                            <p:strVal val="#ppt_w"/>
                                          </p:val>
                                        </p:tav>
                                      </p:tavLst>
                                    </p:anim>
                                    <p:anim calcmode="lin" valueType="num">
                                      <p:cBhvr>
                                        <p:cTn dur="500" fill="hold" id="11"/>
                                        <p:tgtEl>
                                          <p:spTgt spid="9"/>
                                        </p:tgtEl>
                                        <p:attrNameLst>
                                          <p:attrName>ppt_h</p:attrName>
                                        </p:attrNameLst>
                                      </p:cBhvr>
                                      <p:tavLst>
                                        <p:tav tm="0">
                                          <p:val>
                                            <p:fltVal val="0"/>
                                          </p:val>
                                        </p:tav>
                                        <p:tav tm="100000">
                                          <p:val>
                                            <p:strVal val="#ppt_h"/>
                                          </p:val>
                                        </p:tav>
                                      </p:tavLst>
                                    </p:anim>
                                    <p:animEffect filter="fade" transition="in">
                                      <p:cBhvr>
                                        <p:cTn dur="500" id="12"/>
                                        <p:tgtEl>
                                          <p:spTgt spid="9"/>
                                        </p:tgtEl>
                                      </p:cBhvr>
                                    </p:animEffect>
                                  </p:childTnLst>
                                </p:cTn>
                              </p:par>
                              <p:par>
                                <p:cTn fill="hold" grpId="0" id="13" nodeType="withEffect" presetClass="entr" presetID="53" presetSubtype="0">
                                  <p:stCondLst>
                                    <p:cond delay="600"/>
                                  </p:stCondLst>
                                  <p:childTnLst>
                                    <p:set>
                                      <p:cBhvr>
                                        <p:cTn dur="1" fill="hold" id="14">
                                          <p:stCondLst>
                                            <p:cond delay="0"/>
                                          </p:stCondLst>
                                        </p:cTn>
                                        <p:tgtEl>
                                          <p:spTgt spid="8"/>
                                        </p:tgtEl>
                                        <p:attrNameLst>
                                          <p:attrName>style.visibility</p:attrName>
                                        </p:attrNameLst>
                                      </p:cBhvr>
                                      <p:to>
                                        <p:strVal val="visible"/>
                                      </p:to>
                                    </p:set>
                                    <p:anim calcmode="lin" valueType="num">
                                      <p:cBhvr>
                                        <p:cTn dur="500" fill="hold" id="15"/>
                                        <p:tgtEl>
                                          <p:spTgt spid="8"/>
                                        </p:tgtEl>
                                        <p:attrNameLst>
                                          <p:attrName>ppt_w</p:attrName>
                                        </p:attrNameLst>
                                      </p:cBhvr>
                                      <p:tavLst>
                                        <p:tav tm="0">
                                          <p:val>
                                            <p:fltVal val="0"/>
                                          </p:val>
                                        </p:tav>
                                        <p:tav tm="100000">
                                          <p:val>
                                            <p:strVal val="#ppt_w"/>
                                          </p:val>
                                        </p:tav>
                                      </p:tavLst>
                                    </p:anim>
                                    <p:anim calcmode="lin" valueType="num">
                                      <p:cBhvr>
                                        <p:cTn dur="500" fill="hold" id="16"/>
                                        <p:tgtEl>
                                          <p:spTgt spid="8"/>
                                        </p:tgtEl>
                                        <p:attrNameLst>
                                          <p:attrName>ppt_h</p:attrName>
                                        </p:attrNameLst>
                                      </p:cBhvr>
                                      <p:tavLst>
                                        <p:tav tm="0">
                                          <p:val>
                                            <p:fltVal val="0"/>
                                          </p:val>
                                        </p:tav>
                                        <p:tav tm="100000">
                                          <p:val>
                                            <p:strVal val="#ppt_h"/>
                                          </p:val>
                                        </p:tav>
                                      </p:tavLst>
                                    </p:anim>
                                    <p:animEffect filter="fade" transition="in">
                                      <p:cBhvr>
                                        <p:cTn dur="500" id="17"/>
                                        <p:tgtEl>
                                          <p:spTgt spid="8"/>
                                        </p:tgtEl>
                                      </p:cBhvr>
                                    </p:animEffect>
                                  </p:childTnLst>
                                </p:cTn>
                              </p:par>
                              <p:par>
                                <p:cTn fill="hold" grpId="0" id="18" nodeType="withEffect" presetClass="entr" presetID="53" presetSubtype="0">
                                  <p:stCondLst>
                                    <p:cond delay="900"/>
                                  </p:stCondLst>
                                  <p:childTnLst>
                                    <p:set>
                                      <p:cBhvr>
                                        <p:cTn dur="1" fill="hold" id="19">
                                          <p:stCondLst>
                                            <p:cond delay="0"/>
                                          </p:stCondLst>
                                        </p:cTn>
                                        <p:tgtEl>
                                          <p:spTgt spid="10"/>
                                        </p:tgtEl>
                                        <p:attrNameLst>
                                          <p:attrName>style.visibility</p:attrName>
                                        </p:attrNameLst>
                                      </p:cBhvr>
                                      <p:to>
                                        <p:strVal val="visible"/>
                                      </p:to>
                                    </p:set>
                                    <p:anim calcmode="lin" valueType="num">
                                      <p:cBhvr>
                                        <p:cTn dur="500" fill="hold" id="20"/>
                                        <p:tgtEl>
                                          <p:spTgt spid="10"/>
                                        </p:tgtEl>
                                        <p:attrNameLst>
                                          <p:attrName>ppt_w</p:attrName>
                                        </p:attrNameLst>
                                      </p:cBhvr>
                                      <p:tavLst>
                                        <p:tav tm="0">
                                          <p:val>
                                            <p:fltVal val="0"/>
                                          </p:val>
                                        </p:tav>
                                        <p:tav tm="100000">
                                          <p:val>
                                            <p:strVal val="#ppt_w"/>
                                          </p:val>
                                        </p:tav>
                                      </p:tavLst>
                                    </p:anim>
                                    <p:anim calcmode="lin" valueType="num">
                                      <p:cBhvr>
                                        <p:cTn dur="500" fill="hold" id="21"/>
                                        <p:tgtEl>
                                          <p:spTgt spid="10"/>
                                        </p:tgtEl>
                                        <p:attrNameLst>
                                          <p:attrName>ppt_h</p:attrName>
                                        </p:attrNameLst>
                                      </p:cBhvr>
                                      <p:tavLst>
                                        <p:tav tm="0">
                                          <p:val>
                                            <p:fltVal val="0"/>
                                          </p:val>
                                        </p:tav>
                                        <p:tav tm="100000">
                                          <p:val>
                                            <p:strVal val="#ppt_h"/>
                                          </p:val>
                                        </p:tav>
                                      </p:tavLst>
                                    </p:anim>
                                    <p:animEffect filter="fade" transition="in">
                                      <p:cBhvr>
                                        <p:cTn dur="500" id="22"/>
                                        <p:tgtEl>
                                          <p:spTgt spid="10"/>
                                        </p:tgtEl>
                                      </p:cBhvr>
                                    </p:animEffect>
                                  </p:childTnLst>
                                </p:cTn>
                              </p:par>
                              <p:par>
                                <p:cTn fill="hold" grpId="0" id="23" nodeType="withEffect" presetClass="entr" presetID="22" presetSubtype="8">
                                  <p:stCondLst>
                                    <p:cond delay="1500"/>
                                  </p:stCondLst>
                                  <p:childTnLst>
                                    <p:set>
                                      <p:cBhvr>
                                        <p:cTn dur="1" fill="hold" id="24">
                                          <p:stCondLst>
                                            <p:cond delay="0"/>
                                          </p:stCondLst>
                                        </p:cTn>
                                        <p:tgtEl>
                                          <p:spTgt spid="22"/>
                                        </p:tgtEl>
                                        <p:attrNameLst>
                                          <p:attrName>style.visibility</p:attrName>
                                        </p:attrNameLst>
                                      </p:cBhvr>
                                      <p:to>
                                        <p:strVal val="visible"/>
                                      </p:to>
                                    </p:set>
                                    <p:animEffect filter="wipe(left)" transition="in">
                                      <p:cBhvr>
                                        <p:cTn dur="500" id="25"/>
                                        <p:tgtEl>
                                          <p:spTgt spid="22"/>
                                        </p:tgtEl>
                                      </p:cBhvr>
                                    </p:animEffect>
                                  </p:childTnLst>
                                </p:cTn>
                              </p:par>
                              <p:par>
                                <p:cTn fill="hold" grpId="0" id="26" nodeType="withEffect" presetClass="entr" presetID="22" presetSubtype="8">
                                  <p:stCondLst>
                                    <p:cond delay="1800"/>
                                  </p:stCondLst>
                                  <p:childTnLst>
                                    <p:set>
                                      <p:cBhvr>
                                        <p:cTn dur="1" fill="hold" id="27">
                                          <p:stCondLst>
                                            <p:cond delay="0"/>
                                          </p:stCondLst>
                                        </p:cTn>
                                        <p:tgtEl>
                                          <p:spTgt spid="23"/>
                                        </p:tgtEl>
                                        <p:attrNameLst>
                                          <p:attrName>style.visibility</p:attrName>
                                        </p:attrNameLst>
                                      </p:cBhvr>
                                      <p:to>
                                        <p:strVal val="visible"/>
                                      </p:to>
                                    </p:set>
                                    <p:animEffect filter="wipe(left)" transition="in">
                                      <p:cBhvr>
                                        <p:cTn dur="500" id="28"/>
                                        <p:tgtEl>
                                          <p:spTgt spid="23"/>
                                        </p:tgtEl>
                                      </p:cBhvr>
                                    </p:animEffect>
                                  </p:childTnLst>
                                </p:cTn>
                              </p:par>
                              <p:par>
                                <p:cTn fill="hold" grpId="0" id="29" nodeType="withEffect" presetClass="entr" presetID="22" presetSubtype="8">
                                  <p:stCondLst>
                                    <p:cond delay="2100"/>
                                  </p:stCondLst>
                                  <p:childTnLst>
                                    <p:set>
                                      <p:cBhvr>
                                        <p:cTn dur="1" fill="hold" id="30">
                                          <p:stCondLst>
                                            <p:cond delay="0"/>
                                          </p:stCondLst>
                                        </p:cTn>
                                        <p:tgtEl>
                                          <p:spTgt spid="24"/>
                                        </p:tgtEl>
                                        <p:attrNameLst>
                                          <p:attrName>style.visibility</p:attrName>
                                        </p:attrNameLst>
                                      </p:cBhvr>
                                      <p:to>
                                        <p:strVal val="visible"/>
                                      </p:to>
                                    </p:set>
                                    <p:animEffect filter="wipe(left)" transition="in">
                                      <p:cBhvr>
                                        <p:cTn dur="500" id="31"/>
                                        <p:tgtEl>
                                          <p:spTgt spid="24"/>
                                        </p:tgtEl>
                                      </p:cBhvr>
                                    </p:animEffect>
                                  </p:childTnLst>
                                </p:cTn>
                              </p:par>
                              <p:par>
                                <p:cTn fill="hold" grpId="0" id="32" nodeType="withEffect" presetClass="entr" presetID="22" presetSubtype="8">
                                  <p:stCondLst>
                                    <p:cond delay="2400"/>
                                  </p:stCondLst>
                                  <p:childTnLst>
                                    <p:set>
                                      <p:cBhvr>
                                        <p:cTn dur="1" fill="hold" id="33">
                                          <p:stCondLst>
                                            <p:cond delay="0"/>
                                          </p:stCondLst>
                                        </p:cTn>
                                        <p:tgtEl>
                                          <p:spTgt spid="25"/>
                                        </p:tgtEl>
                                        <p:attrNameLst>
                                          <p:attrName>style.visibility</p:attrName>
                                        </p:attrNameLst>
                                      </p:cBhvr>
                                      <p:to>
                                        <p:strVal val="visible"/>
                                      </p:to>
                                    </p:set>
                                    <p:animEffect filter="wipe(left)" transition="in">
                                      <p:cBhvr>
                                        <p:cTn dur="500" id="34"/>
                                        <p:tgtEl>
                                          <p:spTgt spid="25"/>
                                        </p:tgtEl>
                                      </p:cBhvr>
                                    </p:animEffect>
                                  </p:childTnLst>
                                </p:cTn>
                              </p:par>
                              <p:par>
                                <p:cTn fill="hold" grpId="0" id="35" nodeType="withEffect" presetClass="entr" presetID="22" presetSubtype="8">
                                  <p:stCondLst>
                                    <p:cond delay="2700"/>
                                  </p:stCondLst>
                                  <p:childTnLst>
                                    <p:set>
                                      <p:cBhvr>
                                        <p:cTn dur="1" fill="hold" id="36">
                                          <p:stCondLst>
                                            <p:cond delay="0"/>
                                          </p:stCondLst>
                                        </p:cTn>
                                        <p:tgtEl>
                                          <p:spTgt spid="26"/>
                                        </p:tgtEl>
                                        <p:attrNameLst>
                                          <p:attrName>style.visibility</p:attrName>
                                        </p:attrNameLst>
                                      </p:cBhvr>
                                      <p:to>
                                        <p:strVal val="visible"/>
                                      </p:to>
                                    </p:set>
                                    <p:animEffect filter="wipe(left)" transition="in">
                                      <p:cBhvr>
                                        <p:cTn dur="500" id="37"/>
                                        <p:tgtEl>
                                          <p:spTgt spid="26"/>
                                        </p:tgtEl>
                                      </p:cBhvr>
                                    </p:animEffect>
                                  </p:childTnLst>
                                </p:cTn>
                              </p:par>
                              <p:par>
                                <p:cTn fill="hold" grpId="0" id="38" nodeType="withEffect" presetClass="entr" presetID="22" presetSubtype="8">
                                  <p:stCondLst>
                                    <p:cond delay="3000"/>
                                  </p:stCondLst>
                                  <p:childTnLst>
                                    <p:set>
                                      <p:cBhvr>
                                        <p:cTn dur="1" fill="hold" id="39">
                                          <p:stCondLst>
                                            <p:cond delay="0"/>
                                          </p:stCondLst>
                                        </p:cTn>
                                        <p:tgtEl>
                                          <p:spTgt spid="27"/>
                                        </p:tgtEl>
                                        <p:attrNameLst>
                                          <p:attrName>style.visibility</p:attrName>
                                        </p:attrNameLst>
                                      </p:cBhvr>
                                      <p:to>
                                        <p:strVal val="visible"/>
                                      </p:to>
                                    </p:set>
                                    <p:animEffect filter="wipe(left)" transition="in">
                                      <p:cBhvr>
                                        <p:cTn dur="500" id="40"/>
                                        <p:tgtEl>
                                          <p:spTgt spid="27"/>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8"/>
      <p:bldP grpId="0" spid="9"/>
      <p:bldP grpId="0" spid="10"/>
      <p:bldP grpId="0" spid="22"/>
      <p:bldP grpId="0" spid="23"/>
      <p:bldP grpId="0" spid="24"/>
      <p:bldP grpId="0" spid="25"/>
      <p:bldP grpId="0" spid="26"/>
      <p:bldP grpId="0" spid="27"/>
    </p:bldLs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1" name="PA_任意多边形 5"/>
          <p:cNvSpPr>
            <a:spLocks noChangeArrowheads="1" noEditPoints="1"/>
          </p:cNvSpPr>
          <p:nvPr>
            <p:custDataLst>
              <p:tags r:id="rId2"/>
            </p:custDataLst>
          </p:nvPr>
        </p:nvSpPr>
        <p:spPr bwMode="auto">
          <a:xfrm>
            <a:off x="1331640" y="1088489"/>
            <a:ext cx="6416058" cy="3110538"/>
          </a:xfrm>
          <a:custGeom>
            <a:gdLst>
              <a:gd fmla="*/ 342 w 2787" name="T0"/>
              <a:gd fmla="*/ 280 h 1349" name="T1"/>
              <a:gd fmla="*/ 170 w 2787" name="T2"/>
              <a:gd fmla="*/ 344 h 1349" name="T3"/>
              <a:gd fmla="*/ 143 w 2787" name="T4"/>
              <a:gd fmla="*/ 698 h 1349" name="T5"/>
              <a:gd fmla="*/ 214 w 2787" name="T6"/>
              <a:gd fmla="*/ 912 h 1349" name="T7"/>
              <a:gd fmla="*/ 230 w 2787" name="T8"/>
              <a:gd fmla="*/ 1199 h 1349" name="T9"/>
              <a:gd fmla="*/ 506 w 2787" name="T10"/>
              <a:gd fmla="*/ 1115 h 1349" name="T11"/>
              <a:gd fmla="*/ 727 w 2787" name="T12"/>
              <a:gd fmla="*/ 1124 h 1349" name="T13"/>
              <a:gd fmla="*/ 944 w 2787" name="T14"/>
              <a:gd fmla="*/ 1141 h 1349" name="T15"/>
              <a:gd fmla="*/ 1129 w 2787" name="T16"/>
              <a:gd fmla="*/ 1226 h 1349" name="T17"/>
              <a:gd fmla="*/ 1335 w 2787" name="T18"/>
              <a:gd fmla="*/ 1185 h 1349" name="T19"/>
              <a:gd fmla="*/ 1521 w 2787" name="T20"/>
              <a:gd fmla="*/ 1247 h 1349" name="T21"/>
              <a:gd fmla="*/ 1690 w 2787" name="T22"/>
              <a:gd fmla="*/ 1203 h 1349" name="T23"/>
              <a:gd fmla="*/ 1912 w 2787" name="T24"/>
              <a:gd fmla="*/ 1176 h 1349" name="T25"/>
              <a:gd fmla="*/ 2077 w 2787" name="T26"/>
              <a:gd fmla="*/ 1212 h 1349" name="T27"/>
              <a:gd fmla="*/ 2177 w 2787" name="T28"/>
              <a:gd fmla="*/ 1253 h 1349" name="T29"/>
              <a:gd fmla="*/ 2397 w 2787" name="T30"/>
              <a:gd fmla="*/ 1269 h 1349" name="T31"/>
              <a:gd fmla="*/ 2570 w 2787" name="T32"/>
              <a:gd fmla="*/ 1313 h 1349" name="T33"/>
              <a:gd fmla="*/ 2721 w 2787" name="T34"/>
              <a:gd fmla="*/ 1127 h 1349" name="T35"/>
              <a:gd fmla="*/ 2731 w 2787" name="T36"/>
              <a:gd fmla="*/ 940 h 1349" name="T37"/>
              <a:gd fmla="*/ 2713 w 2787" name="T38"/>
              <a:gd fmla="*/ 775 h 1349" name="T39"/>
              <a:gd fmla="*/ 2754 w 2787" name="T40"/>
              <a:gd fmla="*/ 619 h 1349" name="T41"/>
              <a:gd fmla="*/ 2679 w 2787" name="T42"/>
              <a:gd fmla="*/ 606 h 1349" name="T43"/>
              <a:gd fmla="*/ 2628 w 2787" name="T44"/>
              <a:gd fmla="*/ 456 h 1349" name="T45"/>
              <a:gd fmla="*/ 2656 w 2787" name="T46"/>
              <a:gd fmla="*/ 409 h 1349" name="T47"/>
              <a:gd fmla="*/ 2663 w 2787" name="T48"/>
              <a:gd fmla="*/ 320 h 1349" name="T49"/>
              <a:gd fmla="*/ 2553 w 2787" name="T50"/>
              <a:gd fmla="*/ 287 h 1349" name="T51"/>
              <a:gd fmla="*/ 2432 w 2787" name="T52"/>
              <a:gd fmla="*/ 203 h 1349" name="T53"/>
              <a:gd fmla="*/ 2270 w 2787" name="T54"/>
              <a:gd fmla="*/ 177 h 1349" name="T55"/>
              <a:gd fmla="*/ 2019 w 2787" name="T56"/>
              <a:gd fmla="*/ 176 h 1349" name="T57"/>
              <a:gd fmla="*/ 1872 w 2787" name="T58"/>
              <a:gd fmla="*/ 84 h 1349" name="T59"/>
              <a:gd fmla="*/ 1773 w 2787" name="T60"/>
              <a:gd fmla="*/ 58 h 1349" name="T61"/>
              <a:gd fmla="*/ 1403 w 2787" name="T62"/>
              <a:gd fmla="*/ 190 h 1349" name="T63"/>
              <a:gd fmla="*/ 1482 w 2787" name="T64"/>
              <a:gd fmla="*/ 56 h 1349" name="T65"/>
              <a:gd fmla="*/ 922 w 2787" name="T66"/>
              <a:gd fmla="*/ 148 h 1349" name="T67"/>
              <a:gd fmla="*/ 311 w 2787" name="T68"/>
              <a:gd fmla="*/ 791 h 1349" name="T69"/>
              <a:gd fmla="*/ 784 w 2787" name="T70"/>
              <a:gd fmla="*/ 160 h 1349" name="T71"/>
              <a:gd fmla="*/ 404 w 2787" name="T72"/>
              <a:gd fmla="*/ 437 h 1349" name="T73"/>
              <a:gd fmla="*/ 758 w 2787" name="T74"/>
              <a:gd fmla="*/ 62 h 1349" name="T75"/>
              <a:gd fmla="*/ 1093 w 2787" name="T76"/>
              <a:gd fmla="*/ 148 h 1349" name="T77"/>
              <a:gd fmla="*/ 1230 w 2787" name="T78"/>
              <a:gd fmla="*/ 120 h 1349" name="T79"/>
              <a:gd fmla="*/ 494 w 2787" name="T80"/>
              <a:gd fmla="*/ 771 h 1349" name="T81"/>
              <a:gd fmla="*/ 665 w 2787" name="T82"/>
              <a:gd fmla="*/ 689 h 1349" name="T83"/>
              <a:gd fmla="*/ 633 w 2787" name="T84"/>
              <a:gd fmla="*/ 1098 h 1349" name="T85"/>
              <a:gd fmla="*/ 1051 w 2787" name="T86"/>
              <a:gd fmla="*/ 834 h 1349" name="T87"/>
              <a:gd fmla="*/ 1129 w 2787" name="T88"/>
              <a:gd fmla="*/ 605 h 1349" name="T89"/>
              <a:gd fmla="*/ 1207 w 2787" name="T90"/>
              <a:gd fmla="*/ 805 h 1349" name="T91"/>
              <a:gd fmla="*/ 1880 w 2787" name="T92"/>
              <a:gd fmla="*/ 220 h 1349" name="T93"/>
              <a:gd fmla="*/ 1469 w 2787" name="T94"/>
              <a:gd fmla="*/ 729 h 1349" name="T95"/>
              <a:gd fmla="*/ 1829 w 2787" name="T96"/>
              <a:gd fmla="*/ 257 h 1349" name="T97"/>
              <a:gd fmla="*/ 1600 w 2787" name="T98"/>
              <a:gd fmla="*/ 706 h 1349" name="T99"/>
              <a:gd fmla="*/ 2342 w 2787" name="T100"/>
              <a:gd fmla="*/ 327 h 1349" name="T101"/>
              <a:gd fmla="*/ 2264 w 2787" name="T102"/>
              <a:gd fmla="*/ 375 h 1349" name="T103"/>
              <a:gd fmla="*/ 1893 w 2787" name="T104"/>
              <a:gd fmla="*/ 989 h 1349"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1349" w="2787">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altLang="en-US" lang="zh-CN"/>
          </a:p>
        </p:txBody>
      </p:sp>
      <p:sp>
        <p:nvSpPr>
          <p:cNvPr id="12" name="PA_文本框 7"/>
          <p:cNvSpPr txBox="1">
            <a:spLocks noChangeArrowheads="1"/>
          </p:cNvSpPr>
          <p:nvPr>
            <p:custDataLst>
              <p:tags r:id="rId3"/>
            </p:custDataLst>
          </p:nvPr>
        </p:nvSpPr>
        <p:spPr bwMode="auto">
          <a:xfrm>
            <a:off x="2915816" y="2480915"/>
            <a:ext cx="3430046" cy="518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p>
            <a:r>
              <a:rPr altLang="en-US" lang="zh-CN" sz="2800">
                <a:latin charset="-122" panose="020b0503020204020204" pitchFamily="34" typeface="微软雅黑"/>
                <a:ea charset="-122" panose="020b0503020204020204" pitchFamily="34" typeface="微软雅黑"/>
              </a:rPr>
              <a:t>请在此添加您的标题</a:t>
            </a:r>
          </a:p>
        </p:txBody>
      </p:sp>
      <p:sp>
        <p:nvSpPr>
          <p:cNvPr id="13" name="PA_文本框 5"/>
          <p:cNvSpPr txBox="1"/>
          <p:nvPr>
            <p:custDataLst>
              <p:tags r:id="rId4"/>
            </p:custDataLst>
          </p:nvPr>
        </p:nvSpPr>
        <p:spPr>
          <a:xfrm>
            <a:off x="3422014" y="1812761"/>
            <a:ext cx="2707005" cy="822960"/>
          </a:xfrm>
          <a:prstGeom prst="rect">
            <a:avLst/>
          </a:prstGeom>
          <a:noFill/>
        </p:spPr>
        <p:txBody>
          <a:bodyPr rtlCol="0" wrap="none">
            <a:spAutoFit/>
          </a:bodyPr>
          <a:lstStyle/>
          <a:p>
            <a:r>
              <a:rPr altLang="zh-CN" lang="en-US" smtClean="0" sz="4800">
                <a:latin charset="-128" pitchFamily="2" typeface="落落补 汤圆"/>
                <a:ea charset="-128" pitchFamily="2" typeface="落落补 汤圆"/>
                <a:cs charset="-128" pitchFamily="2" typeface="落落补 汤圆"/>
              </a:rPr>
              <a:t>THE TWO</a:t>
            </a:r>
          </a:p>
        </p:txBody>
      </p:sp>
      <p:sp>
        <p:nvSpPr>
          <p:cNvPr id="14" name="PA_文本框 5"/>
          <p:cNvSpPr txBox="1"/>
          <p:nvPr>
            <p:custDataLst>
              <p:tags r:id="rId5"/>
            </p:custDataLst>
          </p:nvPr>
        </p:nvSpPr>
        <p:spPr>
          <a:xfrm>
            <a:off x="3126849" y="3000937"/>
            <a:ext cx="3245167" cy="213360"/>
          </a:xfrm>
          <a:prstGeom prst="rect">
            <a:avLst/>
          </a:prstGeom>
          <a:noFill/>
        </p:spPr>
        <p:txBody>
          <a:bodyPr rtlCol="0" wrap="none">
            <a:spAutoFit/>
          </a:bodyPr>
          <a:lstStyle/>
          <a:p>
            <a:r>
              <a:rPr altLang="zh-CN" lang="en-US" smtClean="0" sz="800">
                <a:latin charset="-128" pitchFamily="2" typeface="落落补 汤圆"/>
                <a:ea charset="-128" pitchFamily="2" typeface="落落补 汤圆"/>
                <a:cs charset="-128" pitchFamily="2" typeface="落落补 汤圆"/>
              </a:rPr>
              <a:t>CHUANGYI SHOUHUI SHANGWU MICROSOFT POWERPOINT MY 2017</a:t>
            </a:r>
          </a:p>
        </p:txBody>
      </p:sp>
    </p:spTree>
    <p:extLst>
      <p:ext uri="{BB962C8B-B14F-4D97-AF65-F5344CB8AC3E}">
        <p14:creationId val="1536408071"/>
      </p:ext>
    </p:extLst>
  </p:cSld>
  <p:clrMapOvr>
    <a:masterClrMapping/>
  </p:clrMapOvr>
  <mc:AlternateContent>
    <mc:Choice Requires="p14">
      <p:transition spd="slow">
        <p14:prism isInverted="1"/>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withEffect" presetClass="entr" presetID="53" presetSubtype="0">
                                  <p:stCondLst>
                                    <p:cond delay="300"/>
                                  </p:stCondLst>
                                  <p:childTnLst>
                                    <p:set>
                                      <p:cBhvr>
                                        <p:cTn dur="1" fill="hold" id="6">
                                          <p:stCondLst>
                                            <p:cond delay="0"/>
                                          </p:stCondLst>
                                        </p:cTn>
                                        <p:tgtEl>
                                          <p:spTgt spid="12"/>
                                        </p:tgtEl>
                                        <p:attrNameLst>
                                          <p:attrName>style.visibility</p:attrName>
                                        </p:attrNameLst>
                                      </p:cBhvr>
                                      <p:to>
                                        <p:strVal val="visible"/>
                                      </p:to>
                                    </p:set>
                                    <p:anim calcmode="lin" valueType="num">
                                      <p:cBhvr>
                                        <p:cTn dur="500" fill="hold" id="7"/>
                                        <p:tgtEl>
                                          <p:spTgt spid="12"/>
                                        </p:tgtEl>
                                        <p:attrNameLst>
                                          <p:attrName>ppt_w</p:attrName>
                                        </p:attrNameLst>
                                      </p:cBhvr>
                                      <p:tavLst>
                                        <p:tav tm="0">
                                          <p:val>
                                            <p:fltVal val="0"/>
                                          </p:val>
                                        </p:tav>
                                        <p:tav tm="100000">
                                          <p:val>
                                            <p:strVal val="#ppt_w"/>
                                          </p:val>
                                        </p:tav>
                                      </p:tavLst>
                                    </p:anim>
                                    <p:anim calcmode="lin" valueType="num">
                                      <p:cBhvr>
                                        <p:cTn dur="500" fill="hold" id="8"/>
                                        <p:tgtEl>
                                          <p:spTgt spid="12"/>
                                        </p:tgtEl>
                                        <p:attrNameLst>
                                          <p:attrName>ppt_h</p:attrName>
                                        </p:attrNameLst>
                                      </p:cBhvr>
                                      <p:tavLst>
                                        <p:tav tm="0">
                                          <p:val>
                                            <p:fltVal val="0"/>
                                          </p:val>
                                        </p:tav>
                                        <p:tav tm="100000">
                                          <p:val>
                                            <p:strVal val="#ppt_h"/>
                                          </p:val>
                                        </p:tav>
                                      </p:tavLst>
                                    </p:anim>
                                    <p:animEffect filter="fade" transition="in">
                                      <p:cBhvr>
                                        <p:cTn dur="500" id="9"/>
                                        <p:tgtEl>
                                          <p:spTgt spid="12"/>
                                        </p:tgtEl>
                                      </p:cBhvr>
                                    </p:animEffect>
                                  </p:childTnLst>
                                </p:cTn>
                              </p:par>
                              <p:par>
                                <p:cTn fill="hold" grpId="0" id="10" nodeType="withEffect" presetClass="entr" presetID="53" presetSubtype="0">
                                  <p:stCondLst>
                                    <p:cond delay="600"/>
                                  </p:stCondLst>
                                  <p:childTnLst>
                                    <p:set>
                                      <p:cBhvr>
                                        <p:cTn dur="1" fill="hold" id="11">
                                          <p:stCondLst>
                                            <p:cond delay="0"/>
                                          </p:stCondLst>
                                        </p:cTn>
                                        <p:tgtEl>
                                          <p:spTgt spid="11"/>
                                        </p:tgtEl>
                                        <p:attrNameLst>
                                          <p:attrName>style.visibility</p:attrName>
                                        </p:attrNameLst>
                                      </p:cBhvr>
                                      <p:to>
                                        <p:strVal val="visible"/>
                                      </p:to>
                                    </p:set>
                                    <p:anim calcmode="lin" valueType="num">
                                      <p:cBhvr>
                                        <p:cTn dur="500" fill="hold" id="12"/>
                                        <p:tgtEl>
                                          <p:spTgt spid="11"/>
                                        </p:tgtEl>
                                        <p:attrNameLst>
                                          <p:attrName>ppt_w</p:attrName>
                                        </p:attrNameLst>
                                      </p:cBhvr>
                                      <p:tavLst>
                                        <p:tav tm="0">
                                          <p:val>
                                            <p:fltVal val="0"/>
                                          </p:val>
                                        </p:tav>
                                        <p:tav tm="100000">
                                          <p:val>
                                            <p:strVal val="#ppt_w"/>
                                          </p:val>
                                        </p:tav>
                                      </p:tavLst>
                                    </p:anim>
                                    <p:anim calcmode="lin" valueType="num">
                                      <p:cBhvr>
                                        <p:cTn dur="500" fill="hold" id="13"/>
                                        <p:tgtEl>
                                          <p:spTgt spid="11"/>
                                        </p:tgtEl>
                                        <p:attrNameLst>
                                          <p:attrName>ppt_h</p:attrName>
                                        </p:attrNameLst>
                                      </p:cBhvr>
                                      <p:tavLst>
                                        <p:tav tm="0">
                                          <p:val>
                                            <p:fltVal val="0"/>
                                          </p:val>
                                        </p:tav>
                                        <p:tav tm="100000">
                                          <p:val>
                                            <p:strVal val="#ppt_h"/>
                                          </p:val>
                                        </p:tav>
                                      </p:tavLst>
                                    </p:anim>
                                    <p:animEffect filter="fade" transition="in">
                                      <p:cBhvr>
                                        <p:cTn dur="500" id="14"/>
                                        <p:tgtEl>
                                          <p:spTgt spid="11"/>
                                        </p:tgtEl>
                                      </p:cBhvr>
                                    </p:animEffect>
                                  </p:childTnLst>
                                </p:cTn>
                              </p:par>
                              <p:par>
                                <p:cTn fill="hold" grpId="0" id="15" nodeType="withEffect" presetClass="entr" presetID="53" presetSubtype="0">
                                  <p:stCondLst>
                                    <p:cond delay="900"/>
                                  </p:stCondLst>
                                  <p:childTnLst>
                                    <p:set>
                                      <p:cBhvr>
                                        <p:cTn dur="1" fill="hold" id="16">
                                          <p:stCondLst>
                                            <p:cond delay="0"/>
                                          </p:stCondLst>
                                        </p:cTn>
                                        <p:tgtEl>
                                          <p:spTgt spid="13"/>
                                        </p:tgtEl>
                                        <p:attrNameLst>
                                          <p:attrName>style.visibility</p:attrName>
                                        </p:attrNameLst>
                                      </p:cBhvr>
                                      <p:to>
                                        <p:strVal val="visible"/>
                                      </p:to>
                                    </p:set>
                                    <p:anim calcmode="lin" valueType="num">
                                      <p:cBhvr>
                                        <p:cTn dur="500" fill="hold" id="17"/>
                                        <p:tgtEl>
                                          <p:spTgt spid="13"/>
                                        </p:tgtEl>
                                        <p:attrNameLst>
                                          <p:attrName>ppt_w</p:attrName>
                                        </p:attrNameLst>
                                      </p:cBhvr>
                                      <p:tavLst>
                                        <p:tav tm="0">
                                          <p:val>
                                            <p:fltVal val="0"/>
                                          </p:val>
                                        </p:tav>
                                        <p:tav tm="100000">
                                          <p:val>
                                            <p:strVal val="#ppt_w"/>
                                          </p:val>
                                        </p:tav>
                                      </p:tavLst>
                                    </p:anim>
                                    <p:anim calcmode="lin" valueType="num">
                                      <p:cBhvr>
                                        <p:cTn dur="500" fill="hold" id="18"/>
                                        <p:tgtEl>
                                          <p:spTgt spid="13"/>
                                        </p:tgtEl>
                                        <p:attrNameLst>
                                          <p:attrName>ppt_h</p:attrName>
                                        </p:attrNameLst>
                                      </p:cBhvr>
                                      <p:tavLst>
                                        <p:tav tm="0">
                                          <p:val>
                                            <p:fltVal val="0"/>
                                          </p:val>
                                        </p:tav>
                                        <p:tav tm="100000">
                                          <p:val>
                                            <p:strVal val="#ppt_h"/>
                                          </p:val>
                                        </p:tav>
                                      </p:tavLst>
                                    </p:anim>
                                    <p:animEffect filter="fade" transition="in">
                                      <p:cBhvr>
                                        <p:cTn dur="500" id="19"/>
                                        <p:tgtEl>
                                          <p:spTgt spid="13"/>
                                        </p:tgtEl>
                                      </p:cBhvr>
                                    </p:animEffect>
                                  </p:childTnLst>
                                </p:cTn>
                              </p:par>
                              <p:par>
                                <p:cTn fill="hold" grpId="0" id="20" nodeType="withEffect" presetClass="entr" presetID="22" presetSubtype="8">
                                  <p:stCondLst>
                                    <p:cond delay="1200"/>
                                  </p:stCondLst>
                                  <p:childTnLst>
                                    <p:set>
                                      <p:cBhvr>
                                        <p:cTn dur="1" fill="hold" id="21">
                                          <p:stCondLst>
                                            <p:cond delay="0"/>
                                          </p:stCondLst>
                                        </p:cTn>
                                        <p:tgtEl>
                                          <p:spTgt spid="14"/>
                                        </p:tgtEl>
                                        <p:attrNameLst>
                                          <p:attrName>style.visibility</p:attrName>
                                        </p:attrNameLst>
                                      </p:cBhvr>
                                      <p:to>
                                        <p:strVal val="visible"/>
                                      </p:to>
                                    </p:set>
                                    <p:animEffect filter="wipe(left)" transition="in">
                                      <p:cBhvr>
                                        <p:cTn dur="500" id="22"/>
                                        <p:tgtEl>
                                          <p:spTgt spid="14"/>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11"/>
      <p:bldP grpId="0" spid="12"/>
      <p:bldP grpId="0" spid="13"/>
      <p:bldP grpId="0" spid="14"/>
    </p:bldLst>
  </p:timing>
</p:sld>
</file>

<file path=ppt/tags/tag1.xml><?xml version="1.0" encoding="utf-8"?>
<p:tagLst xmlns:p="http://schemas.openxmlformats.org/presentationml/2006/main">
  <p:tag name="PA" val="v3.0.0"/>
</p:tagLst>
</file>

<file path=ppt/tags/tag10.xml><?xml version="1.0" encoding="utf-8"?>
<p:tagLst xmlns:p="http://schemas.openxmlformats.org/presentationml/2006/main">
  <p:tag name="PA" val="v3.0.0"/>
</p:tagLst>
</file>

<file path=ppt/tags/tag100.xml><?xml version="1.0" encoding="utf-8"?>
<p:tagLst xmlns:p="http://schemas.openxmlformats.org/presentationml/2006/main">
  <p:tag name="PA" val="v3.0.0"/>
</p:tagLst>
</file>

<file path=ppt/tags/tag101.xml><?xml version="1.0" encoding="utf-8"?>
<p:tagLst xmlns:p="http://schemas.openxmlformats.org/presentationml/2006/main">
  <p:tag name="PA" val="v3.0.0"/>
</p:tagLst>
</file>

<file path=ppt/tags/tag102.xml><?xml version="1.0" encoding="utf-8"?>
<p:tagLst xmlns:p="http://schemas.openxmlformats.org/presentationml/2006/main">
  <p:tag name="PA" val="v3.0.0"/>
</p:tagLst>
</file>

<file path=ppt/tags/tag103.xml><?xml version="1.0" encoding="utf-8"?>
<p:tagLst xmlns:p="http://schemas.openxmlformats.org/presentationml/2006/main">
  <p:tag name="PA" val="v3.0.0"/>
</p:tagLst>
</file>

<file path=ppt/tags/tag104.xml><?xml version="1.0" encoding="utf-8"?>
<p:tagLst xmlns:p="http://schemas.openxmlformats.org/presentationml/2006/main">
  <p:tag name="PA" val="v3.0.0"/>
</p:tagLst>
</file>

<file path=ppt/tags/tag105.xml><?xml version="1.0" encoding="utf-8"?>
<p:tagLst xmlns:p="http://schemas.openxmlformats.org/presentationml/2006/main">
  <p:tag name="PA" val="v3.0.0"/>
</p:tagLst>
</file>

<file path=ppt/tags/tag106.xml><?xml version="1.0" encoding="utf-8"?>
<p:tagLst xmlns:p="http://schemas.openxmlformats.org/presentationml/2006/main">
  <p:tag name="PA" val="v3.0.0"/>
</p:tagLst>
</file>

<file path=ppt/tags/tag107.xml><?xml version="1.0" encoding="utf-8"?>
<p:tagLst xmlns:p="http://schemas.openxmlformats.org/presentationml/2006/main">
  <p:tag name="PA" val="v3.0.0"/>
</p:tagLst>
</file>

<file path=ppt/tags/tag108.xml><?xml version="1.0" encoding="utf-8"?>
<p:tagLst xmlns:p="http://schemas.openxmlformats.org/presentationml/2006/main">
  <p:tag name="PA" val="v3.0.0"/>
</p:tagLst>
</file>

<file path=ppt/tags/tag109.xml><?xml version="1.0" encoding="utf-8"?>
<p:tagLst xmlns:p="http://schemas.openxmlformats.org/presentationml/2006/main">
  <p:tag name="PA" val="v3.0.0"/>
</p:tagLst>
</file>

<file path=ppt/tags/tag11.xml><?xml version="1.0" encoding="utf-8"?>
<p:tagLst xmlns:p="http://schemas.openxmlformats.org/presentationml/2006/main">
  <p:tag name="PA" val="v3.0.0"/>
</p:tagLst>
</file>

<file path=ppt/tags/tag110.xml><?xml version="1.0" encoding="utf-8"?>
<p:tagLst xmlns:p="http://schemas.openxmlformats.org/presentationml/2006/main">
  <p:tag name="PA" val="v3.0.0"/>
</p:tagLst>
</file>

<file path=ppt/tags/tag111.xml><?xml version="1.0" encoding="utf-8"?>
<p:tagLst xmlns:p="http://schemas.openxmlformats.org/presentationml/2006/main">
  <p:tag name="PA" val="v3.0.0"/>
</p:tagLst>
</file>

<file path=ppt/tags/tag112.xml><?xml version="1.0" encoding="utf-8"?>
<p:tagLst xmlns:p="http://schemas.openxmlformats.org/presentationml/2006/main">
  <p:tag name="PA" val="v3.0.0"/>
</p:tagLst>
</file>

<file path=ppt/tags/tag113.xml><?xml version="1.0" encoding="utf-8"?>
<p:tagLst xmlns:p="http://schemas.openxmlformats.org/presentationml/2006/main">
  <p:tag name="PA" val="v3.0.0"/>
</p:tagLst>
</file>

<file path=ppt/tags/tag114.xml><?xml version="1.0" encoding="utf-8"?>
<p:tagLst xmlns:p="http://schemas.openxmlformats.org/presentationml/2006/main">
  <p:tag name="PA" val="v3.0.0"/>
</p:tagLst>
</file>

<file path=ppt/tags/tag115.xml><?xml version="1.0" encoding="utf-8"?>
<p:tagLst xmlns:p="http://schemas.openxmlformats.org/presentationml/2006/main">
  <p:tag name="PA" val="v3.0.0"/>
</p:tagLst>
</file>

<file path=ppt/tags/tag116.xml><?xml version="1.0" encoding="utf-8"?>
<p:tagLst xmlns:p="http://schemas.openxmlformats.org/presentationml/2006/main">
  <p:tag name="PA" val="v3.0.0"/>
</p:tagLst>
</file>

<file path=ppt/tags/tag117.xml><?xml version="1.0" encoding="utf-8"?>
<p:tagLst xmlns:p="http://schemas.openxmlformats.org/presentationml/2006/main">
  <p:tag name="PA" val="v3.0.0"/>
</p:tagLst>
</file>

<file path=ppt/tags/tag118.xml><?xml version="1.0" encoding="utf-8"?>
<p:tagLst xmlns:p="http://schemas.openxmlformats.org/presentationml/2006/main">
  <p:tag name="PA" val="v3.0.0"/>
</p:tagLst>
</file>

<file path=ppt/tags/tag119.xml><?xml version="1.0" encoding="utf-8"?>
<p:tagLst xmlns:p="http://schemas.openxmlformats.org/presentationml/2006/main">
  <p:tag name="PA" val="v3.0.0"/>
</p:tagLst>
</file>

<file path=ppt/tags/tag12.xml><?xml version="1.0" encoding="utf-8"?>
<p:tagLst xmlns:p="http://schemas.openxmlformats.org/presentationml/2006/main">
  <p:tag name="PA" val="v3.0.0"/>
</p:tagLst>
</file>

<file path=ppt/tags/tag120.xml><?xml version="1.0" encoding="utf-8"?>
<p:tagLst xmlns:p="http://schemas.openxmlformats.org/presentationml/2006/main">
  <p:tag name="PA" val="v3.0.0"/>
</p:tagLst>
</file>

<file path=ppt/tags/tag121.xml><?xml version="1.0" encoding="utf-8"?>
<p:tagLst xmlns:p="http://schemas.openxmlformats.org/presentationml/2006/main">
  <p:tag name="PA" val="v3.0.0"/>
</p:tagLst>
</file>

<file path=ppt/tags/tag122.xml><?xml version="1.0" encoding="utf-8"?>
<p:tagLst xmlns:p="http://schemas.openxmlformats.org/presentationml/2006/main">
  <p:tag name="PA" val="v3.0.0"/>
</p:tagLst>
</file>

<file path=ppt/tags/tag123.xml><?xml version="1.0" encoding="utf-8"?>
<p:tagLst xmlns:p="http://schemas.openxmlformats.org/presentationml/2006/main">
  <p:tag name="PA" val="v3.0.0"/>
</p:tagLst>
</file>

<file path=ppt/tags/tag124.xml><?xml version="1.0" encoding="utf-8"?>
<p:tagLst xmlns:p="http://schemas.openxmlformats.org/presentationml/2006/main">
  <p:tag name="PA" val="v3.0.0"/>
</p:tagLst>
</file>

<file path=ppt/tags/tag125.xml><?xml version="1.0" encoding="utf-8"?>
<p:tagLst xmlns:p="http://schemas.openxmlformats.org/presentationml/2006/main">
  <p:tag name="PA" val="v3.0.0"/>
</p:tagLst>
</file>

<file path=ppt/tags/tag126.xml><?xml version="1.0" encoding="utf-8"?>
<p:tagLst xmlns:p="http://schemas.openxmlformats.org/presentationml/2006/main">
  <p:tag name="PA" val="v3.0.0"/>
</p:tagLst>
</file>

<file path=ppt/tags/tag127.xml><?xml version="1.0" encoding="utf-8"?>
<p:tagLst xmlns:p="http://schemas.openxmlformats.org/presentationml/2006/main">
  <p:tag name="PA" val="v3.0.0"/>
</p:tagLst>
</file>

<file path=ppt/tags/tag128.xml><?xml version="1.0" encoding="utf-8"?>
<p:tagLst xmlns:p="http://schemas.openxmlformats.org/presentationml/2006/main">
  <p:tag name="PA" val="v3.0.0"/>
</p:tagLst>
</file>

<file path=ppt/tags/tag129.xml><?xml version="1.0" encoding="utf-8"?>
<p:tagLst xmlns:p="http://schemas.openxmlformats.org/presentationml/2006/main">
  <p:tag name="PA" val="v3.0.0"/>
</p:tagLst>
</file>

<file path=ppt/tags/tag13.xml><?xml version="1.0" encoding="utf-8"?>
<p:tagLst xmlns:p="http://schemas.openxmlformats.org/presentationml/2006/main">
  <p:tag name="PA" val="v3.0.0"/>
</p:tagLst>
</file>

<file path=ppt/tags/tag130.xml><?xml version="1.0" encoding="utf-8"?>
<p:tagLst xmlns:p="http://schemas.openxmlformats.org/presentationml/2006/main">
  <p:tag name="PA" val="v3.0.0"/>
</p:tagLst>
</file>

<file path=ppt/tags/tag131.xml><?xml version="1.0" encoding="utf-8"?>
<p:tagLst xmlns:p="http://schemas.openxmlformats.org/presentationml/2006/main">
  <p:tag name="PA" val="v3.0.0"/>
</p:tagLst>
</file>

<file path=ppt/tags/tag132.xml><?xml version="1.0" encoding="utf-8"?>
<p:tagLst xmlns:p="http://schemas.openxmlformats.org/presentationml/2006/main">
  <p:tag name="PA" val="v3.0.0"/>
</p:tagLst>
</file>

<file path=ppt/tags/tag133.xml><?xml version="1.0" encoding="utf-8"?>
<p:tagLst xmlns:p="http://schemas.openxmlformats.org/presentationml/2006/main">
  <p:tag name="PA" val="v3.0.0"/>
</p:tagLst>
</file>

<file path=ppt/tags/tag134.xml><?xml version="1.0" encoding="utf-8"?>
<p:tagLst xmlns:p="http://schemas.openxmlformats.org/presentationml/2006/main">
  <p:tag name="PA" val="v3.0.0"/>
</p:tagLst>
</file>

<file path=ppt/tags/tag135.xml><?xml version="1.0" encoding="utf-8"?>
<p:tagLst xmlns:p="http://schemas.openxmlformats.org/presentationml/2006/main">
  <p:tag name="PA" val="v3.0.0"/>
</p:tagLst>
</file>

<file path=ppt/tags/tag136.xml><?xml version="1.0" encoding="utf-8"?>
<p:tagLst xmlns:p="http://schemas.openxmlformats.org/presentationml/2006/main">
  <p:tag name="PA" val="v3.0.0"/>
</p:tagLst>
</file>

<file path=ppt/tags/tag137.xml><?xml version="1.0" encoding="utf-8"?>
<p:tagLst xmlns:p="http://schemas.openxmlformats.org/presentationml/2006/main">
  <p:tag name="PA" val="v3.0.0"/>
</p:tagLst>
</file>

<file path=ppt/tags/tag138.xml><?xml version="1.0" encoding="utf-8"?>
<p:tagLst xmlns:p="http://schemas.openxmlformats.org/presentationml/2006/main">
  <p:tag name="PA" val="v3.0.0"/>
</p:tagLst>
</file>

<file path=ppt/tags/tag139.xml><?xml version="1.0" encoding="utf-8"?>
<p:tagLst xmlns:p="http://schemas.openxmlformats.org/presentationml/2006/main">
  <p:tag name="PA" val="v3.0.0"/>
</p:tagLst>
</file>

<file path=ppt/tags/tag14.xml><?xml version="1.0" encoding="utf-8"?>
<p:tagLst xmlns:p="http://schemas.openxmlformats.org/presentationml/2006/main">
  <p:tag name="PA" val="v3.0.0"/>
</p:tagLst>
</file>

<file path=ppt/tags/tag140.xml><?xml version="1.0" encoding="utf-8"?>
<p:tagLst xmlns:p="http://schemas.openxmlformats.org/presentationml/2006/main">
  <p:tag name="PA" val="v3.0.0"/>
</p:tagLst>
</file>

<file path=ppt/tags/tag141.xml><?xml version="1.0" encoding="utf-8"?>
<p:tagLst xmlns:p="http://schemas.openxmlformats.org/presentationml/2006/main">
  <p:tag name="PA" val="v3.0.0"/>
</p:tagLst>
</file>

<file path=ppt/tags/tag142.xml><?xml version="1.0" encoding="utf-8"?>
<p:tagLst xmlns:p="http://schemas.openxmlformats.org/presentationml/2006/main">
  <p:tag name="PA" val="v3.0.0"/>
</p:tagLst>
</file>

<file path=ppt/tags/tag143.xml><?xml version="1.0" encoding="utf-8"?>
<p:tagLst xmlns:p="http://schemas.openxmlformats.org/presentationml/2006/main">
  <p:tag name="PA" val="v3.0.0"/>
</p:tagLst>
</file>

<file path=ppt/tags/tag144.xml><?xml version="1.0" encoding="utf-8"?>
<p:tagLst xmlns:p="http://schemas.openxmlformats.org/presentationml/2006/main">
  <p:tag name="PA" val="v3.0.0"/>
</p:tagLst>
</file>

<file path=ppt/tags/tag145.xml><?xml version="1.0" encoding="utf-8"?>
<p:tagLst xmlns:p="http://schemas.openxmlformats.org/presentationml/2006/main">
  <p:tag name="PA" val="v3.0.0"/>
</p:tagLst>
</file>

<file path=ppt/tags/tag146.xml><?xml version="1.0" encoding="utf-8"?>
<p:tagLst xmlns:p="http://schemas.openxmlformats.org/presentationml/2006/main">
  <p:tag name="PA" val="v3.0.0"/>
</p:tagLst>
</file>

<file path=ppt/tags/tag147.xml><?xml version="1.0" encoding="utf-8"?>
<p:tagLst xmlns:p="http://schemas.openxmlformats.org/presentationml/2006/main">
  <p:tag name="PA" val="v3.0.0"/>
</p:tagLst>
</file>

<file path=ppt/tags/tag148.xml><?xml version="1.0" encoding="utf-8"?>
<p:tagLst xmlns:p="http://schemas.openxmlformats.org/presentationml/2006/main">
  <p:tag name="PA" val="v3.0.0"/>
</p:tagLst>
</file>

<file path=ppt/tags/tag149.xml><?xml version="1.0" encoding="utf-8"?>
<p:tagLst xmlns:p="http://schemas.openxmlformats.org/presentationml/2006/main">
  <p:tag name="PA" val="v3.0.0"/>
</p:tagLst>
</file>

<file path=ppt/tags/tag15.xml><?xml version="1.0" encoding="utf-8"?>
<p:tagLst xmlns:p="http://schemas.openxmlformats.org/presentationml/2006/main">
  <p:tag name="PA" val="v3.0.0"/>
</p:tagLst>
</file>

<file path=ppt/tags/tag150.xml><?xml version="1.0" encoding="utf-8"?>
<p:tagLst xmlns:p="http://schemas.openxmlformats.org/presentationml/2006/main">
  <p:tag name="PA" val="v3.0.0"/>
</p:tagLst>
</file>

<file path=ppt/tags/tag151.xml><?xml version="1.0" encoding="utf-8"?>
<p:tagLst xmlns:p="http://schemas.openxmlformats.org/presentationml/2006/main">
  <p:tag name="PA" val="v3.0.0"/>
</p:tagLst>
</file>

<file path=ppt/tags/tag152.xml><?xml version="1.0" encoding="utf-8"?>
<p:tagLst xmlns:p="http://schemas.openxmlformats.org/presentationml/2006/main">
  <p:tag name="PA" val="v3.0.0"/>
</p:tagLst>
</file>

<file path=ppt/tags/tag153.xml><?xml version="1.0" encoding="utf-8"?>
<p:tagLst xmlns:p="http://schemas.openxmlformats.org/presentationml/2006/main">
  <p:tag name="PA" val="v3.0.0"/>
</p:tagLst>
</file>

<file path=ppt/tags/tag154.xml><?xml version="1.0" encoding="utf-8"?>
<p:tagLst xmlns:p="http://schemas.openxmlformats.org/presentationml/2006/main">
  <p:tag name="PA" val="v3.0.0"/>
</p:tagLst>
</file>

<file path=ppt/tags/tag155.xml><?xml version="1.0" encoding="utf-8"?>
<p:tagLst xmlns:p="http://schemas.openxmlformats.org/presentationml/2006/main">
  <p:tag name="PA" val="v3.0.0"/>
</p:tagLst>
</file>

<file path=ppt/tags/tag156.xml><?xml version="1.0" encoding="utf-8"?>
<p:tagLst xmlns:p="http://schemas.openxmlformats.org/presentationml/2006/main">
  <p:tag name="PA" val="v3.0.0"/>
</p:tagLst>
</file>

<file path=ppt/tags/tag157.xml><?xml version="1.0" encoding="utf-8"?>
<p:tagLst xmlns:p="http://schemas.openxmlformats.org/presentationml/2006/main">
  <p:tag name="PA" val="v3.0.0"/>
</p:tagLst>
</file>

<file path=ppt/tags/tag158.xml><?xml version="1.0" encoding="utf-8"?>
<p:tagLst xmlns:p="http://schemas.openxmlformats.org/presentationml/2006/main">
  <p:tag name="PA" val="v3.0.0"/>
</p:tagLst>
</file>

<file path=ppt/tags/tag159.xml><?xml version="1.0" encoding="utf-8"?>
<p:tagLst xmlns:p="http://schemas.openxmlformats.org/presentationml/2006/main">
  <p:tag name="PA" val="v3.0.0"/>
</p:tagLst>
</file>

<file path=ppt/tags/tag16.xml><?xml version="1.0" encoding="utf-8"?>
<p:tagLst xmlns:p="http://schemas.openxmlformats.org/presentationml/2006/main">
  <p:tag name="PA" val="v3.0.0"/>
</p:tagLst>
</file>

<file path=ppt/tags/tag160.xml><?xml version="1.0" encoding="utf-8"?>
<p:tagLst xmlns:p="http://schemas.openxmlformats.org/presentationml/2006/main">
  <p:tag name="PA" val="v3.0.0"/>
</p:tagLst>
</file>

<file path=ppt/tags/tag161.xml><?xml version="1.0" encoding="utf-8"?>
<p:tagLst xmlns:p="http://schemas.openxmlformats.org/presentationml/2006/main">
  <p:tag name="PA" val="v3.0.0"/>
</p:tagLst>
</file>

<file path=ppt/tags/tag162.xml><?xml version="1.0" encoding="utf-8"?>
<p:tagLst xmlns:p="http://schemas.openxmlformats.org/presentationml/2006/main">
  <p:tag name="PA" val="v3.0.0"/>
</p:tagLst>
</file>

<file path=ppt/tags/tag163.xml><?xml version="1.0" encoding="utf-8"?>
<p:tagLst xmlns:p="http://schemas.openxmlformats.org/presentationml/2006/main">
  <p:tag name="PA" val="v3.0.0"/>
</p:tagLst>
</file>

<file path=ppt/tags/tag164.xml><?xml version="1.0" encoding="utf-8"?>
<p:tagLst xmlns:p="http://schemas.openxmlformats.org/presentationml/2006/main">
  <p:tag name="PA" val="v3.0.0"/>
</p:tagLst>
</file>

<file path=ppt/tags/tag165.xml><?xml version="1.0" encoding="utf-8"?>
<p:tagLst xmlns:p="http://schemas.openxmlformats.org/presentationml/2006/main">
  <p:tag name="PA" val="v3.0.0"/>
</p:tagLst>
</file>

<file path=ppt/tags/tag166.xml><?xml version="1.0" encoding="utf-8"?>
<p:tagLst xmlns:p="http://schemas.openxmlformats.org/presentationml/2006/main">
  <p:tag name="PA" val="v3.0.0"/>
</p:tagLst>
</file>

<file path=ppt/tags/tag167.xml><?xml version="1.0" encoding="utf-8"?>
<p:tagLst xmlns:p="http://schemas.openxmlformats.org/presentationml/2006/main">
  <p:tag name="PA" val="v3.0.0"/>
</p:tagLst>
</file>

<file path=ppt/tags/tag168.xml><?xml version="1.0" encoding="utf-8"?>
<p:tagLst xmlns:p="http://schemas.openxmlformats.org/presentationml/2006/main">
  <p:tag name="PA" val="v3.0.0"/>
</p:tagLst>
</file>

<file path=ppt/tags/tag169.xml><?xml version="1.0" encoding="utf-8"?>
<p:tagLst xmlns:p="http://schemas.openxmlformats.org/presentationml/2006/main">
  <p:tag name="PA" val="v3.0.0"/>
</p:tagLst>
</file>

<file path=ppt/tags/tag17.xml><?xml version="1.0" encoding="utf-8"?>
<p:tagLst xmlns:p="http://schemas.openxmlformats.org/presentationml/2006/main">
  <p:tag name="PA" val="v3.0.0"/>
</p:tagLst>
</file>

<file path=ppt/tags/tag170.xml><?xml version="1.0" encoding="utf-8"?>
<p:tagLst xmlns:p="http://schemas.openxmlformats.org/presentationml/2006/main">
  <p:tag name="PA" val="v3.0.0"/>
</p:tagLst>
</file>

<file path=ppt/tags/tag171.xml><?xml version="1.0" encoding="utf-8"?>
<p:tagLst xmlns:p="http://schemas.openxmlformats.org/presentationml/2006/main">
  <p:tag name="PA" val="v3.0.0"/>
</p:tagLst>
</file>

<file path=ppt/tags/tag172.xml><?xml version="1.0" encoding="utf-8"?>
<p:tagLst xmlns:p="http://schemas.openxmlformats.org/presentationml/2006/main">
  <p:tag name="PA" val="v3.0.0"/>
</p:tagLst>
</file>

<file path=ppt/tags/tag173.xml><?xml version="1.0" encoding="utf-8"?>
<p:tagLst xmlns:p="http://schemas.openxmlformats.org/presentationml/2006/main">
  <p:tag name="PA" val="v3.0.0"/>
</p:tagLst>
</file>

<file path=ppt/tags/tag174.xml><?xml version="1.0" encoding="utf-8"?>
<p:tagLst xmlns:p="http://schemas.openxmlformats.org/presentationml/2006/main">
  <p:tag name="PA" val="v3.0.0"/>
</p:tagLst>
</file>

<file path=ppt/tags/tag175.xml><?xml version="1.0" encoding="utf-8"?>
<p:tagLst xmlns:p="http://schemas.openxmlformats.org/presentationml/2006/main">
  <p:tag name="PA" val="v3.0.0"/>
</p:tagLst>
</file>

<file path=ppt/tags/tag176.xml><?xml version="1.0" encoding="utf-8"?>
<p:tagLst xmlns:p="http://schemas.openxmlformats.org/presentationml/2006/main">
  <p:tag name="PA" val="v3.0.0"/>
</p:tagLst>
</file>

<file path=ppt/tags/tag177.xml><?xml version="1.0" encoding="utf-8"?>
<p:tagLst xmlns:p="http://schemas.openxmlformats.org/presentationml/2006/main">
  <p:tag name="PA" val="v3.0.0"/>
</p:tagLst>
</file>

<file path=ppt/tags/tag178.xml><?xml version="1.0" encoding="utf-8"?>
<p:tagLst xmlns:p="http://schemas.openxmlformats.org/presentationml/2006/main">
  <p:tag name="PA" val="v3.0.0"/>
</p:tagLst>
</file>

<file path=ppt/tags/tag179.xml><?xml version="1.0" encoding="utf-8"?>
<p:tagLst xmlns:p="http://schemas.openxmlformats.org/presentationml/2006/main">
  <p:tag name="PA" val="v3.0.0"/>
</p:tagLst>
</file>

<file path=ppt/tags/tag18.xml><?xml version="1.0" encoding="utf-8"?>
<p:tagLst xmlns:p="http://schemas.openxmlformats.org/presentationml/2006/main">
  <p:tag name="PA" val="v3.0.0"/>
</p:tagLst>
</file>

<file path=ppt/tags/tag180.xml><?xml version="1.0" encoding="utf-8"?>
<p:tagLst xmlns:p="http://schemas.openxmlformats.org/presentationml/2006/main">
  <p:tag name="PA" val="v3.0.0"/>
</p:tagLst>
</file>

<file path=ppt/tags/tag181.xml><?xml version="1.0" encoding="utf-8"?>
<p:tagLst xmlns:p="http://schemas.openxmlformats.org/presentationml/2006/main">
  <p:tag name="PA" val="v3.0.0"/>
</p:tagLst>
</file>

<file path=ppt/tags/tag182.xml><?xml version="1.0" encoding="utf-8"?>
<p:tagLst xmlns:p="http://schemas.openxmlformats.org/presentationml/2006/main">
  <p:tag name="PA" val="v3.0.0"/>
</p:tagLst>
</file>

<file path=ppt/tags/tag183.xml><?xml version="1.0" encoding="utf-8"?>
<p:tagLst xmlns:p="http://schemas.openxmlformats.org/presentationml/2006/main">
  <p:tag name="PA" val="v3.0.0"/>
</p:tagLst>
</file>

<file path=ppt/tags/tag184.xml><?xml version="1.0" encoding="utf-8"?>
<p:tagLst xmlns:p="http://schemas.openxmlformats.org/presentationml/2006/main">
  <p:tag name="PA" val="v3.0.0"/>
</p:tagLst>
</file>

<file path=ppt/tags/tag185.xml><?xml version="1.0" encoding="utf-8"?>
<p:tagLst xmlns:p="http://schemas.openxmlformats.org/presentationml/2006/main">
  <p:tag name="PA" val="v3.0.0"/>
</p:tagLst>
</file>

<file path=ppt/tags/tag186.xml><?xml version="1.0" encoding="utf-8"?>
<p:tagLst xmlns:p="http://schemas.openxmlformats.org/presentationml/2006/main">
  <p:tag name="PA" val="v3.0.0"/>
</p:tagLst>
</file>

<file path=ppt/tags/tag187.xml><?xml version="1.0" encoding="utf-8"?>
<p:tagLst xmlns:p="http://schemas.openxmlformats.org/presentationml/2006/main">
  <p:tag name="PA" val="v3.0.0"/>
</p:tagLst>
</file>

<file path=ppt/tags/tag188.xml><?xml version="1.0" encoding="utf-8"?>
<p:tagLst xmlns:p="http://schemas.openxmlformats.org/presentationml/2006/main">
  <p:tag name="PA" val="v3.0.0"/>
</p:tagLst>
</file>

<file path=ppt/tags/tag189.xml><?xml version="1.0" encoding="utf-8"?>
<p:tagLst xmlns:p="http://schemas.openxmlformats.org/presentationml/2006/main">
  <p:tag name="PA" val="v3.0.0"/>
</p:tagLst>
</file>

<file path=ppt/tags/tag19.xml><?xml version="1.0" encoding="utf-8"?>
<p:tagLst xmlns:p="http://schemas.openxmlformats.org/presentationml/2006/main">
  <p:tag name="PA" val="v3.0.0"/>
</p:tagLst>
</file>

<file path=ppt/tags/tag190.xml><?xml version="1.0" encoding="utf-8"?>
<p:tagLst xmlns:p="http://schemas.openxmlformats.org/presentationml/2006/main">
  <p:tag name="PA" val="v3.0.0"/>
</p:tagLst>
</file>

<file path=ppt/tags/tag191.xml><?xml version="1.0" encoding="utf-8"?>
<p:tagLst xmlns:p="http://schemas.openxmlformats.org/presentationml/2006/main">
  <p:tag name="PA" val="v3.0.0"/>
</p:tagLst>
</file>

<file path=ppt/tags/tag192.xml><?xml version="1.0" encoding="utf-8"?>
<p:tagLst xmlns:p="http://schemas.openxmlformats.org/presentationml/2006/main">
  <p:tag name="PA" val="v3.0.0"/>
</p:tagLst>
</file>

<file path=ppt/tags/tag193.xml><?xml version="1.0" encoding="utf-8"?>
<p:tagLst xmlns:p="http://schemas.openxmlformats.org/presentationml/2006/main">
  <p:tag name="PA" val="v3.0.0"/>
</p:tagLst>
</file>

<file path=ppt/tags/tag194.xml><?xml version="1.0" encoding="utf-8"?>
<p:tagLst xmlns:p="http://schemas.openxmlformats.org/presentationml/2006/main">
  <p:tag name="PA" val="v3.0.0"/>
</p:tagLst>
</file>

<file path=ppt/tags/tag195.xml><?xml version="1.0" encoding="utf-8"?>
<p:tagLst xmlns:p="http://schemas.openxmlformats.org/presentationml/2006/main">
  <p:tag name="PA" val="v3.0.0"/>
</p:tagLst>
</file>

<file path=ppt/tags/tag196.xml><?xml version="1.0" encoding="utf-8"?>
<p:tagLst xmlns:p="http://schemas.openxmlformats.org/presentationml/2006/main">
  <p:tag name="PA" val="v3.0.0"/>
</p:tagLst>
</file>

<file path=ppt/tags/tag197.xml><?xml version="1.0" encoding="utf-8"?>
<p:tagLst xmlns:p="http://schemas.openxmlformats.org/presentationml/2006/main">
  <p:tag name="PA" val="v3.0.0"/>
</p:tagLst>
</file>

<file path=ppt/tags/tag198.xml><?xml version="1.0" encoding="utf-8"?>
<p:tagLst xmlns:p="http://schemas.openxmlformats.org/presentationml/2006/main">
  <p:tag name="PA" val="v3.0.0"/>
</p:tagLst>
</file>

<file path=ppt/tags/tag199.xml><?xml version="1.0" encoding="utf-8"?>
<p:tagLst xmlns:p="http://schemas.openxmlformats.org/presentationml/2006/main">
  <p:tag name="PA" val="v3.0.0"/>
</p:tagLst>
</file>

<file path=ppt/tags/tag2.xml><?xml version="1.0" encoding="utf-8"?>
<p:tagLst xmlns:p="http://schemas.openxmlformats.org/presentationml/2006/main">
  <p:tag name="PA" val="v3.0.0"/>
</p:tagLst>
</file>

<file path=ppt/tags/tag20.xml><?xml version="1.0" encoding="utf-8"?>
<p:tagLst xmlns:p="http://schemas.openxmlformats.org/presentationml/2006/main">
  <p:tag name="PA" val="v3.0.0"/>
</p:tagLst>
</file>

<file path=ppt/tags/tag200.xml><?xml version="1.0" encoding="utf-8"?>
<p:tagLst xmlns:p="http://schemas.openxmlformats.org/presentationml/2006/main">
  <p:tag name="PA" val="v3.0.0"/>
</p:tagLst>
</file>

<file path=ppt/tags/tag201.xml><?xml version="1.0" encoding="utf-8"?>
<p:tagLst xmlns:p="http://schemas.openxmlformats.org/presentationml/2006/main">
  <p:tag name="PA" val="v3.0.0"/>
</p:tagLst>
</file>

<file path=ppt/tags/tag202.xml><?xml version="1.0" encoding="utf-8"?>
<p:tagLst xmlns:p="http://schemas.openxmlformats.org/presentationml/2006/main">
  <p:tag name="PA" val="v3.0.0"/>
</p:tagLst>
</file>

<file path=ppt/tags/tag203.xml><?xml version="1.0" encoding="utf-8"?>
<p:tagLst xmlns:p="http://schemas.openxmlformats.org/presentationml/2006/main">
  <p:tag name="PA" val="v3.0.0"/>
</p:tagLst>
</file>

<file path=ppt/tags/tag204.xml><?xml version="1.0" encoding="utf-8"?>
<p:tagLst xmlns:p="http://schemas.openxmlformats.org/presentationml/2006/main">
  <p:tag name="PA" val="v3.0.0"/>
</p:tagLst>
</file>

<file path=ppt/tags/tag205.xml><?xml version="1.0" encoding="utf-8"?>
<p:tagLst xmlns:p="http://schemas.openxmlformats.org/presentationml/2006/main">
  <p:tag name="PA" val="v3.0.0"/>
</p:tagLst>
</file>

<file path=ppt/tags/tag206.xml><?xml version="1.0" encoding="utf-8"?>
<p:tagLst xmlns:p="http://schemas.openxmlformats.org/presentationml/2006/main">
  <p:tag name="PA" val="v3.0.0"/>
</p:tagLst>
</file>

<file path=ppt/tags/tag207.xml><?xml version="1.0" encoding="utf-8"?>
<p:tagLst xmlns:p="http://schemas.openxmlformats.org/presentationml/2006/main">
  <p:tag name="PA" val="v3.0.0"/>
</p:tagLst>
</file>

<file path=ppt/tags/tag208.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ags/tag21.xml><?xml version="1.0" encoding="utf-8"?>
<p:tagLst xmlns:p="http://schemas.openxmlformats.org/presentationml/2006/main">
  <p:tag name="PA" val="v3.0.0"/>
</p:tagLst>
</file>

<file path=ppt/tags/tag22.xml><?xml version="1.0" encoding="utf-8"?>
<p:tagLst xmlns:p="http://schemas.openxmlformats.org/presentationml/2006/main">
  <p:tag name="PA" val="v3.0.0"/>
</p:tagLst>
</file>

<file path=ppt/tags/tag23.xml><?xml version="1.0" encoding="utf-8"?>
<p:tagLst xmlns:p="http://schemas.openxmlformats.org/presentationml/2006/main">
  <p:tag name="PA" val="v3.0.0"/>
</p:tagLst>
</file>

<file path=ppt/tags/tag24.xml><?xml version="1.0" encoding="utf-8"?>
<p:tagLst xmlns:p="http://schemas.openxmlformats.org/presentationml/2006/main">
  <p:tag name="PA" val="v3.0.0"/>
</p:tagLst>
</file>

<file path=ppt/tags/tag25.xml><?xml version="1.0" encoding="utf-8"?>
<p:tagLst xmlns:p="http://schemas.openxmlformats.org/presentationml/2006/main">
  <p:tag name="PA" val="v3.0.0"/>
</p:tagLst>
</file>

<file path=ppt/tags/tag26.xml><?xml version="1.0" encoding="utf-8"?>
<p:tagLst xmlns:p="http://schemas.openxmlformats.org/presentationml/2006/main">
  <p:tag name="PA" val="v3.0.0"/>
</p:tagLst>
</file>

<file path=ppt/tags/tag27.xml><?xml version="1.0" encoding="utf-8"?>
<p:tagLst xmlns:p="http://schemas.openxmlformats.org/presentationml/2006/main">
  <p:tag name="PA" val="v3.0.0"/>
</p:tagLst>
</file>

<file path=ppt/tags/tag28.xml><?xml version="1.0" encoding="utf-8"?>
<p:tagLst xmlns:p="http://schemas.openxmlformats.org/presentationml/2006/main">
  <p:tag name="PA" val="v3.0.0"/>
</p:tagLst>
</file>

<file path=ppt/tags/tag29.xml><?xml version="1.0" encoding="utf-8"?>
<p:tagLst xmlns:p="http://schemas.openxmlformats.org/presentationml/2006/main">
  <p:tag name="PA" val="v3.0.0"/>
</p:tagLst>
</file>

<file path=ppt/tags/tag3.xml><?xml version="1.0" encoding="utf-8"?>
<p:tagLst xmlns:p="http://schemas.openxmlformats.org/presentationml/2006/main">
  <p:tag name="PA" val="v3.0.0"/>
</p:tagLst>
</file>

<file path=ppt/tags/tag30.xml><?xml version="1.0" encoding="utf-8"?>
<p:tagLst xmlns:p="http://schemas.openxmlformats.org/presentationml/2006/main">
  <p:tag name="PA" val="v3.0.0"/>
</p:tagLst>
</file>

<file path=ppt/tags/tag31.xml><?xml version="1.0" encoding="utf-8"?>
<p:tagLst xmlns:p="http://schemas.openxmlformats.org/presentationml/2006/main">
  <p:tag name="PA" val="v3.0.0"/>
</p:tagLst>
</file>

<file path=ppt/tags/tag32.xml><?xml version="1.0" encoding="utf-8"?>
<p:tagLst xmlns:p="http://schemas.openxmlformats.org/presentationml/2006/main">
  <p:tag name="PA" val="v3.0.0"/>
</p:tagLst>
</file>

<file path=ppt/tags/tag33.xml><?xml version="1.0" encoding="utf-8"?>
<p:tagLst xmlns:p="http://schemas.openxmlformats.org/presentationml/2006/main">
  <p:tag name="PA" val="v3.0.0"/>
</p:tagLst>
</file>

<file path=ppt/tags/tag34.xml><?xml version="1.0" encoding="utf-8"?>
<p:tagLst xmlns:p="http://schemas.openxmlformats.org/presentationml/2006/main">
  <p:tag name="PA" val="v3.0.0"/>
</p:tagLst>
</file>

<file path=ppt/tags/tag35.xml><?xml version="1.0" encoding="utf-8"?>
<p:tagLst xmlns:p="http://schemas.openxmlformats.org/presentationml/2006/main">
  <p:tag name="PA" val="v3.0.0"/>
</p:tagLst>
</file>

<file path=ppt/tags/tag36.xml><?xml version="1.0" encoding="utf-8"?>
<p:tagLst xmlns:p="http://schemas.openxmlformats.org/presentationml/2006/main">
  <p:tag name="PA" val="v3.0.0"/>
</p:tagLst>
</file>

<file path=ppt/tags/tag37.xml><?xml version="1.0" encoding="utf-8"?>
<p:tagLst xmlns:p="http://schemas.openxmlformats.org/presentationml/2006/main">
  <p:tag name="PA" val="v3.0.0"/>
</p:tagLst>
</file>

<file path=ppt/tags/tag38.xml><?xml version="1.0" encoding="utf-8"?>
<p:tagLst xmlns:p="http://schemas.openxmlformats.org/presentationml/2006/main">
  <p:tag name="PA" val="v3.0.0"/>
</p:tagLst>
</file>

<file path=ppt/tags/tag39.xml><?xml version="1.0" encoding="utf-8"?>
<p:tagLst xmlns:p="http://schemas.openxmlformats.org/presentationml/2006/main">
  <p:tag name="PA" val="v3.0.0"/>
</p:tagLst>
</file>

<file path=ppt/tags/tag4.xml><?xml version="1.0" encoding="utf-8"?>
<p:tagLst xmlns:p="http://schemas.openxmlformats.org/presentationml/2006/main">
  <p:tag name="PA" val="v3.0.0"/>
</p:tagLst>
</file>

<file path=ppt/tags/tag40.xml><?xml version="1.0" encoding="utf-8"?>
<p:tagLst xmlns:p="http://schemas.openxmlformats.org/presentationml/2006/main">
  <p:tag name="PA" val="v3.0.0"/>
</p:tagLst>
</file>

<file path=ppt/tags/tag41.xml><?xml version="1.0" encoding="utf-8"?>
<p:tagLst xmlns:p="http://schemas.openxmlformats.org/presentationml/2006/main">
  <p:tag name="PA" val="v3.0.0"/>
</p:tagLst>
</file>

<file path=ppt/tags/tag42.xml><?xml version="1.0" encoding="utf-8"?>
<p:tagLst xmlns:p="http://schemas.openxmlformats.org/presentationml/2006/main">
  <p:tag name="PA" val="v3.0.0"/>
</p:tagLst>
</file>

<file path=ppt/tags/tag43.xml><?xml version="1.0" encoding="utf-8"?>
<p:tagLst xmlns:p="http://schemas.openxmlformats.org/presentationml/2006/main">
  <p:tag name="PA" val="v3.0.0"/>
</p:tagLst>
</file>

<file path=ppt/tags/tag44.xml><?xml version="1.0" encoding="utf-8"?>
<p:tagLst xmlns:p="http://schemas.openxmlformats.org/presentationml/2006/main">
  <p:tag name="PA" val="v3.0.0"/>
</p:tagLst>
</file>

<file path=ppt/tags/tag45.xml><?xml version="1.0" encoding="utf-8"?>
<p:tagLst xmlns:p="http://schemas.openxmlformats.org/presentationml/2006/main">
  <p:tag name="PA" val="v3.0.0"/>
</p:tagLst>
</file>

<file path=ppt/tags/tag46.xml><?xml version="1.0" encoding="utf-8"?>
<p:tagLst xmlns:p="http://schemas.openxmlformats.org/presentationml/2006/main">
  <p:tag name="PA" val="v3.0.0"/>
</p:tagLst>
</file>

<file path=ppt/tags/tag47.xml><?xml version="1.0" encoding="utf-8"?>
<p:tagLst xmlns:p="http://schemas.openxmlformats.org/presentationml/2006/main">
  <p:tag name="PA" val="v3.0.0"/>
</p:tagLst>
</file>

<file path=ppt/tags/tag48.xml><?xml version="1.0" encoding="utf-8"?>
<p:tagLst xmlns:p="http://schemas.openxmlformats.org/presentationml/2006/main">
  <p:tag name="PA" val="v3.0.0"/>
</p:tagLst>
</file>

<file path=ppt/tags/tag49.xml><?xml version="1.0" encoding="utf-8"?>
<p:tagLst xmlns:p="http://schemas.openxmlformats.org/presentationml/2006/main">
  <p:tag name="PA" val="v3.0.0"/>
</p:tagLst>
</file>

<file path=ppt/tags/tag5.xml><?xml version="1.0" encoding="utf-8"?>
<p:tagLst xmlns:p="http://schemas.openxmlformats.org/presentationml/2006/main">
  <p:tag name="PA" val="v3.0.0"/>
</p:tagLst>
</file>

<file path=ppt/tags/tag50.xml><?xml version="1.0" encoding="utf-8"?>
<p:tagLst xmlns:p="http://schemas.openxmlformats.org/presentationml/2006/main">
  <p:tag name="PA" val="v3.0.0"/>
</p:tagLst>
</file>

<file path=ppt/tags/tag51.xml><?xml version="1.0" encoding="utf-8"?>
<p:tagLst xmlns:p="http://schemas.openxmlformats.org/presentationml/2006/main">
  <p:tag name="PA" val="v3.0.0"/>
</p:tagLst>
</file>

<file path=ppt/tags/tag52.xml><?xml version="1.0" encoding="utf-8"?>
<p:tagLst xmlns:p="http://schemas.openxmlformats.org/presentationml/2006/main">
  <p:tag name="PA" val="v3.0.0"/>
</p:tagLst>
</file>

<file path=ppt/tags/tag53.xml><?xml version="1.0" encoding="utf-8"?>
<p:tagLst xmlns:p="http://schemas.openxmlformats.org/presentationml/2006/main">
  <p:tag name="PA" val="v3.0.0"/>
</p:tagLst>
</file>

<file path=ppt/tags/tag54.xml><?xml version="1.0" encoding="utf-8"?>
<p:tagLst xmlns:p="http://schemas.openxmlformats.org/presentationml/2006/main">
  <p:tag name="PA" val="v3.0.0"/>
</p:tagLst>
</file>

<file path=ppt/tags/tag55.xml><?xml version="1.0" encoding="utf-8"?>
<p:tagLst xmlns:p="http://schemas.openxmlformats.org/presentationml/2006/main">
  <p:tag name="PA" val="v3.0.0"/>
</p:tagLst>
</file>

<file path=ppt/tags/tag56.xml><?xml version="1.0" encoding="utf-8"?>
<p:tagLst xmlns:p="http://schemas.openxmlformats.org/presentationml/2006/main">
  <p:tag name="PA" val="v3.0.0"/>
</p:tagLst>
</file>

<file path=ppt/tags/tag57.xml><?xml version="1.0" encoding="utf-8"?>
<p:tagLst xmlns:p="http://schemas.openxmlformats.org/presentationml/2006/main">
  <p:tag name="PA" val="v3.0.0"/>
</p:tagLst>
</file>

<file path=ppt/tags/tag58.xml><?xml version="1.0" encoding="utf-8"?>
<p:tagLst xmlns:p="http://schemas.openxmlformats.org/presentationml/2006/main">
  <p:tag name="PA" val="v3.0.0"/>
</p:tagLst>
</file>

<file path=ppt/tags/tag59.xml><?xml version="1.0" encoding="utf-8"?>
<p:tagLst xmlns:p="http://schemas.openxmlformats.org/presentationml/2006/main">
  <p:tag name="PA" val="v3.0.0"/>
</p:tagLst>
</file>

<file path=ppt/tags/tag6.xml><?xml version="1.0" encoding="utf-8"?>
<p:tagLst xmlns:p="http://schemas.openxmlformats.org/presentationml/2006/main">
  <p:tag name="PA" val="v3.0.0"/>
</p:tagLst>
</file>

<file path=ppt/tags/tag60.xml><?xml version="1.0" encoding="utf-8"?>
<p:tagLst xmlns:p="http://schemas.openxmlformats.org/presentationml/2006/main">
  <p:tag name="PA" val="v3.0.0"/>
</p:tagLst>
</file>

<file path=ppt/tags/tag61.xml><?xml version="1.0" encoding="utf-8"?>
<p:tagLst xmlns:p="http://schemas.openxmlformats.org/presentationml/2006/main">
  <p:tag name="PA" val="v3.0.0"/>
</p:tagLst>
</file>

<file path=ppt/tags/tag62.xml><?xml version="1.0" encoding="utf-8"?>
<p:tagLst xmlns:p="http://schemas.openxmlformats.org/presentationml/2006/main">
  <p:tag name="PA" val="v3.0.0"/>
</p:tagLst>
</file>

<file path=ppt/tags/tag63.xml><?xml version="1.0" encoding="utf-8"?>
<p:tagLst xmlns:p="http://schemas.openxmlformats.org/presentationml/2006/main">
  <p:tag name="PA" val="v3.0.0"/>
</p:tagLst>
</file>

<file path=ppt/tags/tag64.xml><?xml version="1.0" encoding="utf-8"?>
<p:tagLst xmlns:p="http://schemas.openxmlformats.org/presentationml/2006/main">
  <p:tag name="PA" val="v3.0.0"/>
</p:tagLst>
</file>

<file path=ppt/tags/tag65.xml><?xml version="1.0" encoding="utf-8"?>
<p:tagLst xmlns:p="http://schemas.openxmlformats.org/presentationml/2006/main">
  <p:tag name="PA" val="v3.0.0"/>
</p:tagLst>
</file>

<file path=ppt/tags/tag66.xml><?xml version="1.0" encoding="utf-8"?>
<p:tagLst xmlns:p="http://schemas.openxmlformats.org/presentationml/2006/main">
  <p:tag name="PA" val="v3.0.0"/>
</p:tagLst>
</file>

<file path=ppt/tags/tag67.xml><?xml version="1.0" encoding="utf-8"?>
<p:tagLst xmlns:p="http://schemas.openxmlformats.org/presentationml/2006/main">
  <p:tag name="PA" val="v3.0.0"/>
</p:tagLst>
</file>

<file path=ppt/tags/tag68.xml><?xml version="1.0" encoding="utf-8"?>
<p:tagLst xmlns:p="http://schemas.openxmlformats.org/presentationml/2006/main">
  <p:tag name="PA" val="v3.0.0"/>
</p:tagLst>
</file>

<file path=ppt/tags/tag69.xml><?xml version="1.0" encoding="utf-8"?>
<p:tagLst xmlns:p="http://schemas.openxmlformats.org/presentationml/2006/main">
  <p:tag name="PA" val="v3.0.0"/>
</p:tagLst>
</file>

<file path=ppt/tags/tag7.xml><?xml version="1.0" encoding="utf-8"?>
<p:tagLst xmlns:p="http://schemas.openxmlformats.org/presentationml/2006/main">
  <p:tag name="PA" val="v3.0.0"/>
</p:tagLst>
</file>

<file path=ppt/tags/tag70.xml><?xml version="1.0" encoding="utf-8"?>
<p:tagLst xmlns:p="http://schemas.openxmlformats.org/presentationml/2006/main">
  <p:tag name="PA" val="v3.0.0"/>
</p:tagLst>
</file>

<file path=ppt/tags/tag71.xml><?xml version="1.0" encoding="utf-8"?>
<p:tagLst xmlns:p="http://schemas.openxmlformats.org/presentationml/2006/main">
  <p:tag name="PA" val="v3.0.0"/>
</p:tagLst>
</file>

<file path=ppt/tags/tag72.xml><?xml version="1.0" encoding="utf-8"?>
<p:tagLst xmlns:p="http://schemas.openxmlformats.org/presentationml/2006/main">
  <p:tag name="PA" val="v3.0.0"/>
</p:tagLst>
</file>

<file path=ppt/tags/tag73.xml><?xml version="1.0" encoding="utf-8"?>
<p:tagLst xmlns:p="http://schemas.openxmlformats.org/presentationml/2006/main">
  <p:tag name="PA" val="v3.0.0"/>
</p:tagLst>
</file>

<file path=ppt/tags/tag74.xml><?xml version="1.0" encoding="utf-8"?>
<p:tagLst xmlns:p="http://schemas.openxmlformats.org/presentationml/2006/main">
  <p:tag name="PA" val="v3.0.0"/>
</p:tagLst>
</file>

<file path=ppt/tags/tag75.xml><?xml version="1.0" encoding="utf-8"?>
<p:tagLst xmlns:p="http://schemas.openxmlformats.org/presentationml/2006/main">
  <p:tag name="PA" val="v3.0.0"/>
</p:tagLst>
</file>

<file path=ppt/tags/tag76.xml><?xml version="1.0" encoding="utf-8"?>
<p:tagLst xmlns:p="http://schemas.openxmlformats.org/presentationml/2006/main">
  <p:tag name="PA" val="v3.0.0"/>
</p:tagLst>
</file>

<file path=ppt/tags/tag77.xml><?xml version="1.0" encoding="utf-8"?>
<p:tagLst xmlns:p="http://schemas.openxmlformats.org/presentationml/2006/main">
  <p:tag name="PA" val="v3.0.0"/>
</p:tagLst>
</file>

<file path=ppt/tags/tag78.xml><?xml version="1.0" encoding="utf-8"?>
<p:tagLst xmlns:p="http://schemas.openxmlformats.org/presentationml/2006/main">
  <p:tag name="PA" val="v3.0.0"/>
</p:tagLst>
</file>

<file path=ppt/tags/tag79.xml><?xml version="1.0" encoding="utf-8"?>
<p:tagLst xmlns:p="http://schemas.openxmlformats.org/presentationml/2006/main">
  <p:tag name="PA" val="v3.0.0"/>
</p:tagLst>
</file>

<file path=ppt/tags/tag8.xml><?xml version="1.0" encoding="utf-8"?>
<p:tagLst xmlns:p="http://schemas.openxmlformats.org/presentationml/2006/main">
  <p:tag name="PA" val="v3.0.0"/>
</p:tagLst>
</file>

<file path=ppt/tags/tag80.xml><?xml version="1.0" encoding="utf-8"?>
<p:tagLst xmlns:p="http://schemas.openxmlformats.org/presentationml/2006/main">
  <p:tag name="PA" val="v3.0.0"/>
</p:tagLst>
</file>

<file path=ppt/tags/tag81.xml><?xml version="1.0" encoding="utf-8"?>
<p:tagLst xmlns:p="http://schemas.openxmlformats.org/presentationml/2006/main">
  <p:tag name="PA" val="v3.0.0"/>
</p:tagLst>
</file>

<file path=ppt/tags/tag82.xml><?xml version="1.0" encoding="utf-8"?>
<p:tagLst xmlns:p="http://schemas.openxmlformats.org/presentationml/2006/main">
  <p:tag name="PA" val="v3.0.0"/>
</p:tagLst>
</file>

<file path=ppt/tags/tag83.xml><?xml version="1.0" encoding="utf-8"?>
<p:tagLst xmlns:p="http://schemas.openxmlformats.org/presentationml/2006/main">
  <p:tag name="PA" val="v3.0.0"/>
</p:tagLst>
</file>

<file path=ppt/tags/tag84.xml><?xml version="1.0" encoding="utf-8"?>
<p:tagLst xmlns:p="http://schemas.openxmlformats.org/presentationml/2006/main">
  <p:tag name="PA" val="v3.0.0"/>
</p:tagLst>
</file>

<file path=ppt/tags/tag85.xml><?xml version="1.0" encoding="utf-8"?>
<p:tagLst xmlns:p="http://schemas.openxmlformats.org/presentationml/2006/main">
  <p:tag name="PA" val="v3.0.0"/>
</p:tagLst>
</file>

<file path=ppt/tags/tag86.xml><?xml version="1.0" encoding="utf-8"?>
<p:tagLst xmlns:p="http://schemas.openxmlformats.org/presentationml/2006/main">
  <p:tag name="PA" val="v3.0.0"/>
</p:tagLst>
</file>

<file path=ppt/tags/tag87.xml><?xml version="1.0" encoding="utf-8"?>
<p:tagLst xmlns:p="http://schemas.openxmlformats.org/presentationml/2006/main">
  <p:tag name="PA" val="v3.0.0"/>
</p:tagLst>
</file>

<file path=ppt/tags/tag88.xml><?xml version="1.0" encoding="utf-8"?>
<p:tagLst xmlns:p="http://schemas.openxmlformats.org/presentationml/2006/main">
  <p:tag name="PA" val="v3.0.0"/>
</p:tagLst>
</file>

<file path=ppt/tags/tag89.xml><?xml version="1.0" encoding="utf-8"?>
<p:tagLst xmlns:p="http://schemas.openxmlformats.org/presentationml/2006/main">
  <p:tag name="PA" val="v3.0.0"/>
</p:tagLst>
</file>

<file path=ppt/tags/tag9.xml><?xml version="1.0" encoding="utf-8"?>
<p:tagLst xmlns:p="http://schemas.openxmlformats.org/presentationml/2006/main">
  <p:tag name="PA" val="v3.0.0"/>
</p:tagLst>
</file>

<file path=ppt/tags/tag90.xml><?xml version="1.0" encoding="utf-8"?>
<p:tagLst xmlns:p="http://schemas.openxmlformats.org/presentationml/2006/main">
  <p:tag name="PA" val="v3.0.0"/>
</p:tagLst>
</file>

<file path=ppt/tags/tag91.xml><?xml version="1.0" encoding="utf-8"?>
<p:tagLst xmlns:p="http://schemas.openxmlformats.org/presentationml/2006/main">
  <p:tag name="PA" val="v3.0.0"/>
</p:tagLst>
</file>

<file path=ppt/tags/tag92.xml><?xml version="1.0" encoding="utf-8"?>
<p:tagLst xmlns:p="http://schemas.openxmlformats.org/presentationml/2006/main">
  <p:tag name="PA" val="v3.0.0"/>
</p:tagLst>
</file>

<file path=ppt/tags/tag93.xml><?xml version="1.0" encoding="utf-8"?>
<p:tagLst xmlns:p="http://schemas.openxmlformats.org/presentationml/2006/main">
  <p:tag name="PA" val="v3.0.0"/>
</p:tagLst>
</file>

<file path=ppt/tags/tag94.xml><?xml version="1.0" encoding="utf-8"?>
<p:tagLst xmlns:p="http://schemas.openxmlformats.org/presentationml/2006/main">
  <p:tag name="PA" val="v3.0.0"/>
</p:tagLst>
</file>

<file path=ppt/tags/tag95.xml><?xml version="1.0" encoding="utf-8"?>
<p:tagLst xmlns:p="http://schemas.openxmlformats.org/presentationml/2006/main">
  <p:tag name="PA" val="v3.0.0"/>
</p:tagLst>
</file>

<file path=ppt/tags/tag96.xml><?xml version="1.0" encoding="utf-8"?>
<p:tagLst xmlns:p="http://schemas.openxmlformats.org/presentationml/2006/main">
  <p:tag name="PA" val="v3.0.0"/>
</p:tagLst>
</file>

<file path=ppt/tags/tag97.xml><?xml version="1.0" encoding="utf-8"?>
<p:tagLst xmlns:p="http://schemas.openxmlformats.org/presentationml/2006/main">
  <p:tag name="PA" val="v3.0.0"/>
</p:tagLst>
</file>

<file path=ppt/tags/tag98.xml><?xml version="1.0" encoding="utf-8"?>
<p:tagLst xmlns:p="http://schemas.openxmlformats.org/presentationml/2006/main">
  <p:tag name="PA" val="v3.0.0"/>
</p:tagLst>
</file>

<file path=ppt/tags/tag99.xml><?xml version="1.0" encoding="utf-8"?>
<p:tagLst xmlns:p="http://schemas.openxmlformats.org/presentationml/2006/main">
  <p:tag name="PA" val="v3.0.0"/>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
  <PresentationFormat>On-screen Show (16:9)</PresentationFormat>
  <Paragraphs>177</Paragraphs>
  <Slides>30</Slides>
  <Notes>4</Notes>
  <TotalTime>0</TotalTime>
  <HiddenSlides>0</HiddenSlides>
  <MMClips>0</MMClips>
  <ScaleCrop>0</ScaleCrop>
  <HeadingPairs>
    <vt:vector baseType="variant" size="6">
      <vt:variant>
        <vt:lpstr>Fonts used</vt:lpstr>
      </vt:variant>
      <vt:variant>
        <vt:i4>9</vt:i4>
      </vt:variant>
      <vt:variant>
        <vt:lpstr>Theme</vt:lpstr>
      </vt:variant>
      <vt:variant>
        <vt:i4>1</vt:i4>
      </vt:variant>
      <vt:variant>
        <vt:lpstr>Slide Titles</vt:lpstr>
      </vt:variant>
      <vt:variant>
        <vt:i4>30</vt:i4>
      </vt:variant>
    </vt:vector>
  </HeadingPairs>
  <TitlesOfParts>
    <vt:vector baseType="lpstr" size="40">
      <vt:lpstr>Arial</vt:lpstr>
      <vt:lpstr>Calibri</vt:lpstr>
      <vt:lpstr>Calibri Light</vt:lpstr>
      <vt:lpstr>落落补 汤圆</vt:lpstr>
      <vt:lpstr>微软雅黑</vt:lpstr>
      <vt:lpstr>方正静蕾简体</vt:lpstr>
      <vt:lpstr>Meiryo</vt:lpstr>
      <vt:lpstr>Arial Narrow</vt:lpstr>
      <vt:lpstr>宋体</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2022-03-20T11:23:32Z</dcterms:created>
  <cp:lastPrinted>2022-03-20T11:23:32Z</cp:lastPrinted>
  <dcterms:modified xsi:type="dcterms:W3CDTF">2022-03-20T03:33:30Z</dcterms:modified>
  <cp:revision>1</cp:revision>
</cp:coreProperties>
</file>