
<file path=[Content_Types].xml><?xml version="1.0" encoding="utf-8"?>
<Types xmlns="http://schemas.openxmlformats.org/package/2006/content-types">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 id="2147483665" r:id="rId3"/>
  </p:sldMasterIdLst>
  <p:notesMasterIdLst>
    <p:notesMasterId r:id="rId4"/>
  </p:notesMasterIdLst>
  <p:sldIdLst>
    <p:sldId id="280" r:id="rId5"/>
    <p:sldId id="285" r:id="rId6"/>
    <p:sldId id="256" r:id="rId7"/>
    <p:sldId id="257" r:id="rId8"/>
    <p:sldId id="258" r:id="rId9"/>
    <p:sldId id="259" r:id="rId10"/>
    <p:sldId id="260" r:id="rId11"/>
    <p:sldId id="261" r:id="rId12"/>
    <p:sldId id="290" r:id="rId13"/>
    <p:sldId id="262" r:id="rId14"/>
    <p:sldId id="263" r:id="rId15"/>
    <p:sldId id="264" r:id="rId16"/>
    <p:sldId id="265" r:id="rId17"/>
    <p:sldId id="291" r:id="rId18"/>
    <p:sldId id="266" r:id="rId19"/>
    <p:sldId id="294" r:id="rId20"/>
    <p:sldId id="267" r:id="rId21"/>
    <p:sldId id="268" r:id="rId22"/>
    <p:sldId id="269" r:id="rId23"/>
    <p:sldId id="292" r:id="rId24"/>
    <p:sldId id="270" r:id="rId25"/>
    <p:sldId id="271" r:id="rId26"/>
    <p:sldId id="272" r:id="rId27"/>
    <p:sldId id="273" r:id="rId28"/>
    <p:sldId id="293"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78"/>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4620209932327271"/>
          <c:h val="0.91930317878723145"/>
        </c:manualLayout>
      </c:layout>
      <c:barChart>
        <c:barDir val="col"/>
        <c:grouping val="clustered"/>
        <c:varyColors val="0"/>
        <c:ser>
          <c:idx val="0"/>
          <c:order val="0"/>
          <c:tx>
            <c:strRef>
              <c:f>Sheet1!$B$1</c:f>
              <c:strCache>
                <c:ptCount val="1"/>
                <c:pt idx="0">
                  <c:v>系列 1</c:v>
                </c:pt>
              </c:strCache>
            </c:strRef>
          </c:tx>
          <c:spPr>
            <a:solidFill>
              <a:srgbClr val="794C28"/>
            </a:solidFill>
            <a:ln>
              <a:noFill/>
            </a:ln>
            <a:effectLst/>
          </c:spPr>
          <c:invertIfNegative val="0"/>
          <c:dPt>
            <c:idx val="0"/>
            <c:invertIfNegative val="0"/>
            <c:extLst>
              <c:ext xmlns:c16="http://schemas.microsoft.com/office/drawing/2014/chart" uri="{C3380CC4-5D6E-409C-BE32-E72D297353CC}">
                <c16:uniqueId val="{00000006-B867-4AB9-A3A9-AFDC9D2956F7}"/>
              </c:ext>
            </c:extLst>
          </c:dPt>
          <c:dPt>
            <c:idx val="1"/>
            <c:invertIfNegative val="0"/>
            <c:extLst>
              <c:ext xmlns:c16="http://schemas.microsoft.com/office/drawing/2014/chart" uri="{C3380CC4-5D6E-409C-BE32-E72D297353CC}">
                <c16:uniqueId val="{00000007-B867-4AB9-A3A9-AFDC9D2956F7}"/>
              </c:ext>
            </c:extLst>
          </c:dPt>
          <c:dPt>
            <c:idx val="2"/>
            <c:invertIfNegative val="0"/>
            <c:extLst>
              <c:ext xmlns:c16="http://schemas.microsoft.com/office/drawing/2014/chart" uri="{C3380CC4-5D6E-409C-BE32-E72D297353CC}">
                <c16:uniqueId val="{00000008-B867-4AB9-A3A9-AFDC9D2956F7}"/>
              </c:ext>
            </c:extLst>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67-4AB9-A3A9-AFDC9D2956F7}"/>
                </c:ext>
              </c:extLst>
            </c:dLbl>
            <c:spPr>
              <a:noFill/>
              <a:ln>
                <a:noFill/>
              </a:ln>
              <a:effectLst/>
            </c:spPr>
            <c:txPr>
              <a:bodyPr rot="0" vert="horz"/>
              <a:p>
                <a:pPr>
                  <a:defRPr/>
                </a:pPr>
                <a:endParaRPr lang="zh-CN"/>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0</c:v>
                </c:pt>
              </c:numCache>
            </c:numRef>
          </c:val>
          <c:extLst>
            <c:ext xmlns:c16="http://schemas.microsoft.com/office/drawing/2014/chart" uri="{C3380CC4-5D6E-409C-BE32-E72D297353CC}">
              <c16:uniqueId val="{00000001-B867-4AB9-A3A9-AFDC9D2956F7}"/>
            </c:ext>
          </c:extLst>
        </c:ser>
        <c:ser>
          <c:idx val="1"/>
          <c:order val="1"/>
          <c:tx>
            <c:strRef>
              <c:f>Sheet1!$C$1</c:f>
              <c:strCache>
                <c:ptCount val="1"/>
                <c:pt idx="0">
                  <c:v>系列 2</c:v>
                </c:pt>
              </c:strCache>
            </c:strRef>
          </c:tx>
          <c:spPr>
            <a:solidFill>
              <a:srgbClr val="D3A177"/>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67-4AB9-A3A9-AFDC9D2956F7}"/>
                </c:ext>
              </c:extLst>
            </c:dLbl>
            <c:spPr>
              <a:noFill/>
              <a:ln>
                <a:noFill/>
              </a:ln>
              <a:effectLst/>
            </c:spPr>
            <c:txPr>
              <a:bodyPr rot="0" vert="horz"/>
              <a:p>
                <a:pPr>
                  <a:defRPr/>
                </a:pPr>
                <a:endParaRPr lang="zh-CN"/>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0</c:v>
                </c:pt>
              </c:numCache>
            </c:numRef>
          </c:val>
          <c:extLst>
            <c:ext xmlns:c16="http://schemas.microsoft.com/office/drawing/2014/chart" uri="{C3380CC4-5D6E-409C-BE32-E72D297353CC}">
              <c16:uniqueId val="{00000003-B867-4AB9-A3A9-AFDC9D2956F7}"/>
            </c:ext>
          </c:extLst>
        </c:ser>
        <c:ser>
          <c:idx val="2"/>
          <c:order val="2"/>
          <c:tx>
            <c:strRef>
              <c:f>Sheet1!$D$1</c:f>
              <c:strCache>
                <c:ptCount val="1"/>
                <c:pt idx="0">
                  <c:v>系列 3</c:v>
                </c:pt>
              </c:strCache>
            </c:strRef>
          </c:tx>
          <c:spPr>
            <a:solidFill>
              <a:srgbClr val="C78955"/>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67-4AB9-A3A9-AFDC9D2956F7}"/>
                </c:ext>
              </c:extLst>
            </c:dLbl>
            <c:spPr>
              <a:noFill/>
              <a:ln>
                <a:noFill/>
              </a:ln>
              <a:effectLst/>
            </c:spPr>
            <c:txPr>
              <a:bodyPr rot="0" vert="horz"/>
              <a:p>
                <a:pPr>
                  <a:defRPr/>
                </a:pPr>
                <a:endParaRPr lang="zh-CN"/>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0</c:v>
                </c:pt>
              </c:numCache>
            </c:numRef>
          </c:val>
          <c:extLst>
            <c:ext xmlns:c16="http://schemas.microsoft.com/office/drawing/2014/chart" uri="{C3380CC4-5D6E-409C-BE32-E72D297353CC}">
              <c16:uniqueId val="{00000005-B867-4AB9-A3A9-AFDC9D2956F7}"/>
            </c:ext>
          </c:extLst>
        </c:ser>
        <c:dLbls>
          <c:showLegendKey val="0"/>
          <c:showVal val="0"/>
          <c:showCatName val="0"/>
          <c:showSerName val="0"/>
          <c:showPercent val="0"/>
          <c:showBubbleSize val="0"/>
          <c:showLeaderLines val="0"/>
        </c:dLbls>
        <c:gapWidth val="219"/>
        <c:overlap val="-27"/>
        <c:axId val="1537602656"/>
        <c:axId val="1537603744"/>
      </c:barChart>
      <c:catAx>
        <c:axId val="1537602656"/>
        <c:scaling>
          <c:orientation/>
        </c:scaling>
        <c:delete val="1"/>
        <c:axPos val="b"/>
        <c:numFmt formatCode="General" sourceLinked="1"/>
        <c:majorTickMark val="none"/>
        <c:minorTickMark val="none"/>
        <c:crossAx val="1537603744"/>
        <c:auto val="0"/>
        <c:lblAlgn val="ctr"/>
        <c:lblOffset/>
        <c:noMultiLvlLbl val="0"/>
      </c:catAx>
      <c:valAx>
        <c:axId val="1537603744"/>
        <c:scaling>
          <c:orientation/>
        </c:scaling>
        <c:delete val="1"/>
        <c:axPos val="l"/>
        <c:numFmt formatCode="General" sourceLinked="1"/>
        <c:majorTickMark val="none"/>
        <c:minorTickMark val="none"/>
        <c:crossAx val="1537602656"/>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79981-1262-4691-9800-7E9F19A93F23}" type="datetimeFigureOut">
              <a:rPr lang="zh-CN" altLang="en-US" smtClean="0"/>
              <a:t>2021/12/12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F1412-DCBD-4774-8358-CF6F50F4D3A3}" type="slidenum">
              <a:rPr lang="zh-CN" altLang="en-US" smtClean="0"/>
              <a:t>‹#›</a:t>
            </a:fld>
            <a:endParaRPr lang="zh-CN" altLang="en-US"/>
          </a:p>
        </p:txBody>
      </p:sp>
    </p:spTree>
    <p:extLst>
      <p:ext uri="{BB962C8B-B14F-4D97-AF65-F5344CB8AC3E}">
        <p14:creationId val="376964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328481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080759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020235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768967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792216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654476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559862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139775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256899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819313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683428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085975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413437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551138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283244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376499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996207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190007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406076876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440342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517008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844892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937841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937360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254656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099031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http://www.1ppt.com/moban/" TargetMode="External" Type="http://schemas.openxmlformats.org/officeDocument/2006/relationships/hyperlink"/><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62D6ADB2-036D-41E4-8310-9E98F2AAAB9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915EDFB-EC53-49BA-9DF7-3E3243747D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C653E46-F8AA-431D-BF23-6272A0C25AB2}"/>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EB66417B-F421-40FC-AD37-D429C55979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D2923B0-B98C-4B03-B425-0402D6FCECF0}"/>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val="335322540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411BFCE-BCCF-4EFB-BEAC-3036642ED5A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2E179C5-2DE0-4241-90D0-02426ED2A69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77C3FB0-5720-4763-94BE-6698C756DF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8FDBB8B-9944-4550-8874-007317D70115}"/>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2021/12/12</a:t>
            </a:fld>
            <a:endParaRPr lang="zh-CN" altLang="en-US"/>
          </a:p>
        </p:txBody>
      </p:sp>
      <p:sp>
        <p:nvSpPr>
          <p:cNvPr id="6" name="页脚占位符 5">
            <a:extLst>
              <a:ext uri="{FF2B5EF4-FFF2-40B4-BE49-F238E27FC236}">
                <a16:creationId xmlns:a16="http://schemas.microsoft.com/office/drawing/2014/main" id="{34DB698A-7060-484D-A4BA-79D5D26740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FD5A3C0-7049-4301-A092-6B3280B87F0F}"/>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val="221723700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7D6A2FB5-2307-4F25-8BCC-43F22993A3C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99CC642-65D8-4A4D-8971-94C783A63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302433B-CED9-4294-A1A8-01A7F08FE75C}"/>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25DA0412-C1A9-4538-881E-D6C86C7324F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1FE6CBF-8913-4D68-AB25-206778D45081}"/>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val="258522737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7B6F6F97-9B63-4FB0-AB9E-31424BCC523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77F9064-47DE-42A6-858F-371A3BB88B1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2E3465-6586-42FD-B4E2-DE776DC95EB0}"/>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C179C9AE-DF6E-4C6B-9A1B-3293CD06B63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924F22B-F4D9-4F5A-98B8-64B147A05643}"/>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val="57433695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2021/12/12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230031174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2021/12/12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332571202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183899346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59890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83529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47683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298252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1CC99AB-D6B3-40F0-BA95-1957BF30B2E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74D0A4C-8457-4CE5-8949-E8981F3CDF9B}"/>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6613B3-EBC8-456D-B6D6-E4F5CAE49D8F}"/>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2C49D9DC-5EB7-4DFE-A974-9FA644D3625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E374006-614D-48C5-977E-7AA6C1FDC6F9}"/>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val="399974793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39770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822224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704716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689824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375721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496588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134790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8838437-90D2-44B3-B1F0-655F1BAD0A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CF676F-9243-492A-9815-0954DC7FA5F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2F36EC7-8CFC-405A-AF87-4826DC644DB3}"/>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C98ADAAD-C774-4962-970A-558CAC2CDE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8BEF73D-9C2B-4919-9B6A-2D4A3162E9D3}"/>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val="31052810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3DB62551-F89F-4AE8-8389-EFB3005A353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EDF7095-B348-41D9-A03B-041728BA6D82}"/>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C21FC92-B332-4780-B8D3-BAA14590E2ED}"/>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634B249-321A-4F0C-9DAF-C262EA50F58F}"/>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2021/12/12</a:t>
            </a:fld>
            <a:endParaRPr lang="zh-CN" altLang="en-US"/>
          </a:p>
        </p:txBody>
      </p:sp>
      <p:sp>
        <p:nvSpPr>
          <p:cNvPr id="6" name="页脚占位符 5">
            <a:extLst>
              <a:ext uri="{FF2B5EF4-FFF2-40B4-BE49-F238E27FC236}">
                <a16:creationId xmlns:a16="http://schemas.microsoft.com/office/drawing/2014/main" id="{9249E18C-7839-4DAE-AE4D-7D8DFEE3A3B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3E74123-7362-4F54-8704-9E77E9D8E83F}"/>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val="363691302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79A714AF-97F9-4A3B-9407-7049CD60455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C64B24-FAA7-43BA-AB71-81F09D16EC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A3ADA4C-19D4-447E-826C-41B30962B957}"/>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2F6191F-5545-442D-9983-B5D8E8285C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6665D8B-F901-44C9-A4A6-2210B7667E5F}"/>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7A12EFF-77B0-4411-ADC3-46D836CD0F48}"/>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2021/12/12</a:t>
            </a:fld>
            <a:endParaRPr lang="zh-CN" altLang="en-US"/>
          </a:p>
        </p:txBody>
      </p:sp>
      <p:sp>
        <p:nvSpPr>
          <p:cNvPr id="8" name="页脚占位符 7">
            <a:extLst>
              <a:ext uri="{FF2B5EF4-FFF2-40B4-BE49-F238E27FC236}">
                <a16:creationId xmlns:a16="http://schemas.microsoft.com/office/drawing/2014/main" id="{FDEBFEEF-B37C-4F0E-8C2C-0836BC5BB8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8EDFA36-66CD-4A97-A857-8B139F8276E1}"/>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val="306466101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1_比较">
    <p:spTree>
      <p:nvGrpSpPr>
        <p:cNvPr id="1" name=""/>
        <p:cNvGrpSpPr/>
        <p:nvPr/>
      </p:nvGrpSpPr>
      <p:grpSpPr>
        <a:xfrm>
          <a:off x="0" y="0"/>
          <a:ext cx="0" cy="0"/>
        </a:xfrm>
      </p:grpSpPr>
      <p:sp>
        <p:nvSpPr>
          <p:cNvPr id="2" name="标题 1">
            <a:extLst>
              <a:ext uri="{FF2B5EF4-FFF2-40B4-BE49-F238E27FC236}">
                <a16:creationId xmlns:a16="http://schemas.microsoft.com/office/drawing/2014/main" id="{79A714AF-97F9-4A3B-9407-7049CD60455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C64B24-FAA7-43BA-AB71-81F09D16EC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A3ADA4C-19D4-447E-826C-41B30962B957}"/>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2F6191F-5545-442D-9983-B5D8E8285C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6665D8B-F901-44C9-A4A6-2210B7667E5F}"/>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7A12EFF-77B0-4411-ADC3-46D836CD0F48}"/>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2021/12/12</a:t>
            </a:fld>
            <a:endParaRPr lang="zh-CN" altLang="en-US"/>
          </a:p>
        </p:txBody>
      </p:sp>
      <p:sp>
        <p:nvSpPr>
          <p:cNvPr id="8" name="页脚占位符 7">
            <a:extLst>
              <a:ext uri="{FF2B5EF4-FFF2-40B4-BE49-F238E27FC236}">
                <a16:creationId xmlns:a16="http://schemas.microsoft.com/office/drawing/2014/main" id="{FDEBFEEF-B37C-4F0E-8C2C-0836BC5BB8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8EDFA36-66CD-4A97-A857-8B139F8276E1}"/>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
        <p:nvSpPr>
          <p:cNvPr id="11" name="TextBox 10"/>
          <p:cNvSpPr txBox="1"/>
          <p:nvPr userDrawn="1"/>
        </p:nvSpPr>
        <p:spPr>
          <a:xfrm>
            <a:off x="601419"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en-US" altLang="zh-CN" sz="100" b="0" i="0" u="none" strike="noStrike" kern="0" cap="none" spc="0" normalizeH="0" baseline="0" noProof="0" smtClean="0">
                <a:ln>
                  <a:noFill/>
                </a:ln>
                <a:solidFill>
                  <a:prstClr val="black"/>
                </a:solidFill>
                <a:effectLst/>
                <a:uLnTx/>
                <a:uFillTx/>
                <a:hlinkClick r:id="rId1"/>
              </a:rPr>
              <a:t>PPT</a:t>
            </a:r>
            <a:r>
              <a:rPr kumimoji="0" lang="zh-CN" altLang="en-US" sz="100" b="0" i="0" u="none" strike="noStrike" kern="0" cap="none" spc="0" normalizeH="0" baseline="0" noProof="0" smtClean="0">
                <a:ln>
                  <a:noFill/>
                </a:ln>
                <a:solidFill>
                  <a:prstClr val="black"/>
                </a:solidFill>
                <a:effectLst/>
                <a:uLnTx/>
                <a:uFillTx/>
                <a:hlinkClick r:id="rId1"/>
              </a:rPr>
              <a:t>模板</a:t>
            </a:r>
            <a:r>
              <a:rPr kumimoji="0" lang="zh-CN" altLang="en-US" sz="100" b="0" i="0" u="none" strike="noStrike" kern="0" cap="none" spc="0" normalizeH="0" baseline="0" noProof="0" smtClean="0">
                <a:ln>
                  <a:noFill/>
                </a:ln>
                <a:solidFill>
                  <a:prstClr val="black"/>
                </a:solidFill>
                <a:effectLst/>
                <a:uLnTx/>
                <a:uFillTx/>
              </a:rPr>
              <a:t> </a:t>
            </a:r>
            <a:r>
              <a:rPr kumimoji="0" lang="en-US" altLang="zh-CN" sz="100" b="0" i="0" u="none" strike="noStrike" kern="0" cap="none" spc="0" normalizeH="0" baseline="0" noProof="0" smtClean="0">
                <a:ln>
                  <a:noFill/>
                </a:ln>
                <a:solidFill>
                  <a:prstClr val="black"/>
                </a:solidFill>
                <a:effectLst/>
                <a:uLnTx/>
                <a:uFillTx/>
              </a:rPr>
              <a:t>http://www.1ppt.com/moban/</a:t>
            </a:r>
            <a:r>
              <a:rPr kumimoji="0" lang="zh-CN" altLang="en-US" sz="100" b="0" i="0" u="none" strike="noStrike" kern="0" cap="none" spc="0" normalizeH="0" baseline="0" noProof="0" smtClean="0">
                <a:ln>
                  <a:noFill/>
                </a:ln>
                <a:solidFill>
                  <a:prstClr val="black"/>
                </a:solidFill>
                <a:effectLst/>
                <a:uLnTx/>
                <a:uFillTx/>
              </a:rPr>
              <a:t> </a:t>
            </a:r>
            <a:endParaRPr kumimoji="0" lang="en-US" altLang="zh-CN" sz="100" b="0" i="0" u="none" strike="noStrike" kern="0" cap="none" spc="0" normalizeH="0" baseline="0" noProof="0" smtClean="0">
              <a:ln>
                <a:noFill/>
              </a:ln>
              <a:solidFill>
                <a:prstClr val="black"/>
              </a:solidFill>
              <a:effectLst/>
              <a:uLnTx/>
              <a:uFillTx/>
            </a:endParaRPr>
          </a:p>
        </p:txBody>
      </p:sp>
    </p:spTree>
    <p:extLst>
      <p:ext uri="{BB962C8B-B14F-4D97-AF65-F5344CB8AC3E}">
        <p14:creationId val="290687461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81AA402-4979-4C85-A3CC-7947EC78A3C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DCA3AD0-F6CB-4643-ACB7-83F696F5EF81}"/>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2021/12/12</a:t>
            </a:fld>
            <a:endParaRPr lang="zh-CN" altLang="en-US"/>
          </a:p>
        </p:txBody>
      </p:sp>
      <p:sp>
        <p:nvSpPr>
          <p:cNvPr id="4" name="页脚占位符 3">
            <a:extLst>
              <a:ext uri="{FF2B5EF4-FFF2-40B4-BE49-F238E27FC236}">
                <a16:creationId xmlns:a16="http://schemas.microsoft.com/office/drawing/2014/main" id="{76DE3B12-2291-4509-A3B8-B1B42016B1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65D2D5BF-6AE1-4AC5-B731-EE8EBCB90B9E}"/>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val="33379996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5D22974A-61CA-4394-916D-3AE7C1D400FB}"/>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2021/12/12</a:t>
            </a:fld>
            <a:endParaRPr lang="zh-CN" altLang="en-US"/>
          </a:p>
        </p:txBody>
      </p:sp>
      <p:sp>
        <p:nvSpPr>
          <p:cNvPr id="3" name="页脚占位符 2">
            <a:extLst>
              <a:ext uri="{FF2B5EF4-FFF2-40B4-BE49-F238E27FC236}">
                <a16:creationId xmlns:a16="http://schemas.microsoft.com/office/drawing/2014/main" id="{E5A7CDBA-922B-4666-865B-EE64E83A013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A494E88-74FC-427E-AFB4-3E48B447D18F}"/>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val="289697044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AC8ECE1-A019-4CD0-8946-AC49ED96E2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8637D3C-23D2-400C-82B8-5B5313EE10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B3F81B6-0438-40D8-A5EE-3F7578C0FE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0FBB537-456E-4122-9CB4-7C4FFD575B7C}"/>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2021/12/12</a:t>
            </a:fld>
            <a:endParaRPr lang="zh-CN" altLang="en-US"/>
          </a:p>
        </p:txBody>
      </p:sp>
      <p:sp>
        <p:nvSpPr>
          <p:cNvPr id="6" name="页脚占位符 5">
            <a:extLst>
              <a:ext uri="{FF2B5EF4-FFF2-40B4-BE49-F238E27FC236}">
                <a16:creationId xmlns:a16="http://schemas.microsoft.com/office/drawing/2014/main" id="{852FCFC6-8586-4D22-A951-71F9AA90768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4B9BF80-E9AB-4EDD-837F-02B063FB4A03}"/>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val="97422579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3.xml" Type="http://schemas.openxmlformats.org/officeDocument/2006/relationships/them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162208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2112485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185452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3.jpeg" Type="http://schemas.openxmlformats.org/officeDocument/2006/relationships/image"/><Relationship Id="rId4" Target="../media/image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3.jpeg" Type="http://schemas.openxmlformats.org/officeDocument/2006/relationships/image"/><Relationship Id="rId4" Target="../media/image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2.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26.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 Id="rId4"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 Id="rId4" Target="../charts/chart1.xml" Type="http://schemas.openxmlformats.org/officeDocument/2006/relationships/chart"/></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3.jpeg" Type="http://schemas.openxmlformats.org/officeDocument/2006/relationships/image"/><Relationship Id="rId4" Target="../media/image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rot="16200000">
            <a:off x="4858153" y="-476493"/>
            <a:ext cx="6857355" cy="7810338"/>
          </a:xfrm>
          <a:prstGeom prst="rect">
            <a:avLst/>
          </a:prstGeom>
        </p:spPr>
      </p:pic>
      <p:sp>
        <p:nvSpPr>
          <p:cNvPr id="14" name="文本框 13">
            <a:extLst>
              <a:ext uri="{FF2B5EF4-FFF2-40B4-BE49-F238E27FC236}">
                <a16:creationId xmlns:a16="http://schemas.microsoft.com/office/drawing/2014/main" id="{343CA665-7CF5-4D20-A4F3-441A6034E566}"/>
              </a:ext>
            </a:extLst>
          </p:cNvPr>
          <p:cNvSpPr txBox="1"/>
          <p:nvPr/>
        </p:nvSpPr>
        <p:spPr>
          <a:xfrm>
            <a:off x="7254649" y="2152194"/>
            <a:ext cx="4451804" cy="335280"/>
          </a:xfrm>
          <a:prstGeom prst="rect">
            <a:avLst/>
          </a:prstGeom>
          <a:noFill/>
        </p:spPr>
        <p:txBody>
          <a:bodyPr rtlCol="0" wrap="square">
            <a:spAutoFit/>
          </a:bodyPr>
          <a:lstStyle/>
          <a:p>
            <a:pPr algn="dist">
              <a:defRPr/>
            </a:pPr>
            <a:r>
              <a:rPr altLang="en-US" lang="zh-CN" spc="300" sz="1600">
                <a:solidFill>
                  <a:srgbClr val="794C28"/>
                </a:solidFill>
                <a:cs typeface="+mn-ea"/>
                <a:sym typeface="+mn-lt"/>
              </a:rPr>
              <a:t>让/阅/读/成/为/一/种/习/惯</a:t>
            </a:r>
          </a:p>
        </p:txBody>
      </p:sp>
      <p:sp>
        <p:nvSpPr>
          <p:cNvPr id="9" name="文本框 8">
            <a:extLst>
              <a:ext uri="{FF2B5EF4-FFF2-40B4-BE49-F238E27FC236}">
                <a16:creationId xmlns:a16="http://schemas.microsoft.com/office/drawing/2014/main" id="{CC797D88-95CE-4465-A75A-CC9EA3BC2786}"/>
              </a:ext>
            </a:extLst>
          </p:cNvPr>
          <p:cNvSpPr txBox="1"/>
          <p:nvPr/>
        </p:nvSpPr>
        <p:spPr>
          <a:xfrm>
            <a:off x="6778994" y="2446834"/>
            <a:ext cx="5008470" cy="1432560"/>
          </a:xfrm>
          <a:prstGeom prst="rect">
            <a:avLst/>
          </a:prstGeom>
          <a:noFill/>
        </p:spPr>
        <p:txBody>
          <a:bodyPr rtlCol="0" wrap="square">
            <a:spAutoFit/>
          </a:bodyPr>
          <a:lstStyle/>
          <a:p>
            <a:pPr algn="dist">
              <a:defRPr/>
            </a:pPr>
            <a:r>
              <a:rPr altLang="en-US" lang="zh-CN" spc="300" sz="8800">
                <a:solidFill>
                  <a:srgbClr val="794C28"/>
                </a:solidFill>
                <a:cs typeface="+mn-ea"/>
                <a:sym typeface="+mn-lt"/>
              </a:rPr>
              <a:t>读书分享</a:t>
            </a:r>
          </a:p>
        </p:txBody>
      </p:sp>
      <p:sp>
        <p:nvSpPr>
          <p:cNvPr id="10" name="文本框 9">
            <a:extLst>
              <a:ext uri="{FF2B5EF4-FFF2-40B4-BE49-F238E27FC236}">
                <a16:creationId xmlns:a16="http://schemas.microsoft.com/office/drawing/2014/main" id="{E0518A81-F7BC-4CBE-B27D-D87F66F3F9CF}"/>
              </a:ext>
            </a:extLst>
          </p:cNvPr>
          <p:cNvSpPr txBox="1"/>
          <p:nvPr/>
        </p:nvSpPr>
        <p:spPr>
          <a:xfrm>
            <a:off x="8420914" y="3828595"/>
            <a:ext cx="1800046" cy="365760"/>
          </a:xfrm>
          <a:prstGeom prst="rect">
            <a:avLst/>
          </a:prstGeom>
          <a:noFill/>
        </p:spPr>
        <p:txBody>
          <a:bodyPr rtlCol="0" wrap="square">
            <a:spAutoFit/>
          </a:bodyPr>
          <a:lstStyle/>
          <a:p>
            <a:pPr algn="dist">
              <a:defRPr/>
            </a:pPr>
            <a:r>
              <a:rPr altLang="en-US" lang="zh-CN" spc="300">
                <a:solidFill>
                  <a:srgbClr val="794C28"/>
                </a:solidFill>
                <a:cs typeface="+mn-ea"/>
                <a:sym typeface="+mn-lt"/>
              </a:rPr>
              <a:t>全民阅读时间</a:t>
            </a:r>
          </a:p>
        </p:txBody>
      </p:sp>
      <p:sp>
        <p:nvSpPr>
          <p:cNvPr id="4" name="矩形 3">
            <a:extLst>
              <a:ext uri="{FF2B5EF4-FFF2-40B4-BE49-F238E27FC236}">
                <a16:creationId xmlns:a16="http://schemas.microsoft.com/office/drawing/2014/main" id="{E7940EFC-71C4-443A-BD47-1C2465F51FAB}"/>
              </a:ext>
            </a:extLst>
          </p:cNvPr>
          <p:cNvSpPr/>
          <p:nvPr/>
        </p:nvSpPr>
        <p:spPr>
          <a:xfrm>
            <a:off x="8290560" y="3789680"/>
            <a:ext cx="2042160" cy="436880"/>
          </a:xfrm>
          <a:prstGeom prst="rect">
            <a:avLst/>
          </a:prstGeom>
          <a:noFill/>
          <a:ln>
            <a:solidFill>
              <a:srgbClr val="794C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文本框 12">
            <a:extLst>
              <a:ext uri="{FF2B5EF4-FFF2-40B4-BE49-F238E27FC236}">
                <a16:creationId xmlns:a16="http://schemas.microsoft.com/office/drawing/2014/main" id="{DB83612E-6E52-4CB9-8D3D-2FFB638C409E}"/>
              </a:ext>
            </a:extLst>
          </p:cNvPr>
          <p:cNvSpPr txBox="1"/>
          <p:nvPr/>
        </p:nvSpPr>
        <p:spPr>
          <a:xfrm>
            <a:off x="7061607" y="4346754"/>
            <a:ext cx="4451804" cy="335280"/>
          </a:xfrm>
          <a:prstGeom prst="rect">
            <a:avLst/>
          </a:prstGeom>
          <a:noFill/>
        </p:spPr>
        <p:txBody>
          <a:bodyPr rtlCol="0" wrap="square">
            <a:spAutoFit/>
          </a:bodyPr>
          <a:lstStyle/>
          <a:p>
            <a:pPr algn="dist">
              <a:defRPr/>
            </a:pPr>
            <a:r>
              <a:rPr altLang="en-US" lang="zh-CN" spc="300" sz="1600">
                <a:solidFill>
                  <a:srgbClr val="794C28"/>
                </a:solidFill>
                <a:cs typeface="+mn-ea"/>
                <a:sym typeface="+mn-lt"/>
              </a:rPr>
              <a:t>与书籍多待一刻，成功更进一步</a:t>
            </a:r>
          </a:p>
        </p:txBody>
      </p:sp>
      <p:sp>
        <p:nvSpPr>
          <p:cNvPr id="16" name="文本框 15">
            <a:extLst>
              <a:ext uri="{FF2B5EF4-FFF2-40B4-BE49-F238E27FC236}">
                <a16:creationId xmlns:a16="http://schemas.microsoft.com/office/drawing/2014/main" id="{FD001FD6-CE18-4959-A156-86518952B6DC}"/>
              </a:ext>
            </a:extLst>
          </p:cNvPr>
          <p:cNvSpPr txBox="1"/>
          <p:nvPr/>
        </p:nvSpPr>
        <p:spPr>
          <a:xfrm>
            <a:off x="6685688" y="4682034"/>
            <a:ext cx="5171032" cy="365760"/>
          </a:xfrm>
          <a:prstGeom prst="rect">
            <a:avLst/>
          </a:prstGeom>
          <a:noFill/>
        </p:spPr>
        <p:txBody>
          <a:bodyPr rtlCol="0" wrap="square">
            <a:spAutoFit/>
          </a:bodyPr>
          <a:lstStyle/>
          <a:p>
            <a:pPr algn="ctr">
              <a:defRPr/>
            </a:pPr>
            <a:r>
              <a:rPr altLang="zh-CN" lang="en-US" spc="300" sz="900">
                <a:solidFill>
                  <a:srgbClr val="794C28"/>
                </a:solidFill>
                <a:cs typeface="+mn-ea"/>
                <a:sym typeface="+mn-lt"/>
              </a:rPr>
              <a:t>One step closer to success is to spend a little more time with books</a:t>
            </a:r>
          </a:p>
        </p:txBody>
      </p:sp>
      <p:pic>
        <p:nvPicPr>
          <p:cNvPr id="3" name="图片 2"/>
          <p:cNvPicPr>
            <a:picLocks noChangeAspect="1"/>
          </p:cNvPicPr>
          <p:nvPr/>
        </p:nvPicPr>
        <p:blipFill>
          <a:blip r:embed="rId4">
            <a:extLst>
              <a:ext uri="{28A0092B-C50C-407E-A947-70E740481C1C}">
                <a14:useLocalDpi/>
              </a:ext>
            </a:extLst>
          </a:blip>
          <a:stretch>
            <a:fillRect/>
          </a:stretch>
        </p:blipFill>
        <p:spPr>
          <a:xfrm>
            <a:off x="-789140" y="0"/>
            <a:ext cx="7164888" cy="7138856"/>
          </a:xfrm>
          <a:prstGeom prst="rect">
            <a:avLst/>
          </a:prstGeom>
        </p:spPr>
      </p:pic>
    </p:spTree>
    <p:extLst>
      <p:ext uri="{BB962C8B-B14F-4D97-AF65-F5344CB8AC3E}">
        <p14:creationId val="215608203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3"/>
                                        </p:tgtEl>
                                        <p:attrNameLst>
                                          <p:attrName>style.visibility</p:attrName>
                                        </p:attrNameLst>
                                      </p:cBhvr>
                                      <p:to>
                                        <p:strVal val="visible"/>
                                      </p:to>
                                    </p:set>
                                    <p:animEffect filter="strips(down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4"/>
                                        </p:tgtEl>
                                        <p:attrNameLst>
                                          <p:attrName>style.visibility</p:attrName>
                                        </p:attrNameLst>
                                      </p:cBhvr>
                                      <p:to>
                                        <p:strVal val="visible"/>
                                      </p:to>
                                    </p:set>
                                    <p:animEffect filter="wipe(left)" transition="in">
                                      <p:cBhvr>
                                        <p:cTn dur="500" id="11"/>
                                        <p:tgtEl>
                                          <p:spTgt spid="14"/>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9"/>
                                        </p:tgtEl>
                                        <p:attrNameLst>
                                          <p:attrName>style.visibility</p:attrName>
                                        </p:attrNameLst>
                                      </p:cBhvr>
                                      <p:to>
                                        <p:strVal val="visible"/>
                                      </p:to>
                                    </p:set>
                                    <p:animEffect filter="wipe(left)" transition="in">
                                      <p:cBhvr>
                                        <p:cTn dur="500" id="15"/>
                                        <p:tgtEl>
                                          <p:spTgt spid="9"/>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500" id="19"/>
                                        <p:tgtEl>
                                          <p:spTgt spid="10"/>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4"/>
                                        </p:tgtEl>
                                        <p:attrNameLst>
                                          <p:attrName>style.visibility</p:attrName>
                                        </p:attrNameLst>
                                      </p:cBhvr>
                                      <p:to>
                                        <p:strVal val="visible"/>
                                      </p:to>
                                    </p:set>
                                    <p:animEffect filter="wipe(left)" transition="in">
                                      <p:cBhvr>
                                        <p:cTn dur="500" id="22"/>
                                        <p:tgtEl>
                                          <p:spTgt spid="4"/>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3"/>
                                        </p:tgtEl>
                                        <p:attrNameLst>
                                          <p:attrName>style.visibility</p:attrName>
                                        </p:attrNameLst>
                                      </p:cBhvr>
                                      <p:to>
                                        <p:strVal val="visible"/>
                                      </p:to>
                                    </p:set>
                                    <p:animEffect filter="wipe(left)" transition="in">
                                      <p:cBhvr>
                                        <p:cTn dur="500" id="26"/>
                                        <p:tgtEl>
                                          <p:spTgt spid="13"/>
                                        </p:tgtEl>
                                      </p:cBhvr>
                                    </p:animEffect>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16"/>
                                        </p:tgtEl>
                                        <p:attrNameLst>
                                          <p:attrName>style.visibility</p:attrName>
                                        </p:attrNameLst>
                                      </p:cBhvr>
                                      <p:to>
                                        <p:strVal val="visible"/>
                                      </p:to>
                                    </p:set>
                                    <p:animEffect filter="wipe(left)" transition="in">
                                      <p:cBhvr>
                                        <p:cTn dur="500" id="3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9"/>
      <p:bldP grpId="0" spid="10"/>
      <p:bldP grpId="0" spid="4"/>
      <p:bldP grpId="0" spid="13"/>
      <p:bldP grpId="0" spid="1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98ACC982-E493-49A8-82B8-1440E3995FE0}"/>
              </a:ext>
            </a:extLst>
          </p:cNvPr>
          <p:cNvGrpSpPr/>
          <p:nvPr/>
        </p:nvGrpSpPr>
        <p:grpSpPr>
          <a:xfrm>
            <a:off x="4066961" y="1609998"/>
            <a:ext cx="4074502" cy="4063639"/>
            <a:chOff x="4066961" y="1432577"/>
            <a:chExt cx="4074502" cy="4063639"/>
          </a:xfrm>
          <a:effectLst>
            <a:outerShdw algn="tr" blurRad="50800" dir="8100000" dist="38100" rotWithShape="0">
              <a:prstClr val="black">
                <a:alpha val="40000"/>
              </a:prstClr>
            </a:outerShdw>
          </a:effectLst>
        </p:grpSpPr>
        <p:sp>
          <p:nvSpPr>
            <p:cNvPr id="3" name="椭圆 2">
              <a:extLst>
                <a:ext uri="{FF2B5EF4-FFF2-40B4-BE49-F238E27FC236}">
                  <a16:creationId xmlns:a16="http://schemas.microsoft.com/office/drawing/2014/main" id="{523A6C92-A554-4A49-99B6-53B5FEBD0765}"/>
                </a:ext>
              </a:extLst>
            </p:cNvPr>
            <p:cNvSpPr/>
            <p:nvPr/>
          </p:nvSpPr>
          <p:spPr>
            <a:xfrm rot="2700000">
              <a:off x="4378802" y="2654529"/>
              <a:ext cx="3419578" cy="1548942"/>
            </a:xfrm>
            <a:prstGeom prst="ellipse">
              <a:avLst/>
            </a:prstGeom>
            <a:noFill/>
            <a:ln cap="rnd" w="19050">
              <a:solidFill>
                <a:srgbClr val="794C2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4" name="椭圆 3">
              <a:extLst>
                <a:ext uri="{FF2B5EF4-FFF2-40B4-BE49-F238E27FC236}">
                  <a16:creationId xmlns:a16="http://schemas.microsoft.com/office/drawing/2014/main" id="{A550DD33-F764-4EBC-AA55-C9F52735F98E}"/>
                </a:ext>
              </a:extLst>
            </p:cNvPr>
            <p:cNvSpPr/>
            <p:nvPr/>
          </p:nvSpPr>
          <p:spPr>
            <a:xfrm rot="8100000">
              <a:off x="4375997" y="2651725"/>
              <a:ext cx="3419578" cy="1548942"/>
            </a:xfrm>
            <a:prstGeom prst="ellipse">
              <a:avLst/>
            </a:prstGeom>
            <a:noFill/>
            <a:ln cap="rnd" w="19050">
              <a:solidFill>
                <a:srgbClr val="794C2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5" name="流程图: 决策 4">
              <a:extLst>
                <a:ext uri="{FF2B5EF4-FFF2-40B4-BE49-F238E27FC236}">
                  <a16:creationId xmlns:a16="http://schemas.microsoft.com/office/drawing/2014/main" id="{A8607DCC-E304-4E28-835D-FAB6D8E7EAE8}"/>
                </a:ext>
              </a:extLst>
            </p:cNvPr>
            <p:cNvSpPr/>
            <p:nvPr/>
          </p:nvSpPr>
          <p:spPr>
            <a:xfrm>
              <a:off x="5339202" y="1432577"/>
              <a:ext cx="1496604" cy="1496604"/>
            </a:xfrm>
            <a:prstGeom prst="flowChartDecision">
              <a:avLst/>
            </a:prstGeom>
            <a:solidFill>
              <a:srgbClr val="794C28"/>
            </a:solidFill>
            <a:ln w="28575">
              <a:noFill/>
            </a:ln>
            <a:effectLst/>
          </p:spPr>
          <p:txBody>
            <a:bodyPr anchor="ctr"/>
            <a:lstStyle/>
            <a:p>
              <a:pPr algn="ctr"/>
              <a:r>
                <a:rPr altLang="zh-CN" lang="en-US" sz="2400">
                  <a:solidFill>
                    <a:schemeClr val="bg1"/>
                  </a:solidFill>
                  <a:cs typeface="+mn-ea"/>
                  <a:sym typeface="+mn-lt"/>
                </a:rPr>
                <a:t>01</a:t>
              </a:r>
            </a:p>
          </p:txBody>
        </p:sp>
        <p:sp>
          <p:nvSpPr>
            <p:cNvPr id="6" name="流程图: 决策 5">
              <a:extLst>
                <a:ext uri="{FF2B5EF4-FFF2-40B4-BE49-F238E27FC236}">
                  <a16:creationId xmlns:a16="http://schemas.microsoft.com/office/drawing/2014/main" id="{BF1BFE04-8118-4B14-B095-92F03AE4DE87}"/>
                </a:ext>
              </a:extLst>
            </p:cNvPr>
            <p:cNvSpPr/>
            <p:nvPr/>
          </p:nvSpPr>
          <p:spPr>
            <a:xfrm>
              <a:off x="6644859" y="2738234"/>
              <a:ext cx="1496604" cy="1496604"/>
            </a:xfrm>
            <a:prstGeom prst="flowChartDecision">
              <a:avLst/>
            </a:prstGeom>
            <a:solidFill>
              <a:srgbClr val="D3A177"/>
            </a:solidFill>
            <a:ln w="28575">
              <a:noFill/>
            </a:ln>
            <a:effectLst/>
          </p:spPr>
          <p:txBody>
            <a:bodyPr anchor="ctr"/>
            <a:lstStyle/>
            <a:p>
              <a:pPr algn="ctr"/>
              <a:r>
                <a:rPr altLang="zh-CN" lang="en-US" sz="2400">
                  <a:solidFill>
                    <a:schemeClr val="bg1"/>
                  </a:solidFill>
                  <a:cs typeface="+mn-ea"/>
                  <a:sym typeface="+mn-lt"/>
                </a:rPr>
                <a:t>03</a:t>
              </a:r>
            </a:p>
          </p:txBody>
        </p:sp>
        <p:sp>
          <p:nvSpPr>
            <p:cNvPr id="7" name="流程图: 决策 6">
              <a:extLst>
                <a:ext uri="{FF2B5EF4-FFF2-40B4-BE49-F238E27FC236}">
                  <a16:creationId xmlns:a16="http://schemas.microsoft.com/office/drawing/2014/main" id="{193F9F87-3ECF-4E64-A0F8-6E4BF43459BB}"/>
                </a:ext>
              </a:extLst>
            </p:cNvPr>
            <p:cNvSpPr/>
            <p:nvPr/>
          </p:nvSpPr>
          <p:spPr>
            <a:xfrm>
              <a:off x="5383481" y="3999612"/>
              <a:ext cx="1496604" cy="1496604"/>
            </a:xfrm>
            <a:prstGeom prst="flowChartDecision">
              <a:avLst/>
            </a:prstGeom>
            <a:solidFill>
              <a:srgbClr val="794C28"/>
            </a:solidFill>
            <a:ln w="28575">
              <a:noFill/>
            </a:ln>
            <a:effectLst/>
          </p:spPr>
          <p:txBody>
            <a:bodyPr anchor="ctr"/>
            <a:lstStyle/>
            <a:p>
              <a:pPr algn="ctr"/>
              <a:r>
                <a:rPr altLang="zh-CN" lang="en-US" sz="2400">
                  <a:solidFill>
                    <a:schemeClr val="bg1"/>
                  </a:solidFill>
                  <a:cs typeface="+mn-ea"/>
                  <a:sym typeface="+mn-lt"/>
                </a:rPr>
                <a:t>04</a:t>
              </a:r>
            </a:p>
          </p:txBody>
        </p:sp>
        <p:sp>
          <p:nvSpPr>
            <p:cNvPr id="8" name="流程图: 决策 7">
              <a:extLst>
                <a:ext uri="{FF2B5EF4-FFF2-40B4-BE49-F238E27FC236}">
                  <a16:creationId xmlns:a16="http://schemas.microsoft.com/office/drawing/2014/main" id="{897A51AC-7BCC-4993-BF67-A6AAF0E84226}"/>
                </a:ext>
              </a:extLst>
            </p:cNvPr>
            <p:cNvSpPr/>
            <p:nvPr/>
          </p:nvSpPr>
          <p:spPr>
            <a:xfrm>
              <a:off x="4066961" y="2704819"/>
              <a:ext cx="1496604" cy="1496604"/>
            </a:xfrm>
            <a:prstGeom prst="flowChartDecision">
              <a:avLst/>
            </a:prstGeom>
            <a:solidFill>
              <a:srgbClr val="D3A177"/>
            </a:solidFill>
            <a:ln w="28575">
              <a:noFill/>
            </a:ln>
            <a:effectLst/>
          </p:spPr>
          <p:txBody>
            <a:bodyPr anchor="ctr"/>
            <a:lstStyle/>
            <a:p>
              <a:pPr algn="ctr"/>
              <a:r>
                <a:rPr altLang="zh-CN" lang="en-US" sz="2400">
                  <a:solidFill>
                    <a:schemeClr val="bg1"/>
                  </a:solidFill>
                  <a:cs typeface="+mn-ea"/>
                  <a:sym typeface="+mn-lt"/>
                </a:rPr>
                <a:t>02</a:t>
              </a:r>
            </a:p>
          </p:txBody>
        </p:sp>
      </p:grpSp>
      <p:grpSp>
        <p:nvGrpSpPr>
          <p:cNvPr id="9" name="组合 8">
            <a:extLst>
              <a:ext uri="{FF2B5EF4-FFF2-40B4-BE49-F238E27FC236}">
                <a16:creationId xmlns:a16="http://schemas.microsoft.com/office/drawing/2014/main" id="{ECF80B74-D904-4C3C-96B7-818CE81F8F64}"/>
              </a:ext>
            </a:extLst>
          </p:cNvPr>
          <p:cNvGrpSpPr/>
          <p:nvPr/>
        </p:nvGrpSpPr>
        <p:grpSpPr>
          <a:xfrm>
            <a:off x="7979908" y="4299279"/>
            <a:ext cx="3084393" cy="1101456"/>
            <a:chOff x="7979908" y="4121858"/>
            <a:chExt cx="3084393" cy="1101456"/>
          </a:xfrm>
        </p:grpSpPr>
        <p:sp>
          <p:nvSpPr>
            <p:cNvPr id="10" name="TextBox 76">
              <a:extLst>
                <a:ext uri="{FF2B5EF4-FFF2-40B4-BE49-F238E27FC236}">
                  <a16:creationId xmlns:a16="http://schemas.microsoft.com/office/drawing/2014/main" id="{31BB415A-8C6E-43EB-BF21-12CC7ECE506F}"/>
                </a:ext>
              </a:extLst>
            </p:cNvPr>
            <p:cNvSpPr txBox="1"/>
            <p:nvPr/>
          </p:nvSpPr>
          <p:spPr>
            <a:xfrm>
              <a:off x="7979907" y="4121858"/>
              <a:ext cx="1733670" cy="457200"/>
            </a:xfrm>
            <a:prstGeom prst="rect">
              <a:avLst/>
            </a:prstGeom>
            <a:noFill/>
            <a:effectLst/>
          </p:spPr>
          <p:txBody>
            <a:bodyPr rtlCol="0" wrap="square">
              <a:spAutoFit/>
            </a:bodyPr>
            <a:lstStyle/>
            <a:p>
              <a:r>
                <a:rPr altLang="en-US" lang="zh-CN" sz="2400">
                  <a:solidFill>
                    <a:schemeClr val="tx1">
                      <a:lumMod val="75000"/>
                      <a:lumOff val="25000"/>
                    </a:schemeClr>
                  </a:solidFill>
                  <a:cs typeface="+mn-ea"/>
                  <a:sym typeface="+mn-lt"/>
                </a:rPr>
                <a:t>添加标题</a:t>
              </a:r>
            </a:p>
          </p:txBody>
        </p:sp>
        <p:sp>
          <p:nvSpPr>
            <p:cNvPr id="11" name="文本框 10">
              <a:extLst>
                <a:ext uri="{FF2B5EF4-FFF2-40B4-BE49-F238E27FC236}">
                  <a16:creationId xmlns:a16="http://schemas.microsoft.com/office/drawing/2014/main" id="{58BDD39A-0CF1-444C-B067-CC74D87BDEF0}"/>
                </a:ext>
              </a:extLst>
            </p:cNvPr>
            <p:cNvSpPr txBox="1"/>
            <p:nvPr/>
          </p:nvSpPr>
          <p:spPr>
            <a:xfrm>
              <a:off x="7979907" y="4521968"/>
              <a:ext cx="3084393" cy="725424"/>
            </a:xfrm>
            <a:prstGeom prst="rect">
              <a:avLst/>
            </a:prstGeom>
            <a:noFill/>
            <a:effectLst/>
          </p:spPr>
          <p:txBody>
            <a:bodyPr rtlCol="0" wrap="square">
              <a:spAutoFit/>
            </a:bodyPr>
            <a:lstStyle/>
            <a:p>
              <a:pPr>
                <a:lnSpc>
                  <a:spcPct val="130000"/>
                </a:lnSpc>
              </a:pPr>
              <a:r>
                <a:rPr altLang="en-US" lang="zh-CN" sz="1600">
                  <a:solidFill>
                    <a:schemeClr val="tx1">
                      <a:lumMod val="75000"/>
                      <a:lumOff val="25000"/>
                    </a:schemeClr>
                  </a:solidFill>
                  <a:cs typeface="+mn-ea"/>
                  <a:sym typeface="+mn-lt"/>
                </a:rPr>
                <a:t>请在此添加文字说明</a:t>
              </a:r>
            </a:p>
            <a:p>
              <a:pPr>
                <a:lnSpc>
                  <a:spcPct val="130000"/>
                </a:lnSpc>
              </a:pPr>
              <a:r>
                <a:rPr altLang="en-US" lang="zh-CN" sz="1600">
                  <a:solidFill>
                    <a:schemeClr val="tx1">
                      <a:lumMod val="75000"/>
                      <a:lumOff val="25000"/>
                    </a:schemeClr>
                  </a:solidFill>
                  <a:cs typeface="+mn-ea"/>
                  <a:sym typeface="+mn-lt"/>
                </a:rPr>
                <a:t>请在此添加文字说明</a:t>
              </a:r>
            </a:p>
          </p:txBody>
        </p:sp>
      </p:grpSp>
      <p:grpSp>
        <p:nvGrpSpPr>
          <p:cNvPr id="12" name="组合 11">
            <a:extLst>
              <a:ext uri="{FF2B5EF4-FFF2-40B4-BE49-F238E27FC236}">
                <a16:creationId xmlns:a16="http://schemas.microsoft.com/office/drawing/2014/main" id="{B7FB2956-1FC5-4AFD-B010-2ED59B7709BB}"/>
              </a:ext>
            </a:extLst>
          </p:cNvPr>
          <p:cNvGrpSpPr/>
          <p:nvPr/>
        </p:nvGrpSpPr>
        <p:grpSpPr>
          <a:xfrm>
            <a:off x="7979908" y="1846979"/>
            <a:ext cx="3084393" cy="1101456"/>
            <a:chOff x="7979908" y="1669558"/>
            <a:chExt cx="3084393" cy="1101456"/>
          </a:xfrm>
        </p:grpSpPr>
        <p:sp>
          <p:nvSpPr>
            <p:cNvPr id="13" name="TextBox 76">
              <a:extLst>
                <a:ext uri="{FF2B5EF4-FFF2-40B4-BE49-F238E27FC236}">
                  <a16:creationId xmlns:a16="http://schemas.microsoft.com/office/drawing/2014/main" id="{9172F7C0-5BF7-4330-BAC6-9CBBC0CA81BF}"/>
                </a:ext>
              </a:extLst>
            </p:cNvPr>
            <p:cNvSpPr txBox="1"/>
            <p:nvPr/>
          </p:nvSpPr>
          <p:spPr>
            <a:xfrm>
              <a:off x="7979907" y="1669558"/>
              <a:ext cx="1733670" cy="457200"/>
            </a:xfrm>
            <a:prstGeom prst="rect">
              <a:avLst/>
            </a:prstGeom>
            <a:noFill/>
            <a:effectLst/>
          </p:spPr>
          <p:txBody>
            <a:bodyPr rtlCol="0" wrap="square">
              <a:spAutoFit/>
            </a:bodyPr>
            <a:lstStyle/>
            <a:p>
              <a:r>
                <a:rPr altLang="en-US" lang="zh-CN" sz="2400">
                  <a:solidFill>
                    <a:schemeClr val="tx1">
                      <a:lumMod val="75000"/>
                      <a:lumOff val="25000"/>
                    </a:schemeClr>
                  </a:solidFill>
                  <a:cs typeface="+mn-ea"/>
                  <a:sym typeface="+mn-lt"/>
                </a:rPr>
                <a:t>添加标题</a:t>
              </a:r>
            </a:p>
          </p:txBody>
        </p:sp>
        <p:sp>
          <p:nvSpPr>
            <p:cNvPr id="14" name="文本框 13">
              <a:extLst>
                <a:ext uri="{FF2B5EF4-FFF2-40B4-BE49-F238E27FC236}">
                  <a16:creationId xmlns:a16="http://schemas.microsoft.com/office/drawing/2014/main" id="{50CD7BF6-AFFF-4D5A-B3F3-112326E5BDB7}"/>
                </a:ext>
              </a:extLst>
            </p:cNvPr>
            <p:cNvSpPr txBox="1"/>
            <p:nvPr/>
          </p:nvSpPr>
          <p:spPr>
            <a:xfrm>
              <a:off x="7979907" y="2069668"/>
              <a:ext cx="3084393" cy="725424"/>
            </a:xfrm>
            <a:prstGeom prst="rect">
              <a:avLst/>
            </a:prstGeom>
            <a:noFill/>
            <a:effectLst/>
          </p:spPr>
          <p:txBody>
            <a:bodyPr rtlCol="0" wrap="square">
              <a:spAutoFit/>
            </a:bodyPr>
            <a:lstStyle/>
            <a:p>
              <a:pPr>
                <a:lnSpc>
                  <a:spcPct val="130000"/>
                </a:lnSpc>
              </a:pPr>
              <a:r>
                <a:rPr altLang="en-US" lang="zh-CN" sz="1600">
                  <a:solidFill>
                    <a:schemeClr val="tx1">
                      <a:lumMod val="75000"/>
                      <a:lumOff val="25000"/>
                    </a:schemeClr>
                  </a:solidFill>
                  <a:cs typeface="+mn-ea"/>
                  <a:sym typeface="+mn-lt"/>
                </a:rPr>
                <a:t>请在此添加文字说明</a:t>
              </a:r>
            </a:p>
            <a:p>
              <a:pPr>
                <a:lnSpc>
                  <a:spcPct val="130000"/>
                </a:lnSpc>
              </a:pPr>
              <a:r>
                <a:rPr altLang="en-US" lang="zh-CN" sz="1600">
                  <a:solidFill>
                    <a:schemeClr val="tx1">
                      <a:lumMod val="75000"/>
                      <a:lumOff val="25000"/>
                    </a:schemeClr>
                  </a:solidFill>
                  <a:cs typeface="+mn-ea"/>
                  <a:sym typeface="+mn-lt"/>
                </a:rPr>
                <a:t>请在此添加文字说明</a:t>
              </a:r>
            </a:p>
          </p:txBody>
        </p:sp>
      </p:grpSp>
      <p:grpSp>
        <p:nvGrpSpPr>
          <p:cNvPr id="15" name="组合 14">
            <a:extLst>
              <a:ext uri="{FF2B5EF4-FFF2-40B4-BE49-F238E27FC236}">
                <a16:creationId xmlns:a16="http://schemas.microsoft.com/office/drawing/2014/main" id="{43D806F4-155B-4676-8606-4C1AA4190E7A}"/>
              </a:ext>
            </a:extLst>
          </p:cNvPr>
          <p:cNvGrpSpPr/>
          <p:nvPr/>
        </p:nvGrpSpPr>
        <p:grpSpPr>
          <a:xfrm>
            <a:off x="1127698" y="4299279"/>
            <a:ext cx="3084393" cy="1101456"/>
            <a:chOff x="1127698" y="4121858"/>
            <a:chExt cx="3084393" cy="1101456"/>
          </a:xfrm>
        </p:grpSpPr>
        <p:sp>
          <p:nvSpPr>
            <p:cNvPr id="16" name="TextBox 76">
              <a:extLst>
                <a:ext uri="{FF2B5EF4-FFF2-40B4-BE49-F238E27FC236}">
                  <a16:creationId xmlns:a16="http://schemas.microsoft.com/office/drawing/2014/main" id="{9E8B5436-EB8E-413A-B3CC-DB7649AB7B4A}"/>
                </a:ext>
              </a:extLst>
            </p:cNvPr>
            <p:cNvSpPr txBox="1"/>
            <p:nvPr/>
          </p:nvSpPr>
          <p:spPr>
            <a:xfrm>
              <a:off x="2478421" y="4121858"/>
              <a:ext cx="1733670" cy="457200"/>
            </a:xfrm>
            <a:prstGeom prst="rect">
              <a:avLst/>
            </a:prstGeom>
            <a:noFill/>
            <a:effectLst/>
          </p:spPr>
          <p:txBody>
            <a:bodyPr rtlCol="0" wrap="square">
              <a:spAutoFit/>
            </a:bodyPr>
            <a:lstStyle/>
            <a:p>
              <a:pPr algn="r"/>
              <a:r>
                <a:rPr altLang="en-US" lang="zh-CN" sz="2400">
                  <a:solidFill>
                    <a:schemeClr val="tx1">
                      <a:lumMod val="75000"/>
                      <a:lumOff val="25000"/>
                    </a:schemeClr>
                  </a:solidFill>
                  <a:cs typeface="+mn-ea"/>
                  <a:sym typeface="+mn-lt"/>
                </a:rPr>
                <a:t>添加标题</a:t>
              </a:r>
            </a:p>
          </p:txBody>
        </p:sp>
        <p:sp>
          <p:nvSpPr>
            <p:cNvPr id="17" name="文本框 16">
              <a:extLst>
                <a:ext uri="{FF2B5EF4-FFF2-40B4-BE49-F238E27FC236}">
                  <a16:creationId xmlns:a16="http://schemas.microsoft.com/office/drawing/2014/main" id="{DB797BA5-30A9-4A90-AEF6-B17F771035C3}"/>
                </a:ext>
              </a:extLst>
            </p:cNvPr>
            <p:cNvSpPr txBox="1"/>
            <p:nvPr/>
          </p:nvSpPr>
          <p:spPr>
            <a:xfrm>
              <a:off x="1127698" y="4521968"/>
              <a:ext cx="3084393" cy="725424"/>
            </a:xfrm>
            <a:prstGeom prst="rect">
              <a:avLst/>
            </a:prstGeom>
            <a:noFill/>
            <a:effectLst/>
          </p:spPr>
          <p:txBody>
            <a:bodyPr rtlCol="0" wrap="square">
              <a:spAutoFit/>
            </a:bodyPr>
            <a:lstStyle/>
            <a:p>
              <a:pPr algn="r">
                <a:lnSpc>
                  <a:spcPct val="130000"/>
                </a:lnSpc>
              </a:pPr>
              <a:r>
                <a:rPr altLang="en-US" lang="zh-CN" sz="1600">
                  <a:solidFill>
                    <a:schemeClr val="tx1">
                      <a:lumMod val="75000"/>
                      <a:lumOff val="25000"/>
                    </a:schemeClr>
                  </a:solidFill>
                  <a:cs typeface="+mn-ea"/>
                  <a:sym typeface="+mn-lt"/>
                </a:rPr>
                <a:t>请在此添加文字说明</a:t>
              </a:r>
            </a:p>
            <a:p>
              <a:pPr algn="r">
                <a:lnSpc>
                  <a:spcPct val="130000"/>
                </a:lnSpc>
              </a:pPr>
              <a:r>
                <a:rPr altLang="en-US" lang="zh-CN" sz="1600">
                  <a:solidFill>
                    <a:schemeClr val="tx1">
                      <a:lumMod val="75000"/>
                      <a:lumOff val="25000"/>
                    </a:schemeClr>
                  </a:solidFill>
                  <a:cs typeface="+mn-ea"/>
                  <a:sym typeface="+mn-lt"/>
                </a:rPr>
                <a:t>请在此添加文字说明</a:t>
              </a:r>
            </a:p>
          </p:txBody>
        </p:sp>
      </p:grpSp>
      <p:grpSp>
        <p:nvGrpSpPr>
          <p:cNvPr id="18" name="组合 17">
            <a:extLst>
              <a:ext uri="{FF2B5EF4-FFF2-40B4-BE49-F238E27FC236}">
                <a16:creationId xmlns:a16="http://schemas.microsoft.com/office/drawing/2014/main" id="{91AB0C4B-9A3F-42F5-9950-76B80A5944AD}"/>
              </a:ext>
            </a:extLst>
          </p:cNvPr>
          <p:cNvGrpSpPr/>
          <p:nvPr/>
        </p:nvGrpSpPr>
        <p:grpSpPr>
          <a:xfrm>
            <a:off x="1127698" y="1846979"/>
            <a:ext cx="3084393" cy="1101456"/>
            <a:chOff x="1127698" y="1669558"/>
            <a:chExt cx="3084393" cy="1101456"/>
          </a:xfrm>
        </p:grpSpPr>
        <p:sp>
          <p:nvSpPr>
            <p:cNvPr id="19" name="TextBox 76">
              <a:extLst>
                <a:ext uri="{FF2B5EF4-FFF2-40B4-BE49-F238E27FC236}">
                  <a16:creationId xmlns:a16="http://schemas.microsoft.com/office/drawing/2014/main" id="{5D59E22A-7FAE-43D7-BA05-8B1B8252F932}"/>
                </a:ext>
              </a:extLst>
            </p:cNvPr>
            <p:cNvSpPr txBox="1"/>
            <p:nvPr/>
          </p:nvSpPr>
          <p:spPr>
            <a:xfrm>
              <a:off x="2478421" y="1669558"/>
              <a:ext cx="1733670" cy="457200"/>
            </a:xfrm>
            <a:prstGeom prst="rect">
              <a:avLst/>
            </a:prstGeom>
            <a:noFill/>
            <a:effectLst/>
          </p:spPr>
          <p:txBody>
            <a:bodyPr rtlCol="0" wrap="square">
              <a:spAutoFit/>
            </a:bodyPr>
            <a:lstStyle/>
            <a:p>
              <a:pPr algn="r"/>
              <a:r>
                <a:rPr altLang="en-US" lang="zh-CN" sz="2400">
                  <a:solidFill>
                    <a:schemeClr val="tx1">
                      <a:lumMod val="75000"/>
                      <a:lumOff val="25000"/>
                    </a:schemeClr>
                  </a:solidFill>
                  <a:cs typeface="+mn-ea"/>
                  <a:sym typeface="+mn-lt"/>
                </a:rPr>
                <a:t>添加标题</a:t>
              </a:r>
            </a:p>
          </p:txBody>
        </p:sp>
        <p:sp>
          <p:nvSpPr>
            <p:cNvPr id="20" name="文本框 19">
              <a:extLst>
                <a:ext uri="{FF2B5EF4-FFF2-40B4-BE49-F238E27FC236}">
                  <a16:creationId xmlns:a16="http://schemas.microsoft.com/office/drawing/2014/main" id="{2B36E49A-0299-43DB-A402-6174FAA7DFD3}"/>
                </a:ext>
              </a:extLst>
            </p:cNvPr>
            <p:cNvSpPr txBox="1"/>
            <p:nvPr/>
          </p:nvSpPr>
          <p:spPr>
            <a:xfrm>
              <a:off x="1127698" y="2069668"/>
              <a:ext cx="3084393" cy="725424"/>
            </a:xfrm>
            <a:prstGeom prst="rect">
              <a:avLst/>
            </a:prstGeom>
            <a:noFill/>
            <a:effectLst/>
          </p:spPr>
          <p:txBody>
            <a:bodyPr rtlCol="0" wrap="square">
              <a:spAutoFit/>
            </a:bodyPr>
            <a:lstStyle/>
            <a:p>
              <a:pPr algn="r">
                <a:lnSpc>
                  <a:spcPct val="130000"/>
                </a:lnSpc>
              </a:pPr>
              <a:r>
                <a:rPr altLang="en-US" lang="zh-CN" sz="1600">
                  <a:solidFill>
                    <a:schemeClr val="tx1">
                      <a:lumMod val="75000"/>
                      <a:lumOff val="25000"/>
                    </a:schemeClr>
                  </a:solidFill>
                  <a:cs typeface="+mn-ea"/>
                  <a:sym typeface="+mn-lt"/>
                </a:rPr>
                <a:t>请在此添加文字说明</a:t>
              </a:r>
            </a:p>
            <a:p>
              <a:pPr algn="r">
                <a:lnSpc>
                  <a:spcPct val="130000"/>
                </a:lnSpc>
              </a:pPr>
              <a:r>
                <a:rPr altLang="en-US" lang="zh-CN" sz="1600">
                  <a:solidFill>
                    <a:schemeClr val="tx1">
                      <a:lumMod val="75000"/>
                      <a:lumOff val="25000"/>
                    </a:schemeClr>
                  </a:solidFill>
                  <a:cs typeface="+mn-ea"/>
                  <a:sym typeface="+mn-lt"/>
                </a:rPr>
                <a:t>请在此添加文字说明</a:t>
              </a:r>
            </a:p>
          </p:txBody>
        </p:sp>
      </p:grpSp>
      <p:sp>
        <p:nvSpPr>
          <p:cNvPr id="21" name="文本框 20">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02 添加标题</a:t>
            </a:r>
          </a:p>
        </p:txBody>
      </p:sp>
    </p:spTree>
    <p:extLst>
      <p:ext uri="{BB962C8B-B14F-4D97-AF65-F5344CB8AC3E}">
        <p14:creationId val="345082456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2" presetSubtype="8">
                                  <p:stCondLst>
                                    <p:cond delay="0"/>
                                  </p:stCondLst>
                                  <p:childTnLst>
                                    <p:set>
                                      <p:cBhvr>
                                        <p:cTn dur="1" fill="hold" id="13">
                                          <p:stCondLst>
                                            <p:cond delay="0"/>
                                          </p:stCondLst>
                                        </p:cTn>
                                        <p:tgtEl>
                                          <p:spTgt spid="18"/>
                                        </p:tgtEl>
                                        <p:attrNameLst>
                                          <p:attrName>style.visibility</p:attrName>
                                        </p:attrNameLst>
                                      </p:cBhvr>
                                      <p:to>
                                        <p:strVal val="visible"/>
                                      </p:to>
                                    </p:set>
                                    <p:anim calcmode="lin" valueType="num">
                                      <p:cBhvr additive="base">
                                        <p:cTn dur="500" fill="hold" id="14"/>
                                        <p:tgtEl>
                                          <p:spTgt spid="18"/>
                                        </p:tgtEl>
                                        <p:attrNameLst>
                                          <p:attrName>ppt_x</p:attrName>
                                        </p:attrNameLst>
                                      </p:cBhvr>
                                      <p:tavLst>
                                        <p:tav tm="0">
                                          <p:val>
                                            <p:strVal val="0-#ppt_w/2"/>
                                          </p:val>
                                        </p:tav>
                                        <p:tav tm="100000">
                                          <p:val>
                                            <p:strVal val="#ppt_x"/>
                                          </p:val>
                                        </p:tav>
                                      </p:tavLst>
                                    </p:anim>
                                    <p:anim calcmode="lin" valueType="num">
                                      <p:cBhvr additive="base">
                                        <p:cTn dur="500" fill="hold" id="15"/>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id="18" nodeType="clickEffect" presetClass="entr" presetID="2" presetSubtype="2">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additive="base">
                                        <p:cTn dur="500" fill="hold" id="20"/>
                                        <p:tgtEl>
                                          <p:spTgt spid="12"/>
                                        </p:tgtEl>
                                        <p:attrNameLst>
                                          <p:attrName>ppt_x</p:attrName>
                                        </p:attrNameLst>
                                      </p:cBhvr>
                                      <p:tavLst>
                                        <p:tav tm="0">
                                          <p:val>
                                            <p:strVal val="1+#ppt_w/2"/>
                                          </p:val>
                                        </p:tav>
                                        <p:tav tm="100000">
                                          <p:val>
                                            <p:strVal val="#ppt_x"/>
                                          </p:val>
                                        </p:tav>
                                      </p:tavLst>
                                    </p:anim>
                                    <p:anim calcmode="lin" valueType="num">
                                      <p:cBhvr additive="base">
                                        <p:cTn dur="500" fill="hold" id="21"/>
                                        <p:tgtEl>
                                          <p:spTgt spid="12"/>
                                        </p:tgtEl>
                                        <p:attrNameLst>
                                          <p:attrName>ppt_y</p:attrName>
                                        </p:attrNameLst>
                                      </p:cBhvr>
                                      <p:tavLst>
                                        <p:tav tm="0">
                                          <p:val>
                                            <p:strVal val="#ppt_y"/>
                                          </p:val>
                                        </p:tav>
                                        <p:tav tm="100000">
                                          <p:val>
                                            <p:strVal val="#ppt_y"/>
                                          </p:val>
                                        </p:tav>
                                      </p:tavLst>
                                    </p:anim>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id="24" nodeType="clickEffect" presetClass="entr" presetID="2" presetSubtype="8">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500" fill="hold" id="26"/>
                                        <p:tgtEl>
                                          <p:spTgt spid="15"/>
                                        </p:tgtEl>
                                        <p:attrNameLst>
                                          <p:attrName>ppt_x</p:attrName>
                                        </p:attrNameLst>
                                      </p:cBhvr>
                                      <p:tavLst>
                                        <p:tav tm="0">
                                          <p:val>
                                            <p:strVal val="0-#ppt_w/2"/>
                                          </p:val>
                                        </p:tav>
                                        <p:tav tm="100000">
                                          <p:val>
                                            <p:strVal val="#ppt_x"/>
                                          </p:val>
                                        </p:tav>
                                      </p:tavLst>
                                    </p:anim>
                                    <p:anim calcmode="lin" valueType="num">
                                      <p:cBhvr additive="base">
                                        <p:cTn dur="500" fill="hold" id="27"/>
                                        <p:tgtEl>
                                          <p:spTgt spid="15"/>
                                        </p:tgtEl>
                                        <p:attrNameLst>
                                          <p:attrName>ppt_y</p:attrName>
                                        </p:attrNameLst>
                                      </p:cBhvr>
                                      <p:tavLst>
                                        <p:tav tm="0">
                                          <p:val>
                                            <p:strVal val="#ppt_y"/>
                                          </p:val>
                                        </p:tav>
                                        <p:tav tm="100000">
                                          <p:val>
                                            <p:strVal val="#ppt_y"/>
                                          </p:val>
                                        </p:tav>
                                      </p:tavLst>
                                    </p:anim>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id="30" nodeType="clickEffect" presetClass="entr" presetID="2" presetSubtype="2">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500" fill="hold" id="32"/>
                                        <p:tgtEl>
                                          <p:spTgt spid="9"/>
                                        </p:tgtEl>
                                        <p:attrNameLst>
                                          <p:attrName>ppt_x</p:attrName>
                                        </p:attrNameLst>
                                      </p:cBhvr>
                                      <p:tavLst>
                                        <p:tav tm="0">
                                          <p:val>
                                            <p:strVal val="1+#ppt_w/2"/>
                                          </p:val>
                                        </p:tav>
                                        <p:tav tm="100000">
                                          <p:val>
                                            <p:strVal val="#ppt_x"/>
                                          </p:val>
                                        </p:tav>
                                      </p:tavLst>
                                    </p:anim>
                                    <p:anim calcmode="lin" valueType="num">
                                      <p:cBhvr additive="base">
                                        <p:cTn dur="500" fill="hold" id="33"/>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03710940-744B-4D76-A103-1C950FEB5F79}"/>
              </a:ext>
            </a:extLst>
          </p:cNvPr>
          <p:cNvPicPr>
            <a:picLocks noChangeAspect="1"/>
          </p:cNvPicPr>
          <p:nvPr/>
        </p:nvPicPr>
        <p:blipFill>
          <a:blip r:embed="rId3">
            <a:extLst>
              <a:ext uri="{28A0092B-C50C-407E-A947-70E740481C1C}">
                <a14:useLocalDpi/>
              </a:ext>
            </a:extLst>
          </a:blip>
          <a:stretch>
            <a:fillRect/>
          </a:stretch>
        </p:blipFill>
        <p:spPr>
          <a:xfrm>
            <a:off x="1519720" y="3970751"/>
            <a:ext cx="9499865" cy="2436312"/>
          </a:xfrm>
          <a:prstGeom prst="rect">
            <a:avLst/>
          </a:prstGeom>
        </p:spPr>
      </p:pic>
      <p:sp>
        <p:nvSpPr>
          <p:cNvPr id="3" name="文本框 2">
            <a:extLst>
              <a:ext uri="{FF2B5EF4-FFF2-40B4-BE49-F238E27FC236}">
                <a16:creationId xmlns:a16="http://schemas.microsoft.com/office/drawing/2014/main" id="{DC8E7D24-4F1E-4308-9348-ADB8FB9B81AE}"/>
              </a:ext>
            </a:extLst>
          </p:cNvPr>
          <p:cNvSpPr txBox="1"/>
          <p:nvPr/>
        </p:nvSpPr>
        <p:spPr>
          <a:xfrm>
            <a:off x="1762345" y="783859"/>
            <a:ext cx="3514876" cy="530352"/>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400" u="none">
                <a:ln>
                  <a:noFill/>
                </a:ln>
                <a:solidFill>
                  <a:schemeClr val="tx1">
                    <a:lumMod val="75000"/>
                    <a:lumOff val="25000"/>
                  </a:schemeClr>
                </a:solidFill>
                <a:effectLst/>
                <a:uLnTx/>
                <a:uFillTx/>
                <a:cs typeface="+mn-ea"/>
                <a:sym typeface="+mn-lt"/>
              </a:rPr>
              <a:t>单击添加标题</a:t>
            </a:r>
          </a:p>
        </p:txBody>
      </p:sp>
      <p:sp>
        <p:nvSpPr>
          <p:cNvPr id="4" name="文本框 3">
            <a:extLst>
              <a:ext uri="{FF2B5EF4-FFF2-40B4-BE49-F238E27FC236}">
                <a16:creationId xmlns:a16="http://schemas.microsoft.com/office/drawing/2014/main" id="{191C7A1F-BB8A-4937-966A-EC7FC2C7B112}"/>
              </a:ext>
            </a:extLst>
          </p:cNvPr>
          <p:cNvSpPr txBox="1"/>
          <p:nvPr/>
        </p:nvSpPr>
        <p:spPr>
          <a:xfrm>
            <a:off x="1786409" y="1235320"/>
            <a:ext cx="6697426" cy="725424"/>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单击此处添加文本单击此处添加文本单击此处添加文本单击此处添加文单击此处添加文本添加文本单击此处添加文本单击此处添加文本单击此处</a:t>
            </a:r>
          </a:p>
        </p:txBody>
      </p:sp>
      <p:grpSp>
        <p:nvGrpSpPr>
          <p:cNvPr id="5" name="组合 4">
            <a:extLst>
              <a:ext uri="{FF2B5EF4-FFF2-40B4-BE49-F238E27FC236}">
                <a16:creationId xmlns:a16="http://schemas.microsoft.com/office/drawing/2014/main" id="{CCF448AA-C418-4292-8CB8-B3CE66DD3008}"/>
              </a:ext>
            </a:extLst>
          </p:cNvPr>
          <p:cNvGrpSpPr/>
          <p:nvPr/>
        </p:nvGrpSpPr>
        <p:grpSpPr>
          <a:xfrm>
            <a:off x="849434" y="2710832"/>
            <a:ext cx="3604728" cy="787535"/>
            <a:chOff x="967540" y="2372629"/>
            <a:chExt cx="3604728" cy="787535"/>
          </a:xfrm>
        </p:grpSpPr>
        <p:sp>
          <p:nvSpPr>
            <p:cNvPr id="6" name="fresh-idea-lightbulb-symbol-with-a-leaf_48509">
              <a:extLst>
                <a:ext uri="{FF2B5EF4-FFF2-40B4-BE49-F238E27FC236}">
                  <a16:creationId xmlns:a16="http://schemas.microsoft.com/office/drawing/2014/main" id="{23EE9B16-14D0-4F62-9E30-E29A1EC81068}"/>
                </a:ext>
              </a:extLst>
            </p:cNvPr>
            <p:cNvSpPr>
              <a:spLocks noChangeAspect="1"/>
            </p:cNvSpPr>
            <p:nvPr/>
          </p:nvSpPr>
          <p:spPr bwMode="auto">
            <a:xfrm>
              <a:off x="967540" y="2446311"/>
              <a:ext cx="595041" cy="576000"/>
            </a:xfrm>
            <a:custGeom>
              <a:gdLst>
                <a:gd fmla="*/ 452855 w 582453" name="connsiteX0"/>
                <a:gd fmla="*/ 373207 h 563815" name="connsiteY0"/>
                <a:gd fmla="*/ 462456 w 582453" name="connsiteX1"/>
                <a:gd fmla="*/ 374525 h 563815" name="connsiteY1"/>
                <a:gd fmla="*/ 539855 w 582453" name="connsiteX2"/>
                <a:gd fmla="*/ 418461 h 563815" name="connsiteY2"/>
                <a:gd fmla="*/ 545132 w 582453" name="connsiteX3"/>
                <a:gd fmla="*/ 436035 h 563815" name="connsiteY3"/>
                <a:gd fmla="*/ 534578 w 582453" name="connsiteX4"/>
                <a:gd fmla="*/ 443065 h 563815" name="connsiteY4"/>
                <a:gd fmla="*/ 527541 w 582453" name="connsiteX5"/>
                <a:gd fmla="*/ 441308 h 563815" name="connsiteY5"/>
                <a:gd fmla="*/ 450729 w 582453" name="connsiteX6"/>
                <a:gd fmla="*/ 397372 h 563815" name="connsiteY6"/>
                <a:gd fmla="*/ 445452 w 582453" name="connsiteX7"/>
                <a:gd fmla="*/ 379797 h 563815" name="connsiteY7"/>
                <a:gd fmla="*/ 452855 w 582453" name="connsiteX8"/>
                <a:gd fmla="*/ 373207 h 563815" name="connsiteY8"/>
                <a:gd fmla="*/ 128583 w 582453" name="connsiteX9"/>
                <a:gd fmla="*/ 372080 h 563815" name="connsiteY9"/>
                <a:gd fmla="*/ 136726 w 582453" name="connsiteX10"/>
                <a:gd fmla="*/ 378020 h 563815" name="connsiteY10"/>
                <a:gd fmla="*/ 131444 w 582453" name="connsiteX11"/>
                <a:gd fmla="*/ 395617 h 563815" name="connsiteY11"/>
                <a:gd fmla="*/ 54564 w 582453" name="connsiteX12"/>
                <a:gd fmla="*/ 439610 h 563815" name="connsiteY12"/>
                <a:gd fmla="*/ 47522 w 582453" name="connsiteX13"/>
                <a:gd fmla="*/ 441370 h 563815" name="connsiteY13"/>
                <a:gd fmla="*/ 36958 w 582453" name="connsiteX14"/>
                <a:gd fmla="*/ 434331 h 563815" name="connsiteY14"/>
                <a:gd fmla="*/ 42240 w 582453" name="connsiteX15"/>
                <a:gd fmla="*/ 416734 h 563815" name="connsiteY15"/>
                <a:gd fmla="*/ 119120 w 582453" name="connsiteX16"/>
                <a:gd fmla="*/ 372740 h 563815" name="connsiteY16"/>
                <a:gd fmla="*/ 128583 w 582453" name="connsiteX17"/>
                <a:gd fmla="*/ 372080 h 563815" name="connsiteY17"/>
                <a:gd fmla="*/ 481761 w 582453" name="connsiteX18"/>
                <a:gd fmla="*/ 276633 h 563815" name="connsiteY18"/>
                <a:gd fmla="*/ 569792 w 582453" name="connsiteX19"/>
                <a:gd fmla="*/ 276633 h 563815" name="connsiteY19"/>
                <a:gd fmla="*/ 582116 w 582453" name="connsiteX20"/>
                <a:gd fmla="*/ 288924 h 563815" name="connsiteY20"/>
                <a:gd fmla="*/ 569792 w 582453" name="connsiteX21"/>
                <a:gd fmla="*/ 301216 h 563815" name="connsiteY21"/>
                <a:gd fmla="*/ 481761 w 582453" name="connsiteX22"/>
                <a:gd fmla="*/ 301216 h 563815" name="connsiteY22"/>
                <a:gd fmla="*/ 469437 w 582453" name="connsiteX23"/>
                <a:gd fmla="*/ 288924 h 563815" name="connsiteY23"/>
                <a:gd fmla="*/ 481761 w 582453" name="connsiteX24"/>
                <a:gd fmla="*/ 276633 h 563815" name="connsiteY24"/>
                <a:gd fmla="*/ 12323 w 582453" name="connsiteX25"/>
                <a:gd fmla="*/ 276633 h 563815" name="connsiteY25"/>
                <a:gd fmla="*/ 99762 w 582453" name="connsiteX26"/>
                <a:gd fmla="*/ 276633 h 563815" name="connsiteY26"/>
                <a:gd fmla="*/ 112085 w 582453" name="connsiteX27"/>
                <a:gd fmla="*/ 288940 h 563815" name="connsiteY27"/>
                <a:gd fmla="*/ 99762 w 582453" name="connsiteX28"/>
                <a:gd fmla="*/ 301248 h 563815" name="connsiteY28"/>
                <a:gd fmla="*/ 12323 w 582453" name="connsiteX29"/>
                <a:gd fmla="*/ 301248 h 563815" name="connsiteY29"/>
                <a:gd fmla="*/ 0 w 582453" name="connsiteX30"/>
                <a:gd fmla="*/ 288940 h 563815" name="connsiteY30"/>
                <a:gd fmla="*/ 12323 w 582453" name="connsiteX31"/>
                <a:gd fmla="*/ 276633 h 563815" name="connsiteY31"/>
                <a:gd fmla="*/ 291091 w 582453" name="connsiteX32"/>
                <a:gd fmla="*/ 230905 h 563815" name="connsiteY32"/>
                <a:gd fmla="*/ 273482 w 582453" name="connsiteX33"/>
                <a:gd fmla="*/ 462418 h 563815" name="connsiteY33"/>
                <a:gd fmla="*/ 291091 w 582453" name="connsiteX34"/>
                <a:gd fmla="*/ 324096 h 563815" name="connsiteY34"/>
                <a:gd fmla="*/ 291091 w 582453" name="connsiteX35"/>
                <a:gd fmla="*/ 488207 h 563815" name="connsiteY35"/>
                <a:gd fmla="*/ 291091 w 582453" name="connsiteX36"/>
                <a:gd fmla="*/ 230905 h 563815" name="connsiteY36"/>
                <a:gd fmla="*/ 291091 w 582453" name="connsiteX37"/>
                <a:gd fmla="*/ 155883 h 563815" name="connsiteY37"/>
                <a:gd fmla="*/ 433138 w 582453" name="connsiteX38"/>
                <a:gd fmla="*/ 301238 h 563815" name="connsiteY38"/>
                <a:gd fmla="*/ 352136 w 582453" name="connsiteX39"/>
                <a:gd fmla="*/ 480001 h 563815" name="connsiteY39"/>
                <a:gd fmla="*/ 348614 w 582453" name="connsiteX40"/>
                <a:gd fmla="*/ 512824 h 563815" name="connsiteY40"/>
                <a:gd fmla="*/ 289330 w 582453" name="connsiteX41"/>
                <a:gd fmla="*/ 563815 h 563815" name="connsiteY41"/>
                <a:gd fmla="*/ 229459 w 582453" name="connsiteX42"/>
                <a:gd fmla="*/ 512824 h 563815" name="connsiteY42"/>
                <a:gd fmla="*/ 225937 w 582453" name="connsiteX43"/>
                <a:gd fmla="*/ 480001 h 563815" name="connsiteY43"/>
                <a:gd fmla="*/ 145522 w 582453" name="connsiteX44"/>
                <a:gd fmla="*/ 301238 h 563815" name="connsiteY44"/>
                <a:gd fmla="*/ 291091 w 582453" name="connsiteX45"/>
                <a:gd fmla="*/ 155883 h 563815" name="connsiteY45"/>
                <a:gd fmla="*/ 536996 w 582453" name="connsiteX46"/>
                <a:gd fmla="*/ 136984 h 563815" name="connsiteY46"/>
                <a:gd fmla="*/ 545132 w 582453" name="connsiteX47"/>
                <a:gd fmla="*/ 143583 h 563815" name="connsiteY47"/>
                <a:gd fmla="*/ 539855 w 582453" name="connsiteX48"/>
                <a:gd fmla="*/ 161180 h 563815" name="connsiteY48"/>
                <a:gd fmla="*/ 462456 w 582453" name="connsiteX49"/>
                <a:gd fmla="*/ 205173 h 563815" name="connsiteY49"/>
                <a:gd fmla="*/ 456007 w 582453" name="connsiteX50"/>
                <a:gd fmla="*/ 206933 h 563815" name="connsiteY50"/>
                <a:gd fmla="*/ 445452 w 582453" name="connsiteX51"/>
                <a:gd fmla="*/ 199894 h 563815" name="connsiteY51"/>
                <a:gd fmla="*/ 450729 w 582453" name="connsiteX52"/>
                <a:gd fmla="*/ 182297 h 563815" name="connsiteY52"/>
                <a:gd fmla="*/ 527541 w 582453" name="connsiteX53"/>
                <a:gd fmla="*/ 138303 h 563815" name="connsiteY53"/>
                <a:gd fmla="*/ 536996 w 582453" name="connsiteX54"/>
                <a:gd fmla="*/ 136984 h 563815" name="connsiteY54"/>
                <a:gd fmla="*/ 44441 w 582453" name="connsiteX55"/>
                <a:gd fmla="*/ 136984 h 563815" name="connsiteY55"/>
                <a:gd fmla="*/ 54564 w 582453" name="connsiteX56"/>
                <a:gd fmla="*/ 138303 h 563815" name="connsiteY56"/>
                <a:gd fmla="*/ 131444 w 582453" name="connsiteX57"/>
                <a:gd fmla="*/ 182297 h 563815" name="connsiteY57"/>
                <a:gd fmla="*/ 136726 w 582453" name="connsiteX58"/>
                <a:gd fmla="*/ 199894 h 563815" name="connsiteY58"/>
                <a:gd fmla="*/ 126162 w 582453" name="connsiteX59"/>
                <a:gd fmla="*/ 206933 h 563815" name="connsiteY59"/>
                <a:gd fmla="*/ 119120 w 582453" name="connsiteX60"/>
                <a:gd fmla="*/ 205173 h 563815" name="connsiteY60"/>
                <a:gd fmla="*/ 42240 w 582453" name="connsiteX61"/>
                <a:gd fmla="*/ 161180 h 563815" name="connsiteY61"/>
                <a:gd fmla="*/ 36958 w 582453" name="connsiteX62"/>
                <a:gd fmla="*/ 143583 h 563815" name="connsiteY62"/>
                <a:gd fmla="*/ 44441 w 582453" name="connsiteX63"/>
                <a:gd fmla="*/ 136984 h 563815" name="connsiteY63"/>
                <a:gd fmla="*/ 426494 w 582453" name="connsiteX64"/>
                <a:gd fmla="*/ 35635 h 563815" name="connsiteY64"/>
                <a:gd fmla="*/ 436617 w 582453" name="connsiteX65"/>
                <a:gd fmla="*/ 36954 h 563815" name="connsiteY65"/>
                <a:gd fmla="*/ 441898 w 582453" name="connsiteX66"/>
                <a:gd fmla="*/ 54539 h 563815" name="connsiteY66"/>
                <a:gd fmla="*/ 397887 w 582453" name="connsiteX67"/>
                <a:gd fmla="*/ 131329 h 563815" name="connsiteY67"/>
                <a:gd fmla="*/ 387325 w 582453" name="connsiteX68"/>
                <a:gd fmla="*/ 138363 h 563815" name="connsiteY68"/>
                <a:gd fmla="*/ 380283 w 582453" name="connsiteX69"/>
                <a:gd fmla="*/ 136604 h 563815" name="connsiteY69"/>
                <a:gd fmla="*/ 375002 w 582453" name="connsiteX70"/>
                <a:gd fmla="*/ 119019 h 563815" name="connsiteY70"/>
                <a:gd fmla="*/ 419013 w 582453" name="connsiteX71"/>
                <a:gd fmla="*/ 42230 h 563815" name="connsiteY71"/>
                <a:gd fmla="*/ 426494 w 582453" name="connsiteX72"/>
                <a:gd fmla="*/ 35635 h 563815" name="connsiteY72"/>
                <a:gd fmla="*/ 155032 w 582453" name="connsiteX73"/>
                <a:gd fmla="*/ 33845 h 563815" name="connsiteY73"/>
                <a:gd fmla="*/ 163176 w 582453" name="connsiteX74"/>
                <a:gd fmla="*/ 40440 h 563815" name="connsiteY74"/>
                <a:gd fmla="*/ 206613 w 582453" name="connsiteX75"/>
                <a:gd fmla="*/ 117229 h 563815" name="connsiteY75"/>
                <a:gd fmla="*/ 201330 w 582453" name="connsiteX76"/>
                <a:gd fmla="*/ 134814 h 563815" name="connsiteY76"/>
                <a:gd fmla="*/ 194873 w 582453" name="connsiteX77"/>
                <a:gd fmla="*/ 136573 h 563815" name="connsiteY77"/>
                <a:gd fmla="*/ 184308 w 582453" name="connsiteX78"/>
                <a:gd fmla="*/ 129539 h 563815" name="connsiteY78"/>
                <a:gd fmla="*/ 140284 w 582453" name="connsiteX79"/>
                <a:gd fmla="*/ 52749 h 563815" name="connsiteY79"/>
                <a:gd fmla="*/ 145567 w 582453" name="connsiteX80"/>
                <a:gd fmla="*/ 35164 h 563815" name="connsiteY80"/>
                <a:gd fmla="*/ 155032 w 582453" name="connsiteX81"/>
                <a:gd fmla="*/ 33845 h 563815" name="connsiteY81"/>
                <a:gd fmla="*/ 291044 w 582453" name="connsiteX82"/>
                <a:gd fmla="*/ 0 h 563815" name="connsiteY82"/>
                <a:gd fmla="*/ 303382 w 582453" name="connsiteX83"/>
                <a:gd fmla="*/ 12313 h 563815" name="connsiteY83"/>
                <a:gd fmla="*/ 303382 w 582453" name="connsiteX84"/>
                <a:gd fmla="*/ 99678 h 563815" name="connsiteY84"/>
                <a:gd fmla="*/ 291044 w 582453" name="connsiteX85"/>
                <a:gd fmla="*/ 111991 h 563815" name="connsiteY85"/>
                <a:gd fmla="*/ 278705 w 582453" name="connsiteX86"/>
                <a:gd fmla="*/ 99678 h 563815" name="connsiteY86"/>
                <a:gd fmla="*/ 278705 w 582453" name="connsiteX87"/>
                <a:gd fmla="*/ 12313 h 563815" name="connsiteY87"/>
                <a:gd fmla="*/ 291044 w 582453" name="connsiteX88"/>
                <a:gd fmla="*/ 0 h 563815" name="connsiteY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b="b" l="l" r="r" t="t"/>
              <a:pathLst>
                <a:path h="563815" w="582453">
                  <a:moveTo>
                    <a:pt x="452855" y="373207"/>
                  </a:moveTo>
                  <a:cubicBezTo>
                    <a:pt x="455860" y="372328"/>
                    <a:pt x="459231" y="372767"/>
                    <a:pt x="462456" y="374525"/>
                  </a:cubicBezTo>
                  <a:lnTo>
                    <a:pt x="539855" y="418461"/>
                  </a:lnTo>
                  <a:cubicBezTo>
                    <a:pt x="545132" y="421976"/>
                    <a:pt x="548650" y="429005"/>
                    <a:pt x="545132" y="436035"/>
                  </a:cubicBezTo>
                  <a:cubicBezTo>
                    <a:pt x="543373" y="441308"/>
                    <a:pt x="539855" y="443065"/>
                    <a:pt x="534578" y="443065"/>
                  </a:cubicBezTo>
                  <a:cubicBezTo>
                    <a:pt x="531060" y="443065"/>
                    <a:pt x="529300" y="443065"/>
                    <a:pt x="527541" y="441308"/>
                  </a:cubicBezTo>
                  <a:lnTo>
                    <a:pt x="450729" y="397372"/>
                  </a:lnTo>
                  <a:cubicBezTo>
                    <a:pt x="443693" y="393857"/>
                    <a:pt x="441934" y="386827"/>
                    <a:pt x="445452" y="379797"/>
                  </a:cubicBezTo>
                  <a:cubicBezTo>
                    <a:pt x="447211" y="376282"/>
                    <a:pt x="449850" y="374085"/>
                    <a:pt x="452855" y="373207"/>
                  </a:cubicBezTo>
                  <a:close/>
                  <a:moveTo>
                    <a:pt x="128583" y="372080"/>
                  </a:moveTo>
                  <a:cubicBezTo>
                    <a:pt x="131884" y="373180"/>
                    <a:pt x="134965" y="375380"/>
                    <a:pt x="136726" y="378020"/>
                  </a:cubicBezTo>
                  <a:cubicBezTo>
                    <a:pt x="140247" y="383299"/>
                    <a:pt x="138486" y="392098"/>
                    <a:pt x="131444" y="395617"/>
                  </a:cubicBezTo>
                  <a:lnTo>
                    <a:pt x="54564" y="439610"/>
                  </a:lnTo>
                  <a:cubicBezTo>
                    <a:pt x="52804" y="441370"/>
                    <a:pt x="49283" y="441370"/>
                    <a:pt x="47522" y="441370"/>
                  </a:cubicBezTo>
                  <a:cubicBezTo>
                    <a:pt x="44001" y="441370"/>
                    <a:pt x="38719" y="437851"/>
                    <a:pt x="36958" y="434331"/>
                  </a:cubicBezTo>
                  <a:cubicBezTo>
                    <a:pt x="33437" y="429052"/>
                    <a:pt x="35198" y="420253"/>
                    <a:pt x="42240" y="416734"/>
                  </a:cubicBezTo>
                  <a:lnTo>
                    <a:pt x="119120" y="372740"/>
                  </a:lnTo>
                  <a:cubicBezTo>
                    <a:pt x="121761" y="370981"/>
                    <a:pt x="125282" y="370981"/>
                    <a:pt x="128583" y="372080"/>
                  </a:cubicBezTo>
                  <a:close/>
                  <a:moveTo>
                    <a:pt x="481761" y="276633"/>
                  </a:moveTo>
                  <a:lnTo>
                    <a:pt x="569792" y="276633"/>
                  </a:lnTo>
                  <a:cubicBezTo>
                    <a:pt x="578595" y="276633"/>
                    <a:pt x="583877" y="281901"/>
                    <a:pt x="582116" y="288924"/>
                  </a:cubicBezTo>
                  <a:cubicBezTo>
                    <a:pt x="582116" y="295948"/>
                    <a:pt x="576835" y="301216"/>
                    <a:pt x="569792" y="301216"/>
                  </a:cubicBezTo>
                  <a:lnTo>
                    <a:pt x="481761" y="301216"/>
                  </a:lnTo>
                  <a:cubicBezTo>
                    <a:pt x="474719" y="301216"/>
                    <a:pt x="469437" y="295948"/>
                    <a:pt x="469437" y="288924"/>
                  </a:cubicBezTo>
                  <a:cubicBezTo>
                    <a:pt x="469437" y="281901"/>
                    <a:pt x="474719" y="276633"/>
                    <a:pt x="481761" y="276633"/>
                  </a:cubicBezTo>
                  <a:close/>
                  <a:moveTo>
                    <a:pt x="12323" y="276633"/>
                  </a:moveTo>
                  <a:lnTo>
                    <a:pt x="99762" y="276633"/>
                  </a:lnTo>
                  <a:cubicBezTo>
                    <a:pt x="106804" y="276633"/>
                    <a:pt x="112085" y="281908"/>
                    <a:pt x="112085" y="288940"/>
                  </a:cubicBezTo>
                  <a:cubicBezTo>
                    <a:pt x="112085" y="295973"/>
                    <a:pt x="106804" y="303006"/>
                    <a:pt x="99762" y="301248"/>
                  </a:cubicBezTo>
                  <a:lnTo>
                    <a:pt x="12323" y="301248"/>
                  </a:lnTo>
                  <a:cubicBezTo>
                    <a:pt x="5281" y="301248"/>
                    <a:pt x="0" y="295973"/>
                    <a:pt x="0" y="288940"/>
                  </a:cubicBezTo>
                  <a:cubicBezTo>
                    <a:pt x="0" y="281908"/>
                    <a:pt x="5281" y="276633"/>
                    <a:pt x="12323" y="276633"/>
                  </a:cubicBezTo>
                  <a:close/>
                  <a:moveTo>
                    <a:pt x="291091" y="230905"/>
                  </a:moveTo>
                  <a:cubicBezTo>
                    <a:pt x="193067" y="324096"/>
                    <a:pt x="232981" y="407910"/>
                    <a:pt x="273482" y="462418"/>
                  </a:cubicBezTo>
                  <a:cubicBezTo>
                    <a:pt x="277004" y="465935"/>
                    <a:pt x="257634" y="379777"/>
                    <a:pt x="291091" y="324096"/>
                  </a:cubicBezTo>
                  <a:cubicBezTo>
                    <a:pt x="273482" y="378018"/>
                    <a:pt x="296374" y="457143"/>
                    <a:pt x="291091" y="488207"/>
                  </a:cubicBezTo>
                  <a:cubicBezTo>
                    <a:pt x="403203" y="374502"/>
                    <a:pt x="324548" y="280138"/>
                    <a:pt x="291091" y="230905"/>
                  </a:cubicBezTo>
                  <a:close/>
                  <a:moveTo>
                    <a:pt x="291091" y="155883"/>
                  </a:moveTo>
                  <a:cubicBezTo>
                    <a:pt x="371506" y="155883"/>
                    <a:pt x="436660" y="220941"/>
                    <a:pt x="433138" y="301238"/>
                  </a:cubicBezTo>
                  <a:cubicBezTo>
                    <a:pt x="433138" y="407910"/>
                    <a:pt x="357419" y="421977"/>
                    <a:pt x="352136" y="480001"/>
                  </a:cubicBezTo>
                  <a:lnTo>
                    <a:pt x="348614" y="512824"/>
                  </a:lnTo>
                  <a:cubicBezTo>
                    <a:pt x="343332" y="542715"/>
                    <a:pt x="319266" y="563815"/>
                    <a:pt x="289330" y="563815"/>
                  </a:cubicBezTo>
                  <a:cubicBezTo>
                    <a:pt x="259395" y="563815"/>
                    <a:pt x="234742" y="540957"/>
                    <a:pt x="229459" y="512824"/>
                  </a:cubicBezTo>
                  <a:lnTo>
                    <a:pt x="225937" y="480001"/>
                  </a:lnTo>
                  <a:cubicBezTo>
                    <a:pt x="222415" y="421977"/>
                    <a:pt x="145522" y="409668"/>
                    <a:pt x="145522" y="301238"/>
                  </a:cubicBezTo>
                  <a:cubicBezTo>
                    <a:pt x="145522" y="220941"/>
                    <a:pt x="210089" y="155883"/>
                    <a:pt x="291091" y="155883"/>
                  </a:cubicBezTo>
                  <a:close/>
                  <a:moveTo>
                    <a:pt x="536996" y="136984"/>
                  </a:moveTo>
                  <a:cubicBezTo>
                    <a:pt x="540295" y="137864"/>
                    <a:pt x="543373" y="140064"/>
                    <a:pt x="545132" y="143583"/>
                  </a:cubicBezTo>
                  <a:cubicBezTo>
                    <a:pt x="548650" y="148862"/>
                    <a:pt x="546891" y="157661"/>
                    <a:pt x="539855" y="161180"/>
                  </a:cubicBezTo>
                  <a:lnTo>
                    <a:pt x="462456" y="205173"/>
                  </a:lnTo>
                  <a:cubicBezTo>
                    <a:pt x="460697" y="206933"/>
                    <a:pt x="457766" y="206933"/>
                    <a:pt x="456007" y="206933"/>
                  </a:cubicBezTo>
                  <a:cubicBezTo>
                    <a:pt x="452488" y="206933"/>
                    <a:pt x="447211" y="205173"/>
                    <a:pt x="445452" y="199894"/>
                  </a:cubicBezTo>
                  <a:cubicBezTo>
                    <a:pt x="441934" y="194615"/>
                    <a:pt x="443693" y="185816"/>
                    <a:pt x="450729" y="182297"/>
                  </a:cubicBezTo>
                  <a:lnTo>
                    <a:pt x="527541" y="138303"/>
                  </a:lnTo>
                  <a:cubicBezTo>
                    <a:pt x="530180" y="136544"/>
                    <a:pt x="533698" y="136104"/>
                    <a:pt x="536996" y="136984"/>
                  </a:cubicBezTo>
                  <a:close/>
                  <a:moveTo>
                    <a:pt x="44441" y="136984"/>
                  </a:moveTo>
                  <a:cubicBezTo>
                    <a:pt x="47522" y="136104"/>
                    <a:pt x="51043" y="136544"/>
                    <a:pt x="54564" y="138303"/>
                  </a:cubicBezTo>
                  <a:lnTo>
                    <a:pt x="131444" y="182297"/>
                  </a:lnTo>
                  <a:cubicBezTo>
                    <a:pt x="138486" y="185816"/>
                    <a:pt x="140247" y="194615"/>
                    <a:pt x="136726" y="199894"/>
                  </a:cubicBezTo>
                  <a:cubicBezTo>
                    <a:pt x="134965" y="205173"/>
                    <a:pt x="131444" y="206933"/>
                    <a:pt x="126162" y="206933"/>
                  </a:cubicBezTo>
                  <a:cubicBezTo>
                    <a:pt x="122641" y="206933"/>
                    <a:pt x="120880" y="206933"/>
                    <a:pt x="119120" y="205173"/>
                  </a:cubicBezTo>
                  <a:lnTo>
                    <a:pt x="42240" y="161180"/>
                  </a:lnTo>
                  <a:cubicBezTo>
                    <a:pt x="35198" y="157661"/>
                    <a:pt x="33437" y="150622"/>
                    <a:pt x="36958" y="143583"/>
                  </a:cubicBezTo>
                  <a:cubicBezTo>
                    <a:pt x="38719" y="140064"/>
                    <a:pt x="41360" y="137864"/>
                    <a:pt x="44441" y="136984"/>
                  </a:cubicBezTo>
                  <a:close/>
                  <a:moveTo>
                    <a:pt x="426494" y="35635"/>
                  </a:moveTo>
                  <a:cubicBezTo>
                    <a:pt x="429575" y="34756"/>
                    <a:pt x="433096" y="35196"/>
                    <a:pt x="436617" y="36954"/>
                  </a:cubicBezTo>
                  <a:cubicBezTo>
                    <a:pt x="443659" y="40471"/>
                    <a:pt x="445419" y="49264"/>
                    <a:pt x="441898" y="54539"/>
                  </a:cubicBezTo>
                  <a:lnTo>
                    <a:pt x="397887" y="131329"/>
                  </a:lnTo>
                  <a:cubicBezTo>
                    <a:pt x="396127" y="136604"/>
                    <a:pt x="392606" y="138363"/>
                    <a:pt x="387325" y="138363"/>
                  </a:cubicBezTo>
                  <a:cubicBezTo>
                    <a:pt x="383804" y="138363"/>
                    <a:pt x="382044" y="138363"/>
                    <a:pt x="380283" y="136604"/>
                  </a:cubicBezTo>
                  <a:cubicBezTo>
                    <a:pt x="373241" y="133087"/>
                    <a:pt x="371481" y="126053"/>
                    <a:pt x="375002" y="119019"/>
                  </a:cubicBezTo>
                  <a:lnTo>
                    <a:pt x="419013" y="42230"/>
                  </a:lnTo>
                  <a:cubicBezTo>
                    <a:pt x="420773" y="38713"/>
                    <a:pt x="423414" y="36515"/>
                    <a:pt x="426494" y="35635"/>
                  </a:cubicBezTo>
                  <a:close/>
                  <a:moveTo>
                    <a:pt x="155032" y="33845"/>
                  </a:moveTo>
                  <a:cubicBezTo>
                    <a:pt x="158334" y="34725"/>
                    <a:pt x="161415" y="36923"/>
                    <a:pt x="163176" y="40440"/>
                  </a:cubicBezTo>
                  <a:lnTo>
                    <a:pt x="206613" y="117229"/>
                  </a:lnTo>
                  <a:cubicBezTo>
                    <a:pt x="210135" y="122505"/>
                    <a:pt x="208374" y="131297"/>
                    <a:pt x="201330" y="134814"/>
                  </a:cubicBezTo>
                  <a:cubicBezTo>
                    <a:pt x="199569" y="136573"/>
                    <a:pt x="196634" y="136573"/>
                    <a:pt x="194873" y="136573"/>
                  </a:cubicBezTo>
                  <a:cubicBezTo>
                    <a:pt x="191352" y="136573"/>
                    <a:pt x="186069" y="134814"/>
                    <a:pt x="184308" y="129539"/>
                  </a:cubicBezTo>
                  <a:lnTo>
                    <a:pt x="140284" y="52749"/>
                  </a:lnTo>
                  <a:cubicBezTo>
                    <a:pt x="136762" y="47474"/>
                    <a:pt x="138523" y="38681"/>
                    <a:pt x="145567" y="35164"/>
                  </a:cubicBezTo>
                  <a:cubicBezTo>
                    <a:pt x="148208" y="33406"/>
                    <a:pt x="151730" y="32966"/>
                    <a:pt x="155032" y="33845"/>
                  </a:cubicBezTo>
                  <a:close/>
                  <a:moveTo>
                    <a:pt x="291044" y="0"/>
                  </a:moveTo>
                  <a:cubicBezTo>
                    <a:pt x="298094" y="0"/>
                    <a:pt x="303382" y="5277"/>
                    <a:pt x="303382" y="12313"/>
                  </a:cubicBezTo>
                  <a:lnTo>
                    <a:pt x="303382" y="99678"/>
                  </a:lnTo>
                  <a:cubicBezTo>
                    <a:pt x="303382" y="106714"/>
                    <a:pt x="298094" y="111991"/>
                    <a:pt x="291044" y="111991"/>
                  </a:cubicBezTo>
                  <a:cubicBezTo>
                    <a:pt x="283993" y="111991"/>
                    <a:pt x="278705" y="104955"/>
                    <a:pt x="278705" y="99678"/>
                  </a:cubicBezTo>
                  <a:lnTo>
                    <a:pt x="278705" y="12313"/>
                  </a:lnTo>
                  <a:cubicBezTo>
                    <a:pt x="278705" y="5277"/>
                    <a:pt x="283993" y="0"/>
                    <a:pt x="291044" y="0"/>
                  </a:cubicBezTo>
                  <a:close/>
                </a:path>
              </a:pathLst>
            </a:custGeom>
            <a:solidFill>
              <a:srgbClr val="C78955"/>
            </a:solidFill>
            <a:ln>
              <a:noFill/>
            </a:ln>
          </p:spPr>
          <p:txBody>
            <a:bodyPr/>
            <a:lstStyle/>
            <a:p>
              <a:endParaRPr altLang="en-US" lang="zh-CN">
                <a:solidFill>
                  <a:schemeClr val="tx1">
                    <a:lumMod val="75000"/>
                    <a:lumOff val="25000"/>
                  </a:schemeClr>
                </a:solidFill>
                <a:cs typeface="+mn-ea"/>
                <a:sym typeface="+mn-lt"/>
              </a:endParaRPr>
            </a:p>
          </p:txBody>
        </p:sp>
        <p:sp>
          <p:nvSpPr>
            <p:cNvPr id="7" name="文本框 6">
              <a:extLst>
                <a:ext uri="{FF2B5EF4-FFF2-40B4-BE49-F238E27FC236}">
                  <a16:creationId xmlns:a16="http://schemas.microsoft.com/office/drawing/2014/main" id="{0EBBAD75-F2C5-43E5-8EC7-94E2D47E8946}"/>
                </a:ext>
              </a:extLst>
            </p:cNvPr>
            <p:cNvSpPr txBox="1"/>
            <p:nvPr/>
          </p:nvSpPr>
          <p:spPr>
            <a:xfrm>
              <a:off x="1626749" y="2372629"/>
              <a:ext cx="2247637" cy="457200"/>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tx1">
                      <a:lumMod val="75000"/>
                      <a:lumOff val="25000"/>
                    </a:schemeClr>
                  </a:solidFill>
                  <a:effectLst/>
                  <a:uLnTx/>
                  <a:uFillTx/>
                  <a:cs typeface="+mn-ea"/>
                  <a:sym typeface="+mn-lt"/>
                </a:rPr>
                <a:t>单击添加标题</a:t>
              </a:r>
            </a:p>
          </p:txBody>
        </p:sp>
        <p:sp>
          <p:nvSpPr>
            <p:cNvPr id="8" name="矩形 7">
              <a:extLst>
                <a:ext uri="{FF2B5EF4-FFF2-40B4-BE49-F238E27FC236}">
                  <a16:creationId xmlns:a16="http://schemas.microsoft.com/office/drawing/2014/main" id="{E1A776E4-33B7-4693-BDB3-EBB8006A89CE}"/>
                </a:ext>
              </a:extLst>
            </p:cNvPr>
            <p:cNvSpPr/>
            <p:nvPr/>
          </p:nvSpPr>
          <p:spPr>
            <a:xfrm>
              <a:off x="1651725" y="2821610"/>
              <a:ext cx="2899092" cy="33528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cs typeface="+mn-ea"/>
                  <a:sym typeface="+mn-lt"/>
                </a:rPr>
                <a:t>When you are old and grey </a:t>
              </a:r>
            </a:p>
          </p:txBody>
        </p:sp>
      </p:grpSp>
      <p:grpSp>
        <p:nvGrpSpPr>
          <p:cNvPr id="9" name="组合 8">
            <a:extLst>
              <a:ext uri="{FF2B5EF4-FFF2-40B4-BE49-F238E27FC236}">
                <a16:creationId xmlns:a16="http://schemas.microsoft.com/office/drawing/2014/main" id="{3869D081-5A46-4092-9A38-2E76C32DA122}"/>
              </a:ext>
            </a:extLst>
          </p:cNvPr>
          <p:cNvGrpSpPr/>
          <p:nvPr/>
        </p:nvGrpSpPr>
        <p:grpSpPr>
          <a:xfrm>
            <a:off x="4421179" y="2735884"/>
            <a:ext cx="3636161" cy="787535"/>
            <a:chOff x="4596543" y="2372629"/>
            <a:chExt cx="3636161" cy="787535"/>
          </a:xfrm>
        </p:grpSpPr>
        <p:sp>
          <p:nvSpPr>
            <p:cNvPr id="10" name="wrench-and-screwdriver-crossed_75829">
              <a:extLst>
                <a:ext uri="{FF2B5EF4-FFF2-40B4-BE49-F238E27FC236}">
                  <a16:creationId xmlns:a16="http://schemas.microsoft.com/office/drawing/2014/main" id="{1A504B5E-B8B0-4E75-BBC3-AF8F67FF5100}"/>
                </a:ext>
              </a:extLst>
            </p:cNvPr>
            <p:cNvSpPr>
              <a:spLocks noChangeAspect="1"/>
            </p:cNvSpPr>
            <p:nvPr/>
          </p:nvSpPr>
          <p:spPr bwMode="auto">
            <a:xfrm>
              <a:off x="4596543" y="2455149"/>
              <a:ext cx="609685" cy="597380"/>
            </a:xfrm>
            <a:custGeom>
              <a:gdLst>
                <a:gd fmla="*/ 2384 w 2877" name="T0"/>
                <a:gd fmla="*/ 1890 h 2823" name="T1"/>
                <a:gd fmla="*/ 2177 w 2877" name="T2"/>
                <a:gd fmla="*/ 1902 h 2823" name="T3"/>
                <a:gd fmla="*/ 2266 w 2877" name="T4"/>
                <a:gd fmla="*/ 647 h 2823" name="T5"/>
                <a:gd fmla="*/ 2297 w 2877" name="T6"/>
                <a:gd fmla="*/ 650 h 2823" name="T7"/>
                <a:gd fmla="*/ 2569 w 2877" name="T8"/>
                <a:gd fmla="*/ 454 h 2823" name="T9"/>
                <a:gd fmla="*/ 2568 w 2877" name="T10"/>
                <a:gd fmla="*/ 356 h 2823" name="T11"/>
                <a:gd fmla="*/ 2367 w 2877" name="T12"/>
                <a:gd fmla="*/ 183 h 2823" name="T13"/>
                <a:gd fmla="*/ 2180 w 2877" name="T14"/>
                <a:gd fmla="*/ 341 h 2823" name="T15"/>
                <a:gd fmla="*/ 1453 w 2877" name="T16"/>
                <a:gd fmla="*/ 1178 h 2823" name="T17"/>
                <a:gd fmla="*/ 960 w 2877" name="T18"/>
                <a:gd fmla="*/ 467 h 2823" name="T19"/>
                <a:gd fmla="*/ 494 w 2877" name="T20"/>
                <a:gd fmla="*/ 0 h 2823" name="T21"/>
                <a:gd fmla="*/ 334 w 2877" name="T22"/>
                <a:gd fmla="*/ 53 h 2823" name="T23"/>
                <a:gd fmla="*/ 568 w 2877" name="T24"/>
                <a:gd fmla="*/ 325 h 2823" name="T25"/>
                <a:gd fmla="*/ 573 w 2877" name="T26"/>
                <a:gd fmla="*/ 353 h 2823" name="T27"/>
                <a:gd fmla="*/ 377 w 2877" name="T28"/>
                <a:gd fmla="*/ 546 h 2823" name="T29"/>
                <a:gd fmla="*/ 372 w 2877" name="T30"/>
                <a:gd fmla="*/ 547 h 2823" name="T31"/>
                <a:gd fmla="*/ 131 w 2877" name="T32"/>
                <a:gd fmla="*/ 322 h 2823" name="T33"/>
                <a:gd fmla="*/ 43 w 2877" name="T34"/>
                <a:gd fmla="*/ 344 h 2823" name="T35"/>
                <a:gd fmla="*/ 494 w 2877" name="T36"/>
                <a:gd fmla="*/ 933 h 2823" name="T37"/>
                <a:gd fmla="*/ 1205 w 2877" name="T38"/>
                <a:gd fmla="*/ 1426 h 2823" name="T39"/>
                <a:gd fmla="*/ 834 w 2877" name="T40"/>
                <a:gd fmla="*/ 1699 h 2823" name="T41"/>
                <a:gd fmla="*/ 638 w 2877" name="T42"/>
                <a:gd fmla="*/ 1818 h 2823" name="T43"/>
                <a:gd fmla="*/ 627 w 2877" name="T44"/>
                <a:gd fmla="*/ 1818 h 2823" name="T45"/>
                <a:gd fmla="*/ 131 w 2877" name="T46"/>
                <a:gd fmla="*/ 2237 h 2823" name="T47"/>
                <a:gd fmla="*/ 274 w 2877" name="T48"/>
                <a:gd fmla="*/ 2641 h 2823" name="T49"/>
                <a:gd fmla="*/ 535 w 2877" name="T50"/>
                <a:gd fmla="*/ 2641 h 2823" name="T51"/>
                <a:gd fmla="*/ 953 w 2877" name="T52"/>
                <a:gd fmla="*/ 2134 h 2823" name="T53"/>
                <a:gd fmla="*/ 1019 w 2877" name="T54"/>
                <a:gd fmla="*/ 2068 h 2823" name="T55"/>
                <a:gd fmla="*/ 1346 w 2877" name="T56"/>
                <a:gd fmla="*/ 1567 h 2823" name="T57"/>
                <a:gd fmla="*/ 1955 w 2877" name="T58"/>
                <a:gd fmla="*/ 2171 h 2823" name="T59"/>
                <a:gd fmla="*/ 2383 w 2877" name="T60"/>
                <a:gd fmla="*/ 2823 h 2823" name="T61"/>
                <a:gd fmla="*/ 2507 w 2877" name="T62"/>
                <a:gd fmla="*/ 2807 h 2823" name="T63"/>
                <a:gd fmla="*/ 2528 w 2877" name="T64"/>
                <a:gd fmla="*/ 2719 h 2823" name="T65"/>
                <a:gd fmla="*/ 2304 w 2877" name="T66"/>
                <a:gd fmla="*/ 2474 h 2823" name="T67"/>
                <a:gd fmla="*/ 2331 w 2877" name="T68"/>
                <a:gd fmla="*/ 2304 h 2823" name="T69"/>
                <a:gd fmla="*/ 2503 w 2877" name="T70"/>
                <a:gd fmla="*/ 2276 h 2823" name="T71"/>
                <a:gd fmla="*/ 2531 w 2877" name="T72"/>
                <a:gd fmla="*/ 2287 h 2823" name="T73"/>
                <a:gd fmla="*/ 2785 w 2877" name="T74"/>
                <a:gd fmla="*/ 2518 h 2823" name="T75"/>
                <a:gd fmla="*/ 2714 w 2877" name="T76"/>
                <a:gd fmla="*/ 2027 h 282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823" w="2877">
                  <a:moveTo>
                    <a:pt x="2714" y="2027"/>
                  </a:moveTo>
                  <a:cubicBezTo>
                    <a:pt x="2625" y="1938"/>
                    <a:pt x="2508" y="1890"/>
                    <a:pt x="2384" y="1890"/>
                  </a:cubicBezTo>
                  <a:cubicBezTo>
                    <a:pt x="2319" y="1890"/>
                    <a:pt x="2256" y="1903"/>
                    <a:pt x="2198" y="1928"/>
                  </a:cubicBezTo>
                  <a:cubicBezTo>
                    <a:pt x="2192" y="1919"/>
                    <a:pt x="2185" y="1910"/>
                    <a:pt x="2177" y="1902"/>
                  </a:cubicBezTo>
                  <a:lnTo>
                    <a:pt x="1594" y="1319"/>
                  </a:lnTo>
                  <a:lnTo>
                    <a:pt x="2266" y="647"/>
                  </a:lnTo>
                  <a:cubicBezTo>
                    <a:pt x="2276" y="649"/>
                    <a:pt x="2286" y="650"/>
                    <a:pt x="2297" y="650"/>
                  </a:cubicBezTo>
                  <a:lnTo>
                    <a:pt x="2297" y="650"/>
                  </a:lnTo>
                  <a:cubicBezTo>
                    <a:pt x="2346" y="650"/>
                    <a:pt x="2394" y="630"/>
                    <a:pt x="2431" y="592"/>
                  </a:cubicBezTo>
                  <a:lnTo>
                    <a:pt x="2569" y="454"/>
                  </a:lnTo>
                  <a:cubicBezTo>
                    <a:pt x="2572" y="451"/>
                    <a:pt x="2582" y="441"/>
                    <a:pt x="2587" y="425"/>
                  </a:cubicBezTo>
                  <a:cubicBezTo>
                    <a:pt x="2594" y="400"/>
                    <a:pt x="2587" y="375"/>
                    <a:pt x="2568" y="356"/>
                  </a:cubicBezTo>
                  <a:lnTo>
                    <a:pt x="2417" y="205"/>
                  </a:lnTo>
                  <a:cubicBezTo>
                    <a:pt x="2399" y="186"/>
                    <a:pt x="2379" y="183"/>
                    <a:pt x="2367" y="183"/>
                  </a:cubicBezTo>
                  <a:cubicBezTo>
                    <a:pt x="2339" y="183"/>
                    <a:pt x="2321" y="200"/>
                    <a:pt x="2317" y="203"/>
                  </a:cubicBezTo>
                  <a:lnTo>
                    <a:pt x="2180" y="341"/>
                  </a:lnTo>
                  <a:cubicBezTo>
                    <a:pt x="2132" y="388"/>
                    <a:pt x="2114" y="450"/>
                    <a:pt x="2124" y="507"/>
                  </a:cubicBezTo>
                  <a:lnTo>
                    <a:pt x="1453" y="1178"/>
                  </a:lnTo>
                  <a:lnTo>
                    <a:pt x="923" y="649"/>
                  </a:lnTo>
                  <a:cubicBezTo>
                    <a:pt x="948" y="592"/>
                    <a:pt x="960" y="530"/>
                    <a:pt x="960" y="467"/>
                  </a:cubicBezTo>
                  <a:cubicBezTo>
                    <a:pt x="960" y="342"/>
                    <a:pt x="912" y="225"/>
                    <a:pt x="824" y="137"/>
                  </a:cubicBezTo>
                  <a:cubicBezTo>
                    <a:pt x="735" y="49"/>
                    <a:pt x="618" y="0"/>
                    <a:pt x="494" y="0"/>
                  </a:cubicBezTo>
                  <a:cubicBezTo>
                    <a:pt x="452" y="0"/>
                    <a:pt x="411" y="6"/>
                    <a:pt x="371" y="16"/>
                  </a:cubicBezTo>
                  <a:cubicBezTo>
                    <a:pt x="353" y="21"/>
                    <a:pt x="339" y="36"/>
                    <a:pt x="334" y="53"/>
                  </a:cubicBezTo>
                  <a:cubicBezTo>
                    <a:pt x="329" y="71"/>
                    <a:pt x="335" y="90"/>
                    <a:pt x="349" y="104"/>
                  </a:cubicBezTo>
                  <a:cubicBezTo>
                    <a:pt x="349" y="104"/>
                    <a:pt x="513" y="270"/>
                    <a:pt x="568" y="325"/>
                  </a:cubicBezTo>
                  <a:cubicBezTo>
                    <a:pt x="574" y="330"/>
                    <a:pt x="574" y="344"/>
                    <a:pt x="573" y="349"/>
                  </a:cubicBezTo>
                  <a:lnTo>
                    <a:pt x="573" y="353"/>
                  </a:lnTo>
                  <a:cubicBezTo>
                    <a:pt x="567" y="417"/>
                    <a:pt x="555" y="496"/>
                    <a:pt x="546" y="519"/>
                  </a:cubicBezTo>
                  <a:cubicBezTo>
                    <a:pt x="523" y="528"/>
                    <a:pt x="443" y="540"/>
                    <a:pt x="377" y="546"/>
                  </a:cubicBezTo>
                  <a:lnTo>
                    <a:pt x="374" y="547"/>
                  </a:lnTo>
                  <a:cubicBezTo>
                    <a:pt x="374" y="547"/>
                    <a:pt x="373" y="547"/>
                    <a:pt x="372" y="547"/>
                  </a:cubicBezTo>
                  <a:cubicBezTo>
                    <a:pt x="365" y="547"/>
                    <a:pt x="355" y="545"/>
                    <a:pt x="346" y="536"/>
                  </a:cubicBezTo>
                  <a:cubicBezTo>
                    <a:pt x="289" y="479"/>
                    <a:pt x="131" y="322"/>
                    <a:pt x="131" y="322"/>
                  </a:cubicBezTo>
                  <a:cubicBezTo>
                    <a:pt x="117" y="308"/>
                    <a:pt x="102" y="305"/>
                    <a:pt x="92" y="305"/>
                  </a:cubicBezTo>
                  <a:cubicBezTo>
                    <a:pt x="70" y="305"/>
                    <a:pt x="50" y="321"/>
                    <a:pt x="43" y="344"/>
                  </a:cubicBezTo>
                  <a:cubicBezTo>
                    <a:pt x="0" y="506"/>
                    <a:pt x="46" y="679"/>
                    <a:pt x="164" y="797"/>
                  </a:cubicBezTo>
                  <a:cubicBezTo>
                    <a:pt x="252" y="885"/>
                    <a:pt x="369" y="933"/>
                    <a:pt x="494" y="933"/>
                  </a:cubicBezTo>
                  <a:cubicBezTo>
                    <a:pt x="557" y="933"/>
                    <a:pt x="619" y="921"/>
                    <a:pt x="676" y="896"/>
                  </a:cubicBezTo>
                  <a:lnTo>
                    <a:pt x="1205" y="1426"/>
                  </a:lnTo>
                  <a:lnTo>
                    <a:pt x="914" y="1717"/>
                  </a:lnTo>
                  <a:cubicBezTo>
                    <a:pt x="890" y="1705"/>
                    <a:pt x="863" y="1699"/>
                    <a:pt x="834" y="1699"/>
                  </a:cubicBezTo>
                  <a:cubicBezTo>
                    <a:pt x="785" y="1699"/>
                    <a:pt x="739" y="1718"/>
                    <a:pt x="704" y="1753"/>
                  </a:cubicBezTo>
                  <a:lnTo>
                    <a:pt x="638" y="1818"/>
                  </a:lnTo>
                  <a:cubicBezTo>
                    <a:pt x="638" y="1819"/>
                    <a:pt x="638" y="1819"/>
                    <a:pt x="638" y="1819"/>
                  </a:cubicBezTo>
                  <a:cubicBezTo>
                    <a:pt x="634" y="1819"/>
                    <a:pt x="630" y="1818"/>
                    <a:pt x="627" y="1818"/>
                  </a:cubicBezTo>
                  <a:cubicBezTo>
                    <a:pt x="577" y="1818"/>
                    <a:pt x="531" y="1838"/>
                    <a:pt x="496" y="1872"/>
                  </a:cubicBezTo>
                  <a:lnTo>
                    <a:pt x="131" y="2237"/>
                  </a:lnTo>
                  <a:cubicBezTo>
                    <a:pt x="59" y="2309"/>
                    <a:pt x="59" y="2426"/>
                    <a:pt x="131" y="2498"/>
                  </a:cubicBezTo>
                  <a:lnTo>
                    <a:pt x="274" y="2641"/>
                  </a:lnTo>
                  <a:cubicBezTo>
                    <a:pt x="309" y="2676"/>
                    <a:pt x="355" y="2695"/>
                    <a:pt x="404" y="2695"/>
                  </a:cubicBezTo>
                  <a:cubicBezTo>
                    <a:pt x="454" y="2695"/>
                    <a:pt x="500" y="2676"/>
                    <a:pt x="535" y="2641"/>
                  </a:cubicBezTo>
                  <a:lnTo>
                    <a:pt x="900" y="2276"/>
                  </a:lnTo>
                  <a:cubicBezTo>
                    <a:pt x="939" y="2237"/>
                    <a:pt x="956" y="2185"/>
                    <a:pt x="953" y="2134"/>
                  </a:cubicBezTo>
                  <a:cubicBezTo>
                    <a:pt x="953" y="2134"/>
                    <a:pt x="953" y="2134"/>
                    <a:pt x="954" y="2134"/>
                  </a:cubicBezTo>
                  <a:lnTo>
                    <a:pt x="1019" y="2068"/>
                  </a:lnTo>
                  <a:cubicBezTo>
                    <a:pt x="1076" y="2011"/>
                    <a:pt x="1088" y="1926"/>
                    <a:pt x="1055" y="1858"/>
                  </a:cubicBezTo>
                  <a:lnTo>
                    <a:pt x="1346" y="1567"/>
                  </a:lnTo>
                  <a:lnTo>
                    <a:pt x="1929" y="2150"/>
                  </a:lnTo>
                  <a:cubicBezTo>
                    <a:pt x="1937" y="2158"/>
                    <a:pt x="1946" y="2165"/>
                    <a:pt x="1955" y="2171"/>
                  </a:cubicBezTo>
                  <a:cubicBezTo>
                    <a:pt x="1882" y="2342"/>
                    <a:pt x="1914" y="2547"/>
                    <a:pt x="2054" y="2687"/>
                  </a:cubicBezTo>
                  <a:cubicBezTo>
                    <a:pt x="2142" y="2775"/>
                    <a:pt x="2259" y="2823"/>
                    <a:pt x="2383" y="2823"/>
                  </a:cubicBezTo>
                  <a:lnTo>
                    <a:pt x="2384" y="2823"/>
                  </a:lnTo>
                  <a:cubicBezTo>
                    <a:pt x="2425" y="2823"/>
                    <a:pt x="2466" y="2818"/>
                    <a:pt x="2507" y="2807"/>
                  </a:cubicBezTo>
                  <a:cubicBezTo>
                    <a:pt x="2524" y="2802"/>
                    <a:pt x="2538" y="2787"/>
                    <a:pt x="2543" y="2770"/>
                  </a:cubicBezTo>
                  <a:cubicBezTo>
                    <a:pt x="2548" y="2752"/>
                    <a:pt x="2542" y="2733"/>
                    <a:pt x="2528" y="2719"/>
                  </a:cubicBezTo>
                  <a:cubicBezTo>
                    <a:pt x="2528" y="2719"/>
                    <a:pt x="2364" y="2554"/>
                    <a:pt x="2309" y="2499"/>
                  </a:cubicBezTo>
                  <a:cubicBezTo>
                    <a:pt x="2303" y="2493"/>
                    <a:pt x="2303" y="2479"/>
                    <a:pt x="2304" y="2474"/>
                  </a:cubicBezTo>
                  <a:lnTo>
                    <a:pt x="2304" y="2470"/>
                  </a:lnTo>
                  <a:cubicBezTo>
                    <a:pt x="2310" y="2406"/>
                    <a:pt x="2322" y="2327"/>
                    <a:pt x="2331" y="2304"/>
                  </a:cubicBezTo>
                  <a:cubicBezTo>
                    <a:pt x="2354" y="2295"/>
                    <a:pt x="2434" y="2283"/>
                    <a:pt x="2500" y="2277"/>
                  </a:cubicBezTo>
                  <a:lnTo>
                    <a:pt x="2503" y="2276"/>
                  </a:lnTo>
                  <a:cubicBezTo>
                    <a:pt x="2503" y="2276"/>
                    <a:pt x="2504" y="2276"/>
                    <a:pt x="2506" y="2276"/>
                  </a:cubicBezTo>
                  <a:cubicBezTo>
                    <a:pt x="2512" y="2276"/>
                    <a:pt x="2522" y="2278"/>
                    <a:pt x="2531" y="2287"/>
                  </a:cubicBezTo>
                  <a:cubicBezTo>
                    <a:pt x="2588" y="2344"/>
                    <a:pt x="2746" y="2501"/>
                    <a:pt x="2746" y="2501"/>
                  </a:cubicBezTo>
                  <a:cubicBezTo>
                    <a:pt x="2760" y="2515"/>
                    <a:pt x="2775" y="2518"/>
                    <a:pt x="2785" y="2518"/>
                  </a:cubicBezTo>
                  <a:cubicBezTo>
                    <a:pt x="2807" y="2518"/>
                    <a:pt x="2828" y="2502"/>
                    <a:pt x="2834" y="2479"/>
                  </a:cubicBezTo>
                  <a:cubicBezTo>
                    <a:pt x="2877" y="2318"/>
                    <a:pt x="2831" y="2144"/>
                    <a:pt x="2714" y="2027"/>
                  </a:cubicBezTo>
                  <a:close/>
                </a:path>
              </a:pathLst>
            </a:custGeom>
            <a:solidFill>
              <a:srgbClr val="794C28"/>
            </a:solidFill>
            <a:ln>
              <a:noFill/>
            </a:ln>
          </p:spPr>
          <p:txBody>
            <a:bodyPr/>
            <a:lstStyle/>
            <a:p>
              <a:endParaRPr altLang="en-US" lang="zh-CN">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79039A2C-319E-4ADF-895F-DEB23B8CEB2D}"/>
                </a:ext>
              </a:extLst>
            </p:cNvPr>
            <p:cNvSpPr txBox="1"/>
            <p:nvPr/>
          </p:nvSpPr>
          <p:spPr>
            <a:xfrm>
              <a:off x="5267958" y="2372629"/>
              <a:ext cx="2247637" cy="457200"/>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tx1">
                      <a:lumMod val="75000"/>
                      <a:lumOff val="25000"/>
                    </a:schemeClr>
                  </a:solidFill>
                  <a:effectLst/>
                  <a:uLnTx/>
                  <a:uFillTx/>
                  <a:cs typeface="+mn-ea"/>
                  <a:sym typeface="+mn-lt"/>
                </a:rPr>
                <a:t>单击添加标题</a:t>
              </a:r>
            </a:p>
          </p:txBody>
        </p:sp>
        <p:sp>
          <p:nvSpPr>
            <p:cNvPr id="12" name="矩形 11">
              <a:extLst>
                <a:ext uri="{FF2B5EF4-FFF2-40B4-BE49-F238E27FC236}">
                  <a16:creationId xmlns:a16="http://schemas.microsoft.com/office/drawing/2014/main" id="{004C85E0-D101-40FA-AB53-5EFD402443FB}"/>
                </a:ext>
              </a:extLst>
            </p:cNvPr>
            <p:cNvSpPr/>
            <p:nvPr/>
          </p:nvSpPr>
          <p:spPr>
            <a:xfrm>
              <a:off x="5312161" y="2821610"/>
              <a:ext cx="2899092" cy="33528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cs typeface="+mn-ea"/>
                  <a:sym typeface="+mn-lt"/>
                </a:rPr>
                <a:t>When you are old and grey </a:t>
              </a:r>
            </a:p>
          </p:txBody>
        </p:sp>
      </p:grpSp>
      <p:grpSp>
        <p:nvGrpSpPr>
          <p:cNvPr id="13" name="组合 12">
            <a:extLst>
              <a:ext uri="{FF2B5EF4-FFF2-40B4-BE49-F238E27FC236}">
                <a16:creationId xmlns:a16="http://schemas.microsoft.com/office/drawing/2014/main" id="{5BD04F71-AC75-4551-93E2-192F9D692878}"/>
              </a:ext>
            </a:extLst>
          </p:cNvPr>
          <p:cNvGrpSpPr/>
          <p:nvPr/>
        </p:nvGrpSpPr>
        <p:grpSpPr>
          <a:xfrm>
            <a:off x="8105533" y="2710832"/>
            <a:ext cx="3699677" cy="787535"/>
            <a:chOff x="8542379" y="2372629"/>
            <a:chExt cx="3699677" cy="787535"/>
          </a:xfrm>
        </p:grpSpPr>
        <p:sp>
          <p:nvSpPr>
            <p:cNvPr id="14" name="oil-pumpjack_63435">
              <a:extLst>
                <a:ext uri="{FF2B5EF4-FFF2-40B4-BE49-F238E27FC236}">
                  <a16:creationId xmlns:a16="http://schemas.microsoft.com/office/drawing/2014/main" id="{25AA5415-ECDA-4D6A-9709-FF3DE934763A}"/>
                </a:ext>
              </a:extLst>
            </p:cNvPr>
            <p:cNvSpPr>
              <a:spLocks noChangeAspect="1"/>
            </p:cNvSpPr>
            <p:nvPr/>
          </p:nvSpPr>
          <p:spPr bwMode="auto">
            <a:xfrm>
              <a:off x="8542379" y="2443788"/>
              <a:ext cx="609685" cy="592699"/>
            </a:xfrm>
            <a:custGeom>
              <a:gdLst>
                <a:gd fmla="*/ 585 w 610" name="T0"/>
                <a:gd fmla="*/ 523 h 594" name="T1"/>
                <a:gd fmla="*/ 465 w 610" name="T2"/>
                <a:gd fmla="*/ 523 h 594" name="T3"/>
                <a:gd fmla="*/ 352 w 610" name="T4"/>
                <a:gd fmla="*/ 284 h 594" name="T5"/>
                <a:gd fmla="*/ 369 w 610" name="T6"/>
                <a:gd fmla="*/ 248 h 594" name="T7"/>
                <a:gd fmla="*/ 447 w 610" name="T8"/>
                <a:gd fmla="*/ 220 h 594" name="T9"/>
                <a:gd fmla="*/ 500 w 610" name="T10"/>
                <a:gd fmla="*/ 307 h 594" name="T11"/>
                <a:gd fmla="*/ 523 w 610" name="T12"/>
                <a:gd fmla="*/ 315 h 594" name="T13"/>
                <a:gd fmla="*/ 560 w 610" name="T14"/>
                <a:gd fmla="*/ 302 h 594" name="T15"/>
                <a:gd fmla="*/ 573 w 610" name="T16"/>
                <a:gd fmla="*/ 281 h 594" name="T17"/>
                <a:gd fmla="*/ 556 w 610" name="T18"/>
                <a:gd fmla="*/ 160 h 594" name="T19"/>
                <a:gd fmla="*/ 540 w 610" name="T20"/>
                <a:gd fmla="*/ 116 h 594" name="T21"/>
                <a:gd fmla="*/ 476 w 610" name="T22"/>
                <a:gd fmla="*/ 11 h 594" name="T23"/>
                <a:gd fmla="*/ 453 w 610" name="T24"/>
                <a:gd fmla="*/ 3 h 594" name="T25"/>
                <a:gd fmla="*/ 416 w 610" name="T26"/>
                <a:gd fmla="*/ 16 h 594" name="T27"/>
                <a:gd fmla="*/ 403 w 610" name="T28"/>
                <a:gd fmla="*/ 38 h 594" name="T29"/>
                <a:gd fmla="*/ 418 w 610" name="T30"/>
                <a:gd fmla="*/ 138 h 594" name="T31"/>
                <a:gd fmla="*/ 340 w 610" name="T32"/>
                <a:gd fmla="*/ 166 h 594" name="T33"/>
                <a:gd fmla="*/ 286 w 610" name="T34"/>
                <a:gd fmla="*/ 147 h 594" name="T35"/>
                <a:gd fmla="*/ 203 w 610" name="T36"/>
                <a:gd fmla="*/ 215 h 594" name="T37"/>
                <a:gd fmla="*/ 58 w 610" name="T38"/>
                <a:gd fmla="*/ 268 h 594" name="T39"/>
                <a:gd fmla="*/ 31 w 610" name="T40"/>
                <a:gd fmla="*/ 323 h 594" name="T41"/>
                <a:gd fmla="*/ 53 w 610" name="T42"/>
                <a:gd fmla="*/ 347 h 594" name="T43"/>
                <a:gd fmla="*/ 53 w 610" name="T44"/>
                <a:gd fmla="*/ 523 h 594" name="T45"/>
                <a:gd fmla="*/ 25 w 610" name="T46"/>
                <a:gd fmla="*/ 523 h 594" name="T47"/>
                <a:gd fmla="*/ 0 w 610" name="T48"/>
                <a:gd fmla="*/ 548 h 594" name="T49"/>
                <a:gd fmla="*/ 0 w 610" name="T50"/>
                <a:gd fmla="*/ 570 h 594" name="T51"/>
                <a:gd fmla="*/ 25 w 610" name="T52"/>
                <a:gd fmla="*/ 594 h 594" name="T53"/>
                <a:gd fmla="*/ 585 w 610" name="T54"/>
                <a:gd fmla="*/ 594 h 594" name="T55"/>
                <a:gd fmla="*/ 610 w 610" name="T56"/>
                <a:gd fmla="*/ 570 h 594" name="T57"/>
                <a:gd fmla="*/ 610 w 610" name="T58"/>
                <a:gd fmla="*/ 548 h 594" name="T59"/>
                <a:gd fmla="*/ 585 w 610" name="T60"/>
                <a:gd fmla="*/ 523 h 594" name="T61"/>
                <a:gd fmla="*/ 286 w 610" name="T62"/>
                <a:gd fmla="*/ 200 h 594" name="T63"/>
                <a:gd fmla="*/ 318 w 610" name="T64"/>
                <a:gd fmla="*/ 231 h 594" name="T65"/>
                <a:gd fmla="*/ 286 w 610" name="T66"/>
                <a:gd fmla="*/ 262 h 594" name="T67"/>
                <a:gd fmla="*/ 255 w 610" name="T68"/>
                <a:gd fmla="*/ 231 h 594" name="T69"/>
                <a:gd fmla="*/ 286 w 610" name="T70"/>
                <a:gd fmla="*/ 200 h 594" name="T71"/>
                <a:gd fmla="*/ 92 w 610" name="T72"/>
                <a:gd fmla="*/ 523 h 594" name="T73"/>
                <a:gd fmla="*/ 92 w 610" name="T74"/>
                <a:gd fmla="*/ 347 h 594" name="T75"/>
                <a:gd fmla="*/ 211 w 610" name="T76"/>
                <a:gd fmla="*/ 305 h 594" name="T77"/>
                <a:gd fmla="*/ 108 w 610" name="T78"/>
                <a:gd fmla="*/ 523 h 594" name="T79"/>
                <a:gd fmla="*/ 92 w 610" name="T80"/>
                <a:gd fmla="*/ 523 h 594" name="T81"/>
                <a:gd fmla="*/ 188 w 610" name="T82"/>
                <a:gd fmla="*/ 523 h 594" name="T83"/>
                <a:gd fmla="*/ 286 w 610" name="T84"/>
                <a:gd fmla="*/ 315 h 594" name="T85"/>
                <a:gd fmla="*/ 287 w 610" name="T86"/>
                <a:gd fmla="*/ 315 h 594" name="T87"/>
                <a:gd fmla="*/ 385 w 610" name="T88"/>
                <a:gd fmla="*/ 523 h 594" name="T89"/>
                <a:gd fmla="*/ 188 w 610" name="T90"/>
                <a:gd fmla="*/ 523 h 59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94" w="610">
                  <a:moveTo>
                    <a:pt x="585" y="523"/>
                  </a:moveTo>
                  <a:lnTo>
                    <a:pt x="465" y="523"/>
                  </a:lnTo>
                  <a:lnTo>
                    <a:pt x="352" y="284"/>
                  </a:lnTo>
                  <a:cubicBezTo>
                    <a:pt x="360" y="274"/>
                    <a:pt x="366" y="261"/>
                    <a:pt x="369" y="248"/>
                  </a:cubicBezTo>
                  <a:lnTo>
                    <a:pt x="447" y="220"/>
                  </a:lnTo>
                  <a:lnTo>
                    <a:pt x="500" y="307"/>
                  </a:lnTo>
                  <a:cubicBezTo>
                    <a:pt x="505" y="315"/>
                    <a:pt x="514" y="319"/>
                    <a:pt x="523" y="315"/>
                  </a:cubicBezTo>
                  <a:lnTo>
                    <a:pt x="560" y="302"/>
                  </a:lnTo>
                  <a:cubicBezTo>
                    <a:pt x="569" y="299"/>
                    <a:pt x="574" y="290"/>
                    <a:pt x="573" y="281"/>
                  </a:cubicBezTo>
                  <a:lnTo>
                    <a:pt x="556" y="160"/>
                  </a:lnTo>
                  <a:cubicBezTo>
                    <a:pt x="554" y="144"/>
                    <a:pt x="548" y="129"/>
                    <a:pt x="540" y="116"/>
                  </a:cubicBezTo>
                  <a:lnTo>
                    <a:pt x="476" y="11"/>
                  </a:lnTo>
                  <a:cubicBezTo>
                    <a:pt x="472" y="3"/>
                    <a:pt x="462" y="0"/>
                    <a:pt x="453" y="3"/>
                  </a:cubicBezTo>
                  <a:lnTo>
                    <a:pt x="416" y="16"/>
                  </a:lnTo>
                  <a:cubicBezTo>
                    <a:pt x="407" y="19"/>
                    <a:pt x="402" y="28"/>
                    <a:pt x="403" y="38"/>
                  </a:cubicBezTo>
                  <a:lnTo>
                    <a:pt x="418" y="138"/>
                  </a:lnTo>
                  <a:lnTo>
                    <a:pt x="340" y="166"/>
                  </a:lnTo>
                  <a:cubicBezTo>
                    <a:pt x="325" y="154"/>
                    <a:pt x="307" y="147"/>
                    <a:pt x="286" y="147"/>
                  </a:cubicBezTo>
                  <a:cubicBezTo>
                    <a:pt x="245" y="147"/>
                    <a:pt x="210" y="176"/>
                    <a:pt x="203" y="215"/>
                  </a:cubicBezTo>
                  <a:lnTo>
                    <a:pt x="58" y="268"/>
                  </a:lnTo>
                  <a:cubicBezTo>
                    <a:pt x="35" y="276"/>
                    <a:pt x="23" y="300"/>
                    <a:pt x="31" y="323"/>
                  </a:cubicBezTo>
                  <a:cubicBezTo>
                    <a:pt x="35" y="333"/>
                    <a:pt x="43" y="342"/>
                    <a:pt x="53" y="347"/>
                  </a:cubicBezTo>
                  <a:lnTo>
                    <a:pt x="53" y="523"/>
                  </a:lnTo>
                  <a:lnTo>
                    <a:pt x="25" y="523"/>
                  </a:lnTo>
                  <a:cubicBezTo>
                    <a:pt x="12" y="523"/>
                    <a:pt x="0" y="534"/>
                    <a:pt x="0" y="548"/>
                  </a:cubicBezTo>
                  <a:lnTo>
                    <a:pt x="0" y="570"/>
                  </a:lnTo>
                  <a:cubicBezTo>
                    <a:pt x="0" y="584"/>
                    <a:pt x="12" y="594"/>
                    <a:pt x="25" y="594"/>
                  </a:cubicBezTo>
                  <a:lnTo>
                    <a:pt x="585" y="594"/>
                  </a:lnTo>
                  <a:cubicBezTo>
                    <a:pt x="599" y="594"/>
                    <a:pt x="610" y="584"/>
                    <a:pt x="610" y="570"/>
                  </a:cubicBezTo>
                  <a:lnTo>
                    <a:pt x="610" y="548"/>
                  </a:lnTo>
                  <a:cubicBezTo>
                    <a:pt x="610" y="534"/>
                    <a:pt x="599" y="523"/>
                    <a:pt x="585" y="523"/>
                  </a:cubicBezTo>
                  <a:close/>
                  <a:moveTo>
                    <a:pt x="286" y="200"/>
                  </a:moveTo>
                  <a:cubicBezTo>
                    <a:pt x="304" y="200"/>
                    <a:pt x="318" y="214"/>
                    <a:pt x="318" y="231"/>
                  </a:cubicBezTo>
                  <a:cubicBezTo>
                    <a:pt x="318" y="248"/>
                    <a:pt x="304" y="262"/>
                    <a:pt x="286" y="262"/>
                  </a:cubicBezTo>
                  <a:cubicBezTo>
                    <a:pt x="269" y="262"/>
                    <a:pt x="255" y="248"/>
                    <a:pt x="255" y="231"/>
                  </a:cubicBezTo>
                  <a:cubicBezTo>
                    <a:pt x="255" y="214"/>
                    <a:pt x="269" y="200"/>
                    <a:pt x="286" y="200"/>
                  </a:cubicBezTo>
                  <a:close/>
                  <a:moveTo>
                    <a:pt x="92" y="523"/>
                  </a:moveTo>
                  <a:lnTo>
                    <a:pt x="92" y="347"/>
                  </a:lnTo>
                  <a:lnTo>
                    <a:pt x="211" y="305"/>
                  </a:lnTo>
                  <a:lnTo>
                    <a:pt x="108" y="523"/>
                  </a:lnTo>
                  <a:lnTo>
                    <a:pt x="92" y="523"/>
                  </a:lnTo>
                  <a:close/>
                  <a:moveTo>
                    <a:pt x="188" y="523"/>
                  </a:moveTo>
                  <a:lnTo>
                    <a:pt x="286" y="315"/>
                  </a:lnTo>
                  <a:cubicBezTo>
                    <a:pt x="286" y="315"/>
                    <a:pt x="287" y="315"/>
                    <a:pt x="287" y="315"/>
                  </a:cubicBezTo>
                  <a:lnTo>
                    <a:pt x="385" y="523"/>
                  </a:lnTo>
                  <a:lnTo>
                    <a:pt x="188" y="523"/>
                  </a:lnTo>
                  <a:close/>
                </a:path>
              </a:pathLst>
            </a:custGeom>
            <a:solidFill>
              <a:srgbClr val="D3A177"/>
            </a:solidFill>
            <a:ln>
              <a:noFill/>
            </a:ln>
          </p:spPr>
          <p:txBody>
            <a:bodyPr/>
            <a:lstStyle/>
            <a:p>
              <a:endParaRPr altLang="en-US" lang="zh-CN">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7396977E-963B-4397-9D05-C871061CD528}"/>
                </a:ext>
              </a:extLst>
            </p:cNvPr>
            <p:cNvSpPr txBox="1"/>
            <p:nvPr/>
          </p:nvSpPr>
          <p:spPr>
            <a:xfrm>
              <a:off x="9290168" y="2372629"/>
              <a:ext cx="2247637" cy="457200"/>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tx1">
                      <a:lumMod val="75000"/>
                      <a:lumOff val="25000"/>
                    </a:schemeClr>
                  </a:solidFill>
                  <a:effectLst/>
                  <a:uLnTx/>
                  <a:uFillTx/>
                  <a:cs typeface="+mn-ea"/>
                  <a:sym typeface="+mn-lt"/>
                </a:rPr>
                <a:t>单击添加标题</a:t>
              </a:r>
            </a:p>
          </p:txBody>
        </p:sp>
        <p:sp>
          <p:nvSpPr>
            <p:cNvPr id="16" name="矩形 15">
              <a:extLst>
                <a:ext uri="{FF2B5EF4-FFF2-40B4-BE49-F238E27FC236}">
                  <a16:creationId xmlns:a16="http://schemas.microsoft.com/office/drawing/2014/main" id="{8BC16007-8689-4CF1-88E2-858339E8EC86}"/>
                </a:ext>
              </a:extLst>
            </p:cNvPr>
            <p:cNvSpPr/>
            <p:nvPr/>
          </p:nvSpPr>
          <p:spPr>
            <a:xfrm>
              <a:off x="9321512" y="2821610"/>
              <a:ext cx="2899092" cy="33528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cs typeface="+mn-ea"/>
                  <a:sym typeface="+mn-lt"/>
                </a:rPr>
                <a:t>When you are old and grey </a:t>
              </a:r>
            </a:p>
          </p:txBody>
        </p:sp>
      </p:grpSp>
      <p:sp>
        <p:nvSpPr>
          <p:cNvPr id="17" name="文本框 16">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02 添加标题</a:t>
            </a:r>
          </a:p>
        </p:txBody>
      </p:sp>
    </p:spTree>
    <p:extLst>
      <p:ext uri="{BB962C8B-B14F-4D97-AF65-F5344CB8AC3E}">
        <p14:creationId val="316176135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childTnLst>
                          </p:cTn>
                        </p:par>
                        <p:par>
                          <p:cTn fill="hold" id="11" nodeType="afterGroup">
                            <p:stCondLst>
                              <p:cond delay="500"/>
                            </p:stCondLst>
                            <p:childTnLst>
                              <p:par>
                                <p:cTn decel="100000" fill="hold" id="12" nodeType="afterEffect" presetClass="entr" presetID="49" presetSubtype="0">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p:cTn dur="500" fill="hold" id="14"/>
                                        <p:tgtEl>
                                          <p:spTgt spid="5"/>
                                        </p:tgtEl>
                                        <p:attrNameLst>
                                          <p:attrName>ppt_w</p:attrName>
                                        </p:attrNameLst>
                                      </p:cBhvr>
                                      <p:tavLst>
                                        <p:tav tm="0">
                                          <p:val>
                                            <p:fltVal val="0"/>
                                          </p:val>
                                        </p:tav>
                                        <p:tav tm="100000">
                                          <p:val>
                                            <p:strVal val="#ppt_w"/>
                                          </p:val>
                                        </p:tav>
                                      </p:tavLst>
                                    </p:anim>
                                    <p:anim calcmode="lin" valueType="num">
                                      <p:cBhvr>
                                        <p:cTn dur="500" fill="hold" id="15"/>
                                        <p:tgtEl>
                                          <p:spTgt spid="5"/>
                                        </p:tgtEl>
                                        <p:attrNameLst>
                                          <p:attrName>ppt_h</p:attrName>
                                        </p:attrNameLst>
                                      </p:cBhvr>
                                      <p:tavLst>
                                        <p:tav tm="0">
                                          <p:val>
                                            <p:fltVal val="0"/>
                                          </p:val>
                                        </p:tav>
                                        <p:tav tm="100000">
                                          <p:val>
                                            <p:strVal val="#ppt_h"/>
                                          </p:val>
                                        </p:tav>
                                      </p:tavLst>
                                    </p:anim>
                                    <p:anim calcmode="lin" valueType="num">
                                      <p:cBhvr>
                                        <p:cTn dur="500" fill="hold" id="16"/>
                                        <p:tgtEl>
                                          <p:spTgt spid="5"/>
                                        </p:tgtEl>
                                        <p:attrNameLst>
                                          <p:attrName>style.rotation</p:attrName>
                                        </p:attrNameLst>
                                      </p:cBhvr>
                                      <p:tavLst>
                                        <p:tav tm="0">
                                          <p:val>
                                            <p:fltVal val="360"/>
                                          </p:val>
                                        </p:tav>
                                        <p:tav tm="100000">
                                          <p:val>
                                            <p:fltVal val="0"/>
                                          </p:val>
                                        </p:tav>
                                      </p:tavLst>
                                    </p:anim>
                                    <p:animEffect filter="fade" transition="in">
                                      <p:cBhvr>
                                        <p:cTn dur="500" id="17"/>
                                        <p:tgtEl>
                                          <p:spTgt spid="5"/>
                                        </p:tgtEl>
                                      </p:cBhvr>
                                    </p:animEffect>
                                  </p:childTnLst>
                                </p:cTn>
                              </p:par>
                              <p:par>
                                <p:cTn decel="100000" fill="hold" id="18" nodeType="withEffect" presetClass="entr" presetID="49" presetSubtype="0">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p:cTn dur="500" fill="hold" id="20"/>
                                        <p:tgtEl>
                                          <p:spTgt spid="9"/>
                                        </p:tgtEl>
                                        <p:attrNameLst>
                                          <p:attrName>ppt_w</p:attrName>
                                        </p:attrNameLst>
                                      </p:cBhvr>
                                      <p:tavLst>
                                        <p:tav tm="0">
                                          <p:val>
                                            <p:fltVal val="0"/>
                                          </p:val>
                                        </p:tav>
                                        <p:tav tm="100000">
                                          <p:val>
                                            <p:strVal val="#ppt_w"/>
                                          </p:val>
                                        </p:tav>
                                      </p:tavLst>
                                    </p:anim>
                                    <p:anim calcmode="lin" valueType="num">
                                      <p:cBhvr>
                                        <p:cTn dur="500" fill="hold" id="21"/>
                                        <p:tgtEl>
                                          <p:spTgt spid="9"/>
                                        </p:tgtEl>
                                        <p:attrNameLst>
                                          <p:attrName>ppt_h</p:attrName>
                                        </p:attrNameLst>
                                      </p:cBhvr>
                                      <p:tavLst>
                                        <p:tav tm="0">
                                          <p:val>
                                            <p:fltVal val="0"/>
                                          </p:val>
                                        </p:tav>
                                        <p:tav tm="100000">
                                          <p:val>
                                            <p:strVal val="#ppt_h"/>
                                          </p:val>
                                        </p:tav>
                                      </p:tavLst>
                                    </p:anim>
                                    <p:anim calcmode="lin" valueType="num">
                                      <p:cBhvr>
                                        <p:cTn dur="500" fill="hold" id="22"/>
                                        <p:tgtEl>
                                          <p:spTgt spid="9"/>
                                        </p:tgtEl>
                                        <p:attrNameLst>
                                          <p:attrName>style.rotation</p:attrName>
                                        </p:attrNameLst>
                                      </p:cBhvr>
                                      <p:tavLst>
                                        <p:tav tm="0">
                                          <p:val>
                                            <p:fltVal val="360"/>
                                          </p:val>
                                        </p:tav>
                                        <p:tav tm="100000">
                                          <p:val>
                                            <p:fltVal val="0"/>
                                          </p:val>
                                        </p:tav>
                                      </p:tavLst>
                                    </p:anim>
                                    <p:animEffect filter="fade" transition="in">
                                      <p:cBhvr>
                                        <p:cTn dur="500" id="23"/>
                                        <p:tgtEl>
                                          <p:spTgt spid="9"/>
                                        </p:tgtEl>
                                      </p:cBhvr>
                                    </p:animEffect>
                                  </p:childTnLst>
                                </p:cTn>
                              </p:par>
                              <p:par>
                                <p:cTn decel="100000" fill="hold" id="24" nodeType="withEffect" presetClass="entr" presetID="49" presetSubtype="0">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p:cTn dur="500" fill="hold" id="26"/>
                                        <p:tgtEl>
                                          <p:spTgt spid="13"/>
                                        </p:tgtEl>
                                        <p:attrNameLst>
                                          <p:attrName>ppt_w</p:attrName>
                                        </p:attrNameLst>
                                      </p:cBhvr>
                                      <p:tavLst>
                                        <p:tav tm="0">
                                          <p:val>
                                            <p:fltVal val="0"/>
                                          </p:val>
                                        </p:tav>
                                        <p:tav tm="100000">
                                          <p:val>
                                            <p:strVal val="#ppt_w"/>
                                          </p:val>
                                        </p:tav>
                                      </p:tavLst>
                                    </p:anim>
                                    <p:anim calcmode="lin" valueType="num">
                                      <p:cBhvr>
                                        <p:cTn dur="500" fill="hold" id="27"/>
                                        <p:tgtEl>
                                          <p:spTgt spid="13"/>
                                        </p:tgtEl>
                                        <p:attrNameLst>
                                          <p:attrName>ppt_h</p:attrName>
                                        </p:attrNameLst>
                                      </p:cBhvr>
                                      <p:tavLst>
                                        <p:tav tm="0">
                                          <p:val>
                                            <p:fltVal val="0"/>
                                          </p:val>
                                        </p:tav>
                                        <p:tav tm="100000">
                                          <p:val>
                                            <p:strVal val="#ppt_h"/>
                                          </p:val>
                                        </p:tav>
                                      </p:tavLst>
                                    </p:anim>
                                    <p:anim calcmode="lin" valueType="num">
                                      <p:cBhvr>
                                        <p:cTn dur="500" fill="hold" id="28"/>
                                        <p:tgtEl>
                                          <p:spTgt spid="13"/>
                                        </p:tgtEl>
                                        <p:attrNameLst>
                                          <p:attrName>style.rotation</p:attrName>
                                        </p:attrNameLst>
                                      </p:cBhvr>
                                      <p:tavLst>
                                        <p:tav tm="0">
                                          <p:val>
                                            <p:fltVal val="360"/>
                                          </p:val>
                                        </p:tav>
                                        <p:tav tm="100000">
                                          <p:val>
                                            <p:fltVal val="0"/>
                                          </p:val>
                                        </p:tav>
                                      </p:tavLst>
                                    </p:anim>
                                    <p:animEffect filter="fade" transition="in">
                                      <p:cBhvr>
                                        <p:cTn dur="500" id="29"/>
                                        <p:tgtEl>
                                          <p:spTgt spid="13"/>
                                        </p:tgtEl>
                                      </p:cBhvr>
                                    </p:animEffect>
                                  </p:childTnLst>
                                </p:cTn>
                              </p:par>
                            </p:childTnLst>
                          </p:cTn>
                        </p:par>
                        <p:par>
                          <p:cTn fill="hold" id="30" nodeType="afterGroup">
                            <p:stCondLst>
                              <p:cond delay="1000"/>
                            </p:stCondLst>
                            <p:childTnLst>
                              <p:par>
                                <p:cTn fill="hold" id="31" nodeType="afterEffect" presetClass="entr" presetID="22" presetSubtype="1">
                                  <p:stCondLst>
                                    <p:cond delay="0"/>
                                  </p:stCondLst>
                                  <p:childTnLst>
                                    <p:set>
                                      <p:cBhvr>
                                        <p:cTn dur="1" fill="hold" id="32">
                                          <p:stCondLst>
                                            <p:cond delay="0"/>
                                          </p:stCondLst>
                                        </p:cTn>
                                        <p:tgtEl>
                                          <p:spTgt spid="2"/>
                                        </p:tgtEl>
                                        <p:attrNameLst>
                                          <p:attrName>style.visibility</p:attrName>
                                        </p:attrNameLst>
                                      </p:cBhvr>
                                      <p:to>
                                        <p:strVal val="visible"/>
                                      </p:to>
                                    </p:set>
                                    <p:animEffect filter="wipe(up)" transition="in">
                                      <p:cBhvr>
                                        <p:cTn dur="500" id="33"/>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2">
            <a:extLst>
              <a:ext uri="{FF2B5EF4-FFF2-40B4-BE49-F238E27FC236}">
                <a16:creationId xmlns:a16="http://schemas.microsoft.com/office/drawing/2014/main" id="{27C2210C-D06C-4430-8924-9DAFE8AE935A}"/>
              </a:ext>
            </a:extLst>
          </p:cNvPr>
          <p:cNvSpPr/>
          <p:nvPr/>
        </p:nvSpPr>
        <p:spPr bwMode="auto">
          <a:xfrm>
            <a:off x="1177612" y="3926446"/>
            <a:ext cx="2214532" cy="1876335"/>
          </a:xfrm>
          <a:prstGeom prst="rect">
            <a:avLst/>
          </a:prstGeom>
          <a:solidFill>
            <a:srgbClr val="D3A177"/>
          </a:solidFill>
          <a:ln cmpd="sng" w="12700">
            <a:noFill/>
            <a:miter lim="800000"/>
          </a:ln>
          <a:effectLst>
            <a:outerShdw algn="tr" blurRad="50800" dir="8100000" dist="38100" rotWithShape="0">
              <a:prstClr val="black">
                <a:alpha val="40000"/>
              </a:prstClr>
            </a:outerShdw>
          </a:effectLst>
        </p:spPr>
        <p:txBody>
          <a:bodyPr anchor="ctr"/>
          <a:lstStyle/>
          <a:p>
            <a:pPr algn="ctr"/>
            <a:endParaRPr altLang="zh-CN" lang="en-US" sz="1100">
              <a:solidFill>
                <a:schemeClr val="bg1"/>
              </a:solidFill>
              <a:cs typeface="+mn-ea"/>
              <a:sym typeface="+mn-lt"/>
            </a:endParaRPr>
          </a:p>
        </p:txBody>
      </p:sp>
      <p:sp>
        <p:nvSpPr>
          <p:cNvPr id="3" name="Rectangle 2">
            <a:extLst>
              <a:ext uri="{FF2B5EF4-FFF2-40B4-BE49-F238E27FC236}">
                <a16:creationId xmlns:a16="http://schemas.microsoft.com/office/drawing/2014/main" id="{B4730B46-D7F7-4021-A587-83D9DEAB6AA7}"/>
              </a:ext>
            </a:extLst>
          </p:cNvPr>
          <p:cNvSpPr/>
          <p:nvPr/>
        </p:nvSpPr>
        <p:spPr bwMode="auto">
          <a:xfrm>
            <a:off x="3524808" y="3926446"/>
            <a:ext cx="2214532" cy="1876335"/>
          </a:xfrm>
          <a:prstGeom prst="rect">
            <a:avLst/>
          </a:prstGeom>
          <a:solidFill>
            <a:srgbClr val="794C28"/>
          </a:solidFill>
          <a:ln cmpd="sng" w="12700">
            <a:noFill/>
            <a:miter lim="800000"/>
          </a:ln>
          <a:effectLst>
            <a:outerShdw algn="tr" blurRad="50800" dir="8100000" dist="38100" rotWithShape="0">
              <a:prstClr val="black">
                <a:alpha val="40000"/>
              </a:prstClr>
            </a:outerShdw>
          </a:effectLst>
        </p:spPr>
        <p:txBody>
          <a:bodyPr anchor="ctr"/>
          <a:lstStyle/>
          <a:p>
            <a:pPr algn="ctr"/>
            <a:endParaRPr altLang="zh-CN" lang="en-US" sz="1100">
              <a:solidFill>
                <a:schemeClr val="bg1"/>
              </a:solidFill>
              <a:cs typeface="+mn-ea"/>
              <a:sym typeface="+mn-lt"/>
            </a:endParaRPr>
          </a:p>
        </p:txBody>
      </p:sp>
      <p:sp>
        <p:nvSpPr>
          <p:cNvPr id="4" name="Freeform 42">
            <a:extLst>
              <a:ext uri="{FF2B5EF4-FFF2-40B4-BE49-F238E27FC236}">
                <a16:creationId xmlns:a16="http://schemas.microsoft.com/office/drawing/2014/main" id="{6D9CF731-A176-4CF2-A507-61E79D7179A3}"/>
              </a:ext>
            </a:extLst>
          </p:cNvPr>
          <p:cNvSpPr>
            <a:spLocks noEditPoints="1"/>
          </p:cNvSpPr>
          <p:nvPr/>
        </p:nvSpPr>
        <p:spPr bwMode="auto">
          <a:xfrm>
            <a:off x="1709214" y="4329149"/>
            <a:ext cx="1151326" cy="1128517"/>
          </a:xfrm>
          <a:custGeom>
            <a:gdLst>
              <a:gd fmla="*/ 25 w 596" name="T0"/>
              <a:gd fmla="*/ 345 h 583" name="T1"/>
              <a:gd fmla="*/ 25 w 596" name="T2"/>
              <a:gd fmla="*/ 62 h 583" name="T3"/>
              <a:gd fmla="*/ 61 w 596" name="T4"/>
              <a:gd fmla="*/ 26 h 583" name="T5"/>
              <a:gd fmla="*/ 534 w 596" name="T6"/>
              <a:gd fmla="*/ 26 h 583" name="T7"/>
              <a:gd fmla="*/ 570 w 596" name="T8"/>
              <a:gd fmla="*/ 62 h 583" name="T9"/>
              <a:gd fmla="*/ 570 w 596" name="T10"/>
              <a:gd fmla="*/ 345 h 583" name="T11"/>
              <a:gd fmla="*/ 534 w 596" name="T12"/>
              <a:gd fmla="*/ 381 h 583" name="T13"/>
              <a:gd fmla="*/ 61 w 596" name="T14"/>
              <a:gd fmla="*/ 381 h 583" name="T15"/>
              <a:gd fmla="*/ 25 w 596" name="T16"/>
              <a:gd fmla="*/ 345 h 583" name="T17"/>
              <a:gd fmla="*/ 534 w 596" name="T18"/>
              <a:gd fmla="*/ 406 h 583" name="T19"/>
              <a:gd fmla="*/ 596 w 596" name="T20"/>
              <a:gd fmla="*/ 345 h 583" name="T21"/>
              <a:gd fmla="*/ 596 w 596" name="T22"/>
              <a:gd fmla="*/ 62 h 583" name="T23"/>
              <a:gd fmla="*/ 534 w 596" name="T24"/>
              <a:gd fmla="*/ 0 h 583" name="T25"/>
              <a:gd fmla="*/ 61 w 596" name="T26"/>
              <a:gd fmla="*/ 0 h 583" name="T27"/>
              <a:gd fmla="*/ 0 w 596" name="T28"/>
              <a:gd fmla="*/ 62 h 583" name="T29"/>
              <a:gd fmla="*/ 0 w 596" name="T30"/>
              <a:gd fmla="*/ 345 h 583" name="T31"/>
              <a:gd fmla="*/ 61 w 596" name="T32"/>
              <a:gd fmla="*/ 406 h 583" name="T33"/>
              <a:gd fmla="*/ 245 w 596" name="T34"/>
              <a:gd fmla="*/ 406 h 583" name="T35"/>
              <a:gd fmla="*/ 245 w 596" name="T36"/>
              <a:gd fmla="*/ 462 h 583" name="T37"/>
              <a:gd fmla="*/ 61 w 596" name="T38"/>
              <a:gd fmla="*/ 462 h 583" name="T39"/>
              <a:gd fmla="*/ 0 w 596" name="T40"/>
              <a:gd fmla="*/ 524 h 583" name="T41"/>
              <a:gd fmla="*/ 0 w 596" name="T42"/>
              <a:gd fmla="*/ 570 h 583" name="T43"/>
              <a:gd fmla="*/ 12 w 596" name="T44"/>
              <a:gd fmla="*/ 583 h 583" name="T45"/>
              <a:gd fmla="*/ 583 w 596" name="T46"/>
              <a:gd fmla="*/ 583 h 583" name="T47"/>
              <a:gd fmla="*/ 596 w 596" name="T48"/>
              <a:gd fmla="*/ 570 h 583" name="T49"/>
              <a:gd fmla="*/ 596 w 596" name="T50"/>
              <a:gd fmla="*/ 524 h 583" name="T51"/>
              <a:gd fmla="*/ 534 w 596" name="T52"/>
              <a:gd fmla="*/ 462 h 583" name="T53"/>
              <a:gd fmla="*/ 351 w 596" name="T54"/>
              <a:gd fmla="*/ 462 h 583" name="T55"/>
              <a:gd fmla="*/ 351 w 596" name="T56"/>
              <a:gd fmla="*/ 406 h 583" name="T57"/>
              <a:gd fmla="*/ 534 w 596" name="T58"/>
              <a:gd fmla="*/ 406 h 583" name="T59"/>
              <a:gd fmla="*/ 544 w 596" name="T60"/>
              <a:gd fmla="*/ 345 h 583" name="T61"/>
              <a:gd fmla="*/ 544 w 596" name="T62"/>
              <a:gd fmla="*/ 62 h 583" name="T63"/>
              <a:gd fmla="*/ 534 w 596" name="T64"/>
              <a:gd fmla="*/ 52 h 583" name="T65"/>
              <a:gd fmla="*/ 61 w 596" name="T66"/>
              <a:gd fmla="*/ 52 h 583" name="T67"/>
              <a:gd fmla="*/ 51 w 596" name="T68"/>
              <a:gd fmla="*/ 62 h 583" name="T69"/>
              <a:gd fmla="*/ 51 w 596" name="T70"/>
              <a:gd fmla="*/ 345 h 583" name="T71"/>
              <a:gd fmla="*/ 61 w 596" name="T72"/>
              <a:gd fmla="*/ 355 h 583" name="T73"/>
              <a:gd fmla="*/ 534 w 596" name="T74"/>
              <a:gd fmla="*/ 355 h 583" name="T75"/>
              <a:gd fmla="*/ 544 w 596" name="T76"/>
              <a:gd fmla="*/ 345 h 58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83" w="596">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bg1"/>
          </a:solidFill>
          <a:ln>
            <a:noFill/>
          </a:ln>
        </p:spPr>
        <p:txBody>
          <a:bodyPr anchor="t" anchorCtr="0" bIns="34285" compatLnSpc="1" lIns="68571" numCol="1" rIns="68571" tIns="34285" vert="horz" wrap="square"/>
          <a:lstStyle/>
          <a:p>
            <a:endParaRPr altLang="en-US" lang="zh-CN" sz="1400">
              <a:solidFill>
                <a:schemeClr val="bg1"/>
              </a:solidFill>
              <a:cs typeface="+mn-ea"/>
              <a:sym typeface="+mn-lt"/>
            </a:endParaRPr>
          </a:p>
        </p:txBody>
      </p:sp>
      <p:sp>
        <p:nvSpPr>
          <p:cNvPr id="5" name="文本框 4">
            <a:extLst>
              <a:ext uri="{FF2B5EF4-FFF2-40B4-BE49-F238E27FC236}">
                <a16:creationId xmlns:a16="http://schemas.microsoft.com/office/drawing/2014/main" id="{69AC08C8-08E6-4CDB-A5C0-B4B075750629}"/>
              </a:ext>
            </a:extLst>
          </p:cNvPr>
          <p:cNvSpPr txBox="1"/>
          <p:nvPr/>
        </p:nvSpPr>
        <p:spPr>
          <a:xfrm>
            <a:off x="6794587" y="3443834"/>
            <a:ext cx="3965150" cy="1676400"/>
          </a:xfrm>
          <a:prstGeom prst="rect">
            <a:avLst/>
          </a:prstGeom>
          <a:noFill/>
        </p:spPr>
        <p:txBody>
          <a:bodyPr rtlCol="0" wrap="square">
            <a:spAutoFit/>
          </a:bodyPr>
          <a:lstStyle/>
          <a:p>
            <a:pPr indent="-285750" marL="285750">
              <a:lnSpc>
                <a:spcPct val="130000"/>
              </a:lnSpc>
              <a:buFont charset="2" panose="05000000000000000000" pitchFamily="2" typeface="Wingdings"/>
              <a:buChar char="u"/>
            </a:pPr>
            <a:r>
              <a:rPr altLang="en-US" lang="zh-CN" sz="1600">
                <a:solidFill>
                  <a:schemeClr val="tx1">
                    <a:lumMod val="75000"/>
                    <a:lumOff val="25000"/>
                  </a:schemeClr>
                </a:solidFill>
                <a:cs typeface="+mn-ea"/>
                <a:sym typeface="+mn-lt"/>
              </a:rPr>
              <a:t>请在此添加文字说明。请在此添加文字说明。请在此添加文字说明。请在此</a:t>
            </a:r>
          </a:p>
          <a:p>
            <a:pPr indent="-285750" marL="285750">
              <a:lnSpc>
                <a:spcPct val="130000"/>
              </a:lnSpc>
              <a:buFont charset="2" panose="05000000000000000000" pitchFamily="2" typeface="Wingdings"/>
              <a:buChar char="u"/>
            </a:pPr>
            <a:endParaRPr altLang="en-US" lang="zh-CN" sz="1600">
              <a:solidFill>
                <a:schemeClr val="tx1">
                  <a:lumMod val="75000"/>
                  <a:lumOff val="25000"/>
                </a:schemeClr>
              </a:solidFill>
              <a:cs typeface="+mn-ea"/>
              <a:sym typeface="+mn-lt"/>
            </a:endParaRPr>
          </a:p>
          <a:p>
            <a:pPr indent="-285750" marL="285750">
              <a:lnSpc>
                <a:spcPct val="130000"/>
              </a:lnSpc>
              <a:buFont charset="2" panose="05000000000000000000" pitchFamily="2" typeface="Wingdings"/>
              <a:buChar char="u"/>
            </a:pPr>
            <a:r>
              <a:rPr altLang="en-US" lang="zh-CN" sz="1600">
                <a:solidFill>
                  <a:schemeClr val="tx1">
                    <a:lumMod val="75000"/>
                    <a:lumOff val="25000"/>
                  </a:schemeClr>
                </a:solidFill>
                <a:cs typeface="+mn-ea"/>
                <a:sym typeface="+mn-lt"/>
              </a:rPr>
              <a:t>请在此添加文字说明。请在此添加文字说明。请在此添加文字说明。请在此</a:t>
            </a:r>
          </a:p>
        </p:txBody>
      </p:sp>
      <p:sp>
        <p:nvSpPr>
          <p:cNvPr id="6" name="TextBox 76">
            <a:extLst>
              <a:ext uri="{FF2B5EF4-FFF2-40B4-BE49-F238E27FC236}">
                <a16:creationId xmlns:a16="http://schemas.microsoft.com/office/drawing/2014/main" id="{545DC86C-6A18-4209-AB15-188F6B10C1B1}"/>
              </a:ext>
            </a:extLst>
          </p:cNvPr>
          <p:cNvSpPr txBox="1"/>
          <p:nvPr/>
        </p:nvSpPr>
        <p:spPr>
          <a:xfrm>
            <a:off x="7043968" y="2905780"/>
            <a:ext cx="1775042" cy="518160"/>
          </a:xfrm>
          <a:prstGeom prst="rect">
            <a:avLst/>
          </a:prstGeom>
          <a:noFill/>
        </p:spPr>
        <p:txBody>
          <a:bodyPr rtlCol="0" wrap="square">
            <a:spAutoFit/>
          </a:bodyPr>
          <a:lstStyle/>
          <a:p>
            <a:r>
              <a:rPr altLang="en-US" lang="zh-CN" sz="2800">
                <a:solidFill>
                  <a:schemeClr val="tx1">
                    <a:lumMod val="75000"/>
                    <a:lumOff val="25000"/>
                  </a:schemeClr>
                </a:solidFill>
                <a:cs typeface="+mn-ea"/>
                <a:sym typeface="+mn-lt"/>
              </a:rPr>
              <a:t>添加标题</a:t>
            </a:r>
          </a:p>
        </p:txBody>
      </p:sp>
      <p:sp>
        <p:nvSpPr>
          <p:cNvPr id="7" name="Rectangle 2">
            <a:extLst>
              <a:ext uri="{FF2B5EF4-FFF2-40B4-BE49-F238E27FC236}">
                <a16:creationId xmlns:a16="http://schemas.microsoft.com/office/drawing/2014/main" id="{349BC7AA-CC76-4B3A-9639-0F48DBF922E0}"/>
              </a:ext>
            </a:extLst>
          </p:cNvPr>
          <p:cNvSpPr/>
          <p:nvPr/>
        </p:nvSpPr>
        <p:spPr bwMode="auto">
          <a:xfrm>
            <a:off x="1177612" y="1918537"/>
            <a:ext cx="2214532" cy="1876335"/>
          </a:xfrm>
          <a:prstGeom prst="rect">
            <a:avLst/>
          </a:prstGeom>
          <a:solidFill>
            <a:srgbClr val="794C28"/>
          </a:solidFill>
          <a:ln cmpd="sng" w="12700">
            <a:noFill/>
            <a:miter lim="800000"/>
          </a:ln>
          <a:effectLst>
            <a:outerShdw algn="tr" blurRad="50800" dir="8100000" dist="38100" rotWithShape="0">
              <a:prstClr val="black">
                <a:alpha val="40000"/>
              </a:prstClr>
            </a:outerShdw>
          </a:effectLst>
        </p:spPr>
        <p:txBody>
          <a:bodyPr anchor="ctr"/>
          <a:lstStyle/>
          <a:p>
            <a:pPr algn="ctr"/>
            <a:endParaRPr altLang="zh-CN" lang="en-US" sz="1100">
              <a:solidFill>
                <a:schemeClr val="bg1"/>
              </a:solidFill>
              <a:cs typeface="+mn-ea"/>
              <a:sym typeface="+mn-lt"/>
            </a:endParaRPr>
          </a:p>
        </p:txBody>
      </p:sp>
      <p:sp>
        <p:nvSpPr>
          <p:cNvPr id="8" name="Rectangle 2">
            <a:extLst>
              <a:ext uri="{FF2B5EF4-FFF2-40B4-BE49-F238E27FC236}">
                <a16:creationId xmlns:a16="http://schemas.microsoft.com/office/drawing/2014/main" id="{C47A7546-78F4-4219-8C38-56C981C07E0C}"/>
              </a:ext>
            </a:extLst>
          </p:cNvPr>
          <p:cNvSpPr/>
          <p:nvPr/>
        </p:nvSpPr>
        <p:spPr bwMode="auto">
          <a:xfrm>
            <a:off x="3524808" y="1918537"/>
            <a:ext cx="2214532" cy="1876335"/>
          </a:xfrm>
          <a:prstGeom prst="rect">
            <a:avLst/>
          </a:prstGeom>
          <a:solidFill>
            <a:srgbClr val="D3A177"/>
          </a:solidFill>
          <a:ln cmpd="sng" w="12700">
            <a:noFill/>
            <a:miter lim="800000"/>
          </a:ln>
          <a:effectLst>
            <a:outerShdw algn="tr" blurRad="50800" dir="8100000" dist="38100" rotWithShape="0">
              <a:prstClr val="black">
                <a:alpha val="40000"/>
              </a:prstClr>
            </a:outerShdw>
          </a:effectLst>
        </p:spPr>
        <p:txBody>
          <a:bodyPr anchor="ctr"/>
          <a:lstStyle/>
          <a:p>
            <a:pPr algn="ctr"/>
            <a:endParaRPr altLang="zh-CN" lang="en-US" sz="1100">
              <a:solidFill>
                <a:schemeClr val="bg1"/>
              </a:solidFill>
              <a:cs typeface="+mn-ea"/>
              <a:sym typeface="+mn-lt"/>
            </a:endParaRPr>
          </a:p>
        </p:txBody>
      </p:sp>
      <p:grpSp>
        <p:nvGrpSpPr>
          <p:cNvPr id="9" name="组合 8">
            <a:extLst>
              <a:ext uri="{FF2B5EF4-FFF2-40B4-BE49-F238E27FC236}">
                <a16:creationId xmlns:a16="http://schemas.microsoft.com/office/drawing/2014/main" id="{9C90997F-C570-4F0A-91BC-080B30D41BB3}"/>
              </a:ext>
            </a:extLst>
          </p:cNvPr>
          <p:cNvGrpSpPr/>
          <p:nvPr/>
        </p:nvGrpSpPr>
        <p:grpSpPr>
          <a:xfrm>
            <a:off x="3899497" y="2251000"/>
            <a:ext cx="1371290" cy="1268997"/>
            <a:chOff x="2438399" y="4906963"/>
            <a:chExt cx="465137" cy="430213"/>
          </a:xfrm>
          <a:solidFill>
            <a:schemeClr val="bg1"/>
          </a:solidFill>
        </p:grpSpPr>
        <p:sp>
          <p:nvSpPr>
            <p:cNvPr id="10" name="Freeform 43">
              <a:extLst>
                <a:ext uri="{FF2B5EF4-FFF2-40B4-BE49-F238E27FC236}">
                  <a16:creationId xmlns:a16="http://schemas.microsoft.com/office/drawing/2014/main" id="{0516E459-A2A2-47A0-BFC0-215748C3F56A}"/>
                </a:ext>
              </a:extLst>
            </p:cNvPr>
            <p:cNvSpPr>
              <a:spLocks noEditPoints="1"/>
            </p:cNvSpPr>
            <p:nvPr/>
          </p:nvSpPr>
          <p:spPr bwMode="auto">
            <a:xfrm>
              <a:off x="2438399" y="5080001"/>
              <a:ext cx="230187" cy="231775"/>
            </a:xfrm>
            <a:custGeom>
              <a:gdLst>
                <a:gd fmla="*/ 101 w 351" name="T0"/>
                <a:gd fmla="*/ 239 h 353" name="T1"/>
                <a:gd fmla="*/ 172 w 351" name="T2"/>
                <a:gd fmla="*/ 119 h 353" name="T3"/>
                <a:gd fmla="*/ 234 w 351" name="T4"/>
                <a:gd fmla="*/ 151 h 353" name="T5"/>
                <a:gd fmla="*/ 188 w 351" name="T6"/>
                <a:gd fmla="*/ 0 h 353" name="T7"/>
                <a:gd fmla="*/ 1 w 351" name="T8"/>
                <a:gd fmla="*/ 31 h 353" name="T9"/>
                <a:gd fmla="*/ 56 w 351" name="T10"/>
                <a:gd fmla="*/ 60 h 353" name="T11"/>
                <a:gd fmla="*/ 14 w 351" name="T12"/>
                <a:gd fmla="*/ 123 h 353" name="T13"/>
                <a:gd fmla="*/ 29 w 351" name="T14"/>
                <a:gd fmla="*/ 201 h 353" name="T15"/>
                <a:gd fmla="*/ 120 w 351" name="T16"/>
                <a:gd fmla="*/ 332 h 353" name="T17"/>
                <a:gd fmla="*/ 101 w 351" name="T18"/>
                <a:gd fmla="*/ 239 h 353" name="T19"/>
                <a:gd fmla="*/ 334 w 351" name="T20"/>
                <a:gd fmla="*/ 214 h 353" name="T21"/>
                <a:gd fmla="*/ 334 w 351" name="T22"/>
                <a:gd fmla="*/ 214 h 353" name="T23"/>
                <a:gd fmla="*/ 132 w 351" name="T24"/>
                <a:gd fmla="*/ 221 h 353" name="T25"/>
                <a:gd fmla="*/ 125 w 351" name="T26"/>
                <a:gd fmla="*/ 282 h 353" name="T27"/>
                <a:gd fmla="*/ 144 w 351" name="T28"/>
                <a:gd fmla="*/ 340 h 353" name="T29"/>
                <a:gd fmla="*/ 185 w 351" name="T30"/>
                <a:gd fmla="*/ 353 h 353" name="T31"/>
                <a:gd fmla="*/ 351 w 351" name="T32"/>
                <a:gd fmla="*/ 345 h 353" name="T33"/>
                <a:gd fmla="*/ 334 w 351" name="T34"/>
                <a:gd fmla="*/ 214 h 3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3" w="351">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400">
                <a:solidFill>
                  <a:schemeClr val="bg1"/>
                </a:solidFill>
                <a:cs typeface="+mn-ea"/>
                <a:sym typeface="+mn-lt"/>
              </a:endParaRPr>
            </a:p>
          </p:txBody>
        </p:sp>
        <p:sp>
          <p:nvSpPr>
            <p:cNvPr id="11" name="Freeform 44">
              <a:extLst>
                <a:ext uri="{FF2B5EF4-FFF2-40B4-BE49-F238E27FC236}">
                  <a16:creationId xmlns:a16="http://schemas.microsoft.com/office/drawing/2014/main" id="{1178949A-FEED-429C-A523-7DB898C8551D}"/>
                </a:ext>
              </a:extLst>
            </p:cNvPr>
            <p:cNvSpPr>
              <a:spLocks noEditPoints="1"/>
            </p:cNvSpPr>
            <p:nvPr/>
          </p:nvSpPr>
          <p:spPr bwMode="auto">
            <a:xfrm>
              <a:off x="2522537" y="4906963"/>
              <a:ext cx="295275" cy="161925"/>
            </a:xfrm>
            <a:custGeom>
              <a:gdLst>
                <a:gd fmla="*/ 222 w 450" name="T0"/>
                <a:gd fmla="*/ 42 h 247" name="T1"/>
                <a:gd fmla="*/ 285 w 450" name="T2"/>
                <a:gd fmla="*/ 170 h 247" name="T3"/>
                <a:gd fmla="*/ 226 w 450" name="T4"/>
                <a:gd fmla="*/ 202 h 247" name="T5"/>
                <a:gd fmla="*/ 401 w 450" name="T6"/>
                <a:gd fmla="*/ 226 h 247" name="T7"/>
                <a:gd fmla="*/ 450 w 450" name="T8"/>
                <a:gd fmla="*/ 81 h 247" name="T9"/>
                <a:gd fmla="*/ 397 w 450" name="T10"/>
                <a:gd fmla="*/ 110 h 247" name="T11"/>
                <a:gd fmla="*/ 366 w 450" name="T12"/>
                <a:gd fmla="*/ 38 h 247" name="T13"/>
                <a:gd fmla="*/ 293 w 450" name="T14"/>
                <a:gd fmla="*/ 5 h 247" name="T15"/>
                <a:gd fmla="*/ 134 w 450" name="T16"/>
                <a:gd fmla="*/ 3 h 247" name="T17"/>
                <a:gd fmla="*/ 222 w 450" name="T18"/>
                <a:gd fmla="*/ 42 h 247" name="T19"/>
                <a:gd fmla="*/ 119 w 450" name="T20"/>
                <a:gd fmla="*/ 247 h 247" name="T21"/>
                <a:gd fmla="*/ 119 w 450" name="T22"/>
                <a:gd fmla="*/ 247 h 247" name="T23"/>
                <a:gd fmla="*/ 221 w 450" name="T24"/>
                <a:gd fmla="*/ 78 h 247" name="T25"/>
                <a:gd fmla="*/ 173 w 450" name="T26"/>
                <a:gd fmla="*/ 37 h 247" name="T27"/>
                <a:gd fmla="*/ 115 w 450" name="T28"/>
                <a:gd fmla="*/ 18 h 247" name="T29"/>
                <a:gd fmla="*/ 82 w 450" name="T30"/>
                <a:gd fmla="*/ 44 h 247" name="T31"/>
                <a:gd fmla="*/ 0 w 450" name="T32"/>
                <a:gd fmla="*/ 185 h 247" name="T33"/>
                <a:gd fmla="*/ 119 w 450" name="T34"/>
                <a:gd fmla="*/ 247 h 24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6" w="450">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400">
                <a:solidFill>
                  <a:schemeClr val="bg1"/>
                </a:solidFill>
                <a:cs typeface="+mn-ea"/>
                <a:sym typeface="+mn-lt"/>
              </a:endParaRPr>
            </a:p>
          </p:txBody>
        </p:sp>
        <p:sp>
          <p:nvSpPr>
            <p:cNvPr id="12" name="Freeform 45">
              <a:extLst>
                <a:ext uri="{FF2B5EF4-FFF2-40B4-BE49-F238E27FC236}">
                  <a16:creationId xmlns:a16="http://schemas.microsoft.com/office/drawing/2014/main" id="{B6B9A803-FE76-4E0C-BF1C-80CC3A7E06E1}"/>
                </a:ext>
              </a:extLst>
            </p:cNvPr>
            <p:cNvSpPr>
              <a:spLocks noEditPoints="1"/>
            </p:cNvSpPr>
            <p:nvPr/>
          </p:nvSpPr>
          <p:spPr bwMode="auto">
            <a:xfrm>
              <a:off x="2692399" y="5038726"/>
              <a:ext cx="211137" cy="298450"/>
            </a:xfrm>
            <a:custGeom>
              <a:gdLst>
                <a:gd fmla="*/ 256 w 324" name="T0"/>
                <a:gd fmla="*/ 262 h 453" name="T1"/>
                <a:gd fmla="*/ 114 w 324" name="T2"/>
                <a:gd fmla="*/ 265 h 453" name="T3"/>
                <a:gd fmla="*/ 105 w 324" name="T4"/>
                <a:gd fmla="*/ 198 h 453" name="T5"/>
                <a:gd fmla="*/ 0 w 324" name="T6"/>
                <a:gd fmla="*/ 331 h 453" name="T7"/>
                <a:gd fmla="*/ 137 w 324" name="T8"/>
                <a:gd fmla="*/ 453 h 453" name="T9"/>
                <a:gd fmla="*/ 130 w 324" name="T10"/>
                <a:gd fmla="*/ 392 h 453" name="T11"/>
                <a:gd fmla="*/ 207 w 324" name="T12"/>
                <a:gd fmla="*/ 394 h 453" name="T13"/>
                <a:gd fmla="*/ 265 w 324" name="T14"/>
                <a:gd fmla="*/ 341 h 453" name="T15"/>
                <a:gd fmla="*/ 324 w 324" name="T16"/>
                <a:gd fmla="*/ 198 h 453" name="T17"/>
                <a:gd fmla="*/ 256 w 324" name="T18"/>
                <a:gd fmla="*/ 262 h 453" name="T19"/>
                <a:gd fmla="*/ 102 w 324" name="T20"/>
                <a:gd fmla="*/ 82 h 453" name="T21"/>
                <a:gd fmla="*/ 102 w 324" name="T22"/>
                <a:gd fmla="*/ 82 h 453" name="T23"/>
                <a:gd fmla="*/ 223 w 324" name="T24"/>
                <a:gd fmla="*/ 246 h 453" name="T25"/>
                <a:gd fmla="*/ 279 w 324" name="T26"/>
                <a:gd fmla="*/ 219 h 453" name="T27"/>
                <a:gd fmla="*/ 317 w 324" name="T28"/>
                <a:gd fmla="*/ 174 h 453" name="T29"/>
                <a:gd fmla="*/ 305 w 324" name="T30"/>
                <a:gd fmla="*/ 134 h 453" name="T31"/>
                <a:gd fmla="*/ 203 w 324" name="T32"/>
                <a:gd fmla="*/ 0 h 453" name="T33"/>
                <a:gd fmla="*/ 102 w 324" name="T34"/>
                <a:gd fmla="*/ 82 h 4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324">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400">
                <a:solidFill>
                  <a:schemeClr val="bg1"/>
                </a:solidFill>
                <a:cs typeface="+mn-ea"/>
                <a:sym typeface="+mn-lt"/>
              </a:endParaRPr>
            </a:p>
          </p:txBody>
        </p:sp>
      </p:grpSp>
      <p:grpSp>
        <p:nvGrpSpPr>
          <p:cNvPr id="13" name="组合 12">
            <a:extLst>
              <a:ext uri="{FF2B5EF4-FFF2-40B4-BE49-F238E27FC236}">
                <a16:creationId xmlns:a16="http://schemas.microsoft.com/office/drawing/2014/main" id="{CAF08083-F7A8-4F57-8864-D8CBA4B9B3BB}"/>
              </a:ext>
            </a:extLst>
          </p:cNvPr>
          <p:cNvGrpSpPr/>
          <p:nvPr/>
        </p:nvGrpSpPr>
        <p:grpSpPr>
          <a:xfrm>
            <a:off x="4052944" y="4425429"/>
            <a:ext cx="1034483" cy="1034483"/>
            <a:chOff x="6264276" y="5265739"/>
            <a:chExt cx="333375" cy="333375"/>
          </a:xfrm>
          <a:solidFill>
            <a:schemeClr val="bg1"/>
          </a:solidFill>
        </p:grpSpPr>
        <p:sp>
          <p:nvSpPr>
            <p:cNvPr id="14" name="Freeform 816">
              <a:extLst>
                <a:ext uri="{FF2B5EF4-FFF2-40B4-BE49-F238E27FC236}">
                  <a16:creationId xmlns:a16="http://schemas.microsoft.com/office/drawing/2014/main" id="{01069CE9-D028-47C4-8C3A-66C3917EF575}"/>
                </a:ext>
              </a:extLst>
            </p:cNvPr>
            <p:cNvSpPr/>
            <p:nvPr/>
          </p:nvSpPr>
          <p:spPr bwMode="auto">
            <a:xfrm>
              <a:off x="6315076" y="5478464"/>
              <a:ext cx="106363" cy="120650"/>
            </a:xfrm>
            <a:custGeom>
              <a:gdLst>
                <a:gd fmla="*/ 0 w 92" name="T0"/>
                <a:gd fmla="*/ 0 h 104" name="T1"/>
                <a:gd fmla="*/ 18 w 92" name="T2"/>
                <a:gd fmla="*/ 24 h 104" name="T3"/>
                <a:gd fmla="*/ 18 w 92" name="T4"/>
                <a:gd fmla="*/ 89 h 104" name="T5"/>
                <a:gd fmla="*/ 33 w 92" name="T6"/>
                <a:gd fmla="*/ 104 h 104" name="T7"/>
                <a:gd fmla="*/ 76 w 92" name="T8"/>
                <a:gd fmla="*/ 104 h 104" name="T9"/>
                <a:gd fmla="*/ 92 w 92" name="T10"/>
                <a:gd fmla="*/ 89 h 104" name="T11"/>
                <a:gd fmla="*/ 74 w 92" name="T12"/>
                <a:gd fmla="*/ 24 h 104" name="T13"/>
                <a:gd fmla="*/ 84 w 92" name="T14"/>
                <a:gd fmla="*/ 9 h 104" name="T15"/>
                <a:gd fmla="*/ 22 w 92" name="T16"/>
                <a:gd fmla="*/ 2 h 104" name="T17"/>
                <a:gd fmla="*/ 0 w 92" name="T18"/>
                <a:gd fmla="*/ 0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92">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cs typeface="+mn-ea"/>
                <a:sym typeface="+mn-lt"/>
              </a:endParaRPr>
            </a:p>
          </p:txBody>
        </p:sp>
        <p:sp>
          <p:nvSpPr>
            <p:cNvPr id="15" name="Freeform 817">
              <a:extLst>
                <a:ext uri="{FF2B5EF4-FFF2-40B4-BE49-F238E27FC236}">
                  <a16:creationId xmlns:a16="http://schemas.microsoft.com/office/drawing/2014/main" id="{FE546BD3-15FF-4C6D-9680-F17FE3EA775E}"/>
                </a:ext>
              </a:extLst>
            </p:cNvPr>
            <p:cNvSpPr/>
            <p:nvPr/>
          </p:nvSpPr>
          <p:spPr bwMode="auto">
            <a:xfrm>
              <a:off x="6369051" y="5265739"/>
              <a:ext cx="228600" cy="254000"/>
            </a:xfrm>
            <a:custGeom>
              <a:gdLst>
                <a:gd fmla="*/ 0 w 198" name="T0"/>
                <a:gd fmla="*/ 160 h 219" name="T1"/>
                <a:gd fmla="*/ 198 w 198" name="T2"/>
                <a:gd fmla="*/ 219 h 219" name="T3"/>
                <a:gd fmla="*/ 198 w 198" name="T4"/>
                <a:gd fmla="*/ 0 h 219" name="T5"/>
                <a:gd fmla="*/ 0 w 198" name="T6"/>
                <a:gd fmla="*/ 59 h 219" name="T7"/>
                <a:gd fmla="*/ 0 w 198" name="T8"/>
                <a:gd fmla="*/ 160 h 219" name="T9"/>
              </a:gdLst>
              <a:cxnLst>
                <a:cxn ang="0">
                  <a:pos x="T0" y="T1"/>
                </a:cxn>
                <a:cxn ang="0">
                  <a:pos x="T2" y="T3"/>
                </a:cxn>
                <a:cxn ang="0">
                  <a:pos x="T4" y="T5"/>
                </a:cxn>
                <a:cxn ang="0">
                  <a:pos x="T6" y="T7"/>
                </a:cxn>
                <a:cxn ang="0">
                  <a:pos x="T8" y="T9"/>
                </a:cxn>
              </a:cxnLst>
              <a:rect b="b" l="0" r="r" t="0"/>
              <a:pathLst>
                <a:path h="219" w="198">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cs typeface="+mn-ea"/>
                <a:sym typeface="+mn-lt"/>
              </a:endParaRPr>
            </a:p>
          </p:txBody>
        </p:sp>
        <p:sp>
          <p:nvSpPr>
            <p:cNvPr id="16" name="Freeform 818">
              <a:extLst>
                <a:ext uri="{FF2B5EF4-FFF2-40B4-BE49-F238E27FC236}">
                  <a16:creationId xmlns:a16="http://schemas.microsoft.com/office/drawing/2014/main" id="{61BD8B63-6EC2-46A2-90F7-F05E6BAD9D55}"/>
                </a:ext>
              </a:extLst>
            </p:cNvPr>
            <p:cNvSpPr/>
            <p:nvPr/>
          </p:nvSpPr>
          <p:spPr bwMode="auto">
            <a:xfrm>
              <a:off x="6264276" y="5335589"/>
              <a:ext cx="66675" cy="114300"/>
            </a:xfrm>
            <a:custGeom>
              <a:gdLst>
                <a:gd fmla="*/ 57 w 57" name="T0"/>
                <a:gd fmla="*/ 98 h 98" name="T1"/>
                <a:gd fmla="*/ 57 w 57" name="T2"/>
                <a:gd fmla="*/ 0 h 98" name="T3"/>
                <a:gd fmla="*/ 0 w 57" name="T4"/>
                <a:gd fmla="*/ 49 h 98" name="T5"/>
                <a:gd fmla="*/ 57 w 57" name="T6"/>
                <a:gd fmla="*/ 98 h 98" name="T7"/>
              </a:gdLst>
              <a:cxnLst>
                <a:cxn ang="0">
                  <a:pos x="T0" y="T1"/>
                </a:cxn>
                <a:cxn ang="0">
                  <a:pos x="T2" y="T3"/>
                </a:cxn>
                <a:cxn ang="0">
                  <a:pos x="T4" y="T5"/>
                </a:cxn>
                <a:cxn ang="0">
                  <a:pos x="T6" y="T7"/>
                </a:cxn>
              </a:cxnLst>
              <a:rect b="b" l="0" r="r" t="0"/>
              <a:pathLst>
                <a:path h="98" w="57">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cs typeface="+mn-ea"/>
                <a:sym typeface="+mn-lt"/>
              </a:endParaRPr>
            </a:p>
          </p:txBody>
        </p:sp>
      </p:grpSp>
      <p:sp>
        <p:nvSpPr>
          <p:cNvPr id="17" name="Freeform 541">
            <a:extLst>
              <a:ext uri="{FF2B5EF4-FFF2-40B4-BE49-F238E27FC236}">
                <a16:creationId xmlns:a16="http://schemas.microsoft.com/office/drawing/2014/main" id="{05712202-ED51-4CF3-930C-C2B2C17FD523}"/>
              </a:ext>
            </a:extLst>
          </p:cNvPr>
          <p:cNvSpPr>
            <a:spLocks noEditPoints="1"/>
          </p:cNvSpPr>
          <p:nvPr/>
        </p:nvSpPr>
        <p:spPr bwMode="auto">
          <a:xfrm>
            <a:off x="1829816" y="2251000"/>
            <a:ext cx="910121" cy="1209653"/>
          </a:xfrm>
          <a:custGeom>
            <a:gdLst>
              <a:gd fmla="*/ 188 w 216" name="T0"/>
              <a:gd fmla="*/ 126 h 288" name="T1"/>
              <a:gd fmla="*/ 188 w 216" name="T2"/>
              <a:gd fmla="*/ 79 h 288" name="T3"/>
              <a:gd fmla="*/ 109 w 216" name="T4"/>
              <a:gd fmla="*/ 0 h 288" name="T5"/>
              <a:gd fmla="*/ 108 w 216" name="T6"/>
              <a:gd fmla="*/ 0 h 288" name="T7"/>
              <a:gd fmla="*/ 106 w 216" name="T8"/>
              <a:gd fmla="*/ 0 h 288" name="T9"/>
              <a:gd fmla="*/ 28 w 216" name="T10"/>
              <a:gd fmla="*/ 79 h 288" name="T11"/>
              <a:gd fmla="*/ 28 w 216" name="T12"/>
              <a:gd fmla="*/ 126 h 288" name="T13"/>
              <a:gd fmla="*/ 0 w 216" name="T14"/>
              <a:gd fmla="*/ 126 h 288" name="T15"/>
              <a:gd fmla="*/ 0 w 216" name="T16"/>
              <a:gd fmla="*/ 288 h 288" name="T17"/>
              <a:gd fmla="*/ 216 w 216" name="T18"/>
              <a:gd fmla="*/ 288 h 288" name="T19"/>
              <a:gd fmla="*/ 216 w 216" name="T20"/>
              <a:gd fmla="*/ 126 h 288" name="T21"/>
              <a:gd fmla="*/ 188 w 216" name="T22"/>
              <a:gd fmla="*/ 126 h 288" name="T23"/>
              <a:gd fmla="*/ 133 w 216" name="T24"/>
              <a:gd fmla="*/ 259 h 288" name="T25"/>
              <a:gd fmla="*/ 84 w 216" name="T26"/>
              <a:gd fmla="*/ 259 h 288" name="T27"/>
              <a:gd fmla="*/ 96 w 216" name="T28"/>
              <a:gd fmla="*/ 206 h 288" name="T29"/>
              <a:gd fmla="*/ 84 w 216" name="T30"/>
              <a:gd fmla="*/ 185 h 288" name="T31"/>
              <a:gd fmla="*/ 108 w 216" name="T32"/>
              <a:gd fmla="*/ 161 h 288" name="T33"/>
              <a:gd fmla="*/ 133 w 216" name="T34"/>
              <a:gd fmla="*/ 185 h 288" name="T35"/>
              <a:gd fmla="*/ 120 w 216" name="T36"/>
              <a:gd fmla="*/ 206 h 288" name="T37"/>
              <a:gd fmla="*/ 133 w 216" name="T38"/>
              <a:gd fmla="*/ 259 h 288" name="T39"/>
              <a:gd fmla="*/ 148 w 216" name="T40"/>
              <a:gd fmla="*/ 126 h 288" name="T41"/>
              <a:gd fmla="*/ 67 w 216" name="T42"/>
              <a:gd fmla="*/ 126 h 288" name="T43"/>
              <a:gd fmla="*/ 67 w 216" name="T44"/>
              <a:gd fmla="*/ 79 h 288" name="T45"/>
              <a:gd fmla="*/ 106 w 216" name="T46"/>
              <a:gd fmla="*/ 40 h 288" name="T47"/>
              <a:gd fmla="*/ 108 w 216" name="T48"/>
              <a:gd fmla="*/ 40 h 288" name="T49"/>
              <a:gd fmla="*/ 109 w 216" name="T50"/>
              <a:gd fmla="*/ 40 h 288" name="T51"/>
              <a:gd fmla="*/ 148 w 216" name="T52"/>
              <a:gd fmla="*/ 79 h 288" name="T53"/>
              <a:gd fmla="*/ 148 w 216" name="T54"/>
              <a:gd fmla="*/ 126 h 28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88" w="216">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2">
                  <a:lumMod val="25000"/>
                </a:schemeClr>
              </a:solidFill>
              <a:cs typeface="+mn-ea"/>
              <a:sym typeface="+mn-lt"/>
            </a:endParaRPr>
          </a:p>
        </p:txBody>
      </p:sp>
      <p:grpSp>
        <p:nvGrpSpPr>
          <p:cNvPr id="18" name="그룹 131">
            <a:extLst>
              <a:ext uri="{FF2B5EF4-FFF2-40B4-BE49-F238E27FC236}">
                <a16:creationId xmlns:a16="http://schemas.microsoft.com/office/drawing/2014/main" id="{80F3FF2B-B96A-45B6-AD2B-82AA595F6D79}"/>
              </a:ext>
            </a:extLst>
          </p:cNvPr>
          <p:cNvGrpSpPr/>
          <p:nvPr/>
        </p:nvGrpSpPr>
        <p:grpSpPr>
          <a:xfrm>
            <a:off x="7112339" y="1947021"/>
            <a:ext cx="819150" cy="814388"/>
            <a:chExt cx="977900" cy="971550"/>
          </a:xfrm>
          <a:solidFill>
            <a:srgbClr val="794C28"/>
          </a:solidFill>
        </p:grpSpPr>
        <p:sp>
          <p:nvSpPr>
            <p:cNvPr id="19" name="Freeform 82">
              <a:extLst>
                <a:ext uri="{FF2B5EF4-FFF2-40B4-BE49-F238E27FC236}">
                  <a16:creationId xmlns:a16="http://schemas.microsoft.com/office/drawing/2014/main" id="{F4ABDD5C-8289-40E1-8588-B725D93B9423}"/>
                </a:ext>
              </a:extLst>
            </p:cNvPr>
            <p:cNvSpPr>
              <a:spLocks noEditPoints="1"/>
            </p:cNvSpPr>
            <p:nvPr/>
          </p:nvSpPr>
          <p:spPr bwMode="auto">
            <a:xfrm>
              <a:off x="0" y="0"/>
              <a:ext cx="977900" cy="971550"/>
            </a:xfrm>
            <a:custGeom>
              <a:gdLst>
                <a:gd fmla="*/ 14358589 w 3695" name="T0"/>
                <a:gd fmla="*/ 110606946 h 3672" name="T1"/>
                <a:gd fmla="*/ 14008451 w 3695" name="T2"/>
                <a:gd fmla="*/ 241935000 h 3672" name="T3"/>
                <a:gd fmla="*/ 14358589 w 3695" name="T4"/>
                <a:gd fmla="*/ 242845167 h 3672" name="T5"/>
                <a:gd fmla="*/ 15269267 w 3695" name="T6"/>
                <a:gd fmla="*/ 243194946 h 3672" name="T7"/>
                <a:gd fmla="*/ 244237340 w 3695" name="T8"/>
                <a:gd fmla="*/ 243125096 h 3672" name="T9"/>
                <a:gd fmla="*/ 244797614 w 3695" name="T10"/>
                <a:gd fmla="*/ 242285044 h 3672" name="T11"/>
                <a:gd fmla="*/ 244657612 w 3695" name="T12"/>
                <a:gd fmla="*/ 111236919 h 3672" name="T13"/>
                <a:gd fmla="*/ 243536798 w 3695" name="T14"/>
                <a:gd fmla="*/ 110256902 h 3672" name="T15"/>
                <a:gd fmla="*/ 95817791 w 3695" name="T16"/>
                <a:gd fmla="*/ 70115 h 3672" name="T17"/>
                <a:gd fmla="*/ 100160514 w 3695" name="T18"/>
                <a:gd fmla="*/ 2030148 h 3672" name="T19"/>
                <a:gd fmla="*/ 101981605 w 3695" name="T20"/>
                <a:gd fmla="*/ 6020329 h 3672" name="T21"/>
                <a:gd fmla="*/ 101070927 w 3695" name="T22"/>
                <a:gd fmla="*/ 10710598 h 3672" name="T23"/>
                <a:gd fmla="*/ 100020247 w 3695" name="T24"/>
                <a:gd fmla="*/ 13650912 h 3672" name="T25"/>
                <a:gd fmla="*/ 99599975 w 3695" name="T26"/>
                <a:gd fmla="*/ 18411031 h 3672" name="T27"/>
                <a:gd fmla="*/ 101631202 w 3695" name="T28"/>
                <a:gd fmla="*/ 23661423 h 3672" name="T29"/>
                <a:gd fmla="*/ 105903791 w 3695" name="T30"/>
                <a:gd fmla="*/ 27651604 h 3672" name="T31"/>
                <a:gd fmla="*/ 113608426 w 3695" name="T32"/>
                <a:gd fmla="*/ 31921979 h 3672" name="T33"/>
                <a:gd fmla="*/ 123484554 w 3695" name="T34"/>
                <a:gd fmla="*/ 35002258 h 3672" name="T35"/>
                <a:gd fmla="*/ 137493005 w 3695" name="T36"/>
                <a:gd fmla="*/ 37312335 h 3672" name="T37"/>
                <a:gd fmla="*/ 155003369 w 3695" name="T38"/>
                <a:gd fmla="*/ 38572281 h 3672" name="T39"/>
                <a:gd fmla="*/ 172724135 w 3695" name="T40"/>
                <a:gd fmla="*/ 40112421 h 3672" name="T41"/>
                <a:gd fmla="*/ 187152857 w 3695" name="T42"/>
                <a:gd fmla="*/ 43542744 h 3672" name="T43"/>
                <a:gd fmla="*/ 198359671 w 3695" name="T44"/>
                <a:gd fmla="*/ 48723021 h 3672" name="T45"/>
                <a:gd fmla="*/ 206344310 w 3695" name="T46"/>
                <a:gd fmla="*/ 55793481 h 3672" name="T47"/>
                <a:gd fmla="*/ 211177439 w 3695" name="T48"/>
                <a:gd fmla="*/ 64823975 h 3672" name="T49"/>
                <a:gd fmla="*/ 212368121 w 3695" name="T50"/>
                <a:gd fmla="*/ 75604688 h 3672" name="T51"/>
                <a:gd fmla="*/ 209356348 w 3695" name="T52"/>
                <a:gd fmla="*/ 87575496 h 3672" name="T53"/>
                <a:gd fmla="*/ 243536798 w 3695" name="T54"/>
                <a:gd fmla="*/ 96395910 h 3672" name="T55"/>
                <a:gd fmla="*/ 250471022 w 3695" name="T56"/>
                <a:gd fmla="*/ 98076015 h 3672" name="T57"/>
                <a:gd fmla="*/ 255864161 w 3695" name="T58"/>
                <a:gd fmla="*/ 102766283 h 3672" name="T59"/>
                <a:gd fmla="*/ 258666062 w 3695" name="T60"/>
                <a:gd fmla="*/ 109276885 h 3672" name="T61"/>
                <a:gd fmla="*/ 258666062 w 3695" name="T62"/>
                <a:gd fmla="*/ 244385042 h 3672" name="T63"/>
                <a:gd fmla="*/ 255934294 w 3695" name="T64"/>
                <a:gd fmla="*/ 250825529 h 3672" name="T65"/>
                <a:gd fmla="*/ 250471022 w 3695" name="T66"/>
                <a:gd fmla="*/ 255445948 h 3672" name="T67"/>
                <a:gd fmla="*/ 243536798 w 3695" name="T68"/>
                <a:gd fmla="*/ 257055937 h 3672" name="T69"/>
                <a:gd fmla="*/ 10436403 w 3695" name="T70"/>
                <a:gd fmla="*/ 256286000 h 3672" name="T71"/>
                <a:gd fmla="*/ 4482725 w 3695" name="T72"/>
                <a:gd fmla="*/ 252715712 h 3672" name="T73"/>
                <a:gd fmla="*/ 770411 w 3695" name="T74"/>
                <a:gd fmla="*/ 246835348 h 3672" name="T75"/>
                <a:gd fmla="*/ 0 w 3695" name="T76"/>
                <a:gd fmla="*/ 111726927 h 3672" name="T77"/>
                <a:gd fmla="*/ 1681088 w 3695" name="T78"/>
                <a:gd fmla="*/ 104656467 h 3672" name="T79"/>
                <a:gd fmla="*/ 6233682 w 3695" name="T80"/>
                <a:gd fmla="*/ 99336225 h 3672" name="T81"/>
                <a:gd fmla="*/ 12817768 w 3695" name="T82"/>
                <a:gd fmla="*/ 96535875 h 3672" name="T83"/>
                <a:gd fmla="*/ 188833946 w 3695" name="T84"/>
                <a:gd fmla="*/ 95695823 h 3672" name="T85"/>
                <a:gd fmla="*/ 191355313 w 3695" name="T86"/>
                <a:gd fmla="*/ 92265765 h 3672" name="T87"/>
                <a:gd fmla="*/ 194787358 w 3695" name="T88"/>
                <a:gd fmla="*/ 86385400 h 3672" name="T89"/>
                <a:gd fmla="*/ 197589260 w 3695" name="T90"/>
                <a:gd fmla="*/ 79244825 h 3672" name="T91"/>
                <a:gd fmla="*/ 198359671 w 3695" name="T92"/>
                <a:gd fmla="*/ 71894435 h 3672" name="T93"/>
                <a:gd fmla="*/ 195978306 w 3695" name="T94"/>
                <a:gd fmla="*/ 65034054 h 3672" name="T95"/>
                <a:gd fmla="*/ 189604356 w 3695" name="T96"/>
                <a:gd fmla="*/ 59713812 h 3672" name="T97"/>
                <a:gd fmla="*/ 179378089 w 3695" name="T98"/>
                <a:gd fmla="*/ 55653517 h 3672" name="T99"/>
                <a:gd fmla="*/ 165579775 w 3695" name="T100"/>
                <a:gd fmla="*/ 53203210 h 3672" name="T101"/>
                <a:gd fmla="*/ 147368868 w 3695" name="T102"/>
                <a:gd fmla="*/ 52083229 h 3672" name="T103"/>
                <a:gd fmla="*/ 128387551 w 3695" name="T104"/>
                <a:gd fmla="*/ 49913117 h 3672" name="T105"/>
                <a:gd fmla="*/ 112838015 w 3695" name="T106"/>
                <a:gd fmla="*/ 46272979 h 3672" name="T107"/>
                <a:gd fmla="*/ 100650655 w 3695" name="T108"/>
                <a:gd fmla="*/ 41022588 h 3672" name="T109"/>
                <a:gd fmla="*/ 91965474 w 3695" name="T110"/>
                <a:gd fmla="*/ 34232056 h 3672" name="T111"/>
                <a:gd fmla="*/ 86922474 w 3695" name="T112"/>
                <a:gd fmla="*/ 26321544 h 3672" name="T113"/>
                <a:gd fmla="*/ 85241386 w 3695" name="T114"/>
                <a:gd fmla="*/ 18481146 h 3672" name="T115"/>
                <a:gd fmla="*/ 86011797 w 3695" name="T116"/>
                <a:gd fmla="*/ 10640748 h 3672" name="T117"/>
                <a:gd fmla="*/ 88253159 w 3695" name="T118"/>
                <a:gd fmla="*/ 4830233 h 3672" name="T119"/>
                <a:gd fmla="*/ 91475068 w 3695" name="T120"/>
                <a:gd fmla="*/ 910167 h 3672"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3695" name="T183"/>
                <a:gd fmla="*/ 0 h 3672" name="T184"/>
                <a:gd fmla="*/ 3695 w 3695" name="T185"/>
                <a:gd fmla="*/ 3672 h 3672"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3672" w="3695">
                  <a:moveTo>
                    <a:pt x="218" y="1575"/>
                  </a:moveTo>
                  <a:lnTo>
                    <a:pt x="210" y="1577"/>
                  </a:lnTo>
                  <a:lnTo>
                    <a:pt x="205" y="1580"/>
                  </a:lnTo>
                  <a:lnTo>
                    <a:pt x="201" y="1587"/>
                  </a:lnTo>
                  <a:lnTo>
                    <a:pt x="200" y="1596"/>
                  </a:lnTo>
                  <a:lnTo>
                    <a:pt x="200" y="3456"/>
                  </a:lnTo>
                  <a:lnTo>
                    <a:pt x="201" y="3461"/>
                  </a:lnTo>
                  <a:lnTo>
                    <a:pt x="203" y="3466"/>
                  </a:lnTo>
                  <a:lnTo>
                    <a:pt x="205" y="3469"/>
                  </a:lnTo>
                  <a:lnTo>
                    <a:pt x="208" y="3473"/>
                  </a:lnTo>
                  <a:lnTo>
                    <a:pt x="213" y="3474"/>
                  </a:lnTo>
                  <a:lnTo>
                    <a:pt x="218" y="3474"/>
                  </a:lnTo>
                  <a:lnTo>
                    <a:pt x="3477" y="3474"/>
                  </a:lnTo>
                  <a:lnTo>
                    <a:pt x="3482" y="3474"/>
                  </a:lnTo>
                  <a:lnTo>
                    <a:pt x="3487" y="3473"/>
                  </a:lnTo>
                  <a:lnTo>
                    <a:pt x="3490" y="3469"/>
                  </a:lnTo>
                  <a:lnTo>
                    <a:pt x="3493" y="3466"/>
                  </a:lnTo>
                  <a:lnTo>
                    <a:pt x="3495" y="3461"/>
                  </a:lnTo>
                  <a:lnTo>
                    <a:pt x="3495" y="3456"/>
                  </a:lnTo>
                  <a:lnTo>
                    <a:pt x="3495" y="1596"/>
                  </a:lnTo>
                  <a:lnTo>
                    <a:pt x="3493" y="1589"/>
                  </a:lnTo>
                  <a:lnTo>
                    <a:pt x="3489" y="1583"/>
                  </a:lnTo>
                  <a:lnTo>
                    <a:pt x="3482" y="1577"/>
                  </a:lnTo>
                  <a:lnTo>
                    <a:pt x="3477" y="1575"/>
                  </a:lnTo>
                  <a:lnTo>
                    <a:pt x="218" y="1575"/>
                  </a:lnTo>
                  <a:close/>
                  <a:moveTo>
                    <a:pt x="1347" y="0"/>
                  </a:moveTo>
                  <a:lnTo>
                    <a:pt x="1368" y="1"/>
                  </a:lnTo>
                  <a:lnTo>
                    <a:pt x="1391" y="7"/>
                  </a:lnTo>
                  <a:lnTo>
                    <a:pt x="1413" y="17"/>
                  </a:lnTo>
                  <a:lnTo>
                    <a:pt x="1430" y="29"/>
                  </a:lnTo>
                  <a:lnTo>
                    <a:pt x="1442" y="46"/>
                  </a:lnTo>
                  <a:lnTo>
                    <a:pt x="1451" y="66"/>
                  </a:lnTo>
                  <a:lnTo>
                    <a:pt x="1456" y="86"/>
                  </a:lnTo>
                  <a:lnTo>
                    <a:pt x="1456" y="109"/>
                  </a:lnTo>
                  <a:lnTo>
                    <a:pt x="1451" y="131"/>
                  </a:lnTo>
                  <a:lnTo>
                    <a:pt x="1443" y="153"/>
                  </a:lnTo>
                  <a:lnTo>
                    <a:pt x="1438" y="164"/>
                  </a:lnTo>
                  <a:lnTo>
                    <a:pt x="1433" y="178"/>
                  </a:lnTo>
                  <a:lnTo>
                    <a:pt x="1428" y="195"/>
                  </a:lnTo>
                  <a:lnTo>
                    <a:pt x="1423" y="214"/>
                  </a:lnTo>
                  <a:lnTo>
                    <a:pt x="1421" y="237"/>
                  </a:lnTo>
                  <a:lnTo>
                    <a:pt x="1422" y="263"/>
                  </a:lnTo>
                  <a:lnTo>
                    <a:pt x="1428" y="290"/>
                  </a:lnTo>
                  <a:lnTo>
                    <a:pt x="1440" y="319"/>
                  </a:lnTo>
                  <a:lnTo>
                    <a:pt x="1451" y="338"/>
                  </a:lnTo>
                  <a:lnTo>
                    <a:pt x="1467" y="357"/>
                  </a:lnTo>
                  <a:lnTo>
                    <a:pt x="1487" y="375"/>
                  </a:lnTo>
                  <a:lnTo>
                    <a:pt x="1512" y="395"/>
                  </a:lnTo>
                  <a:lnTo>
                    <a:pt x="1542" y="415"/>
                  </a:lnTo>
                  <a:lnTo>
                    <a:pt x="1579" y="434"/>
                  </a:lnTo>
                  <a:lnTo>
                    <a:pt x="1622" y="456"/>
                  </a:lnTo>
                  <a:lnTo>
                    <a:pt x="1662" y="472"/>
                  </a:lnTo>
                  <a:lnTo>
                    <a:pt x="1710" y="487"/>
                  </a:lnTo>
                  <a:lnTo>
                    <a:pt x="1763" y="500"/>
                  </a:lnTo>
                  <a:lnTo>
                    <a:pt x="1824" y="513"/>
                  </a:lnTo>
                  <a:lnTo>
                    <a:pt x="1890" y="524"/>
                  </a:lnTo>
                  <a:lnTo>
                    <a:pt x="1963" y="533"/>
                  </a:lnTo>
                  <a:lnTo>
                    <a:pt x="2041" y="541"/>
                  </a:lnTo>
                  <a:lnTo>
                    <a:pt x="2124" y="547"/>
                  </a:lnTo>
                  <a:lnTo>
                    <a:pt x="2213" y="551"/>
                  </a:lnTo>
                  <a:lnTo>
                    <a:pt x="2302" y="556"/>
                  </a:lnTo>
                  <a:lnTo>
                    <a:pt x="2386" y="563"/>
                  </a:lnTo>
                  <a:lnTo>
                    <a:pt x="2466" y="573"/>
                  </a:lnTo>
                  <a:lnTo>
                    <a:pt x="2540" y="586"/>
                  </a:lnTo>
                  <a:lnTo>
                    <a:pt x="2608" y="602"/>
                  </a:lnTo>
                  <a:lnTo>
                    <a:pt x="2672" y="622"/>
                  </a:lnTo>
                  <a:lnTo>
                    <a:pt x="2731" y="644"/>
                  </a:lnTo>
                  <a:lnTo>
                    <a:pt x="2785" y="669"/>
                  </a:lnTo>
                  <a:lnTo>
                    <a:pt x="2832" y="696"/>
                  </a:lnTo>
                  <a:lnTo>
                    <a:pt x="2876" y="727"/>
                  </a:lnTo>
                  <a:lnTo>
                    <a:pt x="2913" y="761"/>
                  </a:lnTo>
                  <a:lnTo>
                    <a:pt x="2946" y="797"/>
                  </a:lnTo>
                  <a:lnTo>
                    <a:pt x="2974" y="836"/>
                  </a:lnTo>
                  <a:lnTo>
                    <a:pt x="2996" y="878"/>
                  </a:lnTo>
                  <a:lnTo>
                    <a:pt x="3015" y="926"/>
                  </a:lnTo>
                  <a:lnTo>
                    <a:pt x="3027" y="976"/>
                  </a:lnTo>
                  <a:lnTo>
                    <a:pt x="3032" y="1027"/>
                  </a:lnTo>
                  <a:lnTo>
                    <a:pt x="3032" y="1080"/>
                  </a:lnTo>
                  <a:lnTo>
                    <a:pt x="3024" y="1134"/>
                  </a:lnTo>
                  <a:lnTo>
                    <a:pt x="3010" y="1192"/>
                  </a:lnTo>
                  <a:lnTo>
                    <a:pt x="2989" y="1251"/>
                  </a:lnTo>
                  <a:lnTo>
                    <a:pt x="2963" y="1314"/>
                  </a:lnTo>
                  <a:lnTo>
                    <a:pt x="2929" y="1377"/>
                  </a:lnTo>
                  <a:lnTo>
                    <a:pt x="3477" y="1377"/>
                  </a:lnTo>
                  <a:lnTo>
                    <a:pt x="3512" y="1379"/>
                  </a:lnTo>
                  <a:lnTo>
                    <a:pt x="3545" y="1387"/>
                  </a:lnTo>
                  <a:lnTo>
                    <a:pt x="3576" y="1401"/>
                  </a:lnTo>
                  <a:lnTo>
                    <a:pt x="3604" y="1419"/>
                  </a:lnTo>
                  <a:lnTo>
                    <a:pt x="3630" y="1442"/>
                  </a:lnTo>
                  <a:lnTo>
                    <a:pt x="3653" y="1468"/>
                  </a:lnTo>
                  <a:lnTo>
                    <a:pt x="3671" y="1497"/>
                  </a:lnTo>
                  <a:lnTo>
                    <a:pt x="3685" y="1528"/>
                  </a:lnTo>
                  <a:lnTo>
                    <a:pt x="3693" y="1561"/>
                  </a:lnTo>
                  <a:lnTo>
                    <a:pt x="3695" y="1596"/>
                  </a:lnTo>
                  <a:lnTo>
                    <a:pt x="3695" y="3456"/>
                  </a:lnTo>
                  <a:lnTo>
                    <a:pt x="3693" y="3491"/>
                  </a:lnTo>
                  <a:lnTo>
                    <a:pt x="3685" y="3524"/>
                  </a:lnTo>
                  <a:lnTo>
                    <a:pt x="3671" y="3554"/>
                  </a:lnTo>
                  <a:lnTo>
                    <a:pt x="3654" y="3583"/>
                  </a:lnTo>
                  <a:lnTo>
                    <a:pt x="3630" y="3609"/>
                  </a:lnTo>
                  <a:lnTo>
                    <a:pt x="3604" y="3632"/>
                  </a:lnTo>
                  <a:lnTo>
                    <a:pt x="3576" y="3649"/>
                  </a:lnTo>
                  <a:lnTo>
                    <a:pt x="3545" y="3662"/>
                  </a:lnTo>
                  <a:lnTo>
                    <a:pt x="3512" y="3669"/>
                  </a:lnTo>
                  <a:lnTo>
                    <a:pt x="3477" y="3672"/>
                  </a:lnTo>
                  <a:lnTo>
                    <a:pt x="218" y="3672"/>
                  </a:lnTo>
                  <a:lnTo>
                    <a:pt x="183" y="3669"/>
                  </a:lnTo>
                  <a:lnTo>
                    <a:pt x="149" y="3661"/>
                  </a:lnTo>
                  <a:lnTo>
                    <a:pt x="117" y="3649"/>
                  </a:lnTo>
                  <a:lnTo>
                    <a:pt x="89" y="3632"/>
                  </a:lnTo>
                  <a:lnTo>
                    <a:pt x="64" y="3610"/>
                  </a:lnTo>
                  <a:lnTo>
                    <a:pt x="42" y="3585"/>
                  </a:lnTo>
                  <a:lnTo>
                    <a:pt x="24" y="3557"/>
                  </a:lnTo>
                  <a:lnTo>
                    <a:pt x="11" y="3526"/>
                  </a:lnTo>
                  <a:lnTo>
                    <a:pt x="3" y="3492"/>
                  </a:lnTo>
                  <a:lnTo>
                    <a:pt x="0" y="3456"/>
                  </a:lnTo>
                  <a:lnTo>
                    <a:pt x="0" y="1596"/>
                  </a:lnTo>
                  <a:lnTo>
                    <a:pt x="3" y="1561"/>
                  </a:lnTo>
                  <a:lnTo>
                    <a:pt x="11" y="1527"/>
                  </a:lnTo>
                  <a:lnTo>
                    <a:pt x="24" y="1495"/>
                  </a:lnTo>
                  <a:lnTo>
                    <a:pt x="42" y="1467"/>
                  </a:lnTo>
                  <a:lnTo>
                    <a:pt x="64" y="1441"/>
                  </a:lnTo>
                  <a:lnTo>
                    <a:pt x="89" y="1419"/>
                  </a:lnTo>
                  <a:lnTo>
                    <a:pt x="117" y="1401"/>
                  </a:lnTo>
                  <a:lnTo>
                    <a:pt x="149" y="1389"/>
                  </a:lnTo>
                  <a:lnTo>
                    <a:pt x="183" y="1379"/>
                  </a:lnTo>
                  <a:lnTo>
                    <a:pt x="218" y="1377"/>
                  </a:lnTo>
                  <a:lnTo>
                    <a:pt x="2689" y="1377"/>
                  </a:lnTo>
                  <a:lnTo>
                    <a:pt x="2696" y="1367"/>
                  </a:lnTo>
                  <a:lnTo>
                    <a:pt x="2704" y="1358"/>
                  </a:lnTo>
                  <a:lnTo>
                    <a:pt x="2717" y="1340"/>
                  </a:lnTo>
                  <a:lnTo>
                    <a:pt x="2732" y="1318"/>
                  </a:lnTo>
                  <a:lnTo>
                    <a:pt x="2748" y="1293"/>
                  </a:lnTo>
                  <a:lnTo>
                    <a:pt x="2765" y="1265"/>
                  </a:lnTo>
                  <a:lnTo>
                    <a:pt x="2781" y="1234"/>
                  </a:lnTo>
                  <a:lnTo>
                    <a:pt x="2796" y="1201"/>
                  </a:lnTo>
                  <a:lnTo>
                    <a:pt x="2810" y="1167"/>
                  </a:lnTo>
                  <a:lnTo>
                    <a:pt x="2821" y="1132"/>
                  </a:lnTo>
                  <a:lnTo>
                    <a:pt x="2829" y="1097"/>
                  </a:lnTo>
                  <a:lnTo>
                    <a:pt x="2832" y="1061"/>
                  </a:lnTo>
                  <a:lnTo>
                    <a:pt x="2832" y="1027"/>
                  </a:lnTo>
                  <a:lnTo>
                    <a:pt x="2827" y="993"/>
                  </a:lnTo>
                  <a:lnTo>
                    <a:pt x="2816" y="960"/>
                  </a:lnTo>
                  <a:lnTo>
                    <a:pt x="2798" y="929"/>
                  </a:lnTo>
                  <a:lnTo>
                    <a:pt x="2774" y="902"/>
                  </a:lnTo>
                  <a:lnTo>
                    <a:pt x="2744" y="876"/>
                  </a:lnTo>
                  <a:lnTo>
                    <a:pt x="2707" y="853"/>
                  </a:lnTo>
                  <a:lnTo>
                    <a:pt x="2665" y="831"/>
                  </a:lnTo>
                  <a:lnTo>
                    <a:pt x="2616" y="812"/>
                  </a:lnTo>
                  <a:lnTo>
                    <a:pt x="2561" y="795"/>
                  </a:lnTo>
                  <a:lnTo>
                    <a:pt x="2501" y="782"/>
                  </a:lnTo>
                  <a:lnTo>
                    <a:pt x="2435" y="769"/>
                  </a:lnTo>
                  <a:lnTo>
                    <a:pt x="2364" y="760"/>
                  </a:lnTo>
                  <a:lnTo>
                    <a:pt x="2287" y="753"/>
                  </a:lnTo>
                  <a:lnTo>
                    <a:pt x="2205" y="749"/>
                  </a:lnTo>
                  <a:lnTo>
                    <a:pt x="2104" y="744"/>
                  </a:lnTo>
                  <a:lnTo>
                    <a:pt x="2008" y="736"/>
                  </a:lnTo>
                  <a:lnTo>
                    <a:pt x="1918" y="726"/>
                  </a:lnTo>
                  <a:lnTo>
                    <a:pt x="1833" y="713"/>
                  </a:lnTo>
                  <a:lnTo>
                    <a:pt x="1753" y="699"/>
                  </a:lnTo>
                  <a:lnTo>
                    <a:pt x="1679" y="682"/>
                  </a:lnTo>
                  <a:lnTo>
                    <a:pt x="1611" y="661"/>
                  </a:lnTo>
                  <a:lnTo>
                    <a:pt x="1547" y="639"/>
                  </a:lnTo>
                  <a:lnTo>
                    <a:pt x="1489" y="614"/>
                  </a:lnTo>
                  <a:lnTo>
                    <a:pt x="1437" y="586"/>
                  </a:lnTo>
                  <a:lnTo>
                    <a:pt x="1390" y="556"/>
                  </a:lnTo>
                  <a:lnTo>
                    <a:pt x="1349" y="524"/>
                  </a:lnTo>
                  <a:lnTo>
                    <a:pt x="1313" y="489"/>
                  </a:lnTo>
                  <a:lnTo>
                    <a:pt x="1282" y="450"/>
                  </a:lnTo>
                  <a:lnTo>
                    <a:pt x="1257" y="411"/>
                  </a:lnTo>
                  <a:lnTo>
                    <a:pt x="1241" y="376"/>
                  </a:lnTo>
                  <a:lnTo>
                    <a:pt x="1228" y="340"/>
                  </a:lnTo>
                  <a:lnTo>
                    <a:pt x="1220" y="303"/>
                  </a:lnTo>
                  <a:lnTo>
                    <a:pt x="1217" y="264"/>
                  </a:lnTo>
                  <a:lnTo>
                    <a:pt x="1218" y="223"/>
                  </a:lnTo>
                  <a:lnTo>
                    <a:pt x="1221" y="186"/>
                  </a:lnTo>
                  <a:lnTo>
                    <a:pt x="1228" y="152"/>
                  </a:lnTo>
                  <a:lnTo>
                    <a:pt x="1236" y="121"/>
                  </a:lnTo>
                  <a:lnTo>
                    <a:pt x="1248" y="94"/>
                  </a:lnTo>
                  <a:lnTo>
                    <a:pt x="1260" y="69"/>
                  </a:lnTo>
                  <a:lnTo>
                    <a:pt x="1274" y="45"/>
                  </a:lnTo>
                  <a:lnTo>
                    <a:pt x="1289" y="27"/>
                  </a:lnTo>
                  <a:lnTo>
                    <a:pt x="1306" y="13"/>
                  </a:lnTo>
                  <a:lnTo>
                    <a:pt x="1325" y="4"/>
                  </a:lnTo>
                  <a:lnTo>
                    <a:pt x="134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20" name="Freeform 83">
              <a:extLst>
                <a:ext uri="{FF2B5EF4-FFF2-40B4-BE49-F238E27FC236}">
                  <a16:creationId xmlns:a16="http://schemas.microsoft.com/office/drawing/2014/main" id="{B4B54027-C69B-4946-820A-C65207ECDB00}"/>
                </a:ext>
              </a:extLst>
            </p:cNvPr>
            <p:cNvSpPr/>
            <p:nvPr/>
          </p:nvSpPr>
          <p:spPr bwMode="auto">
            <a:xfrm>
              <a:off x="719138" y="517525"/>
              <a:ext cx="68263" cy="66675"/>
            </a:xfrm>
            <a:custGeom>
              <a:gdLst>
                <a:gd fmla="*/ 5605660 w 253" name="T0"/>
                <a:gd fmla="*/ 0 h 251" name="T1"/>
                <a:gd fmla="*/ 12739818 w 253" name="T2"/>
                <a:gd fmla="*/ 0 h 251" name="T3"/>
                <a:gd fmla="*/ 14268856 w 253" name="T4"/>
                <a:gd fmla="*/ 211713 h 251" name="T5"/>
                <a:gd fmla="*/ 15579074 w 253" name="T6"/>
                <a:gd fmla="*/ 776193 h 251" name="T7"/>
                <a:gd fmla="*/ 16743862 w 253" name="T8"/>
                <a:gd fmla="*/ 1693439 h 251" name="T9"/>
                <a:gd fmla="*/ 17617520 w 253" name="T10"/>
                <a:gd fmla="*/ 2822398 h 251" name="T11"/>
                <a:gd fmla="*/ 18200049 w 253" name="T12"/>
                <a:gd fmla="*/ 4092676 h 251" name="T13"/>
                <a:gd fmla="*/ 18418329 w 253" name="T14"/>
                <a:gd fmla="*/ 5504008 h 251" name="T15"/>
                <a:gd fmla="*/ 18418329 w 253" name="T16"/>
                <a:gd fmla="*/ 12278029 h 251" name="T17"/>
                <a:gd fmla="*/ 18200049 w 253" name="T18"/>
                <a:gd fmla="*/ 13618701 h 251" name="T19"/>
                <a:gd fmla="*/ 17617520 w 253" name="T20"/>
                <a:gd fmla="*/ 14888979 h 251" name="T21"/>
                <a:gd fmla="*/ 16743862 w 253" name="T22"/>
                <a:gd fmla="*/ 16017938 h 251" name="T23"/>
                <a:gd fmla="*/ 15579074 w 253" name="T24"/>
                <a:gd fmla="*/ 16864525 h 251" name="T25"/>
                <a:gd fmla="*/ 14268856 w 253" name="T26"/>
                <a:gd fmla="*/ 17429004 h 251" name="T27"/>
                <a:gd fmla="*/ 12739818 w 253" name="T28"/>
                <a:gd fmla="*/ 17711377 h 251" name="T29"/>
                <a:gd fmla="*/ 5605660 w 253" name="T30"/>
                <a:gd fmla="*/ 17711377 h 251" name="T31"/>
                <a:gd fmla="*/ 4222323 w 253" name="T32"/>
                <a:gd fmla="*/ 17429004 h 251" name="T33"/>
                <a:gd fmla="*/ 2839255 w 253" name="T34"/>
                <a:gd fmla="*/ 16864525 h 251" name="T35"/>
                <a:gd fmla="*/ 1674467 w 253" name="T36"/>
                <a:gd fmla="*/ 16017938 h 251" name="T37"/>
                <a:gd fmla="*/ 800809 w 253" name="T38"/>
                <a:gd fmla="*/ 14888979 h 251" name="T39"/>
                <a:gd fmla="*/ 218280 w 253" name="T40"/>
                <a:gd fmla="*/ 13618701 h 251" name="T41"/>
                <a:gd fmla="*/ 0 w 253" name="T42"/>
                <a:gd fmla="*/ 12278029 h 251" name="T43"/>
                <a:gd fmla="*/ 0 w 253" name="T44"/>
                <a:gd fmla="*/ 5504008 h 251" name="T45"/>
                <a:gd fmla="*/ 218280 w 253" name="T46"/>
                <a:gd fmla="*/ 4092676 h 251" name="T47"/>
                <a:gd fmla="*/ 800809 w 253" name="T48"/>
                <a:gd fmla="*/ 2822398 h 251" name="T49"/>
                <a:gd fmla="*/ 1674467 w 253" name="T50"/>
                <a:gd fmla="*/ 1693439 h 251" name="T51"/>
                <a:gd fmla="*/ 2839255 w 253" name="T52"/>
                <a:gd fmla="*/ 776193 h 251" name="T53"/>
                <a:gd fmla="*/ 4222323 w 253" name="T54"/>
                <a:gd fmla="*/ 211713 h 251" name="T55"/>
                <a:gd fmla="*/ 5605660 w 253" name="T56"/>
                <a:gd fmla="*/ 0 h 25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53" name="T87"/>
                <a:gd fmla="*/ 0 h 251" name="T88"/>
                <a:gd fmla="*/ 253 w 253" name="T89"/>
                <a:gd fmla="*/ 251 h 251"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51" w="253">
                  <a:moveTo>
                    <a:pt x="77" y="0"/>
                  </a:moveTo>
                  <a:lnTo>
                    <a:pt x="175" y="0"/>
                  </a:lnTo>
                  <a:lnTo>
                    <a:pt x="196" y="3"/>
                  </a:lnTo>
                  <a:lnTo>
                    <a:pt x="214" y="11"/>
                  </a:lnTo>
                  <a:lnTo>
                    <a:pt x="230" y="24"/>
                  </a:lnTo>
                  <a:lnTo>
                    <a:pt x="242" y="40"/>
                  </a:lnTo>
                  <a:lnTo>
                    <a:pt x="250" y="58"/>
                  </a:lnTo>
                  <a:lnTo>
                    <a:pt x="253" y="78"/>
                  </a:lnTo>
                  <a:lnTo>
                    <a:pt x="253" y="174"/>
                  </a:lnTo>
                  <a:lnTo>
                    <a:pt x="250" y="193"/>
                  </a:lnTo>
                  <a:lnTo>
                    <a:pt x="242" y="211"/>
                  </a:lnTo>
                  <a:lnTo>
                    <a:pt x="230" y="227"/>
                  </a:lnTo>
                  <a:lnTo>
                    <a:pt x="214" y="239"/>
                  </a:lnTo>
                  <a:lnTo>
                    <a:pt x="196" y="247"/>
                  </a:lnTo>
                  <a:lnTo>
                    <a:pt x="175" y="251"/>
                  </a:lnTo>
                  <a:lnTo>
                    <a:pt x="77" y="251"/>
                  </a:lnTo>
                  <a:lnTo>
                    <a:pt x="58" y="247"/>
                  </a:lnTo>
                  <a:lnTo>
                    <a:pt x="39" y="239"/>
                  </a:lnTo>
                  <a:lnTo>
                    <a:pt x="23" y="227"/>
                  </a:lnTo>
                  <a:lnTo>
                    <a:pt x="11" y="211"/>
                  </a:lnTo>
                  <a:lnTo>
                    <a:pt x="3" y="193"/>
                  </a:lnTo>
                  <a:lnTo>
                    <a:pt x="0" y="174"/>
                  </a:lnTo>
                  <a:lnTo>
                    <a:pt x="0" y="78"/>
                  </a:lnTo>
                  <a:lnTo>
                    <a:pt x="3" y="58"/>
                  </a:lnTo>
                  <a:lnTo>
                    <a:pt x="11" y="40"/>
                  </a:lnTo>
                  <a:lnTo>
                    <a:pt x="23" y="24"/>
                  </a:lnTo>
                  <a:lnTo>
                    <a:pt x="39" y="11"/>
                  </a:lnTo>
                  <a:lnTo>
                    <a:pt x="58" y="3"/>
                  </a:lnTo>
                  <a:lnTo>
                    <a:pt x="7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21" name="Freeform 84">
              <a:extLst>
                <a:ext uri="{FF2B5EF4-FFF2-40B4-BE49-F238E27FC236}">
                  <a16:creationId xmlns:a16="http://schemas.microsoft.com/office/drawing/2014/main" id="{F2B5C562-F1EA-403D-95BA-9278BE729E64}"/>
                </a:ext>
              </a:extLst>
            </p:cNvPr>
            <p:cNvSpPr/>
            <p:nvPr/>
          </p:nvSpPr>
          <p:spPr bwMode="auto">
            <a:xfrm>
              <a:off x="719138" y="649288"/>
              <a:ext cx="68263" cy="66675"/>
            </a:xfrm>
            <a:custGeom>
              <a:gdLst>
                <a:gd fmla="*/ 5605660 w 253" name="T0"/>
                <a:gd fmla="*/ 0 h 249" name="T1"/>
                <a:gd fmla="*/ 12739818 w 253" name="T2"/>
                <a:gd fmla="*/ 0 h 249" name="T3"/>
                <a:gd fmla="*/ 14268856 w 253" name="T4"/>
                <a:gd fmla="*/ 143525 h 249" name="T5"/>
                <a:gd fmla="*/ 15579074 w 253" name="T6"/>
                <a:gd fmla="*/ 717091 h 249" name="T7"/>
                <a:gd fmla="*/ 16743862 w 253" name="T8"/>
                <a:gd fmla="*/ 1649202 h 249" name="T9"/>
                <a:gd fmla="*/ 17617520 w 253" name="T10"/>
                <a:gd fmla="*/ 2724571 h 249" name="T11"/>
                <a:gd fmla="*/ 18200049 w 253" name="T12"/>
                <a:gd fmla="*/ 4086990 h 249" name="T13"/>
                <a:gd fmla="*/ 18418329 w 253" name="T14"/>
                <a:gd fmla="*/ 5520904 h 249" name="T15"/>
                <a:gd fmla="*/ 18418329 w 253" name="T16"/>
                <a:gd fmla="*/ 12332733 h 249" name="T17"/>
                <a:gd fmla="*/ 18200049 w 253" name="T18"/>
                <a:gd fmla="*/ 13838410 h 249" name="T19"/>
                <a:gd fmla="*/ 17617520 w 253" name="T20"/>
                <a:gd fmla="*/ 15129066 h 249" name="T21"/>
                <a:gd fmla="*/ 16743862 w 253" name="T22"/>
                <a:gd fmla="*/ 16276198 h 249" name="T23"/>
                <a:gd fmla="*/ 15579074 w 253" name="T24"/>
                <a:gd fmla="*/ 17136546 h 249" name="T25"/>
                <a:gd fmla="*/ 14268856 w 253" name="T26"/>
                <a:gd fmla="*/ 17710112 h 249" name="T27"/>
                <a:gd fmla="*/ 12739818 w 253" name="T28"/>
                <a:gd fmla="*/ 17853637 h 249" name="T29"/>
                <a:gd fmla="*/ 5605660 w 253" name="T30"/>
                <a:gd fmla="*/ 17853637 h 249" name="T31"/>
                <a:gd fmla="*/ 4222323 w 253" name="T32"/>
                <a:gd fmla="*/ 17710112 h 249" name="T33"/>
                <a:gd fmla="*/ 2839255 w 253" name="T34"/>
                <a:gd fmla="*/ 17136546 h 249" name="T35"/>
                <a:gd fmla="*/ 1674467 w 253" name="T36"/>
                <a:gd fmla="*/ 16276198 h 249" name="T37"/>
                <a:gd fmla="*/ 800809 w 253" name="T38"/>
                <a:gd fmla="*/ 15129066 h 249" name="T39"/>
                <a:gd fmla="*/ 218280 w 253" name="T40"/>
                <a:gd fmla="*/ 13838410 h 249" name="T41"/>
                <a:gd fmla="*/ 0 w 253" name="T42"/>
                <a:gd fmla="*/ 12332733 h 249" name="T43"/>
                <a:gd fmla="*/ 0 w 253" name="T44"/>
                <a:gd fmla="*/ 5520904 h 249" name="T45"/>
                <a:gd fmla="*/ 218280 w 253" name="T46"/>
                <a:gd fmla="*/ 4086990 h 249" name="T47"/>
                <a:gd fmla="*/ 800809 w 253" name="T48"/>
                <a:gd fmla="*/ 2724571 h 249" name="T49"/>
                <a:gd fmla="*/ 1674467 w 253" name="T50"/>
                <a:gd fmla="*/ 1649202 h 249" name="T51"/>
                <a:gd fmla="*/ 2839255 w 253" name="T52"/>
                <a:gd fmla="*/ 717091 h 249" name="T53"/>
                <a:gd fmla="*/ 4222323 w 253" name="T54"/>
                <a:gd fmla="*/ 143525 h 249" name="T55"/>
                <a:gd fmla="*/ 5605660 w 253" name="T56"/>
                <a:gd fmla="*/ 0 h 2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53" name="T87"/>
                <a:gd fmla="*/ 0 h 249" name="T88"/>
                <a:gd fmla="*/ 253 w 253" name="T89"/>
                <a:gd fmla="*/ 249 h 2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49" w="253">
                  <a:moveTo>
                    <a:pt x="77" y="0"/>
                  </a:moveTo>
                  <a:lnTo>
                    <a:pt x="175" y="0"/>
                  </a:lnTo>
                  <a:lnTo>
                    <a:pt x="196" y="2"/>
                  </a:lnTo>
                  <a:lnTo>
                    <a:pt x="214" y="10"/>
                  </a:lnTo>
                  <a:lnTo>
                    <a:pt x="230" y="23"/>
                  </a:lnTo>
                  <a:lnTo>
                    <a:pt x="242" y="38"/>
                  </a:lnTo>
                  <a:lnTo>
                    <a:pt x="250" y="57"/>
                  </a:lnTo>
                  <a:lnTo>
                    <a:pt x="253" y="77"/>
                  </a:lnTo>
                  <a:lnTo>
                    <a:pt x="253" y="172"/>
                  </a:lnTo>
                  <a:lnTo>
                    <a:pt x="250" y="193"/>
                  </a:lnTo>
                  <a:lnTo>
                    <a:pt x="242" y="211"/>
                  </a:lnTo>
                  <a:lnTo>
                    <a:pt x="230" y="227"/>
                  </a:lnTo>
                  <a:lnTo>
                    <a:pt x="214" y="239"/>
                  </a:lnTo>
                  <a:lnTo>
                    <a:pt x="196" y="247"/>
                  </a:lnTo>
                  <a:lnTo>
                    <a:pt x="175" y="249"/>
                  </a:lnTo>
                  <a:lnTo>
                    <a:pt x="77" y="249"/>
                  </a:lnTo>
                  <a:lnTo>
                    <a:pt x="58" y="247"/>
                  </a:lnTo>
                  <a:lnTo>
                    <a:pt x="39" y="239"/>
                  </a:lnTo>
                  <a:lnTo>
                    <a:pt x="23" y="227"/>
                  </a:lnTo>
                  <a:lnTo>
                    <a:pt x="11" y="211"/>
                  </a:lnTo>
                  <a:lnTo>
                    <a:pt x="3" y="193"/>
                  </a:lnTo>
                  <a:lnTo>
                    <a:pt x="0" y="172"/>
                  </a:lnTo>
                  <a:lnTo>
                    <a:pt x="0" y="77"/>
                  </a:lnTo>
                  <a:lnTo>
                    <a:pt x="3" y="57"/>
                  </a:lnTo>
                  <a:lnTo>
                    <a:pt x="11" y="38"/>
                  </a:lnTo>
                  <a:lnTo>
                    <a:pt x="23" y="23"/>
                  </a:lnTo>
                  <a:lnTo>
                    <a:pt x="39" y="10"/>
                  </a:lnTo>
                  <a:lnTo>
                    <a:pt x="58" y="2"/>
                  </a:lnTo>
                  <a:lnTo>
                    <a:pt x="7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22" name="Freeform 85">
              <a:extLst>
                <a:ext uri="{FF2B5EF4-FFF2-40B4-BE49-F238E27FC236}">
                  <a16:creationId xmlns:a16="http://schemas.microsoft.com/office/drawing/2014/main" id="{6CA55507-C966-4DAE-B938-ECE727098E1C}"/>
                </a:ext>
              </a:extLst>
            </p:cNvPr>
            <p:cNvSpPr/>
            <p:nvPr/>
          </p:nvSpPr>
          <p:spPr bwMode="auto">
            <a:xfrm>
              <a:off x="655638" y="584200"/>
              <a:ext cx="66675" cy="66675"/>
            </a:xfrm>
            <a:custGeom>
              <a:gdLst>
                <a:gd fmla="*/ 5504008 w 251" name="T0"/>
                <a:gd fmla="*/ 0 h 252" name="T1"/>
                <a:gd fmla="*/ 11995656 w 251" name="T2"/>
                <a:gd fmla="*/ 0 h 252" name="T3"/>
                <a:gd fmla="*/ 13548041 w 251" name="T4"/>
                <a:gd fmla="*/ 210079 h 252" name="T5"/>
                <a:gd fmla="*/ 14888979 w 251" name="T6"/>
                <a:gd fmla="*/ 769938 h 252" name="T7"/>
                <a:gd fmla="*/ 16017938 w 251" name="T8"/>
                <a:gd fmla="*/ 1609990 h 252" name="T9"/>
                <a:gd fmla="*/ 17005844 w 251" name="T10"/>
                <a:gd fmla="*/ 2730235 h 252" name="T11"/>
                <a:gd fmla="*/ 17499664 w 251" name="T12"/>
                <a:gd fmla="*/ 3990181 h 252" name="T13"/>
                <a:gd fmla="*/ 17711377 w 251" name="T14"/>
                <a:gd fmla="*/ 5460471 h 252" name="T15"/>
                <a:gd fmla="*/ 17711377 w 251" name="T16"/>
                <a:gd fmla="*/ 12250738 h 252" name="T17"/>
                <a:gd fmla="*/ 17499664 w 251" name="T18"/>
                <a:gd fmla="*/ 13580798 h 252" name="T19"/>
                <a:gd fmla="*/ 17005844 w 251" name="T20"/>
                <a:gd fmla="*/ 14910858 h 252" name="T21"/>
                <a:gd fmla="*/ 16017938 w 251" name="T22"/>
                <a:gd fmla="*/ 15960990 h 252" name="T23"/>
                <a:gd fmla="*/ 14888979 w 251" name="T24"/>
                <a:gd fmla="*/ 16871156 h 252" name="T25"/>
                <a:gd fmla="*/ 13548041 w 251" name="T26"/>
                <a:gd fmla="*/ 17431015 h 252" name="T27"/>
                <a:gd fmla="*/ 11995656 w 251" name="T28"/>
                <a:gd fmla="*/ 17641094 h 252" name="T29"/>
                <a:gd fmla="*/ 5504008 w 251" name="T30"/>
                <a:gd fmla="*/ 17641094 h 252" name="T31"/>
                <a:gd fmla="*/ 4022017 w 251" name="T32"/>
                <a:gd fmla="*/ 17431015 h 252" name="T33"/>
                <a:gd fmla="*/ 2681344 w 251" name="T34"/>
                <a:gd fmla="*/ 16941006 h 252" name="T35"/>
                <a:gd fmla="*/ 1623045 w 251" name="T36"/>
                <a:gd fmla="*/ 16100954 h 252" name="T37"/>
                <a:gd fmla="*/ 776193 w 251" name="T38"/>
                <a:gd fmla="*/ 14980973 h 252" name="T39"/>
                <a:gd fmla="*/ 211713 w 251" name="T40"/>
                <a:gd fmla="*/ 13720762 h 252" name="T41"/>
                <a:gd fmla="*/ 0 w 251" name="T42"/>
                <a:gd fmla="*/ 12250738 h 252" name="T43"/>
                <a:gd fmla="*/ 0 w 251" name="T44"/>
                <a:gd fmla="*/ 5460471 h 252" name="T45"/>
                <a:gd fmla="*/ 211713 w 251" name="T46"/>
                <a:gd fmla="*/ 3990181 h 252" name="T47"/>
                <a:gd fmla="*/ 776193 w 251" name="T48"/>
                <a:gd fmla="*/ 2660121 h 252" name="T49"/>
                <a:gd fmla="*/ 1623045 w 251" name="T50"/>
                <a:gd fmla="*/ 1540140 h 252" name="T51"/>
                <a:gd fmla="*/ 2681344 w 251" name="T52"/>
                <a:gd fmla="*/ 769938 h 252" name="T53"/>
                <a:gd fmla="*/ 4022017 w 251" name="T54"/>
                <a:gd fmla="*/ 210079 h 252" name="T55"/>
                <a:gd fmla="*/ 5504008 w 251" name="T56"/>
                <a:gd fmla="*/ 0 h 25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51" name="T87"/>
                <a:gd fmla="*/ 0 h 252" name="T88"/>
                <a:gd fmla="*/ 251 w 251" name="T89"/>
                <a:gd fmla="*/ 252 h 252"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51" w="251">
                  <a:moveTo>
                    <a:pt x="78" y="0"/>
                  </a:moveTo>
                  <a:lnTo>
                    <a:pt x="170" y="0"/>
                  </a:lnTo>
                  <a:lnTo>
                    <a:pt x="192" y="3"/>
                  </a:lnTo>
                  <a:lnTo>
                    <a:pt x="211" y="11"/>
                  </a:lnTo>
                  <a:lnTo>
                    <a:pt x="227" y="23"/>
                  </a:lnTo>
                  <a:lnTo>
                    <a:pt x="241" y="39"/>
                  </a:lnTo>
                  <a:lnTo>
                    <a:pt x="248" y="57"/>
                  </a:lnTo>
                  <a:lnTo>
                    <a:pt x="251" y="78"/>
                  </a:lnTo>
                  <a:lnTo>
                    <a:pt x="251" y="175"/>
                  </a:lnTo>
                  <a:lnTo>
                    <a:pt x="248" y="194"/>
                  </a:lnTo>
                  <a:lnTo>
                    <a:pt x="241" y="213"/>
                  </a:lnTo>
                  <a:lnTo>
                    <a:pt x="227" y="228"/>
                  </a:lnTo>
                  <a:lnTo>
                    <a:pt x="211" y="241"/>
                  </a:lnTo>
                  <a:lnTo>
                    <a:pt x="192" y="249"/>
                  </a:lnTo>
                  <a:lnTo>
                    <a:pt x="170" y="252"/>
                  </a:lnTo>
                  <a:lnTo>
                    <a:pt x="78" y="252"/>
                  </a:lnTo>
                  <a:lnTo>
                    <a:pt x="57" y="249"/>
                  </a:lnTo>
                  <a:lnTo>
                    <a:pt x="38" y="242"/>
                  </a:lnTo>
                  <a:lnTo>
                    <a:pt x="23" y="230"/>
                  </a:lnTo>
                  <a:lnTo>
                    <a:pt x="11" y="214"/>
                  </a:lnTo>
                  <a:lnTo>
                    <a:pt x="3" y="196"/>
                  </a:lnTo>
                  <a:lnTo>
                    <a:pt x="0" y="175"/>
                  </a:lnTo>
                  <a:lnTo>
                    <a:pt x="0" y="78"/>
                  </a:lnTo>
                  <a:lnTo>
                    <a:pt x="3" y="57"/>
                  </a:lnTo>
                  <a:lnTo>
                    <a:pt x="11" y="38"/>
                  </a:lnTo>
                  <a:lnTo>
                    <a:pt x="23" y="22"/>
                  </a:lnTo>
                  <a:lnTo>
                    <a:pt x="38" y="11"/>
                  </a:lnTo>
                  <a:lnTo>
                    <a:pt x="57" y="3"/>
                  </a:lnTo>
                  <a:lnTo>
                    <a:pt x="78"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23" name="Freeform 86">
              <a:extLst>
                <a:ext uri="{FF2B5EF4-FFF2-40B4-BE49-F238E27FC236}">
                  <a16:creationId xmlns:a16="http://schemas.microsoft.com/office/drawing/2014/main" id="{CB457CF1-90A5-4AD0-8228-49CB36D89654}"/>
                </a:ext>
              </a:extLst>
            </p:cNvPr>
            <p:cNvSpPr/>
            <p:nvPr/>
          </p:nvSpPr>
          <p:spPr bwMode="auto">
            <a:xfrm>
              <a:off x="587375" y="517525"/>
              <a:ext cx="66675" cy="66675"/>
            </a:xfrm>
            <a:custGeom>
              <a:gdLst>
                <a:gd fmla="*/ 5637801 w 248" name="T0"/>
                <a:gd fmla="*/ 0 h 251" name="T1"/>
                <a:gd fmla="*/ 12287826 w 248" name="T2"/>
                <a:gd fmla="*/ 0 h 251" name="T3"/>
                <a:gd fmla="*/ 13877810 w 248" name="T4"/>
                <a:gd fmla="*/ 211713 h 251" name="T5"/>
                <a:gd fmla="*/ 15179048 w 248" name="T6"/>
                <a:gd fmla="*/ 776193 h 251" name="T7"/>
                <a:gd fmla="*/ 16335375 w 248" name="T8"/>
                <a:gd fmla="*/ 1623045 h 251" name="T9"/>
                <a:gd fmla="*/ 17130636 w 248" name="T10"/>
                <a:gd fmla="*/ 2752004 h 251" name="T11"/>
                <a:gd fmla="*/ 17708665 w 248" name="T12"/>
                <a:gd fmla="*/ 4022017 h 251" name="T13"/>
                <a:gd fmla="*/ 17925628 w 248" name="T14"/>
                <a:gd fmla="*/ 5504008 h 251" name="T15"/>
                <a:gd fmla="*/ 17925628 w 248" name="T16"/>
                <a:gd fmla="*/ 12278029 h 251" name="T17"/>
                <a:gd fmla="*/ 17708665 w 248" name="T18"/>
                <a:gd fmla="*/ 13689360 h 251" name="T19"/>
                <a:gd fmla="*/ 17130636 w 248" name="T20"/>
                <a:gd fmla="*/ 14959373 h 251" name="T21"/>
                <a:gd fmla="*/ 16335375 w 248" name="T22"/>
                <a:gd fmla="*/ 16088332 h 251" name="T23"/>
                <a:gd fmla="*/ 15179048 w 248" name="T24"/>
                <a:gd fmla="*/ 17005844 h 251" name="T25"/>
                <a:gd fmla="*/ 13877810 w 248" name="T26"/>
                <a:gd fmla="*/ 17429004 h 251" name="T27"/>
                <a:gd fmla="*/ 12287826 w 248" name="T28"/>
                <a:gd fmla="*/ 17711377 h 251" name="T29"/>
                <a:gd fmla="*/ 5637801 w 248" name="T30"/>
                <a:gd fmla="*/ 17711377 h 251" name="T31"/>
                <a:gd fmla="*/ 4119870 w 248" name="T32"/>
                <a:gd fmla="*/ 17429004 h 251" name="T33"/>
                <a:gd fmla="*/ 2818901 w 248" name="T34"/>
                <a:gd fmla="*/ 17005844 h 251" name="T35"/>
                <a:gd fmla="*/ 1662573 w 248" name="T36"/>
                <a:gd fmla="*/ 16088332 h 251" name="T37"/>
                <a:gd fmla="*/ 794992 w 248" name="T38"/>
                <a:gd fmla="*/ 14959373 h 251" name="T39"/>
                <a:gd fmla="*/ 289015 w 248" name="T40"/>
                <a:gd fmla="*/ 13689360 h 251" name="T41"/>
                <a:gd fmla="*/ 0 w 248" name="T42"/>
                <a:gd fmla="*/ 12278029 h 251" name="T43"/>
                <a:gd fmla="*/ 0 w 248" name="T44"/>
                <a:gd fmla="*/ 5504008 h 251" name="T45"/>
                <a:gd fmla="*/ 289015 w 248" name="T46"/>
                <a:gd fmla="*/ 4022017 h 251" name="T47"/>
                <a:gd fmla="*/ 794992 w 248" name="T48"/>
                <a:gd fmla="*/ 2752004 h 251" name="T49"/>
                <a:gd fmla="*/ 1662573 w 248" name="T50"/>
                <a:gd fmla="*/ 1623045 h 251" name="T51"/>
                <a:gd fmla="*/ 2818901 w 248" name="T52"/>
                <a:gd fmla="*/ 776193 h 251" name="T53"/>
                <a:gd fmla="*/ 4119870 w 248" name="T54"/>
                <a:gd fmla="*/ 211713 h 251" name="T55"/>
                <a:gd fmla="*/ 5637801 w 248" name="T56"/>
                <a:gd fmla="*/ 0 h 25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48" name="T87"/>
                <a:gd fmla="*/ 0 h 251" name="T88"/>
                <a:gd fmla="*/ 248 w 248" name="T89"/>
                <a:gd fmla="*/ 251 h 251"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51" w="248">
                  <a:moveTo>
                    <a:pt x="78" y="0"/>
                  </a:moveTo>
                  <a:lnTo>
                    <a:pt x="170" y="0"/>
                  </a:lnTo>
                  <a:lnTo>
                    <a:pt x="192" y="3"/>
                  </a:lnTo>
                  <a:lnTo>
                    <a:pt x="210" y="11"/>
                  </a:lnTo>
                  <a:lnTo>
                    <a:pt x="226" y="23"/>
                  </a:lnTo>
                  <a:lnTo>
                    <a:pt x="237" y="39"/>
                  </a:lnTo>
                  <a:lnTo>
                    <a:pt x="245" y="57"/>
                  </a:lnTo>
                  <a:lnTo>
                    <a:pt x="248" y="78"/>
                  </a:lnTo>
                  <a:lnTo>
                    <a:pt x="248" y="174"/>
                  </a:lnTo>
                  <a:lnTo>
                    <a:pt x="245" y="194"/>
                  </a:lnTo>
                  <a:lnTo>
                    <a:pt x="237" y="212"/>
                  </a:lnTo>
                  <a:lnTo>
                    <a:pt x="226" y="228"/>
                  </a:lnTo>
                  <a:lnTo>
                    <a:pt x="210" y="241"/>
                  </a:lnTo>
                  <a:lnTo>
                    <a:pt x="192" y="247"/>
                  </a:lnTo>
                  <a:lnTo>
                    <a:pt x="170" y="251"/>
                  </a:lnTo>
                  <a:lnTo>
                    <a:pt x="78" y="251"/>
                  </a:lnTo>
                  <a:lnTo>
                    <a:pt x="57" y="247"/>
                  </a:lnTo>
                  <a:lnTo>
                    <a:pt x="39" y="241"/>
                  </a:lnTo>
                  <a:lnTo>
                    <a:pt x="23" y="228"/>
                  </a:lnTo>
                  <a:lnTo>
                    <a:pt x="11" y="212"/>
                  </a:lnTo>
                  <a:lnTo>
                    <a:pt x="4" y="194"/>
                  </a:lnTo>
                  <a:lnTo>
                    <a:pt x="0" y="174"/>
                  </a:lnTo>
                  <a:lnTo>
                    <a:pt x="0" y="78"/>
                  </a:lnTo>
                  <a:lnTo>
                    <a:pt x="4" y="57"/>
                  </a:lnTo>
                  <a:lnTo>
                    <a:pt x="11" y="39"/>
                  </a:lnTo>
                  <a:lnTo>
                    <a:pt x="23" y="23"/>
                  </a:lnTo>
                  <a:lnTo>
                    <a:pt x="39" y="11"/>
                  </a:lnTo>
                  <a:lnTo>
                    <a:pt x="57" y="3"/>
                  </a:lnTo>
                  <a:lnTo>
                    <a:pt x="78"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24" name="Freeform 87">
              <a:extLst>
                <a:ext uri="{FF2B5EF4-FFF2-40B4-BE49-F238E27FC236}">
                  <a16:creationId xmlns:a16="http://schemas.microsoft.com/office/drawing/2014/main" id="{7000DF0B-814A-467F-BAA8-62DB33207547}"/>
                </a:ext>
              </a:extLst>
            </p:cNvPr>
            <p:cNvSpPr/>
            <p:nvPr/>
          </p:nvSpPr>
          <p:spPr bwMode="auto">
            <a:xfrm>
              <a:off x="587375" y="649288"/>
              <a:ext cx="66675" cy="66675"/>
            </a:xfrm>
            <a:custGeom>
              <a:gdLst>
                <a:gd fmla="*/ 5637801 w 248" name="T0"/>
                <a:gd fmla="*/ 0 h 249" name="T1"/>
                <a:gd fmla="*/ 12287826 w 248" name="T2"/>
                <a:gd fmla="*/ 0 h 249" name="T3"/>
                <a:gd fmla="*/ 13877810 w 248" name="T4"/>
                <a:gd fmla="*/ 143525 h 249" name="T5"/>
                <a:gd fmla="*/ 15179048 w 248" name="T6"/>
                <a:gd fmla="*/ 717091 h 249" name="T7"/>
                <a:gd fmla="*/ 16335375 w 248" name="T8"/>
                <a:gd fmla="*/ 1505677 h 249" name="T9"/>
                <a:gd fmla="*/ 17130636 w 248" name="T10"/>
                <a:gd fmla="*/ 2653076 h 249" name="T11"/>
                <a:gd fmla="*/ 17708665 w 248" name="T12"/>
                <a:gd fmla="*/ 4086990 h 249" name="T13"/>
                <a:gd fmla="*/ 17925628 w 248" name="T14"/>
                <a:gd fmla="*/ 5520904 h 249" name="T15"/>
                <a:gd fmla="*/ 17925628 w 248" name="T16"/>
                <a:gd fmla="*/ 12332733 h 249" name="T17"/>
                <a:gd fmla="*/ 17708665 w 248" name="T18"/>
                <a:gd fmla="*/ 13838410 h 249" name="T19"/>
                <a:gd fmla="*/ 17130636 w 248" name="T20"/>
                <a:gd fmla="*/ 15200561 h 249" name="T21"/>
                <a:gd fmla="*/ 16335375 w 248" name="T22"/>
                <a:gd fmla="*/ 16276198 h 249" name="T23"/>
                <a:gd fmla="*/ 15179048 w 248" name="T24"/>
                <a:gd fmla="*/ 17136546 h 249" name="T25"/>
                <a:gd fmla="*/ 13877810 w 248" name="T26"/>
                <a:gd fmla="*/ 17710112 h 249" name="T27"/>
                <a:gd fmla="*/ 12287826 w 248" name="T28"/>
                <a:gd fmla="*/ 17853637 h 249" name="T29"/>
                <a:gd fmla="*/ 5637801 w 248" name="T30"/>
                <a:gd fmla="*/ 17853637 h 249" name="T31"/>
                <a:gd fmla="*/ 4119870 w 248" name="T32"/>
                <a:gd fmla="*/ 17710112 h 249" name="T33"/>
                <a:gd fmla="*/ 2818901 w 248" name="T34"/>
                <a:gd fmla="*/ 17136546 h 249" name="T35"/>
                <a:gd fmla="*/ 1662573 w 248" name="T36"/>
                <a:gd fmla="*/ 16276198 h 249" name="T37"/>
                <a:gd fmla="*/ 794992 w 248" name="T38"/>
                <a:gd fmla="*/ 15200561 h 249" name="T39"/>
                <a:gd fmla="*/ 289015 w 248" name="T40"/>
                <a:gd fmla="*/ 13838410 h 249" name="T41"/>
                <a:gd fmla="*/ 0 w 248" name="T42"/>
                <a:gd fmla="*/ 12332733 h 249" name="T43"/>
                <a:gd fmla="*/ 0 w 248" name="T44"/>
                <a:gd fmla="*/ 5520904 h 249" name="T45"/>
                <a:gd fmla="*/ 289015 w 248" name="T46"/>
                <a:gd fmla="*/ 4086990 h 249" name="T47"/>
                <a:gd fmla="*/ 794992 w 248" name="T48"/>
                <a:gd fmla="*/ 2653076 h 249" name="T49"/>
                <a:gd fmla="*/ 1662573 w 248" name="T50"/>
                <a:gd fmla="*/ 1505677 h 249" name="T51"/>
                <a:gd fmla="*/ 2818901 w 248" name="T52"/>
                <a:gd fmla="*/ 717091 h 249" name="T53"/>
                <a:gd fmla="*/ 4119870 w 248" name="T54"/>
                <a:gd fmla="*/ 143525 h 249" name="T55"/>
                <a:gd fmla="*/ 5637801 w 248" name="T56"/>
                <a:gd fmla="*/ 0 h 2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48" name="T87"/>
                <a:gd fmla="*/ 0 h 249" name="T88"/>
                <a:gd fmla="*/ 248 w 248" name="T89"/>
                <a:gd fmla="*/ 249 h 2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49" w="248">
                  <a:moveTo>
                    <a:pt x="78" y="0"/>
                  </a:moveTo>
                  <a:lnTo>
                    <a:pt x="170" y="0"/>
                  </a:lnTo>
                  <a:lnTo>
                    <a:pt x="192" y="2"/>
                  </a:lnTo>
                  <a:lnTo>
                    <a:pt x="210" y="10"/>
                  </a:lnTo>
                  <a:lnTo>
                    <a:pt x="226" y="21"/>
                  </a:lnTo>
                  <a:lnTo>
                    <a:pt x="237" y="37"/>
                  </a:lnTo>
                  <a:lnTo>
                    <a:pt x="245" y="57"/>
                  </a:lnTo>
                  <a:lnTo>
                    <a:pt x="248" y="77"/>
                  </a:lnTo>
                  <a:lnTo>
                    <a:pt x="248" y="172"/>
                  </a:lnTo>
                  <a:lnTo>
                    <a:pt x="245" y="193"/>
                  </a:lnTo>
                  <a:lnTo>
                    <a:pt x="237" y="212"/>
                  </a:lnTo>
                  <a:lnTo>
                    <a:pt x="226" y="227"/>
                  </a:lnTo>
                  <a:lnTo>
                    <a:pt x="210" y="239"/>
                  </a:lnTo>
                  <a:lnTo>
                    <a:pt x="192" y="247"/>
                  </a:lnTo>
                  <a:lnTo>
                    <a:pt x="170" y="249"/>
                  </a:lnTo>
                  <a:lnTo>
                    <a:pt x="78" y="249"/>
                  </a:lnTo>
                  <a:lnTo>
                    <a:pt x="57" y="247"/>
                  </a:lnTo>
                  <a:lnTo>
                    <a:pt x="39" y="239"/>
                  </a:lnTo>
                  <a:lnTo>
                    <a:pt x="23" y="227"/>
                  </a:lnTo>
                  <a:lnTo>
                    <a:pt x="11" y="212"/>
                  </a:lnTo>
                  <a:lnTo>
                    <a:pt x="4" y="193"/>
                  </a:lnTo>
                  <a:lnTo>
                    <a:pt x="0" y="172"/>
                  </a:lnTo>
                  <a:lnTo>
                    <a:pt x="0" y="77"/>
                  </a:lnTo>
                  <a:lnTo>
                    <a:pt x="4" y="57"/>
                  </a:lnTo>
                  <a:lnTo>
                    <a:pt x="11" y="37"/>
                  </a:lnTo>
                  <a:lnTo>
                    <a:pt x="23" y="21"/>
                  </a:lnTo>
                  <a:lnTo>
                    <a:pt x="39" y="10"/>
                  </a:lnTo>
                  <a:lnTo>
                    <a:pt x="57" y="2"/>
                  </a:lnTo>
                  <a:lnTo>
                    <a:pt x="78"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25" name="Freeform 88">
              <a:extLst>
                <a:ext uri="{FF2B5EF4-FFF2-40B4-BE49-F238E27FC236}">
                  <a16:creationId xmlns:a16="http://schemas.microsoft.com/office/drawing/2014/main" id="{1FF823B1-632E-46B4-B7C8-14CD34962092}"/>
                </a:ext>
              </a:extLst>
            </p:cNvPr>
            <p:cNvSpPr/>
            <p:nvPr/>
          </p:nvSpPr>
          <p:spPr bwMode="auto">
            <a:xfrm>
              <a:off x="522288" y="584200"/>
              <a:ext cx="66675" cy="66675"/>
            </a:xfrm>
            <a:custGeom>
              <a:gdLst>
                <a:gd fmla="*/ 5504008 w 251" name="T0"/>
                <a:gd fmla="*/ 0 h 252" name="T1"/>
                <a:gd fmla="*/ 12207369 w 251" name="T2"/>
                <a:gd fmla="*/ 0 h 252" name="T3"/>
                <a:gd fmla="*/ 13689360 w 251" name="T4"/>
                <a:gd fmla="*/ 210079 h 252" name="T5"/>
                <a:gd fmla="*/ 14959373 w 251" name="T6"/>
                <a:gd fmla="*/ 769938 h 252" name="T7"/>
                <a:gd fmla="*/ 16088332 w 251" name="T8"/>
                <a:gd fmla="*/ 1609990 h 252" name="T9"/>
                <a:gd fmla="*/ 16935184 w 251" name="T10"/>
                <a:gd fmla="*/ 2730235 h 252" name="T11"/>
                <a:gd fmla="*/ 17499664 w 251" name="T12"/>
                <a:gd fmla="*/ 3990181 h 252" name="T13"/>
                <a:gd fmla="*/ 17711377 w 251" name="T14"/>
                <a:gd fmla="*/ 5460471 h 252" name="T15"/>
                <a:gd fmla="*/ 17711377 w 251" name="T16"/>
                <a:gd fmla="*/ 12250738 h 252" name="T17"/>
                <a:gd fmla="*/ 17499664 w 251" name="T18"/>
                <a:gd fmla="*/ 13580798 h 252" name="T19"/>
                <a:gd fmla="*/ 16935184 w 251" name="T20"/>
                <a:gd fmla="*/ 14910858 h 252" name="T21"/>
                <a:gd fmla="*/ 16088332 w 251" name="T22"/>
                <a:gd fmla="*/ 15960990 h 252" name="T23"/>
                <a:gd fmla="*/ 14959373 w 251" name="T24"/>
                <a:gd fmla="*/ 16871156 h 252" name="T25"/>
                <a:gd fmla="*/ 13689360 w 251" name="T26"/>
                <a:gd fmla="*/ 17431015 h 252" name="T27"/>
                <a:gd fmla="*/ 12207369 w 251" name="T28"/>
                <a:gd fmla="*/ 17641094 h 252" name="T29"/>
                <a:gd fmla="*/ 5504008 w 251" name="T30"/>
                <a:gd fmla="*/ 17641094 h 252" name="T31"/>
                <a:gd fmla="*/ 4022017 w 251" name="T32"/>
                <a:gd fmla="*/ 17431015 h 252" name="T33"/>
                <a:gd fmla="*/ 2752004 w 251" name="T34"/>
                <a:gd fmla="*/ 16871156 h 252" name="T35"/>
                <a:gd fmla="*/ 1623045 w 251" name="T36"/>
                <a:gd fmla="*/ 15960990 h 252" name="T37"/>
                <a:gd fmla="*/ 705533 w 251" name="T38"/>
                <a:gd fmla="*/ 14910858 h 252" name="T39"/>
                <a:gd fmla="*/ 211713 w 251" name="T40"/>
                <a:gd fmla="*/ 13580798 h 252" name="T41"/>
                <a:gd fmla="*/ 0 w 251" name="T42"/>
                <a:gd fmla="*/ 12250738 h 252" name="T43"/>
                <a:gd fmla="*/ 0 w 251" name="T44"/>
                <a:gd fmla="*/ 5460471 h 252" name="T45"/>
                <a:gd fmla="*/ 211713 w 251" name="T46"/>
                <a:gd fmla="*/ 3990181 h 252" name="T47"/>
                <a:gd fmla="*/ 705533 w 251" name="T48"/>
                <a:gd fmla="*/ 2730235 h 252" name="T49"/>
                <a:gd fmla="*/ 1623045 w 251" name="T50"/>
                <a:gd fmla="*/ 1609990 h 252" name="T51"/>
                <a:gd fmla="*/ 2752004 w 251" name="T52"/>
                <a:gd fmla="*/ 769938 h 252" name="T53"/>
                <a:gd fmla="*/ 4022017 w 251" name="T54"/>
                <a:gd fmla="*/ 210079 h 252" name="T55"/>
                <a:gd fmla="*/ 5504008 w 251" name="T56"/>
                <a:gd fmla="*/ 0 h 25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51" name="T87"/>
                <a:gd fmla="*/ 0 h 252" name="T88"/>
                <a:gd fmla="*/ 251 w 251" name="T89"/>
                <a:gd fmla="*/ 252 h 252"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51" w="251">
                  <a:moveTo>
                    <a:pt x="78" y="0"/>
                  </a:moveTo>
                  <a:lnTo>
                    <a:pt x="173" y="0"/>
                  </a:lnTo>
                  <a:lnTo>
                    <a:pt x="194" y="3"/>
                  </a:lnTo>
                  <a:lnTo>
                    <a:pt x="212" y="11"/>
                  </a:lnTo>
                  <a:lnTo>
                    <a:pt x="228" y="23"/>
                  </a:lnTo>
                  <a:lnTo>
                    <a:pt x="240" y="39"/>
                  </a:lnTo>
                  <a:lnTo>
                    <a:pt x="248" y="57"/>
                  </a:lnTo>
                  <a:lnTo>
                    <a:pt x="251" y="78"/>
                  </a:lnTo>
                  <a:lnTo>
                    <a:pt x="251" y="175"/>
                  </a:lnTo>
                  <a:lnTo>
                    <a:pt x="248" y="194"/>
                  </a:lnTo>
                  <a:lnTo>
                    <a:pt x="240" y="213"/>
                  </a:lnTo>
                  <a:lnTo>
                    <a:pt x="228" y="228"/>
                  </a:lnTo>
                  <a:lnTo>
                    <a:pt x="212" y="241"/>
                  </a:lnTo>
                  <a:lnTo>
                    <a:pt x="194" y="249"/>
                  </a:lnTo>
                  <a:lnTo>
                    <a:pt x="173" y="252"/>
                  </a:lnTo>
                  <a:lnTo>
                    <a:pt x="78" y="252"/>
                  </a:lnTo>
                  <a:lnTo>
                    <a:pt x="57" y="249"/>
                  </a:lnTo>
                  <a:lnTo>
                    <a:pt x="39" y="241"/>
                  </a:lnTo>
                  <a:lnTo>
                    <a:pt x="23" y="228"/>
                  </a:lnTo>
                  <a:lnTo>
                    <a:pt x="10" y="213"/>
                  </a:lnTo>
                  <a:lnTo>
                    <a:pt x="3" y="194"/>
                  </a:lnTo>
                  <a:lnTo>
                    <a:pt x="0" y="175"/>
                  </a:lnTo>
                  <a:lnTo>
                    <a:pt x="0" y="78"/>
                  </a:lnTo>
                  <a:lnTo>
                    <a:pt x="3" y="57"/>
                  </a:lnTo>
                  <a:lnTo>
                    <a:pt x="10" y="39"/>
                  </a:lnTo>
                  <a:lnTo>
                    <a:pt x="23" y="23"/>
                  </a:lnTo>
                  <a:lnTo>
                    <a:pt x="39" y="11"/>
                  </a:lnTo>
                  <a:lnTo>
                    <a:pt x="57" y="3"/>
                  </a:lnTo>
                  <a:lnTo>
                    <a:pt x="78"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26" name="Freeform 89">
              <a:extLst>
                <a:ext uri="{FF2B5EF4-FFF2-40B4-BE49-F238E27FC236}">
                  <a16:creationId xmlns:a16="http://schemas.microsoft.com/office/drawing/2014/main" id="{1A5154A1-F889-444F-B550-32DC9E43DE26}"/>
                </a:ext>
              </a:extLst>
            </p:cNvPr>
            <p:cNvSpPr/>
            <p:nvPr/>
          </p:nvSpPr>
          <p:spPr bwMode="auto">
            <a:xfrm>
              <a:off x="455613" y="517525"/>
              <a:ext cx="66675" cy="66675"/>
            </a:xfrm>
            <a:custGeom>
              <a:gdLst>
                <a:gd fmla="*/ 5520904 w 249" name="T0"/>
                <a:gd fmla="*/ 0 h 251" name="T1"/>
                <a:gd fmla="*/ 12189208 w 249" name="T2"/>
                <a:gd fmla="*/ 0 h 251" name="T3"/>
                <a:gd fmla="*/ 13766647 w 249" name="T4"/>
                <a:gd fmla="*/ 211713 h 251" name="T5"/>
                <a:gd fmla="*/ 15057304 w 249" name="T6"/>
                <a:gd fmla="*/ 776193 h 251" name="T7"/>
                <a:gd fmla="*/ 16204435 w 249" name="T8"/>
                <a:gd fmla="*/ 1623045 h 251" name="T9"/>
                <a:gd fmla="*/ 16993289 w 249" name="T10"/>
                <a:gd fmla="*/ 2752004 h 251" name="T11"/>
                <a:gd fmla="*/ 17566854 w 249" name="T12"/>
                <a:gd fmla="*/ 4022017 h 251" name="T13"/>
                <a:gd fmla="*/ 17853637 w 249" name="T14"/>
                <a:gd fmla="*/ 5504008 h 251" name="T15"/>
                <a:gd fmla="*/ 17853637 w 249" name="T16"/>
                <a:gd fmla="*/ 12278029 h 251" name="T17"/>
                <a:gd fmla="*/ 17566854 w 249" name="T18"/>
                <a:gd fmla="*/ 13689360 h 251" name="T19"/>
                <a:gd fmla="*/ 16993289 w 249" name="T20"/>
                <a:gd fmla="*/ 14959373 h 251" name="T21"/>
                <a:gd fmla="*/ 16204435 w 249" name="T22"/>
                <a:gd fmla="*/ 16088332 h 251" name="T23"/>
                <a:gd fmla="*/ 15057304 w 249" name="T24"/>
                <a:gd fmla="*/ 17005844 h 251" name="T25"/>
                <a:gd fmla="*/ 13766647 w 249" name="T26"/>
                <a:gd fmla="*/ 17429004 h 251" name="T27"/>
                <a:gd fmla="*/ 12189208 w 249" name="T28"/>
                <a:gd fmla="*/ 17711377 h 251" name="T29"/>
                <a:gd fmla="*/ 5520904 w 249" name="T30"/>
                <a:gd fmla="*/ 17711377 h 251" name="T31"/>
                <a:gd fmla="*/ 4015227 w 249" name="T32"/>
                <a:gd fmla="*/ 17429004 h 251" name="T33"/>
                <a:gd fmla="*/ 2653076 w 249" name="T34"/>
                <a:gd fmla="*/ 17005844 h 251" name="T35"/>
                <a:gd fmla="*/ 1577439 w 249" name="T36"/>
                <a:gd fmla="*/ 16088332 h 251" name="T37"/>
                <a:gd fmla="*/ 717091 w 249" name="T38"/>
                <a:gd fmla="*/ 14959373 h 251" name="T39"/>
                <a:gd fmla="*/ 143525 w 249" name="T40"/>
                <a:gd fmla="*/ 13689360 h 251" name="T41"/>
                <a:gd fmla="*/ 0 w 249" name="T42"/>
                <a:gd fmla="*/ 12278029 h 251" name="T43"/>
                <a:gd fmla="*/ 0 w 249" name="T44"/>
                <a:gd fmla="*/ 5504008 h 251" name="T45"/>
                <a:gd fmla="*/ 143525 w 249" name="T46"/>
                <a:gd fmla="*/ 4022017 h 251" name="T47"/>
                <a:gd fmla="*/ 717091 w 249" name="T48"/>
                <a:gd fmla="*/ 2752004 h 251" name="T49"/>
                <a:gd fmla="*/ 1577439 w 249" name="T50"/>
                <a:gd fmla="*/ 1623045 h 251" name="T51"/>
                <a:gd fmla="*/ 2653076 w 249" name="T52"/>
                <a:gd fmla="*/ 776193 h 251" name="T53"/>
                <a:gd fmla="*/ 4015227 w 249" name="T54"/>
                <a:gd fmla="*/ 211713 h 251" name="T55"/>
                <a:gd fmla="*/ 5520904 w 249" name="T56"/>
                <a:gd fmla="*/ 0 h 25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49" name="T87"/>
                <a:gd fmla="*/ 0 h 251" name="T88"/>
                <a:gd fmla="*/ 249 w 249" name="T89"/>
                <a:gd fmla="*/ 251 h 251"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51" w="249">
                  <a:moveTo>
                    <a:pt x="77" y="0"/>
                  </a:moveTo>
                  <a:lnTo>
                    <a:pt x="170" y="0"/>
                  </a:lnTo>
                  <a:lnTo>
                    <a:pt x="192" y="3"/>
                  </a:lnTo>
                  <a:lnTo>
                    <a:pt x="210" y="11"/>
                  </a:lnTo>
                  <a:lnTo>
                    <a:pt x="226" y="23"/>
                  </a:lnTo>
                  <a:lnTo>
                    <a:pt x="237" y="39"/>
                  </a:lnTo>
                  <a:lnTo>
                    <a:pt x="245" y="57"/>
                  </a:lnTo>
                  <a:lnTo>
                    <a:pt x="249" y="78"/>
                  </a:lnTo>
                  <a:lnTo>
                    <a:pt x="249" y="174"/>
                  </a:lnTo>
                  <a:lnTo>
                    <a:pt x="245" y="194"/>
                  </a:lnTo>
                  <a:lnTo>
                    <a:pt x="237" y="212"/>
                  </a:lnTo>
                  <a:lnTo>
                    <a:pt x="226" y="228"/>
                  </a:lnTo>
                  <a:lnTo>
                    <a:pt x="210" y="241"/>
                  </a:lnTo>
                  <a:lnTo>
                    <a:pt x="192" y="247"/>
                  </a:lnTo>
                  <a:lnTo>
                    <a:pt x="170" y="251"/>
                  </a:lnTo>
                  <a:lnTo>
                    <a:pt x="77" y="251"/>
                  </a:lnTo>
                  <a:lnTo>
                    <a:pt x="56" y="247"/>
                  </a:lnTo>
                  <a:lnTo>
                    <a:pt x="37" y="241"/>
                  </a:lnTo>
                  <a:lnTo>
                    <a:pt x="22" y="228"/>
                  </a:lnTo>
                  <a:lnTo>
                    <a:pt x="10" y="212"/>
                  </a:lnTo>
                  <a:lnTo>
                    <a:pt x="2" y="194"/>
                  </a:lnTo>
                  <a:lnTo>
                    <a:pt x="0" y="174"/>
                  </a:lnTo>
                  <a:lnTo>
                    <a:pt x="0" y="78"/>
                  </a:lnTo>
                  <a:lnTo>
                    <a:pt x="2" y="57"/>
                  </a:lnTo>
                  <a:lnTo>
                    <a:pt x="10" y="39"/>
                  </a:lnTo>
                  <a:lnTo>
                    <a:pt x="22" y="23"/>
                  </a:lnTo>
                  <a:lnTo>
                    <a:pt x="37" y="11"/>
                  </a:lnTo>
                  <a:lnTo>
                    <a:pt x="56" y="3"/>
                  </a:lnTo>
                  <a:lnTo>
                    <a:pt x="7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27" name="Freeform 90">
              <a:extLst>
                <a:ext uri="{FF2B5EF4-FFF2-40B4-BE49-F238E27FC236}">
                  <a16:creationId xmlns:a16="http://schemas.microsoft.com/office/drawing/2014/main" id="{7F2F4571-09F8-4FC1-AF04-9001D2007C60}"/>
                </a:ext>
              </a:extLst>
            </p:cNvPr>
            <p:cNvSpPr/>
            <p:nvPr/>
          </p:nvSpPr>
          <p:spPr bwMode="auto">
            <a:xfrm>
              <a:off x="455613" y="649288"/>
              <a:ext cx="66675" cy="66675"/>
            </a:xfrm>
            <a:custGeom>
              <a:gdLst>
                <a:gd fmla="*/ 5520904 w 249" name="T0"/>
                <a:gd fmla="*/ 0 h 249" name="T1"/>
                <a:gd fmla="*/ 12189208 w 249" name="T2"/>
                <a:gd fmla="*/ 0 h 249" name="T3"/>
                <a:gd fmla="*/ 13766647 w 249" name="T4"/>
                <a:gd fmla="*/ 143525 h 249" name="T5"/>
                <a:gd fmla="*/ 15057304 w 249" name="T6"/>
                <a:gd fmla="*/ 717091 h 249" name="T7"/>
                <a:gd fmla="*/ 16204435 w 249" name="T8"/>
                <a:gd fmla="*/ 1505677 h 249" name="T9"/>
                <a:gd fmla="*/ 16993289 w 249" name="T10"/>
                <a:gd fmla="*/ 2653076 h 249" name="T11"/>
                <a:gd fmla="*/ 17566854 w 249" name="T12"/>
                <a:gd fmla="*/ 4086990 h 249" name="T13"/>
                <a:gd fmla="*/ 17853637 w 249" name="T14"/>
                <a:gd fmla="*/ 5520904 h 249" name="T15"/>
                <a:gd fmla="*/ 17853637 w 249" name="T16"/>
                <a:gd fmla="*/ 12332733 h 249" name="T17"/>
                <a:gd fmla="*/ 17566854 w 249" name="T18"/>
                <a:gd fmla="*/ 13838410 h 249" name="T19"/>
                <a:gd fmla="*/ 16993289 w 249" name="T20"/>
                <a:gd fmla="*/ 15200561 h 249" name="T21"/>
                <a:gd fmla="*/ 16204435 w 249" name="T22"/>
                <a:gd fmla="*/ 16276198 h 249" name="T23"/>
                <a:gd fmla="*/ 15057304 w 249" name="T24"/>
                <a:gd fmla="*/ 17136546 h 249" name="T25"/>
                <a:gd fmla="*/ 13766647 w 249" name="T26"/>
                <a:gd fmla="*/ 17710112 h 249" name="T27"/>
                <a:gd fmla="*/ 12189208 w 249" name="T28"/>
                <a:gd fmla="*/ 17853637 h 249" name="T29"/>
                <a:gd fmla="*/ 5520904 w 249" name="T30"/>
                <a:gd fmla="*/ 17853637 h 249" name="T31"/>
                <a:gd fmla="*/ 4015227 w 249" name="T32"/>
                <a:gd fmla="*/ 17710112 h 249" name="T33"/>
                <a:gd fmla="*/ 2653076 w 249" name="T34"/>
                <a:gd fmla="*/ 17136546 h 249" name="T35"/>
                <a:gd fmla="*/ 1577439 w 249" name="T36"/>
                <a:gd fmla="*/ 16276198 h 249" name="T37"/>
                <a:gd fmla="*/ 717091 w 249" name="T38"/>
                <a:gd fmla="*/ 15200561 h 249" name="T39"/>
                <a:gd fmla="*/ 143525 w 249" name="T40"/>
                <a:gd fmla="*/ 13838410 h 249" name="T41"/>
                <a:gd fmla="*/ 0 w 249" name="T42"/>
                <a:gd fmla="*/ 12332733 h 249" name="T43"/>
                <a:gd fmla="*/ 0 w 249" name="T44"/>
                <a:gd fmla="*/ 5520904 h 249" name="T45"/>
                <a:gd fmla="*/ 143525 w 249" name="T46"/>
                <a:gd fmla="*/ 4086990 h 249" name="T47"/>
                <a:gd fmla="*/ 717091 w 249" name="T48"/>
                <a:gd fmla="*/ 2653076 h 249" name="T49"/>
                <a:gd fmla="*/ 1577439 w 249" name="T50"/>
                <a:gd fmla="*/ 1505677 h 249" name="T51"/>
                <a:gd fmla="*/ 2653076 w 249" name="T52"/>
                <a:gd fmla="*/ 717091 h 249" name="T53"/>
                <a:gd fmla="*/ 4015227 w 249" name="T54"/>
                <a:gd fmla="*/ 143525 h 249" name="T55"/>
                <a:gd fmla="*/ 5520904 w 249" name="T56"/>
                <a:gd fmla="*/ 0 h 2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49" name="T87"/>
                <a:gd fmla="*/ 0 h 249" name="T88"/>
                <a:gd fmla="*/ 249 w 249" name="T89"/>
                <a:gd fmla="*/ 249 h 2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49" w="249">
                  <a:moveTo>
                    <a:pt x="77" y="0"/>
                  </a:moveTo>
                  <a:lnTo>
                    <a:pt x="170" y="0"/>
                  </a:lnTo>
                  <a:lnTo>
                    <a:pt x="192" y="2"/>
                  </a:lnTo>
                  <a:lnTo>
                    <a:pt x="210" y="10"/>
                  </a:lnTo>
                  <a:lnTo>
                    <a:pt x="226" y="21"/>
                  </a:lnTo>
                  <a:lnTo>
                    <a:pt x="237" y="37"/>
                  </a:lnTo>
                  <a:lnTo>
                    <a:pt x="245" y="57"/>
                  </a:lnTo>
                  <a:lnTo>
                    <a:pt x="249" y="77"/>
                  </a:lnTo>
                  <a:lnTo>
                    <a:pt x="249" y="172"/>
                  </a:lnTo>
                  <a:lnTo>
                    <a:pt x="245" y="193"/>
                  </a:lnTo>
                  <a:lnTo>
                    <a:pt x="237" y="212"/>
                  </a:lnTo>
                  <a:lnTo>
                    <a:pt x="226" y="227"/>
                  </a:lnTo>
                  <a:lnTo>
                    <a:pt x="210" y="239"/>
                  </a:lnTo>
                  <a:lnTo>
                    <a:pt x="192" y="247"/>
                  </a:lnTo>
                  <a:lnTo>
                    <a:pt x="170" y="249"/>
                  </a:lnTo>
                  <a:lnTo>
                    <a:pt x="77" y="249"/>
                  </a:lnTo>
                  <a:lnTo>
                    <a:pt x="56" y="247"/>
                  </a:lnTo>
                  <a:lnTo>
                    <a:pt x="37" y="239"/>
                  </a:lnTo>
                  <a:lnTo>
                    <a:pt x="22" y="227"/>
                  </a:lnTo>
                  <a:lnTo>
                    <a:pt x="10" y="212"/>
                  </a:lnTo>
                  <a:lnTo>
                    <a:pt x="2" y="193"/>
                  </a:lnTo>
                  <a:lnTo>
                    <a:pt x="0" y="172"/>
                  </a:lnTo>
                  <a:lnTo>
                    <a:pt x="0" y="77"/>
                  </a:lnTo>
                  <a:lnTo>
                    <a:pt x="2" y="57"/>
                  </a:lnTo>
                  <a:lnTo>
                    <a:pt x="10" y="37"/>
                  </a:lnTo>
                  <a:lnTo>
                    <a:pt x="22" y="21"/>
                  </a:lnTo>
                  <a:lnTo>
                    <a:pt x="37" y="10"/>
                  </a:lnTo>
                  <a:lnTo>
                    <a:pt x="56" y="2"/>
                  </a:lnTo>
                  <a:lnTo>
                    <a:pt x="7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28" name="Freeform 91">
              <a:extLst>
                <a:ext uri="{FF2B5EF4-FFF2-40B4-BE49-F238E27FC236}">
                  <a16:creationId xmlns:a16="http://schemas.microsoft.com/office/drawing/2014/main" id="{B787ED91-1CDD-41B5-B5B0-9763484ABA2A}"/>
                </a:ext>
              </a:extLst>
            </p:cNvPr>
            <p:cNvSpPr/>
            <p:nvPr/>
          </p:nvSpPr>
          <p:spPr bwMode="auto">
            <a:xfrm>
              <a:off x="388938" y="584200"/>
              <a:ext cx="66675" cy="66675"/>
            </a:xfrm>
            <a:custGeom>
              <a:gdLst>
                <a:gd fmla="*/ 5390356 w 252" name="T0"/>
                <a:gd fmla="*/ 0 h 252" name="T1"/>
                <a:gd fmla="*/ 12180888 w 252" name="T2"/>
                <a:gd fmla="*/ 0 h 252" name="T3"/>
                <a:gd fmla="*/ 13650912 w 252" name="T4"/>
                <a:gd fmla="*/ 210079 h 252" name="T5"/>
                <a:gd fmla="*/ 14910858 w 252" name="T6"/>
                <a:gd fmla="*/ 769938 h 252" name="T7"/>
                <a:gd fmla="*/ 16031104 w 252" name="T8"/>
                <a:gd fmla="*/ 1540140 h 252" name="T9"/>
                <a:gd fmla="*/ 16801042 w 252" name="T10"/>
                <a:gd fmla="*/ 2660121 h 252" name="T11"/>
                <a:gd fmla="*/ 17361165 w 252" name="T12"/>
                <a:gd fmla="*/ 3990181 h 252" name="T13"/>
                <a:gd fmla="*/ 17641094 w 252" name="T14"/>
                <a:gd fmla="*/ 5460471 h 252" name="T15"/>
                <a:gd fmla="*/ 17641094 w 252" name="T16"/>
                <a:gd fmla="*/ 12250738 h 252" name="T17"/>
                <a:gd fmla="*/ 17361165 w 252" name="T18"/>
                <a:gd fmla="*/ 13720762 h 252" name="T19"/>
                <a:gd fmla="*/ 16801042 w 252" name="T20"/>
                <a:gd fmla="*/ 14980973 h 252" name="T21"/>
                <a:gd fmla="*/ 16031104 w 252" name="T22"/>
                <a:gd fmla="*/ 16100954 h 252" name="T23"/>
                <a:gd fmla="*/ 14910858 w 252" name="T24"/>
                <a:gd fmla="*/ 16941006 h 252" name="T25"/>
                <a:gd fmla="*/ 13650912 w 252" name="T26"/>
                <a:gd fmla="*/ 17431015 h 252" name="T27"/>
                <a:gd fmla="*/ 12180888 w 252" name="T28"/>
                <a:gd fmla="*/ 17641094 h 252" name="T29"/>
                <a:gd fmla="*/ 5390356 w 252" name="T30"/>
                <a:gd fmla="*/ 17641094 h 252" name="T31"/>
                <a:gd fmla="*/ 4060296 w 252" name="T32"/>
                <a:gd fmla="*/ 17431015 h 252" name="T33"/>
                <a:gd fmla="*/ 2730235 w 252" name="T34"/>
                <a:gd fmla="*/ 16871156 h 252" name="T35"/>
                <a:gd fmla="*/ 1680104 w 252" name="T36"/>
                <a:gd fmla="*/ 15960990 h 252" name="T37"/>
                <a:gd fmla="*/ 769938 w 252" name="T38"/>
                <a:gd fmla="*/ 14910858 h 252" name="T39"/>
                <a:gd fmla="*/ 210079 w 252" name="T40"/>
                <a:gd fmla="*/ 13580798 h 252" name="T41"/>
                <a:gd fmla="*/ 0 w 252" name="T42"/>
                <a:gd fmla="*/ 12250738 h 252" name="T43"/>
                <a:gd fmla="*/ 0 w 252" name="T44"/>
                <a:gd fmla="*/ 5460471 h 252" name="T45"/>
                <a:gd fmla="*/ 210079 w 252" name="T46"/>
                <a:gd fmla="*/ 3990181 h 252" name="T47"/>
                <a:gd fmla="*/ 769938 w 252" name="T48"/>
                <a:gd fmla="*/ 2730235 h 252" name="T49"/>
                <a:gd fmla="*/ 1680104 w 252" name="T50"/>
                <a:gd fmla="*/ 1609990 h 252" name="T51"/>
                <a:gd fmla="*/ 2730235 w 252" name="T52"/>
                <a:gd fmla="*/ 769938 h 252" name="T53"/>
                <a:gd fmla="*/ 4060296 w 252" name="T54"/>
                <a:gd fmla="*/ 210079 h 252" name="T55"/>
                <a:gd fmla="*/ 5390356 w 252" name="T56"/>
                <a:gd fmla="*/ 0 h 25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52" name="T87"/>
                <a:gd fmla="*/ 0 h 252" name="T88"/>
                <a:gd fmla="*/ 252 w 252" name="T89"/>
                <a:gd fmla="*/ 252 h 252"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51" w="251">
                  <a:moveTo>
                    <a:pt x="77" y="0"/>
                  </a:moveTo>
                  <a:lnTo>
                    <a:pt x="174" y="0"/>
                  </a:lnTo>
                  <a:lnTo>
                    <a:pt x="195" y="3"/>
                  </a:lnTo>
                  <a:lnTo>
                    <a:pt x="213" y="11"/>
                  </a:lnTo>
                  <a:lnTo>
                    <a:pt x="229" y="22"/>
                  </a:lnTo>
                  <a:lnTo>
                    <a:pt x="240" y="38"/>
                  </a:lnTo>
                  <a:lnTo>
                    <a:pt x="248" y="57"/>
                  </a:lnTo>
                  <a:lnTo>
                    <a:pt x="252" y="78"/>
                  </a:lnTo>
                  <a:lnTo>
                    <a:pt x="252" y="175"/>
                  </a:lnTo>
                  <a:lnTo>
                    <a:pt x="248" y="196"/>
                  </a:lnTo>
                  <a:lnTo>
                    <a:pt x="240" y="214"/>
                  </a:lnTo>
                  <a:lnTo>
                    <a:pt x="229" y="230"/>
                  </a:lnTo>
                  <a:lnTo>
                    <a:pt x="213" y="242"/>
                  </a:lnTo>
                  <a:lnTo>
                    <a:pt x="195" y="249"/>
                  </a:lnTo>
                  <a:lnTo>
                    <a:pt x="174" y="252"/>
                  </a:lnTo>
                  <a:lnTo>
                    <a:pt x="77" y="252"/>
                  </a:lnTo>
                  <a:lnTo>
                    <a:pt x="58" y="249"/>
                  </a:lnTo>
                  <a:lnTo>
                    <a:pt x="39" y="241"/>
                  </a:lnTo>
                  <a:lnTo>
                    <a:pt x="24" y="228"/>
                  </a:lnTo>
                  <a:lnTo>
                    <a:pt x="11" y="213"/>
                  </a:lnTo>
                  <a:lnTo>
                    <a:pt x="3" y="194"/>
                  </a:lnTo>
                  <a:lnTo>
                    <a:pt x="0" y="175"/>
                  </a:lnTo>
                  <a:lnTo>
                    <a:pt x="0" y="78"/>
                  </a:lnTo>
                  <a:lnTo>
                    <a:pt x="3" y="57"/>
                  </a:lnTo>
                  <a:lnTo>
                    <a:pt x="11" y="39"/>
                  </a:lnTo>
                  <a:lnTo>
                    <a:pt x="24" y="23"/>
                  </a:lnTo>
                  <a:lnTo>
                    <a:pt x="39" y="11"/>
                  </a:lnTo>
                  <a:lnTo>
                    <a:pt x="58" y="3"/>
                  </a:lnTo>
                  <a:lnTo>
                    <a:pt x="7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29" name="Freeform 92">
              <a:extLst>
                <a:ext uri="{FF2B5EF4-FFF2-40B4-BE49-F238E27FC236}">
                  <a16:creationId xmlns:a16="http://schemas.microsoft.com/office/drawing/2014/main" id="{4C34AF74-807A-4646-97C9-69333BDA0133}"/>
                </a:ext>
              </a:extLst>
            </p:cNvPr>
            <p:cNvSpPr/>
            <p:nvPr/>
          </p:nvSpPr>
          <p:spPr bwMode="auto">
            <a:xfrm>
              <a:off x="322263" y="517525"/>
              <a:ext cx="66675" cy="66675"/>
            </a:xfrm>
            <a:custGeom>
              <a:gdLst>
                <a:gd fmla="*/ 5504008 w 251" name="T0"/>
                <a:gd fmla="*/ 0 h 251" name="T1"/>
                <a:gd fmla="*/ 12207369 w 251" name="T2"/>
                <a:gd fmla="*/ 0 h 251" name="T3"/>
                <a:gd fmla="*/ 13689360 w 251" name="T4"/>
                <a:gd fmla="*/ 211713 h 251" name="T5"/>
                <a:gd fmla="*/ 14959373 w 251" name="T6"/>
                <a:gd fmla="*/ 776193 h 251" name="T7"/>
                <a:gd fmla="*/ 16088332 w 251" name="T8"/>
                <a:gd fmla="*/ 1693439 h 251" name="T9"/>
                <a:gd fmla="*/ 17005844 w 251" name="T10"/>
                <a:gd fmla="*/ 2822398 h 251" name="T11"/>
                <a:gd fmla="*/ 17570324 w 251" name="T12"/>
                <a:gd fmla="*/ 4092676 h 251" name="T13"/>
                <a:gd fmla="*/ 17711377 w 251" name="T14"/>
                <a:gd fmla="*/ 5504008 h 251" name="T15"/>
                <a:gd fmla="*/ 17711377 w 251" name="T16"/>
                <a:gd fmla="*/ 12278029 h 251" name="T17"/>
                <a:gd fmla="*/ 17570324 w 251" name="T18"/>
                <a:gd fmla="*/ 13618701 h 251" name="T19"/>
                <a:gd fmla="*/ 17005844 w 251" name="T20"/>
                <a:gd fmla="*/ 14888979 h 251" name="T21"/>
                <a:gd fmla="*/ 16088332 w 251" name="T22"/>
                <a:gd fmla="*/ 16017938 h 251" name="T23"/>
                <a:gd fmla="*/ 14959373 w 251" name="T24"/>
                <a:gd fmla="*/ 16864525 h 251" name="T25"/>
                <a:gd fmla="*/ 13689360 w 251" name="T26"/>
                <a:gd fmla="*/ 17429004 h 251" name="T27"/>
                <a:gd fmla="*/ 12207369 w 251" name="T28"/>
                <a:gd fmla="*/ 17711377 h 251" name="T29"/>
                <a:gd fmla="*/ 5504008 w 251" name="T30"/>
                <a:gd fmla="*/ 17711377 h 251" name="T31"/>
                <a:gd fmla="*/ 4022017 w 251" name="T32"/>
                <a:gd fmla="*/ 17429004 h 251" name="T33"/>
                <a:gd fmla="*/ 2752004 w 251" name="T34"/>
                <a:gd fmla="*/ 16864525 h 251" name="T35"/>
                <a:gd fmla="*/ 1623045 w 251" name="T36"/>
                <a:gd fmla="*/ 16017938 h 251" name="T37"/>
                <a:gd fmla="*/ 776193 w 251" name="T38"/>
                <a:gd fmla="*/ 14888979 h 251" name="T39"/>
                <a:gd fmla="*/ 211713 w 251" name="T40"/>
                <a:gd fmla="*/ 13618701 h 251" name="T41"/>
                <a:gd fmla="*/ 0 w 251" name="T42"/>
                <a:gd fmla="*/ 12278029 h 251" name="T43"/>
                <a:gd fmla="*/ 0 w 251" name="T44"/>
                <a:gd fmla="*/ 5504008 h 251" name="T45"/>
                <a:gd fmla="*/ 211713 w 251" name="T46"/>
                <a:gd fmla="*/ 4092676 h 251" name="T47"/>
                <a:gd fmla="*/ 776193 w 251" name="T48"/>
                <a:gd fmla="*/ 2822398 h 251" name="T49"/>
                <a:gd fmla="*/ 1623045 w 251" name="T50"/>
                <a:gd fmla="*/ 1693439 h 251" name="T51"/>
                <a:gd fmla="*/ 2752004 w 251" name="T52"/>
                <a:gd fmla="*/ 776193 h 251" name="T53"/>
                <a:gd fmla="*/ 4022017 w 251" name="T54"/>
                <a:gd fmla="*/ 211713 h 251" name="T55"/>
                <a:gd fmla="*/ 5504008 w 251" name="T56"/>
                <a:gd fmla="*/ 0 h 25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51" name="T87"/>
                <a:gd fmla="*/ 0 h 251" name="T88"/>
                <a:gd fmla="*/ 251 w 251" name="T89"/>
                <a:gd fmla="*/ 251 h 251"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51" w="251">
                  <a:moveTo>
                    <a:pt x="78" y="0"/>
                  </a:moveTo>
                  <a:lnTo>
                    <a:pt x="173" y="0"/>
                  </a:lnTo>
                  <a:lnTo>
                    <a:pt x="194" y="3"/>
                  </a:lnTo>
                  <a:lnTo>
                    <a:pt x="212" y="11"/>
                  </a:lnTo>
                  <a:lnTo>
                    <a:pt x="228" y="24"/>
                  </a:lnTo>
                  <a:lnTo>
                    <a:pt x="241" y="40"/>
                  </a:lnTo>
                  <a:lnTo>
                    <a:pt x="249" y="58"/>
                  </a:lnTo>
                  <a:lnTo>
                    <a:pt x="251" y="78"/>
                  </a:lnTo>
                  <a:lnTo>
                    <a:pt x="251" y="174"/>
                  </a:lnTo>
                  <a:lnTo>
                    <a:pt x="249" y="193"/>
                  </a:lnTo>
                  <a:lnTo>
                    <a:pt x="241" y="211"/>
                  </a:lnTo>
                  <a:lnTo>
                    <a:pt x="228" y="227"/>
                  </a:lnTo>
                  <a:lnTo>
                    <a:pt x="212" y="239"/>
                  </a:lnTo>
                  <a:lnTo>
                    <a:pt x="194" y="247"/>
                  </a:lnTo>
                  <a:lnTo>
                    <a:pt x="173" y="251"/>
                  </a:lnTo>
                  <a:lnTo>
                    <a:pt x="78" y="251"/>
                  </a:lnTo>
                  <a:lnTo>
                    <a:pt x="57" y="247"/>
                  </a:lnTo>
                  <a:lnTo>
                    <a:pt x="39" y="239"/>
                  </a:lnTo>
                  <a:lnTo>
                    <a:pt x="23" y="227"/>
                  </a:lnTo>
                  <a:lnTo>
                    <a:pt x="11" y="211"/>
                  </a:lnTo>
                  <a:lnTo>
                    <a:pt x="3" y="193"/>
                  </a:lnTo>
                  <a:lnTo>
                    <a:pt x="0" y="174"/>
                  </a:lnTo>
                  <a:lnTo>
                    <a:pt x="0" y="78"/>
                  </a:lnTo>
                  <a:lnTo>
                    <a:pt x="3" y="58"/>
                  </a:lnTo>
                  <a:lnTo>
                    <a:pt x="11" y="40"/>
                  </a:lnTo>
                  <a:lnTo>
                    <a:pt x="23" y="24"/>
                  </a:lnTo>
                  <a:lnTo>
                    <a:pt x="39" y="11"/>
                  </a:lnTo>
                  <a:lnTo>
                    <a:pt x="57" y="3"/>
                  </a:lnTo>
                  <a:lnTo>
                    <a:pt x="78"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30" name="Freeform 93">
              <a:extLst>
                <a:ext uri="{FF2B5EF4-FFF2-40B4-BE49-F238E27FC236}">
                  <a16:creationId xmlns:a16="http://schemas.microsoft.com/office/drawing/2014/main" id="{A472B324-1390-492F-8D78-60DA300F81F2}"/>
                </a:ext>
              </a:extLst>
            </p:cNvPr>
            <p:cNvSpPr/>
            <p:nvPr/>
          </p:nvSpPr>
          <p:spPr bwMode="auto">
            <a:xfrm>
              <a:off x="322263" y="649288"/>
              <a:ext cx="66675" cy="66675"/>
            </a:xfrm>
            <a:custGeom>
              <a:gdLst>
                <a:gd fmla="*/ 5504008 w 251" name="T0"/>
                <a:gd fmla="*/ 0 h 249" name="T1"/>
                <a:gd fmla="*/ 12207369 w 251" name="T2"/>
                <a:gd fmla="*/ 0 h 249" name="T3"/>
                <a:gd fmla="*/ 13689360 w 251" name="T4"/>
                <a:gd fmla="*/ 143525 h 249" name="T5"/>
                <a:gd fmla="*/ 14959373 w 251" name="T6"/>
                <a:gd fmla="*/ 717091 h 249" name="T7"/>
                <a:gd fmla="*/ 16088332 w 251" name="T8"/>
                <a:gd fmla="*/ 1649202 h 249" name="T9"/>
                <a:gd fmla="*/ 17005844 w 251" name="T10"/>
                <a:gd fmla="*/ 2724571 h 249" name="T11"/>
                <a:gd fmla="*/ 17570324 w 251" name="T12"/>
                <a:gd fmla="*/ 4086990 h 249" name="T13"/>
                <a:gd fmla="*/ 17711377 w 251" name="T14"/>
                <a:gd fmla="*/ 5520904 h 249" name="T15"/>
                <a:gd fmla="*/ 17711377 w 251" name="T16"/>
                <a:gd fmla="*/ 12332733 h 249" name="T17"/>
                <a:gd fmla="*/ 17570324 w 251" name="T18"/>
                <a:gd fmla="*/ 13838410 h 249" name="T19"/>
                <a:gd fmla="*/ 17005844 w 251" name="T20"/>
                <a:gd fmla="*/ 15129066 h 249" name="T21"/>
                <a:gd fmla="*/ 16088332 w 251" name="T22"/>
                <a:gd fmla="*/ 16276198 h 249" name="T23"/>
                <a:gd fmla="*/ 14959373 w 251" name="T24"/>
                <a:gd fmla="*/ 17136546 h 249" name="T25"/>
                <a:gd fmla="*/ 13689360 w 251" name="T26"/>
                <a:gd fmla="*/ 17710112 h 249" name="T27"/>
                <a:gd fmla="*/ 12207369 w 251" name="T28"/>
                <a:gd fmla="*/ 17853637 h 249" name="T29"/>
                <a:gd fmla="*/ 5504008 w 251" name="T30"/>
                <a:gd fmla="*/ 17853637 h 249" name="T31"/>
                <a:gd fmla="*/ 4022017 w 251" name="T32"/>
                <a:gd fmla="*/ 17710112 h 249" name="T33"/>
                <a:gd fmla="*/ 2752004 w 251" name="T34"/>
                <a:gd fmla="*/ 17136546 h 249" name="T35"/>
                <a:gd fmla="*/ 1623045 w 251" name="T36"/>
                <a:gd fmla="*/ 16276198 h 249" name="T37"/>
                <a:gd fmla="*/ 776193 w 251" name="T38"/>
                <a:gd fmla="*/ 15129066 h 249" name="T39"/>
                <a:gd fmla="*/ 211713 w 251" name="T40"/>
                <a:gd fmla="*/ 13838410 h 249" name="T41"/>
                <a:gd fmla="*/ 0 w 251" name="T42"/>
                <a:gd fmla="*/ 12332733 h 249" name="T43"/>
                <a:gd fmla="*/ 0 w 251" name="T44"/>
                <a:gd fmla="*/ 5520904 h 249" name="T45"/>
                <a:gd fmla="*/ 211713 w 251" name="T46"/>
                <a:gd fmla="*/ 4086990 h 249" name="T47"/>
                <a:gd fmla="*/ 776193 w 251" name="T48"/>
                <a:gd fmla="*/ 2724571 h 249" name="T49"/>
                <a:gd fmla="*/ 1623045 w 251" name="T50"/>
                <a:gd fmla="*/ 1649202 h 249" name="T51"/>
                <a:gd fmla="*/ 2752004 w 251" name="T52"/>
                <a:gd fmla="*/ 717091 h 249" name="T53"/>
                <a:gd fmla="*/ 4022017 w 251" name="T54"/>
                <a:gd fmla="*/ 143525 h 249" name="T55"/>
                <a:gd fmla="*/ 5504008 w 251" name="T56"/>
                <a:gd fmla="*/ 0 h 2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51" name="T87"/>
                <a:gd fmla="*/ 0 h 249" name="T88"/>
                <a:gd fmla="*/ 251 w 251" name="T89"/>
                <a:gd fmla="*/ 249 h 2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49" w="251">
                  <a:moveTo>
                    <a:pt x="78" y="0"/>
                  </a:moveTo>
                  <a:lnTo>
                    <a:pt x="173" y="0"/>
                  </a:lnTo>
                  <a:lnTo>
                    <a:pt x="194" y="2"/>
                  </a:lnTo>
                  <a:lnTo>
                    <a:pt x="212" y="10"/>
                  </a:lnTo>
                  <a:lnTo>
                    <a:pt x="228" y="23"/>
                  </a:lnTo>
                  <a:lnTo>
                    <a:pt x="241" y="38"/>
                  </a:lnTo>
                  <a:lnTo>
                    <a:pt x="249" y="57"/>
                  </a:lnTo>
                  <a:lnTo>
                    <a:pt x="251" y="77"/>
                  </a:lnTo>
                  <a:lnTo>
                    <a:pt x="251" y="172"/>
                  </a:lnTo>
                  <a:lnTo>
                    <a:pt x="249" y="193"/>
                  </a:lnTo>
                  <a:lnTo>
                    <a:pt x="241" y="211"/>
                  </a:lnTo>
                  <a:lnTo>
                    <a:pt x="228" y="227"/>
                  </a:lnTo>
                  <a:lnTo>
                    <a:pt x="212" y="239"/>
                  </a:lnTo>
                  <a:lnTo>
                    <a:pt x="194" y="247"/>
                  </a:lnTo>
                  <a:lnTo>
                    <a:pt x="173" y="249"/>
                  </a:lnTo>
                  <a:lnTo>
                    <a:pt x="78" y="249"/>
                  </a:lnTo>
                  <a:lnTo>
                    <a:pt x="57" y="247"/>
                  </a:lnTo>
                  <a:lnTo>
                    <a:pt x="39" y="239"/>
                  </a:lnTo>
                  <a:lnTo>
                    <a:pt x="23" y="227"/>
                  </a:lnTo>
                  <a:lnTo>
                    <a:pt x="11" y="211"/>
                  </a:lnTo>
                  <a:lnTo>
                    <a:pt x="3" y="193"/>
                  </a:lnTo>
                  <a:lnTo>
                    <a:pt x="0" y="172"/>
                  </a:lnTo>
                  <a:lnTo>
                    <a:pt x="0" y="77"/>
                  </a:lnTo>
                  <a:lnTo>
                    <a:pt x="3" y="57"/>
                  </a:lnTo>
                  <a:lnTo>
                    <a:pt x="11" y="38"/>
                  </a:lnTo>
                  <a:lnTo>
                    <a:pt x="23" y="23"/>
                  </a:lnTo>
                  <a:lnTo>
                    <a:pt x="39" y="10"/>
                  </a:lnTo>
                  <a:lnTo>
                    <a:pt x="57" y="2"/>
                  </a:lnTo>
                  <a:lnTo>
                    <a:pt x="78"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31" name="Freeform 94">
              <a:extLst>
                <a:ext uri="{FF2B5EF4-FFF2-40B4-BE49-F238E27FC236}">
                  <a16:creationId xmlns:a16="http://schemas.microsoft.com/office/drawing/2014/main" id="{946D3D0A-E606-43FF-940F-035BB428EC31}"/>
                </a:ext>
              </a:extLst>
            </p:cNvPr>
            <p:cNvSpPr/>
            <p:nvPr/>
          </p:nvSpPr>
          <p:spPr bwMode="auto">
            <a:xfrm>
              <a:off x="257175" y="584200"/>
              <a:ext cx="65088" cy="66675"/>
            </a:xfrm>
            <a:custGeom>
              <a:gdLst>
                <a:gd fmla="*/ 5372647 w 248" name="T0"/>
                <a:gd fmla="*/ 0 h 252" name="T1"/>
                <a:gd fmla="*/ 11709804 w 248" name="T2"/>
                <a:gd fmla="*/ 0 h 252" name="T3"/>
                <a:gd fmla="*/ 13225199 w 248" name="T4"/>
                <a:gd fmla="*/ 210079 h 252" name="T5"/>
                <a:gd fmla="*/ 14465021 w 248" name="T6"/>
                <a:gd fmla="*/ 769938 h 252" name="T7"/>
                <a:gd fmla="*/ 15567055 w 248" name="T8"/>
                <a:gd fmla="*/ 1540140 h 252" name="T9"/>
                <a:gd fmla="*/ 16324753 w 248" name="T10"/>
                <a:gd fmla="*/ 2660121 h 252" name="T11"/>
                <a:gd fmla="*/ 16875901 w 248" name="T12"/>
                <a:gd fmla="*/ 3990181 h 252" name="T13"/>
                <a:gd fmla="*/ 17082451 w 248" name="T14"/>
                <a:gd fmla="*/ 5460471 h 252" name="T15"/>
                <a:gd fmla="*/ 17082451 w 248" name="T16"/>
                <a:gd fmla="*/ 12250738 h 252" name="T17"/>
                <a:gd fmla="*/ 16875901 w 248" name="T18"/>
                <a:gd fmla="*/ 13720762 h 252" name="T19"/>
                <a:gd fmla="*/ 16324753 w 248" name="T20"/>
                <a:gd fmla="*/ 14980973 h 252" name="T21"/>
                <a:gd fmla="*/ 15567055 w 248" name="T22"/>
                <a:gd fmla="*/ 16100954 h 252" name="T23"/>
                <a:gd fmla="*/ 14465021 w 248" name="T24"/>
                <a:gd fmla="*/ 16941006 h 252" name="T25"/>
                <a:gd fmla="*/ 13225199 w 248" name="T26"/>
                <a:gd fmla="*/ 17431015 h 252" name="T27"/>
                <a:gd fmla="*/ 11709804 w 248" name="T28"/>
                <a:gd fmla="*/ 17641094 h 252" name="T29"/>
                <a:gd fmla="*/ 5372647 w 248" name="T30"/>
                <a:gd fmla="*/ 17641094 h 252" name="T31"/>
                <a:gd fmla="*/ 3926276 w 248" name="T32"/>
                <a:gd fmla="*/ 17431015 h 252" name="T33"/>
                <a:gd fmla="*/ 2686455 w 248" name="T34"/>
                <a:gd fmla="*/ 16941006 h 252" name="T35"/>
                <a:gd fmla="*/ 1584158 w 248" name="T36"/>
                <a:gd fmla="*/ 16100954 h 252" name="T37"/>
                <a:gd fmla="*/ 757698 w 248" name="T38"/>
                <a:gd fmla="*/ 14980973 h 252" name="T39"/>
                <a:gd fmla="*/ 275574 w 248" name="T40"/>
                <a:gd fmla="*/ 13720762 h 252" name="T41"/>
                <a:gd fmla="*/ 0 w 248" name="T42"/>
                <a:gd fmla="*/ 12250738 h 252" name="T43"/>
                <a:gd fmla="*/ 0 w 248" name="T44"/>
                <a:gd fmla="*/ 5460471 h 252" name="T45"/>
                <a:gd fmla="*/ 275574 w 248" name="T46"/>
                <a:gd fmla="*/ 3990181 h 252" name="T47"/>
                <a:gd fmla="*/ 757698 w 248" name="T48"/>
                <a:gd fmla="*/ 2660121 h 252" name="T49"/>
                <a:gd fmla="*/ 1584158 w 248" name="T50"/>
                <a:gd fmla="*/ 1540140 h 252" name="T51"/>
                <a:gd fmla="*/ 2686455 w 248" name="T52"/>
                <a:gd fmla="*/ 769938 h 252" name="T53"/>
                <a:gd fmla="*/ 3926276 w 248" name="T54"/>
                <a:gd fmla="*/ 210079 h 252" name="T55"/>
                <a:gd fmla="*/ 5372647 w 248" name="T56"/>
                <a:gd fmla="*/ 0 h 25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48" name="T87"/>
                <a:gd fmla="*/ 0 h 252" name="T88"/>
                <a:gd fmla="*/ 248 w 248" name="T89"/>
                <a:gd fmla="*/ 252 h 252"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51" w="248">
                  <a:moveTo>
                    <a:pt x="78" y="0"/>
                  </a:moveTo>
                  <a:lnTo>
                    <a:pt x="170" y="0"/>
                  </a:lnTo>
                  <a:lnTo>
                    <a:pt x="192" y="3"/>
                  </a:lnTo>
                  <a:lnTo>
                    <a:pt x="210" y="11"/>
                  </a:lnTo>
                  <a:lnTo>
                    <a:pt x="226" y="22"/>
                  </a:lnTo>
                  <a:lnTo>
                    <a:pt x="237" y="38"/>
                  </a:lnTo>
                  <a:lnTo>
                    <a:pt x="245" y="57"/>
                  </a:lnTo>
                  <a:lnTo>
                    <a:pt x="248" y="78"/>
                  </a:lnTo>
                  <a:lnTo>
                    <a:pt x="248" y="175"/>
                  </a:lnTo>
                  <a:lnTo>
                    <a:pt x="245" y="196"/>
                  </a:lnTo>
                  <a:lnTo>
                    <a:pt x="237" y="214"/>
                  </a:lnTo>
                  <a:lnTo>
                    <a:pt x="226" y="230"/>
                  </a:lnTo>
                  <a:lnTo>
                    <a:pt x="210" y="242"/>
                  </a:lnTo>
                  <a:lnTo>
                    <a:pt x="192" y="249"/>
                  </a:lnTo>
                  <a:lnTo>
                    <a:pt x="170" y="252"/>
                  </a:lnTo>
                  <a:lnTo>
                    <a:pt x="78" y="252"/>
                  </a:lnTo>
                  <a:lnTo>
                    <a:pt x="57" y="249"/>
                  </a:lnTo>
                  <a:lnTo>
                    <a:pt x="39" y="242"/>
                  </a:lnTo>
                  <a:lnTo>
                    <a:pt x="23" y="230"/>
                  </a:lnTo>
                  <a:lnTo>
                    <a:pt x="11" y="214"/>
                  </a:lnTo>
                  <a:lnTo>
                    <a:pt x="4" y="196"/>
                  </a:lnTo>
                  <a:lnTo>
                    <a:pt x="0" y="175"/>
                  </a:lnTo>
                  <a:lnTo>
                    <a:pt x="0" y="78"/>
                  </a:lnTo>
                  <a:lnTo>
                    <a:pt x="4" y="57"/>
                  </a:lnTo>
                  <a:lnTo>
                    <a:pt x="11" y="38"/>
                  </a:lnTo>
                  <a:lnTo>
                    <a:pt x="23" y="22"/>
                  </a:lnTo>
                  <a:lnTo>
                    <a:pt x="39" y="11"/>
                  </a:lnTo>
                  <a:lnTo>
                    <a:pt x="57" y="3"/>
                  </a:lnTo>
                  <a:lnTo>
                    <a:pt x="78"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32" name="Freeform 95">
              <a:extLst>
                <a:ext uri="{FF2B5EF4-FFF2-40B4-BE49-F238E27FC236}">
                  <a16:creationId xmlns:a16="http://schemas.microsoft.com/office/drawing/2014/main" id="{D1E210FE-2517-4CFB-B21F-43341679B398}"/>
                </a:ext>
              </a:extLst>
            </p:cNvPr>
            <p:cNvSpPr/>
            <p:nvPr/>
          </p:nvSpPr>
          <p:spPr bwMode="auto">
            <a:xfrm>
              <a:off x="233363" y="803275"/>
              <a:ext cx="509588" cy="53975"/>
            </a:xfrm>
            <a:custGeom>
              <a:gdLst>
                <a:gd fmla="*/ 6930503 w 1926" name="T0"/>
                <a:gd fmla="*/ 0 h 200" name="T1"/>
                <a:gd fmla="*/ 127828271 w 1926" name="T2"/>
                <a:gd fmla="*/ 0 h 200" name="T3"/>
                <a:gd fmla="*/ 129368148 w 1926" name="T4"/>
                <a:gd fmla="*/ 291465 h 200" name="T5"/>
                <a:gd fmla="*/ 130908289 w 1926" name="T6"/>
                <a:gd fmla="*/ 728393 h 200" name="T7"/>
                <a:gd fmla="*/ 132168501 w 1926" name="T8"/>
                <a:gd fmla="*/ 1675114 h 200" name="T9"/>
                <a:gd fmla="*/ 133288483 w 1926" name="T10"/>
                <a:gd fmla="*/ 2767568 h 200" name="T11"/>
                <a:gd fmla="*/ 134128536 w 1926" name="T12"/>
                <a:gd fmla="*/ 4151487 h 200" name="T13"/>
                <a:gd fmla="*/ 134688659 w 1926" name="T14"/>
                <a:gd fmla="*/ 5680869 h 200" name="T15"/>
                <a:gd fmla="*/ 134828624 w 1926" name="T16"/>
                <a:gd fmla="*/ 7355983 h 200" name="T17"/>
                <a:gd fmla="*/ 134688659 w 1926" name="T18"/>
                <a:gd fmla="*/ 9031367 h 200" name="T19"/>
                <a:gd fmla="*/ 134128536 w 1926" name="T20"/>
                <a:gd fmla="*/ 10560749 h 200" name="T21"/>
                <a:gd fmla="*/ 133288483 w 1926" name="T22"/>
                <a:gd fmla="*/ 11944668 h 200" name="T23"/>
                <a:gd fmla="*/ 132168501 w 1926" name="T24"/>
                <a:gd fmla="*/ 12964255 h 200" name="T25"/>
                <a:gd fmla="*/ 130908289 w 1926" name="T26"/>
                <a:gd fmla="*/ 13910977 h 200" name="T27"/>
                <a:gd fmla="*/ 129368148 w 1926" name="T28"/>
                <a:gd fmla="*/ 14420771 h 200" name="T29"/>
                <a:gd fmla="*/ 127828271 w 1926" name="T30"/>
                <a:gd fmla="*/ 14566503 h 200" name="T31"/>
                <a:gd fmla="*/ 6930503 w 1926" name="T32"/>
                <a:gd fmla="*/ 14566503 h 200" name="T33"/>
                <a:gd fmla="*/ 5250397 w 1926" name="T34"/>
                <a:gd fmla="*/ 14420771 h 200" name="T35"/>
                <a:gd fmla="*/ 3780370 w 1926" name="T36"/>
                <a:gd fmla="*/ 13910977 h 200" name="T37"/>
                <a:gd fmla="*/ 2520159 w 1926" name="T38"/>
                <a:gd fmla="*/ 12964255 h 200" name="T39"/>
                <a:gd fmla="*/ 1400176 w 1926" name="T40"/>
                <a:gd fmla="*/ 11944668 h 200" name="T41"/>
                <a:gd fmla="*/ 629974 w 1926" name="T42"/>
                <a:gd fmla="*/ 10560749 h 200" name="T43"/>
                <a:gd fmla="*/ 139965 w 1926" name="T44"/>
                <a:gd fmla="*/ 9031367 h 200" name="T45"/>
                <a:gd fmla="*/ 0 w 1926" name="T46"/>
                <a:gd fmla="*/ 7355983 h 200" name="T47"/>
                <a:gd fmla="*/ 139965 w 1926" name="T48"/>
                <a:gd fmla="*/ 5680869 h 200" name="T49"/>
                <a:gd fmla="*/ 629974 w 1926" name="T50"/>
                <a:gd fmla="*/ 4151487 h 200" name="T51"/>
                <a:gd fmla="*/ 1400176 w 1926" name="T52"/>
                <a:gd fmla="*/ 2767568 h 200" name="T53"/>
                <a:gd fmla="*/ 2520159 w 1926" name="T54"/>
                <a:gd fmla="*/ 1675114 h 200" name="T55"/>
                <a:gd fmla="*/ 3780370 w 1926" name="T56"/>
                <a:gd fmla="*/ 728393 h 200" name="T57"/>
                <a:gd fmla="*/ 5250397 w 1926" name="T58"/>
                <a:gd fmla="*/ 291465 h 200" name="T59"/>
                <a:gd fmla="*/ 6930503 w 1926" name="T60"/>
                <a:gd fmla="*/ 0 h 20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926" name="T93"/>
                <a:gd fmla="*/ 0 h 200" name="T94"/>
                <a:gd fmla="*/ 1926 w 1926" name="T95"/>
                <a:gd fmla="*/ 200 h 200"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00" w="1926">
                  <a:moveTo>
                    <a:pt x="99" y="0"/>
                  </a:moveTo>
                  <a:lnTo>
                    <a:pt x="1826" y="0"/>
                  </a:lnTo>
                  <a:lnTo>
                    <a:pt x="1848" y="4"/>
                  </a:lnTo>
                  <a:lnTo>
                    <a:pt x="1870" y="10"/>
                  </a:lnTo>
                  <a:lnTo>
                    <a:pt x="1888" y="23"/>
                  </a:lnTo>
                  <a:lnTo>
                    <a:pt x="1904" y="38"/>
                  </a:lnTo>
                  <a:lnTo>
                    <a:pt x="1916" y="57"/>
                  </a:lnTo>
                  <a:lnTo>
                    <a:pt x="1924" y="78"/>
                  </a:lnTo>
                  <a:lnTo>
                    <a:pt x="1926" y="101"/>
                  </a:lnTo>
                  <a:lnTo>
                    <a:pt x="1924" y="124"/>
                  </a:lnTo>
                  <a:lnTo>
                    <a:pt x="1916" y="145"/>
                  </a:lnTo>
                  <a:lnTo>
                    <a:pt x="1904" y="164"/>
                  </a:lnTo>
                  <a:lnTo>
                    <a:pt x="1888" y="178"/>
                  </a:lnTo>
                  <a:lnTo>
                    <a:pt x="1870" y="191"/>
                  </a:lnTo>
                  <a:lnTo>
                    <a:pt x="1848" y="198"/>
                  </a:lnTo>
                  <a:lnTo>
                    <a:pt x="1826" y="200"/>
                  </a:lnTo>
                  <a:lnTo>
                    <a:pt x="99" y="200"/>
                  </a:lnTo>
                  <a:lnTo>
                    <a:pt x="75" y="198"/>
                  </a:lnTo>
                  <a:lnTo>
                    <a:pt x="54" y="191"/>
                  </a:lnTo>
                  <a:lnTo>
                    <a:pt x="36" y="178"/>
                  </a:lnTo>
                  <a:lnTo>
                    <a:pt x="20" y="164"/>
                  </a:lnTo>
                  <a:lnTo>
                    <a:pt x="9" y="145"/>
                  </a:lnTo>
                  <a:lnTo>
                    <a:pt x="2" y="124"/>
                  </a:lnTo>
                  <a:lnTo>
                    <a:pt x="0" y="101"/>
                  </a:lnTo>
                  <a:lnTo>
                    <a:pt x="2" y="78"/>
                  </a:lnTo>
                  <a:lnTo>
                    <a:pt x="9" y="57"/>
                  </a:lnTo>
                  <a:lnTo>
                    <a:pt x="20" y="38"/>
                  </a:lnTo>
                  <a:lnTo>
                    <a:pt x="36" y="23"/>
                  </a:lnTo>
                  <a:lnTo>
                    <a:pt x="54" y="10"/>
                  </a:lnTo>
                  <a:lnTo>
                    <a:pt x="75" y="4"/>
                  </a:lnTo>
                  <a:lnTo>
                    <a:pt x="99"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33" name="Freeform 96">
              <a:extLst>
                <a:ext uri="{FF2B5EF4-FFF2-40B4-BE49-F238E27FC236}">
                  <a16:creationId xmlns:a16="http://schemas.microsoft.com/office/drawing/2014/main" id="{C15486A6-E402-4C12-80CE-523D2DEEE6EE}"/>
                </a:ext>
              </a:extLst>
            </p:cNvPr>
            <p:cNvSpPr/>
            <p:nvPr/>
          </p:nvSpPr>
          <p:spPr bwMode="auto">
            <a:xfrm>
              <a:off x="190500" y="517525"/>
              <a:ext cx="65088" cy="66675"/>
            </a:xfrm>
            <a:custGeom>
              <a:gdLst>
                <a:gd fmla="*/ 5261411 w 249" name="T0"/>
                <a:gd fmla="*/ 0 h 251" name="T1"/>
                <a:gd fmla="*/ 11684211 w 249" name="T2"/>
                <a:gd fmla="*/ 0 h 251" name="T3"/>
                <a:gd fmla="*/ 13119022 w 249" name="T4"/>
                <a:gd fmla="*/ 211713 h 251" name="T5"/>
                <a:gd fmla="*/ 14417384 w 249" name="T6"/>
                <a:gd fmla="*/ 776193 h 251" name="T7"/>
                <a:gd fmla="*/ 15442324 w 249" name="T8"/>
                <a:gd fmla="*/ 1623045 h 251" name="T9"/>
                <a:gd fmla="*/ 16330553 w 249" name="T10"/>
                <a:gd fmla="*/ 2752004 h 251" name="T11"/>
                <a:gd fmla="*/ 16877135 w 249" name="T12"/>
                <a:gd fmla="*/ 4022017 h 251" name="T13"/>
                <a:gd fmla="*/ 17013846 w 249" name="T14"/>
                <a:gd fmla="*/ 5504008 h 251" name="T15"/>
                <a:gd fmla="*/ 17013846 w 249" name="T16"/>
                <a:gd fmla="*/ 12278029 h 251" name="T17"/>
                <a:gd fmla="*/ 16877135 w 249" name="T18"/>
                <a:gd fmla="*/ 13689360 h 251" name="T19"/>
                <a:gd fmla="*/ 16330553 w 249" name="T20"/>
                <a:gd fmla="*/ 14959373 h 251" name="T21"/>
                <a:gd fmla="*/ 15442324 w 249" name="T22"/>
                <a:gd fmla="*/ 16088332 h 251" name="T23"/>
                <a:gd fmla="*/ 14417384 w 249" name="T24"/>
                <a:gd fmla="*/ 17005844 h 251" name="T25"/>
                <a:gd fmla="*/ 13119022 w 249" name="T26"/>
                <a:gd fmla="*/ 17429004 h 251" name="T27"/>
                <a:gd fmla="*/ 11684211 w 249" name="T28"/>
                <a:gd fmla="*/ 17711377 h 251" name="T29"/>
                <a:gd fmla="*/ 5261411 w 249" name="T30"/>
                <a:gd fmla="*/ 17711377 h 251" name="T31"/>
                <a:gd fmla="*/ 3826338 w 249" name="T32"/>
                <a:gd fmla="*/ 17429004 h 251" name="T33"/>
                <a:gd fmla="*/ 2596462 w 249" name="T34"/>
                <a:gd fmla="*/ 17005844 h 251" name="T35"/>
                <a:gd fmla="*/ 1503298 w 249" name="T36"/>
                <a:gd fmla="*/ 16088332 h 251" name="T37"/>
                <a:gd fmla="*/ 683293 w 249" name="T38"/>
                <a:gd fmla="*/ 14959373 h 251" name="T39"/>
                <a:gd fmla="*/ 204936 w 249" name="T40"/>
                <a:gd fmla="*/ 13689360 h 251" name="T41"/>
                <a:gd fmla="*/ 0 w 249" name="T42"/>
                <a:gd fmla="*/ 12278029 h 251" name="T43"/>
                <a:gd fmla="*/ 0 w 249" name="T44"/>
                <a:gd fmla="*/ 5504008 h 251" name="T45"/>
                <a:gd fmla="*/ 204936 w 249" name="T46"/>
                <a:gd fmla="*/ 4022017 h 251" name="T47"/>
                <a:gd fmla="*/ 683293 w 249" name="T48"/>
                <a:gd fmla="*/ 2752004 h 251" name="T49"/>
                <a:gd fmla="*/ 1503298 w 249" name="T50"/>
                <a:gd fmla="*/ 1623045 h 251" name="T51"/>
                <a:gd fmla="*/ 2596462 w 249" name="T52"/>
                <a:gd fmla="*/ 776193 h 251" name="T53"/>
                <a:gd fmla="*/ 3826338 w 249" name="T54"/>
                <a:gd fmla="*/ 211713 h 251" name="T55"/>
                <a:gd fmla="*/ 5261411 w 249" name="T56"/>
                <a:gd fmla="*/ 0 h 25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49" name="T87"/>
                <a:gd fmla="*/ 0 h 251" name="T88"/>
                <a:gd fmla="*/ 249 w 249" name="T89"/>
                <a:gd fmla="*/ 251 h 251"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51" w="249">
                  <a:moveTo>
                    <a:pt x="77" y="0"/>
                  </a:moveTo>
                  <a:lnTo>
                    <a:pt x="171" y="0"/>
                  </a:lnTo>
                  <a:lnTo>
                    <a:pt x="192" y="3"/>
                  </a:lnTo>
                  <a:lnTo>
                    <a:pt x="211" y="11"/>
                  </a:lnTo>
                  <a:lnTo>
                    <a:pt x="226" y="23"/>
                  </a:lnTo>
                  <a:lnTo>
                    <a:pt x="239" y="39"/>
                  </a:lnTo>
                  <a:lnTo>
                    <a:pt x="247" y="57"/>
                  </a:lnTo>
                  <a:lnTo>
                    <a:pt x="249" y="78"/>
                  </a:lnTo>
                  <a:lnTo>
                    <a:pt x="249" y="174"/>
                  </a:lnTo>
                  <a:lnTo>
                    <a:pt x="247" y="194"/>
                  </a:lnTo>
                  <a:lnTo>
                    <a:pt x="239" y="212"/>
                  </a:lnTo>
                  <a:lnTo>
                    <a:pt x="226" y="228"/>
                  </a:lnTo>
                  <a:lnTo>
                    <a:pt x="211" y="241"/>
                  </a:lnTo>
                  <a:lnTo>
                    <a:pt x="192" y="247"/>
                  </a:lnTo>
                  <a:lnTo>
                    <a:pt x="171" y="251"/>
                  </a:lnTo>
                  <a:lnTo>
                    <a:pt x="77" y="251"/>
                  </a:lnTo>
                  <a:lnTo>
                    <a:pt x="56" y="247"/>
                  </a:lnTo>
                  <a:lnTo>
                    <a:pt x="38" y="241"/>
                  </a:lnTo>
                  <a:lnTo>
                    <a:pt x="22" y="228"/>
                  </a:lnTo>
                  <a:lnTo>
                    <a:pt x="10" y="212"/>
                  </a:lnTo>
                  <a:lnTo>
                    <a:pt x="3" y="194"/>
                  </a:lnTo>
                  <a:lnTo>
                    <a:pt x="0" y="174"/>
                  </a:lnTo>
                  <a:lnTo>
                    <a:pt x="0" y="78"/>
                  </a:lnTo>
                  <a:lnTo>
                    <a:pt x="3" y="57"/>
                  </a:lnTo>
                  <a:lnTo>
                    <a:pt x="10" y="39"/>
                  </a:lnTo>
                  <a:lnTo>
                    <a:pt x="22" y="23"/>
                  </a:lnTo>
                  <a:lnTo>
                    <a:pt x="38" y="11"/>
                  </a:lnTo>
                  <a:lnTo>
                    <a:pt x="56" y="3"/>
                  </a:lnTo>
                  <a:lnTo>
                    <a:pt x="7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sp>
          <p:nvSpPr>
            <p:cNvPr id="34" name="Freeform 97">
              <a:extLst>
                <a:ext uri="{FF2B5EF4-FFF2-40B4-BE49-F238E27FC236}">
                  <a16:creationId xmlns:a16="http://schemas.microsoft.com/office/drawing/2014/main" id="{7CBA148F-D364-43EA-9FA8-8DA502321132}"/>
                </a:ext>
              </a:extLst>
            </p:cNvPr>
            <p:cNvSpPr/>
            <p:nvPr/>
          </p:nvSpPr>
          <p:spPr bwMode="auto">
            <a:xfrm>
              <a:off x="190500" y="649288"/>
              <a:ext cx="65088" cy="66675"/>
            </a:xfrm>
            <a:custGeom>
              <a:gdLst>
                <a:gd fmla="*/ 5261411 w 249" name="T0"/>
                <a:gd fmla="*/ 0 h 249" name="T1"/>
                <a:gd fmla="*/ 11684211 w 249" name="T2"/>
                <a:gd fmla="*/ 0 h 249" name="T3"/>
                <a:gd fmla="*/ 13119022 w 249" name="T4"/>
                <a:gd fmla="*/ 143525 h 249" name="T5"/>
                <a:gd fmla="*/ 14417384 w 249" name="T6"/>
                <a:gd fmla="*/ 717091 h 249" name="T7"/>
                <a:gd fmla="*/ 15442324 w 249" name="T8"/>
                <a:gd fmla="*/ 1505677 h 249" name="T9"/>
                <a:gd fmla="*/ 16330553 w 249" name="T10"/>
                <a:gd fmla="*/ 2653076 h 249" name="T11"/>
                <a:gd fmla="*/ 16877135 w 249" name="T12"/>
                <a:gd fmla="*/ 4086990 h 249" name="T13"/>
                <a:gd fmla="*/ 17013846 w 249" name="T14"/>
                <a:gd fmla="*/ 5520904 h 249" name="T15"/>
                <a:gd fmla="*/ 17013846 w 249" name="T16"/>
                <a:gd fmla="*/ 12332733 h 249" name="T17"/>
                <a:gd fmla="*/ 16877135 w 249" name="T18"/>
                <a:gd fmla="*/ 13838410 h 249" name="T19"/>
                <a:gd fmla="*/ 16330553 w 249" name="T20"/>
                <a:gd fmla="*/ 15200561 h 249" name="T21"/>
                <a:gd fmla="*/ 15442324 w 249" name="T22"/>
                <a:gd fmla="*/ 16276198 h 249" name="T23"/>
                <a:gd fmla="*/ 14417384 w 249" name="T24"/>
                <a:gd fmla="*/ 17136546 h 249" name="T25"/>
                <a:gd fmla="*/ 13119022 w 249" name="T26"/>
                <a:gd fmla="*/ 17710112 h 249" name="T27"/>
                <a:gd fmla="*/ 11684211 w 249" name="T28"/>
                <a:gd fmla="*/ 17853637 h 249" name="T29"/>
                <a:gd fmla="*/ 5261411 w 249" name="T30"/>
                <a:gd fmla="*/ 17853637 h 249" name="T31"/>
                <a:gd fmla="*/ 3826338 w 249" name="T32"/>
                <a:gd fmla="*/ 17710112 h 249" name="T33"/>
                <a:gd fmla="*/ 2596462 w 249" name="T34"/>
                <a:gd fmla="*/ 17136546 h 249" name="T35"/>
                <a:gd fmla="*/ 1503298 w 249" name="T36"/>
                <a:gd fmla="*/ 16276198 h 249" name="T37"/>
                <a:gd fmla="*/ 683293 w 249" name="T38"/>
                <a:gd fmla="*/ 15200561 h 249" name="T39"/>
                <a:gd fmla="*/ 204936 w 249" name="T40"/>
                <a:gd fmla="*/ 13838410 h 249" name="T41"/>
                <a:gd fmla="*/ 0 w 249" name="T42"/>
                <a:gd fmla="*/ 12332733 h 249" name="T43"/>
                <a:gd fmla="*/ 0 w 249" name="T44"/>
                <a:gd fmla="*/ 5520904 h 249" name="T45"/>
                <a:gd fmla="*/ 204936 w 249" name="T46"/>
                <a:gd fmla="*/ 4086990 h 249" name="T47"/>
                <a:gd fmla="*/ 683293 w 249" name="T48"/>
                <a:gd fmla="*/ 2653076 h 249" name="T49"/>
                <a:gd fmla="*/ 1503298 w 249" name="T50"/>
                <a:gd fmla="*/ 1505677 h 249" name="T51"/>
                <a:gd fmla="*/ 2596462 w 249" name="T52"/>
                <a:gd fmla="*/ 717091 h 249" name="T53"/>
                <a:gd fmla="*/ 3826338 w 249" name="T54"/>
                <a:gd fmla="*/ 143525 h 249" name="T55"/>
                <a:gd fmla="*/ 5261411 w 249" name="T56"/>
                <a:gd fmla="*/ 0 h 24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249" name="T87"/>
                <a:gd fmla="*/ 0 h 249" name="T88"/>
                <a:gd fmla="*/ 249 w 249" name="T89"/>
                <a:gd fmla="*/ 249 h 24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49" w="249">
                  <a:moveTo>
                    <a:pt x="77" y="0"/>
                  </a:moveTo>
                  <a:lnTo>
                    <a:pt x="171" y="0"/>
                  </a:lnTo>
                  <a:lnTo>
                    <a:pt x="192" y="2"/>
                  </a:lnTo>
                  <a:lnTo>
                    <a:pt x="211" y="10"/>
                  </a:lnTo>
                  <a:lnTo>
                    <a:pt x="226" y="21"/>
                  </a:lnTo>
                  <a:lnTo>
                    <a:pt x="239" y="37"/>
                  </a:lnTo>
                  <a:lnTo>
                    <a:pt x="247" y="57"/>
                  </a:lnTo>
                  <a:lnTo>
                    <a:pt x="249" y="77"/>
                  </a:lnTo>
                  <a:lnTo>
                    <a:pt x="249" y="172"/>
                  </a:lnTo>
                  <a:lnTo>
                    <a:pt x="247" y="193"/>
                  </a:lnTo>
                  <a:lnTo>
                    <a:pt x="239" y="212"/>
                  </a:lnTo>
                  <a:lnTo>
                    <a:pt x="226" y="227"/>
                  </a:lnTo>
                  <a:lnTo>
                    <a:pt x="211" y="239"/>
                  </a:lnTo>
                  <a:lnTo>
                    <a:pt x="192" y="247"/>
                  </a:lnTo>
                  <a:lnTo>
                    <a:pt x="171" y="249"/>
                  </a:lnTo>
                  <a:lnTo>
                    <a:pt x="77" y="249"/>
                  </a:lnTo>
                  <a:lnTo>
                    <a:pt x="56" y="247"/>
                  </a:lnTo>
                  <a:lnTo>
                    <a:pt x="38" y="239"/>
                  </a:lnTo>
                  <a:lnTo>
                    <a:pt x="22" y="227"/>
                  </a:lnTo>
                  <a:lnTo>
                    <a:pt x="10" y="212"/>
                  </a:lnTo>
                  <a:lnTo>
                    <a:pt x="3" y="193"/>
                  </a:lnTo>
                  <a:lnTo>
                    <a:pt x="0" y="172"/>
                  </a:lnTo>
                  <a:lnTo>
                    <a:pt x="0" y="77"/>
                  </a:lnTo>
                  <a:lnTo>
                    <a:pt x="3" y="57"/>
                  </a:lnTo>
                  <a:lnTo>
                    <a:pt x="10" y="37"/>
                  </a:lnTo>
                  <a:lnTo>
                    <a:pt x="22" y="21"/>
                  </a:lnTo>
                  <a:lnTo>
                    <a:pt x="38" y="10"/>
                  </a:lnTo>
                  <a:lnTo>
                    <a:pt x="56" y="2"/>
                  </a:lnTo>
                  <a:lnTo>
                    <a:pt x="7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solidFill>
                <a:cs typeface="+mn-ea"/>
                <a:sym typeface="+mn-lt"/>
              </a:endParaRPr>
            </a:p>
          </p:txBody>
        </p:sp>
      </p:grpSp>
      <p:sp>
        <p:nvSpPr>
          <p:cNvPr id="35" name="文本框 34">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02 添加标题</a:t>
            </a:r>
          </a:p>
        </p:txBody>
      </p:sp>
    </p:spTree>
    <p:extLst>
      <p:ext uri="{BB962C8B-B14F-4D97-AF65-F5344CB8AC3E}">
        <p14:creationId val="325635632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22" presetSubtype="4">
                                  <p:stCondLst>
                                    <p:cond delay="0"/>
                                  </p:stCondLst>
                                  <p:childTnLst>
                                    <p:set>
                                      <p:cBhvr>
                                        <p:cTn dur="1" fill="hold" id="13">
                                          <p:stCondLst>
                                            <p:cond delay="0"/>
                                          </p:stCondLst>
                                        </p:cTn>
                                        <p:tgtEl>
                                          <p:spTgt spid="5">
                                            <p:txEl>
                                              <p:pRg end="0" st="0"/>
                                            </p:txEl>
                                          </p:spTgt>
                                        </p:tgtEl>
                                        <p:attrNameLst>
                                          <p:attrName>style.visibility</p:attrName>
                                        </p:attrNameLst>
                                      </p:cBhvr>
                                      <p:to>
                                        <p:strVal val="visible"/>
                                      </p:to>
                                    </p:set>
                                    <p:animEffect filter="wipe(down)" transition="in">
                                      <p:cBhvr>
                                        <p:cTn dur="500" id="14"/>
                                        <p:tgtEl>
                                          <p:spTgt spid="5">
                                            <p:txEl>
                                              <p:pRg end="0" st="0"/>
                                            </p:txEl>
                                          </p:spTgt>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22" presetSubtype="4">
                                  <p:stCondLst>
                                    <p:cond delay="0"/>
                                  </p:stCondLst>
                                  <p:childTnLst>
                                    <p:set>
                                      <p:cBhvr>
                                        <p:cTn dur="1" fill="hold" id="18">
                                          <p:stCondLst>
                                            <p:cond delay="0"/>
                                          </p:stCondLst>
                                        </p:cTn>
                                        <p:tgtEl>
                                          <p:spTgt spid="5">
                                            <p:txEl>
                                              <p:pRg end="2" st="2"/>
                                            </p:txEl>
                                          </p:spTgt>
                                        </p:tgtEl>
                                        <p:attrNameLst>
                                          <p:attrName>style.visibility</p:attrName>
                                        </p:attrNameLst>
                                      </p:cBhvr>
                                      <p:to>
                                        <p:strVal val="visible"/>
                                      </p:to>
                                    </p:set>
                                    <p:animEffect filter="wipe(down)" transition="in">
                                      <p:cBhvr>
                                        <p:cTn dur="500" id="19"/>
                                        <p:tgtEl>
                                          <p:spTgt spid="5">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形状 1">
            <a:extLst>
              <a:ext uri="{FF2B5EF4-FFF2-40B4-BE49-F238E27FC236}">
                <a16:creationId xmlns:a16="http://schemas.microsoft.com/office/drawing/2014/main" id="{1645DA9E-B72D-4B26-B042-B7C32DACC49F}"/>
              </a:ext>
            </a:extLst>
          </p:cNvPr>
          <p:cNvSpPr/>
          <p:nvPr/>
        </p:nvSpPr>
        <p:spPr>
          <a:xfrm>
            <a:off x="5624947" y="1407811"/>
            <a:ext cx="6260608" cy="4042379"/>
          </a:xfrm>
          <a:custGeom>
            <a:gdLst>
              <a:gd fmla="*/ 548595 w 9197572" name="connsiteX0"/>
              <a:gd fmla="*/ 0 h 3480595" name="connsiteY0"/>
              <a:gd fmla="*/ 1545488 w 9197572" name="connsiteX1"/>
              <a:gd fmla="*/ 0 h 3480595" name="connsiteY1"/>
              <a:gd fmla="*/ 2643508 w 9197572" name="connsiteX2"/>
              <a:gd fmla="*/ 0 h 3480595" name="connsiteY2"/>
              <a:gd fmla="*/ 9197572 w 9197572" name="connsiteX3"/>
              <a:gd fmla="*/ 0 h 3480595" name="connsiteY3"/>
              <a:gd fmla="*/ 9197572 w 9197572" name="connsiteX4"/>
              <a:gd fmla="*/ 3480595 h 3480595" name="connsiteY4"/>
              <a:gd fmla="*/ 2094913 w 9197572" name="connsiteX5"/>
              <a:gd fmla="*/ 3480595 h 3480595" name="connsiteY5"/>
              <a:gd fmla="*/ 1545488 w 9197572" name="connsiteX6"/>
              <a:gd fmla="*/ 3480595 h 3480595" name="connsiteY6"/>
              <a:gd fmla="*/ 0 w 9197572" name="connsiteX7"/>
              <a:gd fmla="*/ 3480595 h 348059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480594" w="9197572">
                <a:moveTo>
                  <a:pt x="548595" y="0"/>
                </a:moveTo>
                <a:lnTo>
                  <a:pt x="1545488" y="0"/>
                </a:lnTo>
                <a:lnTo>
                  <a:pt x="2643508" y="0"/>
                </a:lnTo>
                <a:lnTo>
                  <a:pt x="9197572" y="0"/>
                </a:lnTo>
                <a:lnTo>
                  <a:pt x="9197572" y="3480595"/>
                </a:lnTo>
                <a:lnTo>
                  <a:pt x="2094913" y="3480595"/>
                </a:lnTo>
                <a:lnTo>
                  <a:pt x="1545488" y="3480595"/>
                </a:lnTo>
                <a:lnTo>
                  <a:pt x="0" y="3480595"/>
                </a:lnTo>
                <a:close/>
              </a:path>
            </a:pathLst>
          </a:custGeom>
          <a:solidFill>
            <a:srgbClr val="794C2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 name="文本框 2">
            <a:extLst>
              <a:ext uri="{FF2B5EF4-FFF2-40B4-BE49-F238E27FC236}">
                <a16:creationId xmlns:a16="http://schemas.microsoft.com/office/drawing/2014/main" id="{CA23A724-4EF0-489A-8E6C-4535FB4F9B15}"/>
              </a:ext>
            </a:extLst>
          </p:cNvPr>
          <p:cNvSpPr txBox="1"/>
          <p:nvPr/>
        </p:nvSpPr>
        <p:spPr>
          <a:xfrm>
            <a:off x="1105255" y="1982536"/>
            <a:ext cx="2914650" cy="676656"/>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3200" u="none">
                <a:ln>
                  <a:noFill/>
                </a:ln>
                <a:solidFill>
                  <a:schemeClr val="tx1">
                    <a:lumMod val="75000"/>
                    <a:lumOff val="25000"/>
                  </a:schemeClr>
                </a:solidFill>
                <a:effectLst/>
                <a:uLnTx/>
                <a:uFillTx/>
                <a:cs typeface="+mn-ea"/>
                <a:sym typeface="+mn-lt"/>
              </a:rPr>
              <a:t>单击添加标题</a:t>
            </a:r>
          </a:p>
        </p:txBody>
      </p:sp>
      <p:sp>
        <p:nvSpPr>
          <p:cNvPr id="4" name="文本框 3">
            <a:extLst>
              <a:ext uri="{FF2B5EF4-FFF2-40B4-BE49-F238E27FC236}">
                <a16:creationId xmlns:a16="http://schemas.microsoft.com/office/drawing/2014/main" id="{656A7559-25C2-4790-AF8F-DD3BE6F5C561}"/>
              </a:ext>
            </a:extLst>
          </p:cNvPr>
          <p:cNvSpPr txBox="1"/>
          <p:nvPr/>
        </p:nvSpPr>
        <p:spPr>
          <a:xfrm>
            <a:off x="1129317" y="3080467"/>
            <a:ext cx="3538939" cy="2310385"/>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单击此处添加文本单击此处添加文本单击此处添加文本单击此处添加文单击此处添加文本单击此处</a:t>
            </a:r>
          </a:p>
          <a:p>
            <a:pPr algn="l" defTabSz="914400" eaLnBrk="1" fontAlgn="auto" hangingPunct="1" indent="0" latinLnBrk="0" lvl="0" marL="0" marR="0" rtl="0">
              <a:lnSpc>
                <a:spcPct val="130000"/>
              </a:lnSpc>
              <a:spcBef>
                <a:spcPct val="0"/>
              </a:spcBef>
              <a:spcAft>
                <a:spcPct val="0"/>
              </a:spcAft>
              <a:buClrTx/>
              <a:buSzTx/>
              <a:buFontTx/>
              <a:buNone/>
              <a:defRPr/>
            </a:pPr>
            <a:endPar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endParaRPr>
          </a:p>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添加文本单击此处添加文本单击此处添加文本单击此处添加文本单击此处添加文本单击此处添加文本单击此处</a:t>
            </a:r>
          </a:p>
        </p:txBody>
      </p:sp>
      <p:cxnSp>
        <p:nvCxnSpPr>
          <p:cNvPr id="5" name="直接连接符 4">
            <a:extLst>
              <a:ext uri="{FF2B5EF4-FFF2-40B4-BE49-F238E27FC236}">
                <a16:creationId xmlns:a16="http://schemas.microsoft.com/office/drawing/2014/main" id="{31094480-19E2-40DE-BF8E-7AEF4FFA76BD}"/>
              </a:ext>
            </a:extLst>
          </p:cNvPr>
          <p:cNvCxnSpPr/>
          <p:nvPr/>
        </p:nvCxnSpPr>
        <p:spPr>
          <a:xfrm>
            <a:off x="1249633" y="2863898"/>
            <a:ext cx="458855"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global-settings_81020">
            <a:extLst>
              <a:ext uri="{FF2B5EF4-FFF2-40B4-BE49-F238E27FC236}">
                <a16:creationId xmlns:a16="http://schemas.microsoft.com/office/drawing/2014/main" id="{7215883E-6F1A-414F-A0F0-3535914B43AC}"/>
              </a:ext>
            </a:extLst>
          </p:cNvPr>
          <p:cNvSpPr>
            <a:spLocks noChangeAspect="1"/>
          </p:cNvSpPr>
          <p:nvPr/>
        </p:nvSpPr>
        <p:spPr bwMode="auto">
          <a:xfrm>
            <a:off x="10172923" y="3884378"/>
            <a:ext cx="609685" cy="534839"/>
          </a:xfrm>
          <a:custGeom>
            <a:gdLst>
              <a:gd fmla="*/ 352921 w 607646" name="connsiteX0"/>
              <a:gd fmla="*/ 457945 h 533051" name="connsiteY0"/>
              <a:gd fmla="*/ 342979 w 607646" name="connsiteX1"/>
              <a:gd fmla="*/ 462170 h 533051" name="connsiteY1"/>
              <a:gd fmla="*/ 338854 w 607646" name="connsiteX2"/>
              <a:gd fmla="*/ 472100 h 533051" name="connsiteY2"/>
              <a:gd fmla="*/ 342979 w 607646" name="connsiteX3"/>
              <a:gd fmla="*/ 482029 h 533051" name="connsiteY3"/>
              <a:gd fmla="*/ 352921 w 607646" name="connsiteX4"/>
              <a:gd fmla="*/ 486149 h 533051" name="connsiteY4"/>
              <a:gd fmla="*/ 362863 w 607646" name="connsiteX5"/>
              <a:gd fmla="*/ 482029 h 533051" name="connsiteY5"/>
              <a:gd fmla="*/ 366987 w 607646" name="connsiteX6"/>
              <a:gd fmla="*/ 472100 h 533051" name="connsiteY6"/>
              <a:gd fmla="*/ 362863 w 607646" name="connsiteX7"/>
              <a:gd fmla="*/ 462170 h 533051" name="connsiteY7"/>
              <a:gd fmla="*/ 352921 w 607646" name="connsiteX8"/>
              <a:gd fmla="*/ 457945 h 533051" name="connsiteY8"/>
              <a:gd fmla="*/ 438485 w 607646" name="connsiteX9"/>
              <a:gd fmla="*/ 375972 h 533051" name="connsiteY9"/>
              <a:gd fmla="*/ 431081 w 607646" name="connsiteX10"/>
              <a:gd fmla="*/ 379141 h 533051" name="connsiteY10"/>
              <a:gd fmla="*/ 372699 w 607646" name="connsiteX11"/>
              <a:gd fmla="*/ 437346 h 533051" name="connsiteY11"/>
              <a:gd fmla="*/ 369632 w 607646" name="connsiteX12"/>
              <a:gd fmla="*/ 444846 h 533051" name="connsiteY12"/>
              <a:gd fmla="*/ 372699 w 607646" name="connsiteX13"/>
              <a:gd fmla="*/ 452346 h 533051" name="connsiteY13"/>
              <a:gd fmla="*/ 380208 w 607646" name="connsiteX14"/>
              <a:gd fmla="*/ 455409 h 533051" name="connsiteY14"/>
              <a:gd fmla="*/ 387612 w 607646" name="connsiteX15"/>
              <a:gd fmla="*/ 452346 h 533051" name="connsiteY15"/>
              <a:gd fmla="*/ 445994 w 607646" name="connsiteX16"/>
              <a:gd fmla="*/ 394035 h 533051" name="connsiteY16"/>
              <a:gd fmla="*/ 449062 w 607646" name="connsiteX17"/>
              <a:gd fmla="*/ 386535 h 533051" name="connsiteY17"/>
              <a:gd fmla="*/ 445994 w 607646" name="connsiteX18"/>
              <a:gd fmla="*/ 379141 h 533051" name="connsiteY18"/>
              <a:gd fmla="*/ 438485 w 607646" name="connsiteX19"/>
              <a:gd fmla="*/ 375972 h 533051" name="connsiteY19"/>
              <a:gd fmla="*/ 534943 w 607646" name="connsiteX20"/>
              <a:gd fmla="*/ 217624 h 533051" name="connsiteY20"/>
              <a:gd fmla="*/ 553981 w 607646" name="connsiteX21"/>
              <a:gd fmla="*/ 225547 h 533051" name="connsiteY21"/>
              <a:gd fmla="*/ 554404 w 607646" name="connsiteX22"/>
              <a:gd fmla="*/ 225969 h 533051" name="connsiteY22"/>
              <a:gd fmla="*/ 556520 w 607646" name="connsiteX23"/>
              <a:gd fmla="*/ 230934 h 533051" name="connsiteY23"/>
              <a:gd fmla="*/ 554510 w 607646" name="connsiteX24"/>
              <a:gd fmla="*/ 235899 h 533051" name="connsiteY24"/>
              <a:gd fmla="*/ 524050 w 607646" name="connsiteX25"/>
              <a:gd fmla="*/ 266322 h 533051" name="connsiteY25"/>
              <a:gd fmla="*/ 516752 w 607646" name="connsiteX26"/>
              <a:gd fmla="*/ 283752 h 533051" name="connsiteY26"/>
              <a:gd fmla="*/ 524050 w 607646" name="connsiteX27"/>
              <a:gd fmla="*/ 301182 h 533051" name="connsiteY27"/>
              <a:gd fmla="*/ 541501 w 607646" name="connsiteX28"/>
              <a:gd fmla="*/ 308365 h 533051" name="connsiteY28"/>
              <a:gd fmla="*/ 558952 w 607646" name="connsiteX29"/>
              <a:gd fmla="*/ 301182 h 533051" name="connsiteY29"/>
              <a:gd fmla="*/ 589413 w 607646" name="connsiteX30"/>
              <a:gd fmla="*/ 270759 h 533051" name="connsiteY30"/>
              <a:gd fmla="*/ 594384 w 607646" name="connsiteX31"/>
              <a:gd fmla="*/ 268752 h 533051" name="connsiteY31"/>
              <a:gd fmla="*/ 599355 w 607646" name="connsiteX32"/>
              <a:gd fmla="*/ 270759 h 533051" name="connsiteY32"/>
              <a:gd fmla="*/ 599778 w 607646" name="connsiteX33"/>
              <a:gd fmla="*/ 271181 h 533051" name="connsiteY33"/>
              <a:gd fmla="*/ 606758 w 607646" name="connsiteX34"/>
              <a:gd fmla="*/ 297168 h 533051" name="connsiteY34"/>
              <a:gd fmla="*/ 590047 w 607646" name="connsiteX35"/>
              <a:gd fmla="*/ 359704 h 533051" name="connsiteY35"/>
              <a:gd fmla="*/ 571010 w 607646" name="connsiteX36"/>
              <a:gd fmla="*/ 378612 h 533051" name="connsiteY36"/>
              <a:gd fmla="*/ 570798 w 607646" name="connsiteX37"/>
              <a:gd fmla="*/ 378718 h 533051" name="connsiteY37"/>
              <a:gd fmla="*/ 501627 w 607646" name="connsiteX38"/>
              <a:gd fmla="*/ 395303 h 533051" name="connsiteY38"/>
              <a:gd fmla="*/ 377987 w 607646" name="connsiteX39"/>
              <a:gd fmla="*/ 518790 h 533051" name="connsiteY39"/>
              <a:gd fmla="*/ 343507 w 607646" name="connsiteX40"/>
              <a:gd fmla="*/ 533051 h 533051" name="connsiteY40"/>
              <a:gd fmla="*/ 309028 w 607646" name="connsiteX41"/>
              <a:gd fmla="*/ 518790 h 533051" name="connsiteY41"/>
              <a:gd fmla="*/ 306066 w 607646" name="connsiteX42"/>
              <a:gd fmla="*/ 515833 h 533051" name="connsiteY42"/>
              <a:gd fmla="*/ 291788 w 607646" name="connsiteX43"/>
              <a:gd fmla="*/ 481501 h 533051" name="connsiteY43"/>
              <a:gd fmla="*/ 306066 w 607646" name="connsiteX44"/>
              <a:gd fmla="*/ 447064 h 533051" name="connsiteY44"/>
              <a:gd fmla="*/ 429707 w 607646" name="connsiteX45"/>
              <a:gd fmla="*/ 323576 h 533051" name="connsiteY45"/>
              <a:gd fmla="*/ 446418 w 607646" name="connsiteX46"/>
              <a:gd fmla="*/ 254491 h 533051" name="connsiteY46"/>
              <a:gd fmla="*/ 446418 w 607646" name="connsiteX47"/>
              <a:gd fmla="*/ 254280 h 533051" name="connsiteY47"/>
              <a:gd fmla="*/ 465455 w 607646" name="connsiteX48"/>
              <a:gd fmla="*/ 235265 h 533051" name="connsiteY48"/>
              <a:gd fmla="*/ 527963 w 607646" name="connsiteX49"/>
              <a:gd fmla="*/ 218575 h 533051" name="connsiteY49"/>
              <a:gd fmla="*/ 534943 w 607646" name="connsiteX50"/>
              <a:gd fmla="*/ 217624 h 533051" name="connsiteY50"/>
              <a:gd fmla="*/ 253873 w 607646" name="connsiteX51"/>
              <a:gd fmla="*/ 140927 h 533051" name="connsiteY51"/>
              <a:gd fmla="*/ 141005 w 607646" name="connsiteX52"/>
              <a:gd fmla="*/ 253542 h 533051" name="connsiteY52"/>
              <a:gd fmla="*/ 253873 w 607646" name="connsiteX53"/>
              <a:gd fmla="*/ 366262 h 533051" name="connsiteY53"/>
              <a:gd fmla="*/ 366741 w 607646" name="connsiteX54"/>
              <a:gd fmla="*/ 253542 h 533051" name="connsiteY54"/>
              <a:gd fmla="*/ 253873 w 607646" name="connsiteX55"/>
              <a:gd fmla="*/ 140927 h 533051" name="connsiteY55"/>
              <a:gd fmla="*/ 232929 w 607646" name="connsiteX56"/>
              <a:gd fmla="*/ 0 h 533051" name="connsiteY56"/>
              <a:gd fmla="*/ 274818 w 607646" name="connsiteX57"/>
              <a:gd fmla="*/ 0 h 533051" name="connsiteY57"/>
              <a:gd fmla="*/ 316918 w 607646" name="connsiteX58"/>
              <a:gd fmla="*/ 42045 h 533051" name="connsiteY58"/>
              <a:gd fmla="*/ 316918 w 607646" name="connsiteX59"/>
              <a:gd fmla="*/ 55885 h 533051" name="connsiteY59"/>
              <a:gd fmla="*/ 349287 w 607646" name="connsiteX60"/>
              <a:gd fmla="*/ 69301 h 533051" name="connsiteY60"/>
              <a:gd fmla="*/ 359125 w 607646" name="connsiteX61"/>
              <a:gd fmla="*/ 59476 h 533051" name="connsiteY61"/>
              <a:gd fmla="*/ 388849 w 607646" name="connsiteX62"/>
              <a:gd fmla="*/ 47222 h 533051" name="connsiteY62"/>
              <a:gd fmla="*/ 418574 w 607646" name="connsiteX63"/>
              <a:gd fmla="*/ 59476 h 533051" name="connsiteY63"/>
              <a:gd fmla="*/ 448192 w 607646" name="connsiteX64"/>
              <a:gd fmla="*/ 89162 h 533051" name="connsiteY64"/>
              <a:gd fmla="*/ 448192 w 607646" name="connsiteX65"/>
              <a:gd fmla="*/ 148533 h 533051" name="connsiteY65"/>
              <a:gd fmla="*/ 438460 w 607646" name="connsiteX66"/>
              <a:gd fmla="*/ 158252 h 533051" name="connsiteY66"/>
              <a:gd fmla="*/ 451789 w 607646" name="connsiteX67"/>
              <a:gd fmla="*/ 190684 h 533051" name="connsiteY67"/>
              <a:gd fmla="*/ 465752 w 607646" name="connsiteX68"/>
              <a:gd fmla="*/ 190684 h 533051" name="connsiteY68"/>
              <a:gd fmla="*/ 497909 w 607646" name="connsiteX69"/>
              <a:gd fmla="*/ 205685 h 533051" name="connsiteY69"/>
              <a:gd fmla="*/ 450837 w 607646" name="connsiteX70"/>
              <a:gd fmla="*/ 218257 h 533051" name="connsiteY70"/>
              <a:gd fmla="*/ 419420 w 607646" name="connsiteX71"/>
              <a:gd fmla="*/ 249739 h 533051" name="connsiteY71"/>
              <a:gd fmla="*/ 419208 w 607646" name="connsiteX72"/>
              <a:gd fmla="*/ 250372 h 533051" name="connsiteY72"/>
              <a:gd fmla="*/ 403764 w 607646" name="connsiteX73"/>
              <a:gd fmla="*/ 314603 h 533051" name="connsiteY73"/>
              <a:gd fmla="*/ 283598 w 607646" name="connsiteX74"/>
              <a:gd fmla="*/ 434613 h 533051" name="connsiteY74"/>
              <a:gd fmla="*/ 264134 w 607646" name="connsiteX75"/>
              <a:gd fmla="*/ 481518 h 533051" name="connsiteY75"/>
              <a:gd fmla="*/ 269317 w 607646" name="connsiteX76"/>
              <a:gd fmla="*/ 507083 h 533051" name="connsiteY76"/>
              <a:gd fmla="*/ 232929 w 607646" name="connsiteX77"/>
              <a:gd fmla="*/ 507083 h 533051" name="connsiteY77"/>
              <a:gd fmla="*/ 190828 w 607646" name="connsiteX78"/>
              <a:gd fmla="*/ 465143 h 533051" name="connsiteY78"/>
              <a:gd fmla="*/ 190828 w 607646" name="connsiteX79"/>
              <a:gd fmla="*/ 451304 h 533051" name="connsiteY79"/>
              <a:gd fmla="*/ 158459 w 607646" name="connsiteX80"/>
              <a:gd fmla="*/ 437888 h 533051" name="connsiteY80"/>
              <a:gd fmla="*/ 148622 w 607646" name="connsiteX81"/>
              <a:gd fmla="*/ 447712 h 533051" name="connsiteY81"/>
              <a:gd fmla="*/ 118897 w 607646" name="connsiteX82"/>
              <a:gd fmla="*/ 459967 h 533051" name="connsiteY82"/>
              <a:gd fmla="*/ 89173 w 607646" name="connsiteX83"/>
              <a:gd fmla="*/ 447712 h 533051" name="connsiteY83"/>
              <a:gd fmla="*/ 59554 w 607646" name="connsiteX84"/>
              <a:gd fmla="*/ 418027 h 533051" name="connsiteY84"/>
              <a:gd fmla="*/ 59554 w 607646" name="connsiteX85"/>
              <a:gd fmla="*/ 358656 h 533051" name="connsiteY85"/>
              <a:gd fmla="*/ 69286 w 607646" name="connsiteX86"/>
              <a:gd fmla="*/ 348831 h 533051" name="connsiteY86"/>
              <a:gd fmla="*/ 55958 w 607646" name="connsiteX87"/>
              <a:gd fmla="*/ 316505 h 533051" name="connsiteY87"/>
              <a:gd fmla="*/ 41995 w 607646" name="connsiteX88"/>
              <a:gd fmla="*/ 316505 h 533051" name="connsiteY88"/>
              <a:gd fmla="*/ 0 w 607646" name="connsiteX89"/>
              <a:gd fmla="*/ 274565 h 533051" name="connsiteY89"/>
              <a:gd fmla="*/ 0 w 607646" name="connsiteX90"/>
              <a:gd fmla="*/ 232625 h 533051" name="connsiteY90"/>
              <a:gd fmla="*/ 41995 w 607646" name="connsiteX91"/>
              <a:gd fmla="*/ 190684 h 533051" name="connsiteY91"/>
              <a:gd fmla="*/ 55958 w 607646" name="connsiteX92"/>
              <a:gd fmla="*/ 190684 h 533051" name="connsiteY92"/>
              <a:gd fmla="*/ 69286 w 607646" name="connsiteX93"/>
              <a:gd fmla="*/ 158252 h 533051" name="connsiteY93"/>
              <a:gd fmla="*/ 59554 w 607646" name="connsiteX94"/>
              <a:gd fmla="*/ 148533 h 533051" name="connsiteY94"/>
              <a:gd fmla="*/ 59554 w 607646" name="connsiteX95"/>
              <a:gd fmla="*/ 89162 h 533051" name="connsiteY95"/>
              <a:gd fmla="*/ 89173 w 607646" name="connsiteX96"/>
              <a:gd fmla="*/ 59476 h 533051" name="connsiteY96"/>
              <a:gd fmla="*/ 118897 w 607646" name="connsiteX97"/>
              <a:gd fmla="*/ 47222 h 533051" name="connsiteY97"/>
              <a:gd fmla="*/ 148622 w 607646" name="connsiteX98"/>
              <a:gd fmla="*/ 59476 h 533051" name="connsiteY98"/>
              <a:gd fmla="*/ 158459 w 607646" name="connsiteX99"/>
              <a:gd fmla="*/ 69301 h 533051" name="connsiteY99"/>
              <a:gd fmla="*/ 190828 w 607646" name="connsiteX100"/>
              <a:gd fmla="*/ 55885 h 533051" name="connsiteY100"/>
              <a:gd fmla="*/ 190828 w 607646" name="connsiteX101"/>
              <a:gd fmla="*/ 42045 h 533051" name="connsiteY101"/>
              <a:gd fmla="*/ 232929 w 607646" name="connsiteX102"/>
              <a:gd fmla="*/ 0 h 533051" name="connsiteY1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b="b" l="l" r="r" t="t"/>
            <a:pathLst>
              <a:path h="533051" w="607646">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bg1"/>
          </a:solidFill>
          <a:ln>
            <a:noFill/>
          </a:ln>
        </p:spPr>
        <p:txBody>
          <a:bodyPr/>
          <a:lstStyle/>
          <a:p>
            <a:endParaRPr altLang="en-US" lang="zh-CN">
              <a:cs typeface="+mn-ea"/>
              <a:sym typeface="+mn-lt"/>
            </a:endParaRPr>
          </a:p>
        </p:txBody>
      </p:sp>
      <p:sp>
        <p:nvSpPr>
          <p:cNvPr id="7" name="small-car_75800">
            <a:extLst>
              <a:ext uri="{FF2B5EF4-FFF2-40B4-BE49-F238E27FC236}">
                <a16:creationId xmlns:a16="http://schemas.microsoft.com/office/drawing/2014/main" id="{643D6F2E-62D6-4792-92FB-2E13ACD491F9}"/>
              </a:ext>
            </a:extLst>
          </p:cNvPr>
          <p:cNvSpPr>
            <a:spLocks noChangeAspect="1"/>
          </p:cNvSpPr>
          <p:nvPr/>
        </p:nvSpPr>
        <p:spPr bwMode="auto">
          <a:xfrm>
            <a:off x="10637524" y="2134891"/>
            <a:ext cx="609685" cy="389962"/>
          </a:xfrm>
          <a:custGeom>
            <a:gdLst>
              <a:gd fmla="*/ 3291 w 3371" name="T0"/>
              <a:gd fmla="*/ 840 h 2159" name="T1"/>
              <a:gd fmla="*/ 3249 w 3371" name="T2"/>
              <a:gd fmla="*/ 781 h 2159" name="T3"/>
              <a:gd fmla="*/ 3121 w 3371" name="T4"/>
              <a:gd fmla="*/ 564 h 2159" name="T5"/>
              <a:gd fmla="*/ 2913 w 3371" name="T6"/>
              <a:gd fmla="*/ 132 h 2159" name="T7"/>
              <a:gd fmla="*/ 2703 w 3371" name="T8"/>
              <a:gd fmla="*/ 0 h 2159" name="T9"/>
              <a:gd fmla="*/ 1265 w 3371" name="T10"/>
              <a:gd fmla="*/ 0 h 2159" name="T11"/>
              <a:gd fmla="*/ 1043 w 3371" name="T12"/>
              <a:gd fmla="*/ 121 h 2159" name="T13"/>
              <a:gd fmla="*/ 661 w 3371" name="T14"/>
              <a:gd fmla="*/ 714 h 2159" name="T15"/>
              <a:gd fmla="*/ 482 w 3371" name="T16"/>
              <a:gd fmla="*/ 840 h 2159" name="T17"/>
              <a:gd fmla="*/ 147 w 3371" name="T18"/>
              <a:gd fmla="*/ 917 h 2159" name="T19"/>
              <a:gd fmla="*/ 0 w 3371" name="T20"/>
              <a:gd fmla="*/ 1102 h 2159" name="T21"/>
              <a:gd fmla="*/ 0 w 3371" name="T22"/>
              <a:gd fmla="*/ 1687 h 2159" name="T23"/>
              <a:gd fmla="*/ 156 w 3371" name="T24"/>
              <a:gd fmla="*/ 1843 h 2159" name="T25"/>
              <a:gd fmla="*/ 406 w 3371" name="T26"/>
              <a:gd fmla="*/ 1843 h 2159" name="T27"/>
              <a:gd fmla="*/ 826 w 3371" name="T28"/>
              <a:gd fmla="*/ 2159 h 2159" name="T29"/>
              <a:gd fmla="*/ 1246 w 3371" name="T30"/>
              <a:gd fmla="*/ 1843 h 2159" name="T31"/>
              <a:gd fmla="*/ 2058 w 3371" name="T32"/>
              <a:gd fmla="*/ 1843 h 2159" name="T33"/>
              <a:gd fmla="*/ 2478 w 3371" name="T34"/>
              <a:gd fmla="*/ 2159 h 2159" name="T35"/>
              <a:gd fmla="*/ 2898 w 3371" name="T36"/>
              <a:gd fmla="*/ 1843 h 2159" name="T37"/>
              <a:gd fmla="*/ 3214 w 3371" name="T38"/>
              <a:gd fmla="*/ 1843 h 2159" name="T39"/>
              <a:gd fmla="*/ 3371 w 3371" name="T40"/>
              <a:gd fmla="*/ 1687 h 2159" name="T41"/>
              <a:gd fmla="*/ 3371 w 3371" name="T42"/>
              <a:gd fmla="*/ 1090 h 2159" name="T43"/>
              <a:gd fmla="*/ 3291 w 3371" name="T44"/>
              <a:gd fmla="*/ 840 h 2159" name="T45"/>
              <a:gd fmla="*/ 826 w 3371" name="T46"/>
              <a:gd fmla="*/ 1938 h 2159" name="T47"/>
              <a:gd fmla="*/ 609 w 3371" name="T48"/>
              <a:gd fmla="*/ 1721 h 2159" name="T49"/>
              <a:gd fmla="*/ 826 w 3371" name="T50"/>
              <a:gd fmla="*/ 1504 h 2159" name="T51"/>
              <a:gd fmla="*/ 1044 w 3371" name="T52"/>
              <a:gd fmla="*/ 1721 h 2159" name="T53"/>
              <a:gd fmla="*/ 826 w 3371" name="T54"/>
              <a:gd fmla="*/ 1938 h 2159" name="T55"/>
              <a:gd fmla="*/ 2066 w 3371" name="T56"/>
              <a:gd fmla="*/ 840 h 2159" name="T57"/>
              <a:gd fmla="*/ 970 w 3371" name="T58"/>
              <a:gd fmla="*/ 840 h 2159" name="T59"/>
              <a:gd fmla="*/ 920 w 3371" name="T60"/>
              <a:gd fmla="*/ 751 h 2159" name="T61"/>
              <a:gd fmla="*/ 1198 w 3371" name="T62"/>
              <a:gd fmla="*/ 297 h 2159" name="T63"/>
              <a:gd fmla="*/ 1356 w 3371" name="T64"/>
              <a:gd fmla="*/ 208 h 2159" name="T65"/>
              <a:gd fmla="*/ 2066 w 3371" name="T66"/>
              <a:gd fmla="*/ 208 h 2159" name="T67"/>
              <a:gd fmla="*/ 2066 w 3371" name="T68"/>
              <a:gd fmla="*/ 840 h 2159" name="T69"/>
              <a:gd fmla="*/ 2478 w 3371" name="T70"/>
              <a:gd fmla="*/ 1938 h 2159" name="T71"/>
              <a:gd fmla="*/ 2260 w 3371" name="T72"/>
              <a:gd fmla="*/ 1721 h 2159" name="T73"/>
              <a:gd fmla="*/ 2478 w 3371" name="T74"/>
              <a:gd fmla="*/ 1504 h 2159" name="T75"/>
              <a:gd fmla="*/ 2695 w 3371" name="T76"/>
              <a:gd fmla="*/ 1721 h 2159" name="T77"/>
              <a:gd fmla="*/ 2478 w 3371" name="T78"/>
              <a:gd fmla="*/ 1938 h 2159" name="T79"/>
              <a:gd fmla="*/ 2795 w 3371" name="T80"/>
              <a:gd fmla="*/ 840 h 2159" name="T81"/>
              <a:gd fmla="*/ 2317 w 3371" name="T82"/>
              <a:gd fmla="*/ 840 h 2159" name="T83"/>
              <a:gd fmla="*/ 2317 w 3371" name="T84"/>
              <a:gd fmla="*/ 208 h 2159" name="T85"/>
              <a:gd fmla="*/ 2588 w 3371" name="T86"/>
              <a:gd fmla="*/ 208 h 2159" name="T87"/>
              <a:gd fmla="*/ 2724 w 3371" name="T88"/>
              <a:gd fmla="*/ 307 h 2159" name="T89"/>
              <a:gd fmla="*/ 2866 w 3371" name="T90"/>
              <a:gd fmla="*/ 741 h 2159" name="T91"/>
              <a:gd fmla="*/ 2795 w 3371" name="T92"/>
              <a:gd fmla="*/ 840 h 215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159" w="3370">
                <a:moveTo>
                  <a:pt x="3291" y="840"/>
                </a:moveTo>
                <a:lnTo>
                  <a:pt x="3249" y="781"/>
                </a:lnTo>
                <a:cubicBezTo>
                  <a:pt x="3208" y="724"/>
                  <a:pt x="3151" y="627"/>
                  <a:pt x="3121" y="564"/>
                </a:cubicBezTo>
                <a:lnTo>
                  <a:pt x="2913" y="132"/>
                </a:lnTo>
                <a:cubicBezTo>
                  <a:pt x="2877" y="58"/>
                  <a:pt x="2785" y="0"/>
                  <a:pt x="2703" y="0"/>
                </a:cubicBezTo>
                <a:lnTo>
                  <a:pt x="1265" y="0"/>
                </a:lnTo>
                <a:cubicBezTo>
                  <a:pt x="1185" y="0"/>
                  <a:pt x="1087" y="53"/>
                  <a:pt x="1043" y="121"/>
                </a:cubicBezTo>
                <a:lnTo>
                  <a:pt x="661" y="714"/>
                </a:lnTo>
                <a:cubicBezTo>
                  <a:pt x="626" y="768"/>
                  <a:pt x="544" y="825"/>
                  <a:pt x="482" y="840"/>
                </a:cubicBezTo>
                <a:lnTo>
                  <a:pt x="147" y="917"/>
                </a:lnTo>
                <a:cubicBezTo>
                  <a:pt x="66" y="936"/>
                  <a:pt x="0" y="1019"/>
                  <a:pt x="0" y="1102"/>
                </a:cubicBezTo>
                <a:lnTo>
                  <a:pt x="0" y="1687"/>
                </a:lnTo>
                <a:cubicBezTo>
                  <a:pt x="0" y="1773"/>
                  <a:pt x="70" y="1843"/>
                  <a:pt x="156" y="1843"/>
                </a:cubicBezTo>
                <a:lnTo>
                  <a:pt x="406" y="1843"/>
                </a:lnTo>
                <a:cubicBezTo>
                  <a:pt x="459" y="2025"/>
                  <a:pt x="628" y="2159"/>
                  <a:pt x="826" y="2159"/>
                </a:cubicBezTo>
                <a:cubicBezTo>
                  <a:pt x="1025" y="2159"/>
                  <a:pt x="1193" y="2025"/>
                  <a:pt x="1246" y="1843"/>
                </a:cubicBezTo>
                <a:lnTo>
                  <a:pt x="2058" y="1843"/>
                </a:lnTo>
                <a:cubicBezTo>
                  <a:pt x="2111" y="2025"/>
                  <a:pt x="2279" y="2159"/>
                  <a:pt x="2478" y="2159"/>
                </a:cubicBezTo>
                <a:cubicBezTo>
                  <a:pt x="2677" y="2159"/>
                  <a:pt x="2845" y="2025"/>
                  <a:pt x="2898" y="1843"/>
                </a:cubicBezTo>
                <a:lnTo>
                  <a:pt x="3214" y="1843"/>
                </a:lnTo>
                <a:cubicBezTo>
                  <a:pt x="3301" y="1843"/>
                  <a:pt x="3371" y="1773"/>
                  <a:pt x="3371" y="1687"/>
                </a:cubicBezTo>
                <a:lnTo>
                  <a:pt x="3371" y="1090"/>
                </a:lnTo>
                <a:cubicBezTo>
                  <a:pt x="3371" y="1013"/>
                  <a:pt x="3336" y="903"/>
                  <a:pt x="3291" y="840"/>
                </a:cubicBezTo>
                <a:close/>
                <a:moveTo>
                  <a:pt x="826" y="1938"/>
                </a:moveTo>
                <a:cubicBezTo>
                  <a:pt x="706" y="1938"/>
                  <a:pt x="609" y="1841"/>
                  <a:pt x="609" y="1721"/>
                </a:cubicBezTo>
                <a:cubicBezTo>
                  <a:pt x="609" y="1601"/>
                  <a:pt x="706" y="1504"/>
                  <a:pt x="826" y="1504"/>
                </a:cubicBezTo>
                <a:cubicBezTo>
                  <a:pt x="946" y="1504"/>
                  <a:pt x="1044" y="1601"/>
                  <a:pt x="1044" y="1721"/>
                </a:cubicBezTo>
                <a:cubicBezTo>
                  <a:pt x="1044" y="1841"/>
                  <a:pt x="946" y="1938"/>
                  <a:pt x="826" y="1938"/>
                </a:cubicBezTo>
                <a:close/>
                <a:moveTo>
                  <a:pt x="2066" y="840"/>
                </a:moveTo>
                <a:lnTo>
                  <a:pt x="970" y="840"/>
                </a:lnTo>
                <a:cubicBezTo>
                  <a:pt x="913" y="840"/>
                  <a:pt x="891" y="800"/>
                  <a:pt x="920" y="751"/>
                </a:cubicBezTo>
                <a:lnTo>
                  <a:pt x="1198" y="297"/>
                </a:lnTo>
                <a:cubicBezTo>
                  <a:pt x="1227" y="248"/>
                  <a:pt x="1299" y="208"/>
                  <a:pt x="1356" y="208"/>
                </a:cubicBezTo>
                <a:lnTo>
                  <a:pt x="2066" y="208"/>
                </a:lnTo>
                <a:lnTo>
                  <a:pt x="2066" y="840"/>
                </a:lnTo>
                <a:close/>
                <a:moveTo>
                  <a:pt x="2478" y="1938"/>
                </a:moveTo>
                <a:cubicBezTo>
                  <a:pt x="2358" y="1938"/>
                  <a:pt x="2260" y="1841"/>
                  <a:pt x="2260" y="1721"/>
                </a:cubicBezTo>
                <a:cubicBezTo>
                  <a:pt x="2260" y="1601"/>
                  <a:pt x="2358" y="1504"/>
                  <a:pt x="2478" y="1504"/>
                </a:cubicBezTo>
                <a:cubicBezTo>
                  <a:pt x="2598" y="1504"/>
                  <a:pt x="2695" y="1601"/>
                  <a:pt x="2695" y="1721"/>
                </a:cubicBezTo>
                <a:cubicBezTo>
                  <a:pt x="2695" y="1841"/>
                  <a:pt x="2598" y="1938"/>
                  <a:pt x="2478" y="1938"/>
                </a:cubicBezTo>
                <a:close/>
                <a:moveTo>
                  <a:pt x="2795" y="840"/>
                </a:moveTo>
                <a:lnTo>
                  <a:pt x="2317" y="840"/>
                </a:lnTo>
                <a:lnTo>
                  <a:pt x="2317" y="208"/>
                </a:lnTo>
                <a:lnTo>
                  <a:pt x="2588" y="208"/>
                </a:lnTo>
                <a:cubicBezTo>
                  <a:pt x="2645" y="208"/>
                  <a:pt x="2706" y="253"/>
                  <a:pt x="2724" y="307"/>
                </a:cubicBezTo>
                <a:lnTo>
                  <a:pt x="2866" y="741"/>
                </a:lnTo>
                <a:cubicBezTo>
                  <a:pt x="2884" y="795"/>
                  <a:pt x="2852" y="840"/>
                  <a:pt x="2795" y="840"/>
                </a:cubicBezTo>
                <a:close/>
              </a:path>
            </a:pathLst>
          </a:custGeom>
          <a:solidFill>
            <a:schemeClr val="bg1"/>
          </a:solidFill>
          <a:ln>
            <a:noFill/>
          </a:ln>
        </p:spPr>
        <p:txBody>
          <a:bodyPr/>
          <a:lstStyle/>
          <a:p>
            <a:endParaRPr altLang="en-US" lang="zh-CN">
              <a:cs typeface="+mn-ea"/>
              <a:sym typeface="+mn-lt"/>
            </a:endParaRPr>
          </a:p>
        </p:txBody>
      </p:sp>
      <p:sp>
        <p:nvSpPr>
          <p:cNvPr id="8" name="businessman-working-behind-a-desk-of-office_47815">
            <a:extLst>
              <a:ext uri="{FF2B5EF4-FFF2-40B4-BE49-F238E27FC236}">
                <a16:creationId xmlns:a16="http://schemas.microsoft.com/office/drawing/2014/main" id="{C206983C-D7E9-418D-9C8C-E38BDE3DE7A8}"/>
              </a:ext>
            </a:extLst>
          </p:cNvPr>
          <p:cNvSpPr>
            <a:spLocks noChangeAspect="1"/>
          </p:cNvSpPr>
          <p:nvPr/>
        </p:nvSpPr>
        <p:spPr bwMode="auto">
          <a:xfrm>
            <a:off x="8450408" y="3942327"/>
            <a:ext cx="609685" cy="410930"/>
          </a:xfrm>
          <a:custGeom>
            <a:gdLst>
              <a:gd fmla="*/ 1134 w 10667" name="T0"/>
              <a:gd fmla="*/ 3394 h 7200" name="T1"/>
              <a:gd fmla="*/ 1134 w 10667" name="T2"/>
              <a:gd fmla="*/ 5342 h 7200" name="T3"/>
              <a:gd fmla="*/ 4303 w 10667" name="T4"/>
              <a:gd fmla="*/ 5342 h 7200" name="T5"/>
              <a:gd fmla="*/ 4303 w 10667" name="T6"/>
              <a:gd fmla="*/ 3394 h 7200" name="T7"/>
              <a:gd fmla="*/ 1134 w 10667" name="T8"/>
              <a:gd fmla="*/ 3394 h 7200" name="T9"/>
              <a:gd fmla="*/ 2764 w 10667" name="T10"/>
              <a:gd fmla="*/ 4767 h 7200" name="T11"/>
              <a:gd fmla="*/ 2377 w 10667" name="T12"/>
              <a:gd fmla="*/ 4379 h 7200" name="T13"/>
              <a:gd fmla="*/ 2764 w 10667" name="T14"/>
              <a:gd fmla="*/ 3991 h 7200" name="T15"/>
              <a:gd fmla="*/ 3150 w 10667" name="T16"/>
              <a:gd fmla="*/ 4379 h 7200" name="T17"/>
              <a:gd fmla="*/ 2764 w 10667" name="T18"/>
              <a:gd fmla="*/ 4767 h 7200" name="T19"/>
              <a:gd fmla="*/ 10667 w 10667" name="T20"/>
              <a:gd fmla="*/ 7200 h 7200" name="T21"/>
              <a:gd fmla="*/ 0 w 10667" name="T22"/>
              <a:gd fmla="*/ 7200 h 7200" name="T23"/>
              <a:gd fmla="*/ 0 w 10667" name="T24"/>
              <a:gd fmla="*/ 5678 h 7200" name="T25"/>
              <a:gd fmla="*/ 10667 w 10667" name="T26"/>
              <a:gd fmla="*/ 5678 h 7200" name="T27"/>
              <a:gd fmla="*/ 10667 w 10667" name="T28"/>
              <a:gd fmla="*/ 7200 h 7200" name="T29"/>
              <a:gd fmla="*/ 6217 w 10667" name="T30"/>
              <a:gd fmla="*/ 1132 h 7200" name="T31"/>
              <a:gd fmla="*/ 7334 w 10667" name="T32"/>
              <a:gd fmla="*/ 0 h 7200" name="T33"/>
              <a:gd fmla="*/ 8452 w 10667" name="T34"/>
              <a:gd fmla="*/ 1132 h 7200" name="T35"/>
              <a:gd fmla="*/ 7334 w 10667" name="T36"/>
              <a:gd fmla="*/ 2264 h 7200" name="T37"/>
              <a:gd fmla="*/ 6217 w 10667" name="T38"/>
              <a:gd fmla="*/ 1132 h 7200" name="T39"/>
              <a:gd fmla="*/ 5111 w 10667" name="T40"/>
              <a:gd fmla="*/ 5342 h 7200" name="T41"/>
              <a:gd fmla="*/ 6020 w 10667" name="T42"/>
              <a:gd fmla="*/ 2867 h 7200" name="T43"/>
              <a:gd fmla="*/ 6381 w 10667" name="T44"/>
              <a:gd fmla="*/ 2596 h 7200" name="T45"/>
              <a:gd fmla="*/ 6615 w 10667" name="T46"/>
              <a:gd fmla="*/ 2488 h 7200" name="T47"/>
              <a:gd fmla="*/ 7230 w 10667" name="T48"/>
              <a:gd fmla="*/ 2375 h 7200" name="T49"/>
              <a:gd fmla="*/ 6881 w 10667" name="T50"/>
              <a:gd fmla="*/ 5342 h 7200" name="T51"/>
              <a:gd fmla="*/ 6300 w 10667" name="T52"/>
              <a:gd fmla="*/ 5342 h 7200" name="T53"/>
              <a:gd fmla="*/ 6379 w 10667" name="T54"/>
              <a:gd fmla="*/ 3654 h 7200" name="T55"/>
              <a:gd fmla="*/ 5900 w 10667" name="T56"/>
              <a:gd fmla="*/ 5342 h 7200" name="T57"/>
              <a:gd fmla="*/ 5111 w 10667" name="T58"/>
              <a:gd fmla="*/ 5342 h 7200" name="T59"/>
              <a:gd fmla="*/ 5111 w 10667" name="T60"/>
              <a:gd fmla="*/ 5342 h 7200" name="T61"/>
              <a:gd fmla="*/ 7751 w 10667" name="T62"/>
              <a:gd fmla="*/ 5342 h 7200" name="T63"/>
              <a:gd fmla="*/ 7473 w 10667" name="T64"/>
              <a:gd fmla="*/ 2380 h 7200" name="T65"/>
              <a:gd fmla="*/ 8036 w 10667" name="T66"/>
              <a:gd fmla="*/ 2492 h 7200" name="T67"/>
              <a:gd fmla="*/ 8563 w 10667" name="T68"/>
              <a:gd fmla="*/ 2798 h 7200" name="T69"/>
              <a:gd fmla="*/ 9532 w 10667" name="T70"/>
              <a:gd fmla="*/ 5342 h 7200" name="T71"/>
              <a:gd fmla="*/ 8745 w 10667" name="T72"/>
              <a:gd fmla="*/ 5342 h 7200" name="T73"/>
              <a:gd fmla="*/ 8289 w 10667" name="T74"/>
              <a:gd fmla="*/ 3654 h 7200" name="T75"/>
              <a:gd fmla="*/ 8407 w 10667" name="T76"/>
              <a:gd fmla="*/ 5342 h 7200" name="T77"/>
              <a:gd fmla="*/ 7751 w 10667" name="T78"/>
              <a:gd fmla="*/ 5342 h 72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200" w="10667">
                <a:moveTo>
                  <a:pt x="1134" y="3394"/>
                </a:moveTo>
                <a:lnTo>
                  <a:pt x="1134" y="5342"/>
                </a:lnTo>
                <a:lnTo>
                  <a:pt x="4303" y="5342"/>
                </a:lnTo>
                <a:lnTo>
                  <a:pt x="4303" y="3394"/>
                </a:lnTo>
                <a:lnTo>
                  <a:pt x="1134" y="3394"/>
                </a:lnTo>
                <a:close/>
                <a:moveTo>
                  <a:pt x="2764" y="4767"/>
                </a:moveTo>
                <a:cubicBezTo>
                  <a:pt x="2550" y="4767"/>
                  <a:pt x="2377" y="4593"/>
                  <a:pt x="2377" y="4379"/>
                </a:cubicBezTo>
                <a:cubicBezTo>
                  <a:pt x="2377" y="4165"/>
                  <a:pt x="2550" y="3991"/>
                  <a:pt x="2764" y="3991"/>
                </a:cubicBezTo>
                <a:cubicBezTo>
                  <a:pt x="2977" y="3991"/>
                  <a:pt x="3150" y="4165"/>
                  <a:pt x="3150" y="4379"/>
                </a:cubicBezTo>
                <a:cubicBezTo>
                  <a:pt x="3150" y="4593"/>
                  <a:pt x="2977" y="4767"/>
                  <a:pt x="2764" y="4767"/>
                </a:cubicBezTo>
                <a:close/>
                <a:moveTo>
                  <a:pt x="10667" y="7200"/>
                </a:moveTo>
                <a:lnTo>
                  <a:pt x="0" y="7200"/>
                </a:lnTo>
                <a:lnTo>
                  <a:pt x="0" y="5678"/>
                </a:lnTo>
                <a:lnTo>
                  <a:pt x="10667" y="5678"/>
                </a:lnTo>
                <a:lnTo>
                  <a:pt x="10667" y="7200"/>
                </a:lnTo>
                <a:close/>
                <a:moveTo>
                  <a:pt x="6217" y="1132"/>
                </a:moveTo>
                <a:cubicBezTo>
                  <a:pt x="6217" y="507"/>
                  <a:pt x="6717" y="0"/>
                  <a:pt x="7334" y="0"/>
                </a:cubicBezTo>
                <a:cubicBezTo>
                  <a:pt x="7951" y="0"/>
                  <a:pt x="8452" y="507"/>
                  <a:pt x="8452" y="1132"/>
                </a:cubicBezTo>
                <a:cubicBezTo>
                  <a:pt x="8452" y="1758"/>
                  <a:pt x="7951" y="2264"/>
                  <a:pt x="7334" y="2264"/>
                </a:cubicBezTo>
                <a:cubicBezTo>
                  <a:pt x="6717" y="2264"/>
                  <a:pt x="6217" y="1758"/>
                  <a:pt x="6217" y="1132"/>
                </a:cubicBezTo>
                <a:close/>
                <a:moveTo>
                  <a:pt x="5111" y="5342"/>
                </a:moveTo>
                <a:cubicBezTo>
                  <a:pt x="5194" y="4157"/>
                  <a:pt x="5490" y="3343"/>
                  <a:pt x="6020" y="2867"/>
                </a:cubicBezTo>
                <a:cubicBezTo>
                  <a:pt x="6133" y="2765"/>
                  <a:pt x="6252" y="2673"/>
                  <a:pt x="6381" y="2596"/>
                </a:cubicBezTo>
                <a:cubicBezTo>
                  <a:pt x="6455" y="2552"/>
                  <a:pt x="6534" y="2517"/>
                  <a:pt x="6615" y="2488"/>
                </a:cubicBezTo>
                <a:cubicBezTo>
                  <a:pt x="6811" y="2416"/>
                  <a:pt x="7021" y="2383"/>
                  <a:pt x="7230" y="2375"/>
                </a:cubicBezTo>
                <a:lnTo>
                  <a:pt x="6881" y="5342"/>
                </a:lnTo>
                <a:lnTo>
                  <a:pt x="6300" y="5342"/>
                </a:lnTo>
                <a:cubicBezTo>
                  <a:pt x="6329" y="4664"/>
                  <a:pt x="6361" y="4022"/>
                  <a:pt x="6379" y="3654"/>
                </a:cubicBezTo>
                <a:cubicBezTo>
                  <a:pt x="6123" y="4007"/>
                  <a:pt x="5960" y="4582"/>
                  <a:pt x="5900" y="5342"/>
                </a:cubicBezTo>
                <a:lnTo>
                  <a:pt x="5111" y="5342"/>
                </a:lnTo>
                <a:lnTo>
                  <a:pt x="5111" y="5342"/>
                </a:lnTo>
                <a:close/>
                <a:moveTo>
                  <a:pt x="7751" y="5342"/>
                </a:moveTo>
                <a:lnTo>
                  <a:pt x="7473" y="2380"/>
                </a:lnTo>
                <a:cubicBezTo>
                  <a:pt x="7664" y="2393"/>
                  <a:pt x="7855" y="2429"/>
                  <a:pt x="8036" y="2492"/>
                </a:cubicBezTo>
                <a:cubicBezTo>
                  <a:pt x="8232" y="2561"/>
                  <a:pt x="8401" y="2670"/>
                  <a:pt x="8563" y="2798"/>
                </a:cubicBezTo>
                <a:cubicBezTo>
                  <a:pt x="9155" y="3262"/>
                  <a:pt x="9478" y="4120"/>
                  <a:pt x="9532" y="5342"/>
                </a:cubicBezTo>
                <a:lnTo>
                  <a:pt x="8745" y="5342"/>
                </a:lnTo>
                <a:cubicBezTo>
                  <a:pt x="8707" y="4582"/>
                  <a:pt x="8552" y="4009"/>
                  <a:pt x="8289" y="3654"/>
                </a:cubicBezTo>
                <a:cubicBezTo>
                  <a:pt x="8323" y="4067"/>
                  <a:pt x="8375" y="4751"/>
                  <a:pt x="8407" y="5342"/>
                </a:cubicBezTo>
                <a:lnTo>
                  <a:pt x="7751" y="5342"/>
                </a:lnTo>
                <a:close/>
              </a:path>
            </a:pathLst>
          </a:custGeom>
          <a:solidFill>
            <a:schemeClr val="bg1"/>
          </a:solidFill>
          <a:ln>
            <a:noFill/>
          </a:ln>
        </p:spPr>
        <p:txBody>
          <a:bodyPr/>
          <a:lstStyle/>
          <a:p>
            <a:endParaRPr altLang="en-US" lang="zh-CN">
              <a:cs typeface="+mn-ea"/>
              <a:sym typeface="+mn-lt"/>
            </a:endParaRPr>
          </a:p>
        </p:txBody>
      </p:sp>
      <p:sp>
        <p:nvSpPr>
          <p:cNvPr id="9" name="fresh-idea-lightbulb-symbol-with-a-leaf_48509">
            <a:extLst>
              <a:ext uri="{FF2B5EF4-FFF2-40B4-BE49-F238E27FC236}">
                <a16:creationId xmlns:a16="http://schemas.microsoft.com/office/drawing/2014/main" id="{BC838B80-A7E7-4992-8BB1-3D275A21C4B7}"/>
              </a:ext>
            </a:extLst>
          </p:cNvPr>
          <p:cNvSpPr>
            <a:spLocks noChangeAspect="1"/>
          </p:cNvSpPr>
          <p:nvPr/>
        </p:nvSpPr>
        <p:spPr bwMode="auto">
          <a:xfrm>
            <a:off x="6498828" y="3785529"/>
            <a:ext cx="609685" cy="590175"/>
          </a:xfrm>
          <a:custGeom>
            <a:gdLst>
              <a:gd fmla="*/ 452855 w 582453" name="connsiteX0"/>
              <a:gd fmla="*/ 373207 h 563815" name="connsiteY0"/>
              <a:gd fmla="*/ 462456 w 582453" name="connsiteX1"/>
              <a:gd fmla="*/ 374525 h 563815" name="connsiteY1"/>
              <a:gd fmla="*/ 539855 w 582453" name="connsiteX2"/>
              <a:gd fmla="*/ 418461 h 563815" name="connsiteY2"/>
              <a:gd fmla="*/ 545132 w 582453" name="connsiteX3"/>
              <a:gd fmla="*/ 436035 h 563815" name="connsiteY3"/>
              <a:gd fmla="*/ 534578 w 582453" name="connsiteX4"/>
              <a:gd fmla="*/ 443065 h 563815" name="connsiteY4"/>
              <a:gd fmla="*/ 527541 w 582453" name="connsiteX5"/>
              <a:gd fmla="*/ 441308 h 563815" name="connsiteY5"/>
              <a:gd fmla="*/ 450729 w 582453" name="connsiteX6"/>
              <a:gd fmla="*/ 397372 h 563815" name="connsiteY6"/>
              <a:gd fmla="*/ 445452 w 582453" name="connsiteX7"/>
              <a:gd fmla="*/ 379797 h 563815" name="connsiteY7"/>
              <a:gd fmla="*/ 452855 w 582453" name="connsiteX8"/>
              <a:gd fmla="*/ 373207 h 563815" name="connsiteY8"/>
              <a:gd fmla="*/ 128583 w 582453" name="connsiteX9"/>
              <a:gd fmla="*/ 372080 h 563815" name="connsiteY9"/>
              <a:gd fmla="*/ 136726 w 582453" name="connsiteX10"/>
              <a:gd fmla="*/ 378020 h 563815" name="connsiteY10"/>
              <a:gd fmla="*/ 131444 w 582453" name="connsiteX11"/>
              <a:gd fmla="*/ 395617 h 563815" name="connsiteY11"/>
              <a:gd fmla="*/ 54564 w 582453" name="connsiteX12"/>
              <a:gd fmla="*/ 439610 h 563815" name="connsiteY12"/>
              <a:gd fmla="*/ 47522 w 582453" name="connsiteX13"/>
              <a:gd fmla="*/ 441370 h 563815" name="connsiteY13"/>
              <a:gd fmla="*/ 36958 w 582453" name="connsiteX14"/>
              <a:gd fmla="*/ 434331 h 563815" name="connsiteY14"/>
              <a:gd fmla="*/ 42240 w 582453" name="connsiteX15"/>
              <a:gd fmla="*/ 416734 h 563815" name="connsiteY15"/>
              <a:gd fmla="*/ 119120 w 582453" name="connsiteX16"/>
              <a:gd fmla="*/ 372740 h 563815" name="connsiteY16"/>
              <a:gd fmla="*/ 128583 w 582453" name="connsiteX17"/>
              <a:gd fmla="*/ 372080 h 563815" name="connsiteY17"/>
              <a:gd fmla="*/ 481761 w 582453" name="connsiteX18"/>
              <a:gd fmla="*/ 276633 h 563815" name="connsiteY18"/>
              <a:gd fmla="*/ 569792 w 582453" name="connsiteX19"/>
              <a:gd fmla="*/ 276633 h 563815" name="connsiteY19"/>
              <a:gd fmla="*/ 582116 w 582453" name="connsiteX20"/>
              <a:gd fmla="*/ 288924 h 563815" name="connsiteY20"/>
              <a:gd fmla="*/ 569792 w 582453" name="connsiteX21"/>
              <a:gd fmla="*/ 301216 h 563815" name="connsiteY21"/>
              <a:gd fmla="*/ 481761 w 582453" name="connsiteX22"/>
              <a:gd fmla="*/ 301216 h 563815" name="connsiteY22"/>
              <a:gd fmla="*/ 469437 w 582453" name="connsiteX23"/>
              <a:gd fmla="*/ 288924 h 563815" name="connsiteY23"/>
              <a:gd fmla="*/ 481761 w 582453" name="connsiteX24"/>
              <a:gd fmla="*/ 276633 h 563815" name="connsiteY24"/>
              <a:gd fmla="*/ 12323 w 582453" name="connsiteX25"/>
              <a:gd fmla="*/ 276633 h 563815" name="connsiteY25"/>
              <a:gd fmla="*/ 99762 w 582453" name="connsiteX26"/>
              <a:gd fmla="*/ 276633 h 563815" name="connsiteY26"/>
              <a:gd fmla="*/ 112085 w 582453" name="connsiteX27"/>
              <a:gd fmla="*/ 288940 h 563815" name="connsiteY27"/>
              <a:gd fmla="*/ 99762 w 582453" name="connsiteX28"/>
              <a:gd fmla="*/ 301248 h 563815" name="connsiteY28"/>
              <a:gd fmla="*/ 12323 w 582453" name="connsiteX29"/>
              <a:gd fmla="*/ 301248 h 563815" name="connsiteY29"/>
              <a:gd fmla="*/ 0 w 582453" name="connsiteX30"/>
              <a:gd fmla="*/ 288940 h 563815" name="connsiteY30"/>
              <a:gd fmla="*/ 12323 w 582453" name="connsiteX31"/>
              <a:gd fmla="*/ 276633 h 563815" name="connsiteY31"/>
              <a:gd fmla="*/ 291091 w 582453" name="connsiteX32"/>
              <a:gd fmla="*/ 230905 h 563815" name="connsiteY32"/>
              <a:gd fmla="*/ 273482 w 582453" name="connsiteX33"/>
              <a:gd fmla="*/ 462418 h 563815" name="connsiteY33"/>
              <a:gd fmla="*/ 291091 w 582453" name="connsiteX34"/>
              <a:gd fmla="*/ 324096 h 563815" name="connsiteY34"/>
              <a:gd fmla="*/ 291091 w 582453" name="connsiteX35"/>
              <a:gd fmla="*/ 488207 h 563815" name="connsiteY35"/>
              <a:gd fmla="*/ 291091 w 582453" name="connsiteX36"/>
              <a:gd fmla="*/ 230905 h 563815" name="connsiteY36"/>
              <a:gd fmla="*/ 291091 w 582453" name="connsiteX37"/>
              <a:gd fmla="*/ 155883 h 563815" name="connsiteY37"/>
              <a:gd fmla="*/ 433138 w 582453" name="connsiteX38"/>
              <a:gd fmla="*/ 301238 h 563815" name="connsiteY38"/>
              <a:gd fmla="*/ 352136 w 582453" name="connsiteX39"/>
              <a:gd fmla="*/ 480001 h 563815" name="connsiteY39"/>
              <a:gd fmla="*/ 348614 w 582453" name="connsiteX40"/>
              <a:gd fmla="*/ 512824 h 563815" name="connsiteY40"/>
              <a:gd fmla="*/ 289330 w 582453" name="connsiteX41"/>
              <a:gd fmla="*/ 563815 h 563815" name="connsiteY41"/>
              <a:gd fmla="*/ 229459 w 582453" name="connsiteX42"/>
              <a:gd fmla="*/ 512824 h 563815" name="connsiteY42"/>
              <a:gd fmla="*/ 225937 w 582453" name="connsiteX43"/>
              <a:gd fmla="*/ 480001 h 563815" name="connsiteY43"/>
              <a:gd fmla="*/ 145522 w 582453" name="connsiteX44"/>
              <a:gd fmla="*/ 301238 h 563815" name="connsiteY44"/>
              <a:gd fmla="*/ 291091 w 582453" name="connsiteX45"/>
              <a:gd fmla="*/ 155883 h 563815" name="connsiteY45"/>
              <a:gd fmla="*/ 536996 w 582453" name="connsiteX46"/>
              <a:gd fmla="*/ 136984 h 563815" name="connsiteY46"/>
              <a:gd fmla="*/ 545132 w 582453" name="connsiteX47"/>
              <a:gd fmla="*/ 143583 h 563815" name="connsiteY47"/>
              <a:gd fmla="*/ 539855 w 582453" name="connsiteX48"/>
              <a:gd fmla="*/ 161180 h 563815" name="connsiteY48"/>
              <a:gd fmla="*/ 462456 w 582453" name="connsiteX49"/>
              <a:gd fmla="*/ 205173 h 563815" name="connsiteY49"/>
              <a:gd fmla="*/ 456007 w 582453" name="connsiteX50"/>
              <a:gd fmla="*/ 206933 h 563815" name="connsiteY50"/>
              <a:gd fmla="*/ 445452 w 582453" name="connsiteX51"/>
              <a:gd fmla="*/ 199894 h 563815" name="connsiteY51"/>
              <a:gd fmla="*/ 450729 w 582453" name="connsiteX52"/>
              <a:gd fmla="*/ 182297 h 563815" name="connsiteY52"/>
              <a:gd fmla="*/ 527541 w 582453" name="connsiteX53"/>
              <a:gd fmla="*/ 138303 h 563815" name="connsiteY53"/>
              <a:gd fmla="*/ 536996 w 582453" name="connsiteX54"/>
              <a:gd fmla="*/ 136984 h 563815" name="connsiteY54"/>
              <a:gd fmla="*/ 44441 w 582453" name="connsiteX55"/>
              <a:gd fmla="*/ 136984 h 563815" name="connsiteY55"/>
              <a:gd fmla="*/ 54564 w 582453" name="connsiteX56"/>
              <a:gd fmla="*/ 138303 h 563815" name="connsiteY56"/>
              <a:gd fmla="*/ 131444 w 582453" name="connsiteX57"/>
              <a:gd fmla="*/ 182297 h 563815" name="connsiteY57"/>
              <a:gd fmla="*/ 136726 w 582453" name="connsiteX58"/>
              <a:gd fmla="*/ 199894 h 563815" name="connsiteY58"/>
              <a:gd fmla="*/ 126162 w 582453" name="connsiteX59"/>
              <a:gd fmla="*/ 206933 h 563815" name="connsiteY59"/>
              <a:gd fmla="*/ 119120 w 582453" name="connsiteX60"/>
              <a:gd fmla="*/ 205173 h 563815" name="connsiteY60"/>
              <a:gd fmla="*/ 42240 w 582453" name="connsiteX61"/>
              <a:gd fmla="*/ 161180 h 563815" name="connsiteY61"/>
              <a:gd fmla="*/ 36958 w 582453" name="connsiteX62"/>
              <a:gd fmla="*/ 143583 h 563815" name="connsiteY62"/>
              <a:gd fmla="*/ 44441 w 582453" name="connsiteX63"/>
              <a:gd fmla="*/ 136984 h 563815" name="connsiteY63"/>
              <a:gd fmla="*/ 426494 w 582453" name="connsiteX64"/>
              <a:gd fmla="*/ 35635 h 563815" name="connsiteY64"/>
              <a:gd fmla="*/ 436617 w 582453" name="connsiteX65"/>
              <a:gd fmla="*/ 36954 h 563815" name="connsiteY65"/>
              <a:gd fmla="*/ 441898 w 582453" name="connsiteX66"/>
              <a:gd fmla="*/ 54539 h 563815" name="connsiteY66"/>
              <a:gd fmla="*/ 397887 w 582453" name="connsiteX67"/>
              <a:gd fmla="*/ 131329 h 563815" name="connsiteY67"/>
              <a:gd fmla="*/ 387325 w 582453" name="connsiteX68"/>
              <a:gd fmla="*/ 138363 h 563815" name="connsiteY68"/>
              <a:gd fmla="*/ 380283 w 582453" name="connsiteX69"/>
              <a:gd fmla="*/ 136604 h 563815" name="connsiteY69"/>
              <a:gd fmla="*/ 375002 w 582453" name="connsiteX70"/>
              <a:gd fmla="*/ 119019 h 563815" name="connsiteY70"/>
              <a:gd fmla="*/ 419013 w 582453" name="connsiteX71"/>
              <a:gd fmla="*/ 42230 h 563815" name="connsiteY71"/>
              <a:gd fmla="*/ 426494 w 582453" name="connsiteX72"/>
              <a:gd fmla="*/ 35635 h 563815" name="connsiteY72"/>
              <a:gd fmla="*/ 155032 w 582453" name="connsiteX73"/>
              <a:gd fmla="*/ 33845 h 563815" name="connsiteY73"/>
              <a:gd fmla="*/ 163176 w 582453" name="connsiteX74"/>
              <a:gd fmla="*/ 40440 h 563815" name="connsiteY74"/>
              <a:gd fmla="*/ 206613 w 582453" name="connsiteX75"/>
              <a:gd fmla="*/ 117229 h 563815" name="connsiteY75"/>
              <a:gd fmla="*/ 201330 w 582453" name="connsiteX76"/>
              <a:gd fmla="*/ 134814 h 563815" name="connsiteY76"/>
              <a:gd fmla="*/ 194873 w 582453" name="connsiteX77"/>
              <a:gd fmla="*/ 136573 h 563815" name="connsiteY77"/>
              <a:gd fmla="*/ 184308 w 582453" name="connsiteX78"/>
              <a:gd fmla="*/ 129539 h 563815" name="connsiteY78"/>
              <a:gd fmla="*/ 140284 w 582453" name="connsiteX79"/>
              <a:gd fmla="*/ 52749 h 563815" name="connsiteY79"/>
              <a:gd fmla="*/ 145567 w 582453" name="connsiteX80"/>
              <a:gd fmla="*/ 35164 h 563815" name="connsiteY80"/>
              <a:gd fmla="*/ 155032 w 582453" name="connsiteX81"/>
              <a:gd fmla="*/ 33845 h 563815" name="connsiteY81"/>
              <a:gd fmla="*/ 291044 w 582453" name="connsiteX82"/>
              <a:gd fmla="*/ 0 h 563815" name="connsiteY82"/>
              <a:gd fmla="*/ 303382 w 582453" name="connsiteX83"/>
              <a:gd fmla="*/ 12313 h 563815" name="connsiteY83"/>
              <a:gd fmla="*/ 303382 w 582453" name="connsiteX84"/>
              <a:gd fmla="*/ 99678 h 563815" name="connsiteY84"/>
              <a:gd fmla="*/ 291044 w 582453" name="connsiteX85"/>
              <a:gd fmla="*/ 111991 h 563815" name="connsiteY85"/>
              <a:gd fmla="*/ 278705 w 582453" name="connsiteX86"/>
              <a:gd fmla="*/ 99678 h 563815" name="connsiteY86"/>
              <a:gd fmla="*/ 278705 w 582453" name="connsiteX87"/>
              <a:gd fmla="*/ 12313 h 563815" name="connsiteY87"/>
              <a:gd fmla="*/ 291044 w 582453" name="connsiteX88"/>
              <a:gd fmla="*/ 0 h 563815" name="connsiteY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b="b" l="l" r="r" t="t"/>
            <a:pathLst>
              <a:path h="563815" w="582453">
                <a:moveTo>
                  <a:pt x="452855" y="373207"/>
                </a:moveTo>
                <a:cubicBezTo>
                  <a:pt x="455860" y="372328"/>
                  <a:pt x="459231" y="372767"/>
                  <a:pt x="462456" y="374525"/>
                </a:cubicBezTo>
                <a:lnTo>
                  <a:pt x="539855" y="418461"/>
                </a:lnTo>
                <a:cubicBezTo>
                  <a:pt x="545132" y="421976"/>
                  <a:pt x="548650" y="429005"/>
                  <a:pt x="545132" y="436035"/>
                </a:cubicBezTo>
                <a:cubicBezTo>
                  <a:pt x="543373" y="441308"/>
                  <a:pt x="539855" y="443065"/>
                  <a:pt x="534578" y="443065"/>
                </a:cubicBezTo>
                <a:cubicBezTo>
                  <a:pt x="531060" y="443065"/>
                  <a:pt x="529300" y="443065"/>
                  <a:pt x="527541" y="441308"/>
                </a:cubicBezTo>
                <a:lnTo>
                  <a:pt x="450729" y="397372"/>
                </a:lnTo>
                <a:cubicBezTo>
                  <a:pt x="443693" y="393857"/>
                  <a:pt x="441934" y="386827"/>
                  <a:pt x="445452" y="379797"/>
                </a:cubicBezTo>
                <a:cubicBezTo>
                  <a:pt x="447211" y="376282"/>
                  <a:pt x="449850" y="374085"/>
                  <a:pt x="452855" y="373207"/>
                </a:cubicBezTo>
                <a:close/>
                <a:moveTo>
                  <a:pt x="128583" y="372080"/>
                </a:moveTo>
                <a:cubicBezTo>
                  <a:pt x="131884" y="373180"/>
                  <a:pt x="134965" y="375380"/>
                  <a:pt x="136726" y="378020"/>
                </a:cubicBezTo>
                <a:cubicBezTo>
                  <a:pt x="140247" y="383299"/>
                  <a:pt x="138486" y="392098"/>
                  <a:pt x="131444" y="395617"/>
                </a:cubicBezTo>
                <a:lnTo>
                  <a:pt x="54564" y="439610"/>
                </a:lnTo>
                <a:cubicBezTo>
                  <a:pt x="52804" y="441370"/>
                  <a:pt x="49283" y="441370"/>
                  <a:pt x="47522" y="441370"/>
                </a:cubicBezTo>
                <a:cubicBezTo>
                  <a:pt x="44001" y="441370"/>
                  <a:pt x="38719" y="437851"/>
                  <a:pt x="36958" y="434331"/>
                </a:cubicBezTo>
                <a:cubicBezTo>
                  <a:pt x="33437" y="429052"/>
                  <a:pt x="35198" y="420253"/>
                  <a:pt x="42240" y="416734"/>
                </a:cubicBezTo>
                <a:lnTo>
                  <a:pt x="119120" y="372740"/>
                </a:lnTo>
                <a:cubicBezTo>
                  <a:pt x="121761" y="370981"/>
                  <a:pt x="125282" y="370981"/>
                  <a:pt x="128583" y="372080"/>
                </a:cubicBezTo>
                <a:close/>
                <a:moveTo>
                  <a:pt x="481761" y="276633"/>
                </a:moveTo>
                <a:lnTo>
                  <a:pt x="569792" y="276633"/>
                </a:lnTo>
                <a:cubicBezTo>
                  <a:pt x="578595" y="276633"/>
                  <a:pt x="583877" y="281901"/>
                  <a:pt x="582116" y="288924"/>
                </a:cubicBezTo>
                <a:cubicBezTo>
                  <a:pt x="582116" y="295948"/>
                  <a:pt x="576835" y="301216"/>
                  <a:pt x="569792" y="301216"/>
                </a:cubicBezTo>
                <a:lnTo>
                  <a:pt x="481761" y="301216"/>
                </a:lnTo>
                <a:cubicBezTo>
                  <a:pt x="474719" y="301216"/>
                  <a:pt x="469437" y="295948"/>
                  <a:pt x="469437" y="288924"/>
                </a:cubicBezTo>
                <a:cubicBezTo>
                  <a:pt x="469437" y="281901"/>
                  <a:pt x="474719" y="276633"/>
                  <a:pt x="481761" y="276633"/>
                </a:cubicBezTo>
                <a:close/>
                <a:moveTo>
                  <a:pt x="12323" y="276633"/>
                </a:moveTo>
                <a:lnTo>
                  <a:pt x="99762" y="276633"/>
                </a:lnTo>
                <a:cubicBezTo>
                  <a:pt x="106804" y="276633"/>
                  <a:pt x="112085" y="281908"/>
                  <a:pt x="112085" y="288940"/>
                </a:cubicBezTo>
                <a:cubicBezTo>
                  <a:pt x="112085" y="295973"/>
                  <a:pt x="106804" y="303006"/>
                  <a:pt x="99762" y="301248"/>
                </a:cubicBezTo>
                <a:lnTo>
                  <a:pt x="12323" y="301248"/>
                </a:lnTo>
                <a:cubicBezTo>
                  <a:pt x="5281" y="301248"/>
                  <a:pt x="0" y="295973"/>
                  <a:pt x="0" y="288940"/>
                </a:cubicBezTo>
                <a:cubicBezTo>
                  <a:pt x="0" y="281908"/>
                  <a:pt x="5281" y="276633"/>
                  <a:pt x="12323" y="276633"/>
                </a:cubicBezTo>
                <a:close/>
                <a:moveTo>
                  <a:pt x="291091" y="230905"/>
                </a:moveTo>
                <a:cubicBezTo>
                  <a:pt x="193067" y="324096"/>
                  <a:pt x="232981" y="407910"/>
                  <a:pt x="273482" y="462418"/>
                </a:cubicBezTo>
                <a:cubicBezTo>
                  <a:pt x="277004" y="465935"/>
                  <a:pt x="257634" y="379777"/>
                  <a:pt x="291091" y="324096"/>
                </a:cubicBezTo>
                <a:cubicBezTo>
                  <a:pt x="273482" y="378018"/>
                  <a:pt x="296374" y="457143"/>
                  <a:pt x="291091" y="488207"/>
                </a:cubicBezTo>
                <a:cubicBezTo>
                  <a:pt x="403203" y="374502"/>
                  <a:pt x="324548" y="280138"/>
                  <a:pt x="291091" y="230905"/>
                </a:cubicBezTo>
                <a:close/>
                <a:moveTo>
                  <a:pt x="291091" y="155883"/>
                </a:moveTo>
                <a:cubicBezTo>
                  <a:pt x="371506" y="155883"/>
                  <a:pt x="436660" y="220941"/>
                  <a:pt x="433138" y="301238"/>
                </a:cubicBezTo>
                <a:cubicBezTo>
                  <a:pt x="433138" y="407910"/>
                  <a:pt x="357419" y="421977"/>
                  <a:pt x="352136" y="480001"/>
                </a:cubicBezTo>
                <a:lnTo>
                  <a:pt x="348614" y="512824"/>
                </a:lnTo>
                <a:cubicBezTo>
                  <a:pt x="343332" y="542715"/>
                  <a:pt x="319266" y="563815"/>
                  <a:pt x="289330" y="563815"/>
                </a:cubicBezTo>
                <a:cubicBezTo>
                  <a:pt x="259395" y="563815"/>
                  <a:pt x="234742" y="540957"/>
                  <a:pt x="229459" y="512824"/>
                </a:cubicBezTo>
                <a:lnTo>
                  <a:pt x="225937" y="480001"/>
                </a:lnTo>
                <a:cubicBezTo>
                  <a:pt x="222415" y="421977"/>
                  <a:pt x="145522" y="409668"/>
                  <a:pt x="145522" y="301238"/>
                </a:cubicBezTo>
                <a:cubicBezTo>
                  <a:pt x="145522" y="220941"/>
                  <a:pt x="210089" y="155883"/>
                  <a:pt x="291091" y="155883"/>
                </a:cubicBezTo>
                <a:close/>
                <a:moveTo>
                  <a:pt x="536996" y="136984"/>
                </a:moveTo>
                <a:cubicBezTo>
                  <a:pt x="540295" y="137864"/>
                  <a:pt x="543373" y="140064"/>
                  <a:pt x="545132" y="143583"/>
                </a:cubicBezTo>
                <a:cubicBezTo>
                  <a:pt x="548650" y="148862"/>
                  <a:pt x="546891" y="157661"/>
                  <a:pt x="539855" y="161180"/>
                </a:cubicBezTo>
                <a:lnTo>
                  <a:pt x="462456" y="205173"/>
                </a:lnTo>
                <a:cubicBezTo>
                  <a:pt x="460697" y="206933"/>
                  <a:pt x="457766" y="206933"/>
                  <a:pt x="456007" y="206933"/>
                </a:cubicBezTo>
                <a:cubicBezTo>
                  <a:pt x="452488" y="206933"/>
                  <a:pt x="447211" y="205173"/>
                  <a:pt x="445452" y="199894"/>
                </a:cubicBezTo>
                <a:cubicBezTo>
                  <a:pt x="441934" y="194615"/>
                  <a:pt x="443693" y="185816"/>
                  <a:pt x="450729" y="182297"/>
                </a:cubicBezTo>
                <a:lnTo>
                  <a:pt x="527541" y="138303"/>
                </a:lnTo>
                <a:cubicBezTo>
                  <a:pt x="530180" y="136544"/>
                  <a:pt x="533698" y="136104"/>
                  <a:pt x="536996" y="136984"/>
                </a:cubicBezTo>
                <a:close/>
                <a:moveTo>
                  <a:pt x="44441" y="136984"/>
                </a:moveTo>
                <a:cubicBezTo>
                  <a:pt x="47522" y="136104"/>
                  <a:pt x="51043" y="136544"/>
                  <a:pt x="54564" y="138303"/>
                </a:cubicBezTo>
                <a:lnTo>
                  <a:pt x="131444" y="182297"/>
                </a:lnTo>
                <a:cubicBezTo>
                  <a:pt x="138486" y="185816"/>
                  <a:pt x="140247" y="194615"/>
                  <a:pt x="136726" y="199894"/>
                </a:cubicBezTo>
                <a:cubicBezTo>
                  <a:pt x="134965" y="205173"/>
                  <a:pt x="131444" y="206933"/>
                  <a:pt x="126162" y="206933"/>
                </a:cubicBezTo>
                <a:cubicBezTo>
                  <a:pt x="122641" y="206933"/>
                  <a:pt x="120880" y="206933"/>
                  <a:pt x="119120" y="205173"/>
                </a:cubicBezTo>
                <a:lnTo>
                  <a:pt x="42240" y="161180"/>
                </a:lnTo>
                <a:cubicBezTo>
                  <a:pt x="35198" y="157661"/>
                  <a:pt x="33437" y="150622"/>
                  <a:pt x="36958" y="143583"/>
                </a:cubicBezTo>
                <a:cubicBezTo>
                  <a:pt x="38719" y="140064"/>
                  <a:pt x="41360" y="137864"/>
                  <a:pt x="44441" y="136984"/>
                </a:cubicBezTo>
                <a:close/>
                <a:moveTo>
                  <a:pt x="426494" y="35635"/>
                </a:moveTo>
                <a:cubicBezTo>
                  <a:pt x="429575" y="34756"/>
                  <a:pt x="433096" y="35196"/>
                  <a:pt x="436617" y="36954"/>
                </a:cubicBezTo>
                <a:cubicBezTo>
                  <a:pt x="443659" y="40471"/>
                  <a:pt x="445419" y="49264"/>
                  <a:pt x="441898" y="54539"/>
                </a:cubicBezTo>
                <a:lnTo>
                  <a:pt x="397887" y="131329"/>
                </a:lnTo>
                <a:cubicBezTo>
                  <a:pt x="396127" y="136604"/>
                  <a:pt x="392606" y="138363"/>
                  <a:pt x="387325" y="138363"/>
                </a:cubicBezTo>
                <a:cubicBezTo>
                  <a:pt x="383804" y="138363"/>
                  <a:pt x="382044" y="138363"/>
                  <a:pt x="380283" y="136604"/>
                </a:cubicBezTo>
                <a:cubicBezTo>
                  <a:pt x="373241" y="133087"/>
                  <a:pt x="371481" y="126053"/>
                  <a:pt x="375002" y="119019"/>
                </a:cubicBezTo>
                <a:lnTo>
                  <a:pt x="419013" y="42230"/>
                </a:lnTo>
                <a:cubicBezTo>
                  <a:pt x="420773" y="38713"/>
                  <a:pt x="423414" y="36515"/>
                  <a:pt x="426494" y="35635"/>
                </a:cubicBezTo>
                <a:close/>
                <a:moveTo>
                  <a:pt x="155032" y="33845"/>
                </a:moveTo>
                <a:cubicBezTo>
                  <a:pt x="158334" y="34725"/>
                  <a:pt x="161415" y="36923"/>
                  <a:pt x="163176" y="40440"/>
                </a:cubicBezTo>
                <a:lnTo>
                  <a:pt x="206613" y="117229"/>
                </a:lnTo>
                <a:cubicBezTo>
                  <a:pt x="210135" y="122505"/>
                  <a:pt x="208374" y="131297"/>
                  <a:pt x="201330" y="134814"/>
                </a:cubicBezTo>
                <a:cubicBezTo>
                  <a:pt x="199569" y="136573"/>
                  <a:pt x="196634" y="136573"/>
                  <a:pt x="194873" y="136573"/>
                </a:cubicBezTo>
                <a:cubicBezTo>
                  <a:pt x="191352" y="136573"/>
                  <a:pt x="186069" y="134814"/>
                  <a:pt x="184308" y="129539"/>
                </a:cubicBezTo>
                <a:lnTo>
                  <a:pt x="140284" y="52749"/>
                </a:lnTo>
                <a:cubicBezTo>
                  <a:pt x="136762" y="47474"/>
                  <a:pt x="138523" y="38681"/>
                  <a:pt x="145567" y="35164"/>
                </a:cubicBezTo>
                <a:cubicBezTo>
                  <a:pt x="148208" y="33406"/>
                  <a:pt x="151730" y="32966"/>
                  <a:pt x="155032" y="33845"/>
                </a:cubicBezTo>
                <a:close/>
                <a:moveTo>
                  <a:pt x="291044" y="0"/>
                </a:moveTo>
                <a:cubicBezTo>
                  <a:pt x="298094" y="0"/>
                  <a:pt x="303382" y="5277"/>
                  <a:pt x="303382" y="12313"/>
                </a:cubicBezTo>
                <a:lnTo>
                  <a:pt x="303382" y="99678"/>
                </a:lnTo>
                <a:cubicBezTo>
                  <a:pt x="303382" y="106714"/>
                  <a:pt x="298094" y="111991"/>
                  <a:pt x="291044" y="111991"/>
                </a:cubicBezTo>
                <a:cubicBezTo>
                  <a:pt x="283993" y="111991"/>
                  <a:pt x="278705" y="104955"/>
                  <a:pt x="278705" y="99678"/>
                </a:cubicBezTo>
                <a:lnTo>
                  <a:pt x="278705" y="12313"/>
                </a:lnTo>
                <a:cubicBezTo>
                  <a:pt x="278705" y="5277"/>
                  <a:pt x="283993" y="0"/>
                  <a:pt x="291044" y="0"/>
                </a:cubicBezTo>
                <a:close/>
              </a:path>
            </a:pathLst>
          </a:custGeom>
          <a:solidFill>
            <a:schemeClr val="bg1"/>
          </a:solidFill>
          <a:ln>
            <a:noFill/>
          </a:ln>
        </p:spPr>
        <p:txBody>
          <a:bodyPr/>
          <a:lstStyle/>
          <a:p>
            <a:endParaRPr altLang="en-US" lang="zh-CN">
              <a:cs typeface="+mn-ea"/>
              <a:sym typeface="+mn-lt"/>
            </a:endParaRPr>
          </a:p>
        </p:txBody>
      </p:sp>
      <p:sp>
        <p:nvSpPr>
          <p:cNvPr id="10" name="mechanical-gears_64722">
            <a:extLst>
              <a:ext uri="{FF2B5EF4-FFF2-40B4-BE49-F238E27FC236}">
                <a16:creationId xmlns:a16="http://schemas.microsoft.com/office/drawing/2014/main" id="{E9CFE5BD-14E9-4808-87B3-31B1F7FB16B8}"/>
              </a:ext>
            </a:extLst>
          </p:cNvPr>
          <p:cNvSpPr>
            <a:spLocks noChangeAspect="1"/>
          </p:cNvSpPr>
          <p:nvPr/>
        </p:nvSpPr>
        <p:spPr bwMode="auto">
          <a:xfrm>
            <a:off x="6874929" y="2044882"/>
            <a:ext cx="609685" cy="569982"/>
          </a:xfrm>
          <a:custGeom>
            <a:gdLst>
              <a:gd fmla="*/ 413768 w 605733" name="connsiteX0"/>
              <a:gd fmla="*/ 372108 h 566288" name="connsiteY0"/>
              <a:gd fmla="*/ 364641 w 605733" name="connsiteX1"/>
              <a:gd fmla="*/ 437088 h 566288" name="connsiteY1"/>
              <a:gd fmla="*/ 429710 w 605733" name="connsiteX2"/>
              <a:gd fmla="*/ 486147 h 566288" name="connsiteY2"/>
              <a:gd fmla="*/ 478837 w 605733" name="connsiteX3"/>
              <a:gd fmla="*/ 421168 h 566288" name="connsiteY3"/>
              <a:gd fmla="*/ 413768 w 605733" name="connsiteX4"/>
              <a:gd fmla="*/ 372108 h 566288" name="connsiteY4"/>
              <a:gd fmla="*/ 425372 w 605733" name="connsiteX5"/>
              <a:gd fmla="*/ 291859 h 566288" name="connsiteY5"/>
              <a:gd fmla="*/ 429276 w 605733" name="connsiteX6"/>
              <a:gd fmla="*/ 320125 h 566288" name="connsiteY6"/>
              <a:gd fmla="*/ 459424 w 605733" name="connsiteX7"/>
              <a:gd fmla="*/ 326623 h 566288" name="connsiteY7"/>
              <a:gd fmla="*/ 474607 w 605733" name="connsiteX8"/>
              <a:gd fmla="*/ 302364 h 566288" name="connsiteY8"/>
              <a:gd fmla="*/ 512781 w 605733" name="connsiteX9"/>
              <a:gd fmla="*/ 326298 h 566288" name="connsiteY9"/>
              <a:gd fmla="*/ 497598 w 605733" name="connsiteX10"/>
              <a:gd fmla="*/ 350557 h 566288" name="connsiteY10"/>
              <a:gd fmla="*/ 516576 w 605733" name="connsiteX11"/>
              <a:gd fmla="*/ 374708 h 566288" name="connsiteY11"/>
              <a:gd fmla="*/ 543797 w 605733" name="connsiteX12"/>
              <a:gd fmla="*/ 365935 h 566288" name="connsiteY12"/>
              <a:gd fmla="*/ 557678 w 605733" name="connsiteX13"/>
              <a:gd fmla="*/ 408822 h 566288" name="connsiteY13"/>
              <a:gd fmla="*/ 530458 w 605733" name="connsiteX14"/>
              <a:gd fmla="*/ 417594 h 566288" name="connsiteY14"/>
              <a:gd fmla="*/ 529373 w 605733" name="connsiteX15"/>
              <a:gd fmla="*/ 448351 h 566288" name="connsiteY15"/>
              <a:gd fmla="*/ 555834 w 605733" name="connsiteX16"/>
              <a:gd fmla="*/ 459072 h 566288" name="connsiteY16"/>
              <a:gd fmla="*/ 538917 w 605733" name="connsiteX17"/>
              <a:gd fmla="*/ 500876 h 566288" name="connsiteY17"/>
              <a:gd fmla="*/ 512347 w 605733" name="connsiteX18"/>
              <a:gd fmla="*/ 490154 h 566288" name="connsiteY18"/>
              <a:gd fmla="*/ 491742 w 605733" name="connsiteX19"/>
              <a:gd fmla="*/ 513005 h 566288" name="connsiteY19"/>
              <a:gd fmla="*/ 505189 w 605733" name="connsiteX20"/>
              <a:gd fmla="*/ 538239 h 566288" name="connsiteY20"/>
              <a:gd fmla="*/ 465281 w 605733" name="connsiteX21"/>
              <a:gd fmla="*/ 559357 h 566288" name="connsiteY21"/>
              <a:gd fmla="*/ 451942 w 605733" name="connsiteX22"/>
              <a:gd fmla="*/ 534123 h 566288" name="connsiteY22"/>
              <a:gd fmla="*/ 436867 w 605733" name="connsiteX23"/>
              <a:gd fmla="*/ 537264 h 566288" name="connsiteY23"/>
              <a:gd fmla="*/ 421359 w 605733" name="connsiteX24"/>
              <a:gd fmla="*/ 538347 h 566288" name="connsiteY24"/>
              <a:gd fmla="*/ 415395 w 605733" name="connsiteX25"/>
              <a:gd fmla="*/ 566288 h 566288" name="connsiteY25"/>
              <a:gd fmla="*/ 371257 w 605733" name="connsiteX26"/>
              <a:gd fmla="*/ 556866 h 566288" name="connsiteY26"/>
              <a:gd fmla="*/ 377330 w 605733" name="connsiteX27"/>
              <a:gd fmla="*/ 528925 h 566288" name="connsiteY27"/>
              <a:gd fmla="*/ 351194 w 605733" name="connsiteX28"/>
              <a:gd fmla="*/ 512572 h 566288" name="connsiteY28"/>
              <a:gd fmla="*/ 328637 w 605733" name="connsiteX29"/>
              <a:gd fmla="*/ 530116 h 566288" name="connsiteY29"/>
              <a:gd fmla="*/ 300874 w 605733" name="connsiteX30"/>
              <a:gd fmla="*/ 494594 h 566288" name="connsiteY30"/>
              <a:gd fmla="*/ 323431 w 605733" name="connsiteX31"/>
              <a:gd fmla="*/ 477050 h 566288" name="connsiteY31"/>
              <a:gd fmla="*/ 313996 w 605733" name="connsiteX32"/>
              <a:gd fmla="*/ 447809 h 566288" name="connsiteY32"/>
              <a:gd fmla="*/ 285366 w 605733" name="connsiteX33"/>
              <a:gd fmla="*/ 446726 h 566288" name="connsiteY33"/>
              <a:gd fmla="*/ 286993 w 605733" name="connsiteX34"/>
              <a:gd fmla="*/ 401674 h 566288" name="connsiteY34"/>
              <a:gd fmla="*/ 315623 w 605733" name="connsiteX35"/>
              <a:gd fmla="*/ 402757 h 566288" name="connsiteY35"/>
              <a:gd fmla="*/ 327227 w 605733" name="connsiteX36"/>
              <a:gd fmla="*/ 374274 h 566288" name="connsiteY36"/>
              <a:gd fmla="*/ 305971 w 605733" name="connsiteX37"/>
              <a:gd fmla="*/ 355105 h 566288" name="connsiteY37"/>
              <a:gd fmla="*/ 336228 w 605733" name="connsiteX38"/>
              <a:gd fmla="*/ 321641 h 566288" name="connsiteY38"/>
              <a:gd fmla="*/ 357375 w 605733" name="connsiteX39"/>
              <a:gd fmla="*/ 340810 h 566288" name="connsiteY39"/>
              <a:gd fmla="*/ 384596 w 605733" name="connsiteX40"/>
              <a:gd fmla="*/ 326298 h 566288" name="connsiteY40"/>
              <a:gd fmla="*/ 380691 w 605733" name="connsiteX41"/>
              <a:gd fmla="*/ 298140 h 566288" name="connsiteY41"/>
              <a:gd fmla="*/ 493913 w 605733" name="connsiteX42"/>
              <a:gd fmla="*/ 143612 h 566288" name="connsiteY42"/>
              <a:gd fmla="*/ 476678 w 605733" name="connsiteX43"/>
              <a:gd fmla="*/ 148804 h 566288" name="connsiteY43"/>
              <a:gd fmla="*/ 458133 w 605733" name="connsiteX44"/>
              <a:gd fmla="*/ 210417 h 566288" name="connsiteY44"/>
              <a:gd fmla="*/ 519733 w 605733" name="connsiteX45"/>
              <a:gd fmla="*/ 228825 h 566288" name="connsiteY45"/>
              <a:gd fmla="*/ 538277 w 605733" name="connsiteX46"/>
              <a:gd fmla="*/ 167320 h 566288" name="connsiteY46"/>
              <a:gd fmla="*/ 511260 w 605733" name="connsiteX47"/>
              <a:gd fmla="*/ 145353 h 566288" name="connsiteY47"/>
              <a:gd fmla="*/ 493913 w 605733" name="connsiteX48"/>
              <a:gd fmla="*/ 143612 h 566288" name="connsiteY48"/>
              <a:gd fmla="*/ 192063 w 605733" name="connsiteX49"/>
              <a:gd fmla="*/ 108838 h 566288" name="connsiteY49"/>
              <a:gd fmla="*/ 111485 w 605733" name="connsiteX50"/>
              <a:gd fmla="*/ 189193 h 566288" name="connsiteY50"/>
              <a:gd fmla="*/ 192063 w 605733" name="connsiteX51"/>
              <a:gd fmla="*/ 269657 h 566288" name="connsiteY51"/>
              <a:gd fmla="*/ 272532 w 605733" name="connsiteX52"/>
              <a:gd fmla="*/ 189193 h 566288" name="connsiteY52"/>
              <a:gd fmla="*/ 192063 w 605733" name="connsiteX53"/>
              <a:gd fmla="*/ 108838 h 566288" name="connsiteY53"/>
              <a:gd fmla="*/ 502489 w 605733" name="connsiteX54"/>
              <a:gd fmla="*/ 80586 h 566288" name="connsiteY54"/>
              <a:gd fmla="*/ 537301 w 605733" name="connsiteX55"/>
              <a:gd fmla="*/ 87841 h 566288" name="connsiteY55"/>
              <a:gd fmla="*/ 532746 w 605733" name="connsiteX56"/>
              <a:gd fmla="*/ 109822 h 566288" name="connsiteY56"/>
              <a:gd fmla="*/ 553460 w 605733" name="connsiteX57"/>
              <a:gd fmla="*/ 122600 h 566288" name="connsiteY57"/>
              <a:gd fmla="*/ 571138 w 605733" name="connsiteX58"/>
              <a:gd fmla="*/ 108631 h 566288" name="connsiteY58"/>
              <a:gd fmla="*/ 593261 w 605733" name="connsiteX59"/>
              <a:gd fmla="*/ 136568 h 566288" name="connsiteY59"/>
              <a:gd fmla="*/ 575584 w 605733" name="connsiteX60"/>
              <a:gd fmla="*/ 150536 h 566288" name="connsiteY60"/>
              <a:gd fmla="*/ 583175 w 605733" name="connsiteX61"/>
              <a:gd fmla="*/ 173601 h 566288" name="connsiteY61"/>
              <a:gd fmla="*/ 605733 w 605733" name="connsiteX62"/>
              <a:gd fmla="*/ 174250 h 566288" name="connsiteY62"/>
              <a:gd fmla="*/ 604649 w 605733" name="connsiteX63"/>
              <a:gd fmla="*/ 209767 h 566288" name="connsiteY63"/>
              <a:gd fmla="*/ 582091 w 605733" name="connsiteX64"/>
              <a:gd fmla="*/ 209117 h 566288" name="connsiteY64"/>
              <a:gd fmla="*/ 573090 w 605733" name="connsiteX65"/>
              <a:gd fmla="*/ 231640 h 566288" name="connsiteY65"/>
              <a:gd fmla="*/ 590008 w 605733" name="connsiteX66"/>
              <a:gd fmla="*/ 246691 h 566288" name="connsiteY66"/>
              <a:gd fmla="*/ 566257 w 605733" name="connsiteX67"/>
              <a:gd fmla="*/ 273221 h 566288" name="connsiteY67"/>
              <a:gd fmla="*/ 549448 w 605733" name="connsiteX68"/>
              <a:gd fmla="*/ 258278 h 566288" name="connsiteY68"/>
              <a:gd fmla="*/ 539145 w 605733" name="connsiteX69"/>
              <a:gd fmla="*/ 264775 h 566288" name="connsiteY69"/>
              <a:gd fmla="*/ 528083 w 605733" name="connsiteX70"/>
              <a:gd fmla="*/ 269756 h 566288" name="connsiteY70"/>
              <a:gd fmla="*/ 531337 w 605733" name="connsiteX71"/>
              <a:gd fmla="*/ 292062 h 566288" name="connsiteY71"/>
              <a:gd fmla="*/ 495982 w 605733" name="connsiteX72"/>
              <a:gd fmla="*/ 297151 h 566288" name="connsiteY72"/>
              <a:gd fmla="*/ 492729 w 605733" name="connsiteX73"/>
              <a:gd fmla="*/ 274845 h 566288" name="connsiteY73"/>
              <a:gd fmla="*/ 468978 w 605733" name="connsiteX74"/>
              <a:gd fmla="*/ 269972 h 566288" name="connsiteY74"/>
              <a:gd fmla="*/ 457157 w 605733" name="connsiteX75"/>
              <a:gd fmla="*/ 289138 h 566288" name="connsiteY75"/>
              <a:gd fmla="*/ 426791 w 605733" name="connsiteX76"/>
              <a:gd fmla="*/ 270405 h 566288" name="connsiteY76"/>
              <a:gd fmla="*/ 438612 w 605733" name="connsiteX77"/>
              <a:gd fmla="*/ 251347 h 566288" name="connsiteY77"/>
              <a:gd fmla="*/ 423538 w 605733" name="connsiteX78"/>
              <a:gd fmla="*/ 232290 h 566288" name="connsiteY78"/>
              <a:gd fmla="*/ 402173 w 605733" name="connsiteX79"/>
              <a:gd fmla="*/ 239328 h 566288" name="connsiteY79"/>
              <a:gd fmla="*/ 391003 w 605733" name="connsiteX80"/>
              <a:gd fmla="*/ 205544 h 566288" name="connsiteY80"/>
              <a:gd fmla="*/ 412368 w 605733" name="connsiteX81"/>
              <a:gd fmla="*/ 198506 h 566288" name="connsiteY81"/>
              <a:gd fmla="*/ 413127 w 605733" name="connsiteX82"/>
              <a:gd fmla="*/ 174250 h 566288" name="connsiteY82"/>
              <a:gd fmla="*/ 392196 w 605733" name="connsiteX83"/>
              <a:gd fmla="*/ 165913 h 566288" name="connsiteY83"/>
              <a:gd fmla="*/ 405318 w 605733" name="connsiteX84"/>
              <a:gd fmla="*/ 132778 h 566288" name="connsiteY84"/>
              <a:gd fmla="*/ 426249 w 605733" name="connsiteX85"/>
              <a:gd fmla="*/ 141116 h 566288" name="connsiteY85"/>
              <a:gd fmla="*/ 442408 w 605733" name="connsiteX86"/>
              <a:gd fmla="*/ 123033 h 566288" name="connsiteY86"/>
              <a:gd fmla="*/ 431780 w 605733" name="connsiteX87"/>
              <a:gd fmla="*/ 103217 h 566288" name="connsiteY87"/>
              <a:gd fmla="*/ 463122 w 605733" name="connsiteX88"/>
              <a:gd fmla="*/ 86325 h 566288" name="connsiteY88"/>
              <a:gd fmla="*/ 473858 w 605733" name="connsiteX89"/>
              <a:gd fmla="*/ 106141 h 566288" name="connsiteY89"/>
              <a:gd fmla="*/ 497934 w 605733" name="connsiteX90"/>
              <a:gd fmla="*/ 102676 h 566288" name="connsiteY90"/>
              <a:gd fmla="*/ 160504 w 605733" name="connsiteX91"/>
              <a:gd fmla="*/ 0 h 566288" name="connsiteY91"/>
              <a:gd fmla="*/ 223513 w 605733" name="connsiteX92"/>
              <a:gd fmla="*/ 0 h 566288" name="connsiteY92"/>
              <a:gd fmla="*/ 223513 w 605733" name="connsiteX93"/>
              <a:gd fmla="*/ 39853 h 566288" name="connsiteY93"/>
              <a:gd fmla="*/ 263964 w 605733" name="connsiteX94"/>
              <a:gd fmla="*/ 54581 h 566288" name="connsiteY94"/>
              <a:gd fmla="*/ 289667 w 605733" name="connsiteX95"/>
              <a:gd fmla="*/ 24042 h 566288" name="connsiteY95"/>
              <a:gd fmla="*/ 337926 w 605733" name="connsiteX96"/>
              <a:gd fmla="*/ 64545 h 566288" name="connsiteY96"/>
              <a:gd fmla="*/ 312224 w 605733" name="connsiteX97"/>
              <a:gd fmla="*/ 95084 h 566288" name="connsiteY97"/>
              <a:gd fmla="*/ 333805 w 605733" name="connsiteX98"/>
              <a:gd fmla="*/ 132230 h 566288" name="connsiteY98"/>
              <a:gd fmla="*/ 373064 w 605733" name="connsiteX99"/>
              <a:gd fmla="*/ 125407 h 566288" name="connsiteY99"/>
              <a:gd fmla="*/ 384017 w 605733" name="connsiteX100"/>
              <a:gd fmla="*/ 187352 h 566288" name="connsiteY100"/>
              <a:gd fmla="*/ 344759 w 605733" name="connsiteX101"/>
              <a:gd fmla="*/ 194283 h 566288" name="connsiteY101"/>
              <a:gd fmla="*/ 337276 w 605733" name="connsiteX102"/>
              <a:gd fmla="*/ 236627 h 566288" name="connsiteY102"/>
              <a:gd fmla="*/ 371871 w 605733" name="connsiteX103"/>
              <a:gd fmla="*/ 256554 h 566288" name="connsiteY103"/>
              <a:gd fmla="*/ 340312 w 605733" name="connsiteX104"/>
              <a:gd fmla="*/ 311027 h 566288" name="connsiteY104"/>
              <a:gd fmla="*/ 305717 w 605733" name="connsiteX105"/>
              <a:gd fmla="*/ 291100 h 566288" name="connsiteY105"/>
              <a:gd fmla="*/ 272749 w 605733" name="connsiteX106"/>
              <a:gd fmla="*/ 318716 h 566288" name="connsiteY106"/>
              <a:gd fmla="*/ 286413 w 605733" name="connsiteX107"/>
              <a:gd fmla="*/ 356186 h 566288" name="connsiteY107"/>
              <a:gd fmla="*/ 227200 w 605733" name="connsiteX108"/>
              <a:gd fmla="*/ 377737 h 566288" name="connsiteY108"/>
              <a:gd fmla="*/ 213536 w 605733" name="connsiteX109"/>
              <a:gd fmla="*/ 340267 h 566288" name="connsiteY109"/>
              <a:gd fmla="*/ 192063 w 605733" name="connsiteX110"/>
              <a:gd fmla="*/ 341783 h 566288" name="connsiteY110"/>
              <a:gd fmla="*/ 170481 w 605733" name="connsiteX111"/>
              <a:gd fmla="*/ 340267 h 566288" name="connsiteY111"/>
              <a:gd fmla="*/ 156817 w 605733" name="connsiteX112"/>
              <a:gd fmla="*/ 377737 h 566288" name="connsiteY112"/>
              <a:gd fmla="*/ 97604 w 605733" name="connsiteX113"/>
              <a:gd fmla="*/ 356186 h 566288" name="connsiteY113"/>
              <a:gd fmla="*/ 111268 w 605733" name="connsiteX114"/>
              <a:gd fmla="*/ 318716 h 566288" name="connsiteY114"/>
              <a:gd fmla="*/ 78408 w 605733" name="connsiteX115"/>
              <a:gd fmla="*/ 291100 h 566288" name="connsiteY115"/>
              <a:gd fmla="*/ 43705 w 605733" name="connsiteX116"/>
              <a:gd fmla="*/ 311027 h 566288" name="connsiteY116"/>
              <a:gd fmla="*/ 12255 w 605733" name="connsiteX117"/>
              <a:gd fmla="*/ 256554 h 566288" name="connsiteY117"/>
              <a:gd fmla="*/ 46741 w 605733" name="connsiteX118"/>
              <a:gd fmla="*/ 236627 h 566288" name="connsiteY118"/>
              <a:gd fmla="*/ 39258 w 605733" name="connsiteX119"/>
              <a:gd fmla="*/ 194283 h 566288" name="connsiteY119"/>
              <a:gd fmla="*/ 0 w 605733" name="connsiteX120"/>
              <a:gd fmla="*/ 187352 h 566288" name="connsiteY120"/>
              <a:gd fmla="*/ 10953 w 605733" name="connsiteX121"/>
              <a:gd fmla="*/ 125407 h 566288" name="connsiteY121"/>
              <a:gd fmla="*/ 50212 w 605733" name="connsiteX122"/>
              <a:gd fmla="*/ 132230 h 566288" name="connsiteY122"/>
              <a:gd fmla="*/ 71793 w 605733" name="connsiteX123"/>
              <a:gd fmla="*/ 95084 h 566288" name="connsiteY123"/>
              <a:gd fmla="*/ 46091 w 605733" name="connsiteX124"/>
              <a:gd fmla="*/ 64545 h 566288" name="connsiteY124"/>
              <a:gd fmla="*/ 94459 w 605733" name="connsiteX125"/>
              <a:gd fmla="*/ 24042 h 566288" name="connsiteY125"/>
              <a:gd fmla="*/ 120053 w 605733" name="connsiteX126"/>
              <a:gd fmla="*/ 54581 h 566288" name="connsiteY126"/>
              <a:gd fmla="*/ 160504 w 605733" name="connsiteX127"/>
              <a:gd fmla="*/ 39853 h 566288" name="connsiteY1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b="b" l="l" r="r" t="t"/>
            <a:pathLst>
              <a:path h="566288" w="605733">
                <a:moveTo>
                  <a:pt x="413768" y="372108"/>
                </a:moveTo>
                <a:cubicBezTo>
                  <a:pt x="382318" y="376440"/>
                  <a:pt x="360195" y="405573"/>
                  <a:pt x="364641" y="437088"/>
                </a:cubicBezTo>
                <a:cubicBezTo>
                  <a:pt x="368979" y="468494"/>
                  <a:pt x="398152" y="490479"/>
                  <a:pt x="429710" y="486147"/>
                </a:cubicBezTo>
                <a:cubicBezTo>
                  <a:pt x="461160" y="481707"/>
                  <a:pt x="483174" y="452574"/>
                  <a:pt x="478837" y="421168"/>
                </a:cubicBezTo>
                <a:cubicBezTo>
                  <a:pt x="474390" y="389761"/>
                  <a:pt x="445218" y="367776"/>
                  <a:pt x="413768" y="372108"/>
                </a:cubicBezTo>
                <a:close/>
                <a:moveTo>
                  <a:pt x="425372" y="291859"/>
                </a:moveTo>
                <a:lnTo>
                  <a:pt x="429276" y="320125"/>
                </a:lnTo>
                <a:cubicBezTo>
                  <a:pt x="439795" y="320883"/>
                  <a:pt x="449881" y="323049"/>
                  <a:pt x="459424" y="326623"/>
                </a:cubicBezTo>
                <a:lnTo>
                  <a:pt x="474607" y="302364"/>
                </a:lnTo>
                <a:lnTo>
                  <a:pt x="512781" y="326298"/>
                </a:lnTo>
                <a:lnTo>
                  <a:pt x="497598" y="350557"/>
                </a:lnTo>
                <a:cubicBezTo>
                  <a:pt x="504972" y="357596"/>
                  <a:pt x="511371" y="365719"/>
                  <a:pt x="516576" y="374708"/>
                </a:cubicBezTo>
                <a:lnTo>
                  <a:pt x="543797" y="365935"/>
                </a:lnTo>
                <a:lnTo>
                  <a:pt x="557678" y="408822"/>
                </a:lnTo>
                <a:lnTo>
                  <a:pt x="530458" y="417594"/>
                </a:lnTo>
                <a:cubicBezTo>
                  <a:pt x="531651" y="428099"/>
                  <a:pt x="531217" y="438495"/>
                  <a:pt x="529373" y="448351"/>
                </a:cubicBezTo>
                <a:lnTo>
                  <a:pt x="555834" y="459072"/>
                </a:lnTo>
                <a:lnTo>
                  <a:pt x="538917" y="500876"/>
                </a:lnTo>
                <a:lnTo>
                  <a:pt x="512347" y="490154"/>
                </a:lnTo>
                <a:cubicBezTo>
                  <a:pt x="506599" y="498601"/>
                  <a:pt x="499659" y="506291"/>
                  <a:pt x="491742" y="513005"/>
                </a:cubicBezTo>
                <a:lnTo>
                  <a:pt x="505189" y="538239"/>
                </a:lnTo>
                <a:lnTo>
                  <a:pt x="465281" y="559357"/>
                </a:lnTo>
                <a:lnTo>
                  <a:pt x="451942" y="534123"/>
                </a:lnTo>
                <a:cubicBezTo>
                  <a:pt x="447061" y="535531"/>
                  <a:pt x="441964" y="536614"/>
                  <a:pt x="436867" y="537264"/>
                </a:cubicBezTo>
                <a:cubicBezTo>
                  <a:pt x="431662" y="538022"/>
                  <a:pt x="426456" y="538347"/>
                  <a:pt x="421359" y="538347"/>
                </a:cubicBezTo>
                <a:lnTo>
                  <a:pt x="415395" y="566288"/>
                </a:lnTo>
                <a:lnTo>
                  <a:pt x="371257" y="556866"/>
                </a:lnTo>
                <a:lnTo>
                  <a:pt x="377330" y="528925"/>
                </a:lnTo>
                <a:cubicBezTo>
                  <a:pt x="367895" y="524701"/>
                  <a:pt x="359110" y="519178"/>
                  <a:pt x="351194" y="512572"/>
                </a:cubicBezTo>
                <a:lnTo>
                  <a:pt x="328637" y="530116"/>
                </a:lnTo>
                <a:lnTo>
                  <a:pt x="300874" y="494594"/>
                </a:lnTo>
                <a:lnTo>
                  <a:pt x="323431" y="477050"/>
                </a:lnTo>
                <a:cubicBezTo>
                  <a:pt x="318985" y="467953"/>
                  <a:pt x="315731" y="458206"/>
                  <a:pt x="313996" y="447809"/>
                </a:cubicBezTo>
                <a:lnTo>
                  <a:pt x="285366" y="446726"/>
                </a:lnTo>
                <a:lnTo>
                  <a:pt x="286993" y="401674"/>
                </a:lnTo>
                <a:lnTo>
                  <a:pt x="315623" y="402757"/>
                </a:lnTo>
                <a:cubicBezTo>
                  <a:pt x="318117" y="392685"/>
                  <a:pt x="322021" y="383047"/>
                  <a:pt x="327227" y="374274"/>
                </a:cubicBezTo>
                <a:lnTo>
                  <a:pt x="305971" y="355105"/>
                </a:lnTo>
                <a:lnTo>
                  <a:pt x="336228" y="321641"/>
                </a:lnTo>
                <a:lnTo>
                  <a:pt x="357375" y="340810"/>
                </a:lnTo>
                <a:cubicBezTo>
                  <a:pt x="365617" y="334745"/>
                  <a:pt x="374727" y="329872"/>
                  <a:pt x="384596" y="326298"/>
                </a:cubicBezTo>
                <a:lnTo>
                  <a:pt x="380691" y="298140"/>
                </a:lnTo>
                <a:close/>
                <a:moveTo>
                  <a:pt x="493913" y="143612"/>
                </a:moveTo>
                <a:cubicBezTo>
                  <a:pt x="488038" y="144155"/>
                  <a:pt x="482182" y="145854"/>
                  <a:pt x="476678" y="148804"/>
                </a:cubicBezTo>
                <a:cubicBezTo>
                  <a:pt x="454554" y="160715"/>
                  <a:pt x="446204" y="188327"/>
                  <a:pt x="458133" y="210417"/>
                </a:cubicBezTo>
                <a:cubicBezTo>
                  <a:pt x="470063" y="232398"/>
                  <a:pt x="497717" y="240736"/>
                  <a:pt x="519733" y="228825"/>
                </a:cubicBezTo>
                <a:cubicBezTo>
                  <a:pt x="541856" y="217022"/>
                  <a:pt x="550207" y="189410"/>
                  <a:pt x="538277" y="167320"/>
                </a:cubicBezTo>
                <a:cubicBezTo>
                  <a:pt x="532313" y="156276"/>
                  <a:pt x="522417" y="148696"/>
                  <a:pt x="511260" y="145353"/>
                </a:cubicBezTo>
                <a:cubicBezTo>
                  <a:pt x="505681" y="143681"/>
                  <a:pt x="499788" y="143069"/>
                  <a:pt x="493913" y="143612"/>
                </a:cubicBezTo>
                <a:close/>
                <a:moveTo>
                  <a:pt x="192063" y="108838"/>
                </a:moveTo>
                <a:cubicBezTo>
                  <a:pt x="147599" y="108838"/>
                  <a:pt x="111485" y="144900"/>
                  <a:pt x="111485" y="189193"/>
                </a:cubicBezTo>
                <a:cubicBezTo>
                  <a:pt x="111485" y="233595"/>
                  <a:pt x="147599" y="269657"/>
                  <a:pt x="192063" y="269657"/>
                </a:cubicBezTo>
                <a:cubicBezTo>
                  <a:pt x="236418" y="269657"/>
                  <a:pt x="272532" y="233595"/>
                  <a:pt x="272532" y="189193"/>
                </a:cubicBezTo>
                <a:cubicBezTo>
                  <a:pt x="272532" y="144900"/>
                  <a:pt x="236418" y="108838"/>
                  <a:pt x="192063" y="108838"/>
                </a:cubicBezTo>
                <a:close/>
                <a:moveTo>
                  <a:pt x="502489" y="80586"/>
                </a:moveTo>
                <a:lnTo>
                  <a:pt x="537301" y="87841"/>
                </a:lnTo>
                <a:lnTo>
                  <a:pt x="532746" y="109822"/>
                </a:lnTo>
                <a:cubicBezTo>
                  <a:pt x="540229" y="113071"/>
                  <a:pt x="547170" y="117402"/>
                  <a:pt x="553460" y="122600"/>
                </a:cubicBezTo>
                <a:lnTo>
                  <a:pt x="571138" y="108631"/>
                </a:lnTo>
                <a:lnTo>
                  <a:pt x="593261" y="136568"/>
                </a:lnTo>
                <a:lnTo>
                  <a:pt x="575584" y="150536"/>
                </a:lnTo>
                <a:cubicBezTo>
                  <a:pt x="579271" y="158008"/>
                  <a:pt x="581766" y="165696"/>
                  <a:pt x="583175" y="173601"/>
                </a:cubicBezTo>
                <a:lnTo>
                  <a:pt x="605733" y="174250"/>
                </a:lnTo>
                <a:lnTo>
                  <a:pt x="604649" y="209767"/>
                </a:lnTo>
                <a:lnTo>
                  <a:pt x="582091" y="209117"/>
                </a:lnTo>
                <a:cubicBezTo>
                  <a:pt x="580139" y="217022"/>
                  <a:pt x="577211" y="224602"/>
                  <a:pt x="573090" y="231640"/>
                </a:cubicBezTo>
                <a:lnTo>
                  <a:pt x="590008" y="246691"/>
                </a:lnTo>
                <a:lnTo>
                  <a:pt x="566257" y="273221"/>
                </a:lnTo>
                <a:lnTo>
                  <a:pt x="549448" y="258278"/>
                </a:lnTo>
                <a:cubicBezTo>
                  <a:pt x="546194" y="260660"/>
                  <a:pt x="542832" y="262825"/>
                  <a:pt x="539145" y="264775"/>
                </a:cubicBezTo>
                <a:cubicBezTo>
                  <a:pt x="535566" y="266724"/>
                  <a:pt x="531770" y="268348"/>
                  <a:pt x="528083" y="269756"/>
                </a:cubicBezTo>
                <a:lnTo>
                  <a:pt x="531337" y="292062"/>
                </a:lnTo>
                <a:lnTo>
                  <a:pt x="495982" y="297151"/>
                </a:lnTo>
                <a:lnTo>
                  <a:pt x="492729" y="274845"/>
                </a:lnTo>
                <a:cubicBezTo>
                  <a:pt x="484595" y="274412"/>
                  <a:pt x="476678" y="272679"/>
                  <a:pt x="468978" y="269972"/>
                </a:cubicBezTo>
                <a:lnTo>
                  <a:pt x="457157" y="289138"/>
                </a:lnTo>
                <a:lnTo>
                  <a:pt x="426791" y="270405"/>
                </a:lnTo>
                <a:lnTo>
                  <a:pt x="438612" y="251347"/>
                </a:lnTo>
                <a:cubicBezTo>
                  <a:pt x="432865" y="245825"/>
                  <a:pt x="427767" y="239436"/>
                  <a:pt x="423538" y="232290"/>
                </a:cubicBezTo>
                <a:lnTo>
                  <a:pt x="402173" y="239328"/>
                </a:lnTo>
                <a:lnTo>
                  <a:pt x="391003" y="205544"/>
                </a:lnTo>
                <a:lnTo>
                  <a:pt x="412368" y="198506"/>
                </a:lnTo>
                <a:cubicBezTo>
                  <a:pt x="411500" y="190276"/>
                  <a:pt x="411717" y="182155"/>
                  <a:pt x="413127" y="174250"/>
                </a:cubicBezTo>
                <a:lnTo>
                  <a:pt x="392196" y="165913"/>
                </a:lnTo>
                <a:lnTo>
                  <a:pt x="405318" y="132778"/>
                </a:lnTo>
                <a:lnTo>
                  <a:pt x="426249" y="141116"/>
                </a:lnTo>
                <a:cubicBezTo>
                  <a:pt x="430696" y="134402"/>
                  <a:pt x="436118" y="128339"/>
                  <a:pt x="442408" y="123033"/>
                </a:cubicBezTo>
                <a:lnTo>
                  <a:pt x="431780" y="103217"/>
                </a:lnTo>
                <a:lnTo>
                  <a:pt x="463122" y="86325"/>
                </a:lnTo>
                <a:lnTo>
                  <a:pt x="473858" y="106141"/>
                </a:lnTo>
                <a:cubicBezTo>
                  <a:pt x="481775" y="103758"/>
                  <a:pt x="489800" y="102676"/>
                  <a:pt x="497934" y="102676"/>
                </a:cubicBezTo>
                <a:close/>
                <a:moveTo>
                  <a:pt x="160504" y="0"/>
                </a:moveTo>
                <a:lnTo>
                  <a:pt x="223513" y="0"/>
                </a:lnTo>
                <a:lnTo>
                  <a:pt x="223513" y="39853"/>
                </a:lnTo>
                <a:cubicBezTo>
                  <a:pt x="237828" y="42885"/>
                  <a:pt x="251384" y="47867"/>
                  <a:pt x="263964" y="54581"/>
                </a:cubicBezTo>
                <a:lnTo>
                  <a:pt x="289667" y="24042"/>
                </a:lnTo>
                <a:lnTo>
                  <a:pt x="337926" y="64545"/>
                </a:lnTo>
                <a:lnTo>
                  <a:pt x="312224" y="95084"/>
                </a:lnTo>
                <a:cubicBezTo>
                  <a:pt x="321117" y="106347"/>
                  <a:pt x="328383" y="118801"/>
                  <a:pt x="333805" y="132230"/>
                </a:cubicBezTo>
                <a:lnTo>
                  <a:pt x="373064" y="125407"/>
                </a:lnTo>
                <a:lnTo>
                  <a:pt x="384017" y="187352"/>
                </a:lnTo>
                <a:lnTo>
                  <a:pt x="344759" y="194283"/>
                </a:lnTo>
                <a:cubicBezTo>
                  <a:pt x="344216" y="209012"/>
                  <a:pt x="341614" y="223198"/>
                  <a:pt x="337276" y="236627"/>
                </a:cubicBezTo>
                <a:lnTo>
                  <a:pt x="371871" y="256554"/>
                </a:lnTo>
                <a:lnTo>
                  <a:pt x="340312" y="311027"/>
                </a:lnTo>
                <a:lnTo>
                  <a:pt x="305717" y="291100"/>
                </a:lnTo>
                <a:cubicBezTo>
                  <a:pt x="296065" y="301713"/>
                  <a:pt x="285003" y="311027"/>
                  <a:pt x="272749" y="318716"/>
                </a:cubicBezTo>
                <a:lnTo>
                  <a:pt x="286413" y="356186"/>
                </a:lnTo>
                <a:lnTo>
                  <a:pt x="227200" y="377737"/>
                </a:lnTo>
                <a:lnTo>
                  <a:pt x="213536" y="340267"/>
                </a:lnTo>
                <a:cubicBezTo>
                  <a:pt x="206486" y="341241"/>
                  <a:pt x="199329" y="341783"/>
                  <a:pt x="192063" y="341783"/>
                </a:cubicBezTo>
                <a:cubicBezTo>
                  <a:pt x="184688" y="341783"/>
                  <a:pt x="177531" y="341241"/>
                  <a:pt x="170481" y="340267"/>
                </a:cubicBezTo>
                <a:lnTo>
                  <a:pt x="156817" y="377737"/>
                </a:lnTo>
                <a:lnTo>
                  <a:pt x="97604" y="356186"/>
                </a:lnTo>
                <a:lnTo>
                  <a:pt x="111268" y="318716"/>
                </a:lnTo>
                <a:cubicBezTo>
                  <a:pt x="99014" y="311027"/>
                  <a:pt x="87952" y="301713"/>
                  <a:pt x="78408" y="291100"/>
                </a:cubicBezTo>
                <a:lnTo>
                  <a:pt x="43705" y="311027"/>
                </a:lnTo>
                <a:lnTo>
                  <a:pt x="12255" y="256554"/>
                </a:lnTo>
                <a:lnTo>
                  <a:pt x="46741" y="236627"/>
                </a:lnTo>
                <a:cubicBezTo>
                  <a:pt x="42403" y="223198"/>
                  <a:pt x="39801" y="209012"/>
                  <a:pt x="39258" y="194283"/>
                </a:cubicBezTo>
                <a:lnTo>
                  <a:pt x="0" y="187352"/>
                </a:lnTo>
                <a:lnTo>
                  <a:pt x="10953" y="125407"/>
                </a:lnTo>
                <a:lnTo>
                  <a:pt x="50212" y="132230"/>
                </a:lnTo>
                <a:cubicBezTo>
                  <a:pt x="55634" y="118801"/>
                  <a:pt x="63009" y="106347"/>
                  <a:pt x="71793" y="95084"/>
                </a:cubicBezTo>
                <a:lnTo>
                  <a:pt x="46091" y="64545"/>
                </a:lnTo>
                <a:lnTo>
                  <a:pt x="94459" y="24042"/>
                </a:lnTo>
                <a:lnTo>
                  <a:pt x="120053" y="54581"/>
                </a:lnTo>
                <a:cubicBezTo>
                  <a:pt x="132633" y="47867"/>
                  <a:pt x="146189" y="42885"/>
                  <a:pt x="160504" y="39853"/>
                </a:cubicBezTo>
                <a:close/>
              </a:path>
            </a:pathLst>
          </a:custGeom>
          <a:solidFill>
            <a:schemeClr val="bg1"/>
          </a:solidFill>
          <a:ln>
            <a:noFill/>
          </a:ln>
        </p:spPr>
        <p:txBody>
          <a:bodyPr/>
          <a:lstStyle/>
          <a:p>
            <a:endParaRPr altLang="en-US" lang="zh-CN">
              <a:cs typeface="+mn-ea"/>
              <a:sym typeface="+mn-lt"/>
            </a:endParaRPr>
          </a:p>
        </p:txBody>
      </p:sp>
      <p:sp>
        <p:nvSpPr>
          <p:cNvPr id="11" name="invoice_167783">
            <a:extLst>
              <a:ext uri="{FF2B5EF4-FFF2-40B4-BE49-F238E27FC236}">
                <a16:creationId xmlns:a16="http://schemas.microsoft.com/office/drawing/2014/main" id="{AF657186-E9D8-4CC8-9805-03CA63E7AD05}"/>
              </a:ext>
            </a:extLst>
          </p:cNvPr>
          <p:cNvSpPr>
            <a:spLocks noChangeAspect="1"/>
          </p:cNvSpPr>
          <p:nvPr/>
        </p:nvSpPr>
        <p:spPr bwMode="auto">
          <a:xfrm>
            <a:off x="8844761" y="2025030"/>
            <a:ext cx="526484" cy="609685"/>
          </a:xfrm>
          <a:custGeom>
            <a:gdLst>
              <a:gd fmla="*/ 137262 w 520843" name="connsiteX0"/>
              <a:gd fmla="*/ 347182 h 603152" name="connsiteY0"/>
              <a:gd fmla="*/ 237088 w 520843" name="connsiteX1"/>
              <a:gd fmla="*/ 347182 h 603152" name="connsiteY1"/>
              <a:gd fmla="*/ 264550 w 520843" name="connsiteX2"/>
              <a:gd fmla="*/ 374597 h 603152" name="connsiteY2"/>
              <a:gd fmla="*/ 237088 w 520843" name="connsiteX3"/>
              <a:gd fmla="*/ 402011 h 603152" name="connsiteY3"/>
              <a:gd fmla="*/ 137262 w 520843" name="connsiteX4"/>
              <a:gd fmla="*/ 402011 h 603152" name="connsiteY4"/>
              <a:gd fmla="*/ 109800 w 520843" name="connsiteX5"/>
              <a:gd fmla="*/ 374597 h 603152" name="connsiteY5"/>
              <a:gd fmla="*/ 137262 w 520843" name="connsiteX6"/>
              <a:gd fmla="*/ 347182 h 603152" name="connsiteY6"/>
              <a:gd fmla="*/ 359122 w 520843" name="connsiteX7"/>
              <a:gd fmla="*/ 339097 h 603152" name="connsiteY7"/>
              <a:gd fmla="*/ 359122 w 520843" name="connsiteX8"/>
              <a:gd fmla="*/ 360888 h 603152" name="connsiteY8"/>
              <a:gd fmla="*/ 362006 w 520843" name="connsiteX9"/>
              <a:gd fmla="*/ 350198 h 603152" name="connsiteY9"/>
              <a:gd fmla="*/ 359122 w 520843" name="connsiteX10"/>
              <a:gd fmla="*/ 339097 h 603152" name="connsiteY10"/>
              <a:gd fmla="*/ 332756 w 520843" name="connsiteX11"/>
              <a:gd fmla="*/ 272081 h 603152" name="connsiteY11"/>
              <a:gd fmla="*/ 327537 w 520843" name="connsiteX12"/>
              <a:gd fmla="*/ 281126 h 603152" name="connsiteY12"/>
              <a:gd fmla="*/ 332756 w 520843" name="connsiteX13"/>
              <a:gd fmla="*/ 291542 h 603152" name="connsiteY13"/>
              <a:gd fmla="*/ 137262 w 520843" name="connsiteX14"/>
              <a:gd fmla="*/ 237523 h 603152" name="connsiteY14"/>
              <a:gd fmla="*/ 237088 w 520843" name="connsiteX15"/>
              <a:gd fmla="*/ 237523 h 603152" name="connsiteY15"/>
              <a:gd fmla="*/ 264550 w 520843" name="connsiteX16"/>
              <a:gd fmla="*/ 264937 h 603152" name="connsiteY16"/>
              <a:gd fmla="*/ 237088 w 520843" name="connsiteX17"/>
              <a:gd fmla="*/ 292352 h 603152" name="connsiteY17"/>
              <a:gd fmla="*/ 137262 w 520843" name="connsiteX18"/>
              <a:gd fmla="*/ 292352 h 603152" name="connsiteY18"/>
              <a:gd fmla="*/ 109800 w 520843" name="connsiteX19"/>
              <a:gd fmla="*/ 264937 h 603152" name="connsiteY19"/>
              <a:gd fmla="*/ 137262 w 520843" name="connsiteX20"/>
              <a:gd fmla="*/ 237523 h 603152" name="connsiteY20"/>
              <a:gd fmla="*/ 346076 w 520843" name="connsiteX21"/>
              <a:gd fmla="*/ 226444 h 603152" name="connsiteY21"/>
              <a:gd fmla="*/ 359671 w 520843" name="connsiteX22"/>
              <a:gd fmla="*/ 239326 h 603152" name="connsiteY22"/>
              <a:gd fmla="*/ 359671 w 520843" name="connsiteX23"/>
              <a:gd fmla="*/ 240286 h 603152" name="connsiteY23"/>
              <a:gd fmla="*/ 389196 w 520843" name="connsiteX24"/>
              <a:gd fmla="*/ 260432 h 603152" name="connsiteY24"/>
              <a:gd fmla="*/ 374365 w 520843" name="connsiteX25"/>
              <a:gd fmla="*/ 276740 h 603152" name="connsiteY25"/>
              <a:gd fmla="*/ 365576 w 520843" name="connsiteX26"/>
              <a:gd fmla="*/ 273999 h 603152" name="connsiteY26"/>
              <a:gd fmla="*/ 359671 w 520843" name="connsiteX27"/>
              <a:gd fmla="*/ 271259 h 603152" name="connsiteY27"/>
              <a:gd fmla="*/ 359671 w 520843" name="connsiteX28"/>
              <a:gd fmla="*/ 302231 h 603152" name="connsiteY28"/>
              <a:gd fmla="*/ 392766 w 520843" name="connsiteX29"/>
              <a:gd fmla="*/ 349102 h 603152" name="connsiteY29"/>
              <a:gd fmla="*/ 359671 w 520843" name="connsiteX30"/>
              <a:gd fmla="*/ 394601 h 603152" name="connsiteY30"/>
              <a:gd fmla="*/ 359671 w 520843" name="connsiteX31"/>
              <a:gd fmla="*/ 398302 h 603152" name="connsiteY31"/>
              <a:gd fmla="*/ 346076 w 520843" name="connsiteX32"/>
              <a:gd fmla="*/ 411184 h 603152" name="connsiteY32"/>
              <a:gd fmla="*/ 332344 w 520843" name="connsiteX33"/>
              <a:gd fmla="*/ 398302 h 603152" name="connsiteY33"/>
              <a:gd fmla="*/ 332344 w 520843" name="connsiteX34"/>
              <a:gd fmla="*/ 396246 h 603152" name="connsiteY34"/>
              <a:gd fmla="*/ 293481 w 520843" name="connsiteX35"/>
              <a:gd fmla="*/ 366781 h 603152" name="connsiteY35"/>
              <a:gd fmla="*/ 308449 w 520843" name="connsiteX36"/>
              <a:gd fmla="*/ 350472 h 603152" name="connsiteY36"/>
              <a:gd fmla="*/ 319847 w 520843" name="connsiteX37"/>
              <a:gd fmla="*/ 356776 h 603152" name="connsiteY37"/>
              <a:gd fmla="*/ 332344 w 520843" name="connsiteX38"/>
              <a:gd fmla="*/ 364999 h 603152" name="connsiteY38"/>
              <a:gd fmla="*/ 332344 w 520843" name="connsiteX39"/>
              <a:gd fmla="*/ 325392 h 603152" name="connsiteY39"/>
              <a:gd fmla="*/ 297051 w 520843" name="connsiteX40"/>
              <a:gd fmla="*/ 282359 h 603152" name="connsiteY40"/>
              <a:gd fmla="*/ 332344 w 520843" name="connsiteX41"/>
              <a:gd fmla="*/ 240971 h 603152" name="connsiteY41"/>
              <a:gd fmla="*/ 332344 w 520843" name="connsiteX42"/>
              <a:gd fmla="*/ 239326 h 603152" name="connsiteY42"/>
              <a:gd fmla="*/ 346076 w 520843" name="connsiteX43"/>
              <a:gd fmla="*/ 226444 h 603152" name="connsiteY43"/>
              <a:gd fmla="*/ 137261 w 520843" name="connsiteX44"/>
              <a:gd fmla="*/ 127865 h 603152" name="connsiteY44"/>
              <a:gd fmla="*/ 383583 w 520843" name="connsiteX45"/>
              <a:gd fmla="*/ 127865 h 603152" name="connsiteY45"/>
              <a:gd fmla="*/ 411044 w 520843" name="connsiteX46"/>
              <a:gd fmla="*/ 155280 h 603152" name="connsiteY46"/>
              <a:gd fmla="*/ 383583 w 520843" name="connsiteX47"/>
              <a:gd fmla="*/ 182694 h 603152" name="connsiteY47"/>
              <a:gd fmla="*/ 137261 w 520843" name="connsiteX48"/>
              <a:gd fmla="*/ 182694 h 603152" name="connsiteY48"/>
              <a:gd fmla="*/ 109800 w 520843" name="connsiteX49"/>
              <a:gd fmla="*/ 155280 h 603152" name="connsiteY49"/>
              <a:gd fmla="*/ 137261 w 520843" name="connsiteX50"/>
              <a:gd fmla="*/ 127865 h 603152" name="connsiteY50"/>
              <a:gd fmla="*/ 54912 w 520843" name="connsiteX51"/>
              <a:gd fmla="*/ 54829 h 603152" name="connsiteY51"/>
              <a:gd fmla="*/ 54912 w 520843" name="connsiteX52"/>
              <a:gd fmla="*/ 509497 h 603152" name="connsiteY52"/>
              <a:gd fmla="*/ 85663 w 520843" name="connsiteX53"/>
              <a:gd fmla="*/ 478793 h 603152" name="connsiteY53"/>
              <a:gd fmla="*/ 105157 w 520843" name="connsiteX54"/>
              <a:gd fmla="*/ 470705 h 603152" name="connsiteY54"/>
              <a:gd fmla="*/ 124514 w 520843" name="connsiteX55"/>
              <a:gd fmla="*/ 478793 h 603152" name="connsiteY55"/>
              <a:gd fmla="*/ 182721 w 520843" name="connsiteX56"/>
              <a:gd fmla="*/ 536911 h 603152" name="connsiteY56"/>
              <a:gd fmla="*/ 241065 w 520843" name="connsiteX57"/>
              <a:gd fmla="*/ 478793 h 603152" name="connsiteY57"/>
              <a:gd fmla="*/ 260422 w 520843" name="connsiteX58"/>
              <a:gd fmla="*/ 470705 h 603152" name="connsiteY58"/>
              <a:gd fmla="*/ 279778 w 520843" name="connsiteX59"/>
              <a:gd fmla="*/ 478793 h 603152" name="connsiteY59"/>
              <a:gd fmla="*/ 338122 w 520843" name="connsiteX60"/>
              <a:gd fmla="*/ 536911 h 603152" name="connsiteY60"/>
              <a:gd fmla="*/ 396329 w 520843" name="connsiteX61"/>
              <a:gd fmla="*/ 478793 h 603152" name="connsiteY61"/>
              <a:gd fmla="*/ 415686 w 520843" name="connsiteX62"/>
              <a:gd fmla="*/ 470705 h 603152" name="connsiteY62"/>
              <a:gd fmla="*/ 435180 w 520843" name="connsiteX63"/>
              <a:gd fmla="*/ 478793 h 603152" name="connsiteY63"/>
              <a:gd fmla="*/ 465931 w 520843" name="connsiteX64"/>
              <a:gd fmla="*/ 509497 h 603152" name="connsiteY64"/>
              <a:gd fmla="*/ 465931 w 520843" name="connsiteX65"/>
              <a:gd fmla="*/ 54829 h 603152" name="connsiteY65"/>
              <a:gd fmla="*/ 27456 w 520843" name="connsiteX66"/>
              <a:gd fmla="*/ 0 h 603152" name="connsiteY66"/>
              <a:gd fmla="*/ 493387 w 520843" name="connsiteX67"/>
              <a:gd fmla="*/ 0 h 603152" name="connsiteY67"/>
              <a:gd fmla="*/ 520843 w 520843" name="connsiteX68"/>
              <a:gd fmla="*/ 27414 h 603152" name="connsiteY68"/>
              <a:gd fmla="*/ 520843 w 520843" name="connsiteX69"/>
              <a:gd fmla="*/ 575702 h 603152" name="connsiteY69"/>
              <a:gd fmla="*/ 503957 w 520843" name="connsiteX70"/>
              <a:gd fmla="*/ 601061 h 603152" name="connsiteY70"/>
              <a:gd fmla="*/ 493387 w 520843" name="connsiteX71"/>
              <a:gd fmla="*/ 603117 h 603152" name="connsiteY71"/>
              <a:gd fmla="*/ 474030 w 520843" name="connsiteX72"/>
              <a:gd fmla="*/ 595030 h 603152" name="connsiteY72"/>
              <a:gd fmla="*/ 415686 w 520843" name="connsiteX73"/>
              <a:gd fmla="*/ 536911 h 603152" name="connsiteY73"/>
              <a:gd fmla="*/ 357479 w 520843" name="connsiteX74"/>
              <a:gd fmla="*/ 595030 h 603152" name="connsiteY74"/>
              <a:gd fmla="*/ 338122 w 520843" name="connsiteX75"/>
              <a:gd fmla="*/ 603117 h 603152" name="connsiteY75"/>
              <a:gd fmla="*/ 318629 w 520843" name="connsiteX76"/>
              <a:gd fmla="*/ 595030 h 603152" name="connsiteY76"/>
              <a:gd fmla="*/ 260422 w 520843" name="connsiteX77"/>
              <a:gd fmla="*/ 536911 h 603152" name="connsiteY77"/>
              <a:gd fmla="*/ 202214 w 520843" name="connsiteX78"/>
              <a:gd fmla="*/ 595030 h 603152" name="connsiteY78"/>
              <a:gd fmla="*/ 182721 w 520843" name="connsiteX79"/>
              <a:gd fmla="*/ 603117 h 603152" name="connsiteY79"/>
              <a:gd fmla="*/ 163364 w 520843" name="connsiteX80"/>
              <a:gd fmla="*/ 595030 h 603152" name="connsiteY80"/>
              <a:gd fmla="*/ 105157 w 520843" name="connsiteX81"/>
              <a:gd fmla="*/ 536911 h 603152" name="connsiteY81"/>
              <a:gd fmla="*/ 46813 w 520843" name="connsiteX82"/>
              <a:gd fmla="*/ 595030 h 603152" name="connsiteY82"/>
              <a:gd fmla="*/ 16886 w 520843" name="connsiteX83"/>
              <a:gd fmla="*/ 601061 h 603152" name="connsiteY83"/>
              <a:gd fmla="*/ 0 w 520843" name="connsiteX84"/>
              <a:gd fmla="*/ 575702 h 603152" name="connsiteY84"/>
              <a:gd fmla="*/ 0 w 520843" name="connsiteX85"/>
              <a:gd fmla="*/ 27414 h 603152" name="connsiteY85"/>
              <a:gd fmla="*/ 27456 w 520843" name="connsiteX86"/>
              <a:gd fmla="*/ 0 h 603152" name="connsiteY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b="b" l="l" r="r" t="t"/>
            <a:pathLst>
              <a:path h="603152" w="520843">
                <a:moveTo>
                  <a:pt x="137262" y="347182"/>
                </a:moveTo>
                <a:lnTo>
                  <a:pt x="237088" y="347182"/>
                </a:lnTo>
                <a:cubicBezTo>
                  <a:pt x="252329" y="347182"/>
                  <a:pt x="264550" y="359519"/>
                  <a:pt x="264550" y="374597"/>
                </a:cubicBezTo>
                <a:cubicBezTo>
                  <a:pt x="264550" y="389812"/>
                  <a:pt x="252329" y="402011"/>
                  <a:pt x="237088" y="402011"/>
                </a:cubicBezTo>
                <a:lnTo>
                  <a:pt x="137262" y="402011"/>
                </a:lnTo>
                <a:cubicBezTo>
                  <a:pt x="122158" y="402011"/>
                  <a:pt x="109800" y="389812"/>
                  <a:pt x="109800" y="374597"/>
                </a:cubicBezTo>
                <a:cubicBezTo>
                  <a:pt x="109800" y="359519"/>
                  <a:pt x="122158" y="347182"/>
                  <a:pt x="137262" y="347182"/>
                </a:cubicBezTo>
                <a:close/>
                <a:moveTo>
                  <a:pt x="359122" y="339097"/>
                </a:moveTo>
                <a:lnTo>
                  <a:pt x="359122" y="360888"/>
                </a:lnTo>
                <a:cubicBezTo>
                  <a:pt x="361044" y="358284"/>
                  <a:pt x="362006" y="354858"/>
                  <a:pt x="362006" y="350198"/>
                </a:cubicBezTo>
                <a:cubicBezTo>
                  <a:pt x="362006" y="345401"/>
                  <a:pt x="361044" y="341838"/>
                  <a:pt x="359122" y="339097"/>
                </a:cubicBezTo>
                <a:close/>
                <a:moveTo>
                  <a:pt x="332756" y="272081"/>
                </a:moveTo>
                <a:cubicBezTo>
                  <a:pt x="327537" y="274822"/>
                  <a:pt x="327537" y="279070"/>
                  <a:pt x="327537" y="281126"/>
                </a:cubicBezTo>
                <a:cubicBezTo>
                  <a:pt x="327537" y="285786"/>
                  <a:pt x="328773" y="288801"/>
                  <a:pt x="332756" y="291542"/>
                </a:cubicBezTo>
                <a:close/>
                <a:moveTo>
                  <a:pt x="137262" y="237523"/>
                </a:moveTo>
                <a:lnTo>
                  <a:pt x="237088" y="237523"/>
                </a:lnTo>
                <a:cubicBezTo>
                  <a:pt x="252329" y="237523"/>
                  <a:pt x="264550" y="249860"/>
                  <a:pt x="264550" y="264937"/>
                </a:cubicBezTo>
                <a:cubicBezTo>
                  <a:pt x="264550" y="280153"/>
                  <a:pt x="252329" y="292352"/>
                  <a:pt x="237088" y="292352"/>
                </a:cubicBezTo>
                <a:lnTo>
                  <a:pt x="137262" y="292352"/>
                </a:lnTo>
                <a:cubicBezTo>
                  <a:pt x="122158" y="292352"/>
                  <a:pt x="109800" y="280153"/>
                  <a:pt x="109800" y="264937"/>
                </a:cubicBezTo>
                <a:cubicBezTo>
                  <a:pt x="109800" y="249860"/>
                  <a:pt x="122158" y="237523"/>
                  <a:pt x="137262" y="237523"/>
                </a:cubicBezTo>
                <a:close/>
                <a:moveTo>
                  <a:pt x="346076" y="226444"/>
                </a:moveTo>
                <a:cubicBezTo>
                  <a:pt x="353491" y="226444"/>
                  <a:pt x="359671" y="232337"/>
                  <a:pt x="359671" y="239326"/>
                </a:cubicBezTo>
                <a:lnTo>
                  <a:pt x="359671" y="240286"/>
                </a:lnTo>
                <a:cubicBezTo>
                  <a:pt x="373266" y="242342"/>
                  <a:pt x="389196" y="247960"/>
                  <a:pt x="389196" y="260432"/>
                </a:cubicBezTo>
                <a:cubicBezTo>
                  <a:pt x="389196" y="267010"/>
                  <a:pt x="383977" y="276740"/>
                  <a:pt x="374365" y="276740"/>
                </a:cubicBezTo>
                <a:cubicBezTo>
                  <a:pt x="371069" y="276740"/>
                  <a:pt x="368322" y="275370"/>
                  <a:pt x="365576" y="273999"/>
                </a:cubicBezTo>
                <a:cubicBezTo>
                  <a:pt x="363928" y="273040"/>
                  <a:pt x="362006" y="272081"/>
                  <a:pt x="359671" y="271259"/>
                </a:cubicBezTo>
                <a:lnTo>
                  <a:pt x="359671" y="302231"/>
                </a:lnTo>
                <a:cubicBezTo>
                  <a:pt x="373266" y="307713"/>
                  <a:pt x="392766" y="318951"/>
                  <a:pt x="392766" y="349102"/>
                </a:cubicBezTo>
                <a:cubicBezTo>
                  <a:pt x="392766" y="372400"/>
                  <a:pt x="380544" y="388982"/>
                  <a:pt x="359671" y="394601"/>
                </a:cubicBezTo>
                <a:lnTo>
                  <a:pt x="359671" y="398302"/>
                </a:lnTo>
                <a:cubicBezTo>
                  <a:pt x="359671" y="405291"/>
                  <a:pt x="353491" y="411184"/>
                  <a:pt x="346076" y="411184"/>
                </a:cubicBezTo>
                <a:cubicBezTo>
                  <a:pt x="338523" y="411184"/>
                  <a:pt x="332344" y="405428"/>
                  <a:pt x="332344" y="398302"/>
                </a:cubicBezTo>
                <a:lnTo>
                  <a:pt x="332344" y="396246"/>
                </a:lnTo>
                <a:cubicBezTo>
                  <a:pt x="309685" y="393094"/>
                  <a:pt x="293481" y="379252"/>
                  <a:pt x="293481" y="366781"/>
                </a:cubicBezTo>
                <a:cubicBezTo>
                  <a:pt x="293481" y="359106"/>
                  <a:pt x="299935" y="350472"/>
                  <a:pt x="308449" y="350472"/>
                </a:cubicBezTo>
                <a:cubicBezTo>
                  <a:pt x="313805" y="350472"/>
                  <a:pt x="317238" y="353898"/>
                  <a:pt x="319847" y="356776"/>
                </a:cubicBezTo>
                <a:cubicBezTo>
                  <a:pt x="322731" y="359654"/>
                  <a:pt x="326027" y="363080"/>
                  <a:pt x="332344" y="364999"/>
                </a:cubicBezTo>
                <a:lnTo>
                  <a:pt x="332344" y="325392"/>
                </a:lnTo>
                <a:cubicBezTo>
                  <a:pt x="316139" y="319499"/>
                  <a:pt x="297051" y="310180"/>
                  <a:pt x="297051" y="282359"/>
                </a:cubicBezTo>
                <a:cubicBezTo>
                  <a:pt x="297051" y="260295"/>
                  <a:pt x="310097" y="245219"/>
                  <a:pt x="332344" y="240971"/>
                </a:cubicBezTo>
                <a:lnTo>
                  <a:pt x="332344" y="239326"/>
                </a:lnTo>
                <a:cubicBezTo>
                  <a:pt x="332344" y="232200"/>
                  <a:pt x="338523" y="226444"/>
                  <a:pt x="346076" y="226444"/>
                </a:cubicBezTo>
                <a:close/>
                <a:moveTo>
                  <a:pt x="137261" y="127865"/>
                </a:moveTo>
                <a:lnTo>
                  <a:pt x="383583" y="127865"/>
                </a:lnTo>
                <a:cubicBezTo>
                  <a:pt x="398824" y="127865"/>
                  <a:pt x="411044" y="140202"/>
                  <a:pt x="411044" y="155280"/>
                </a:cubicBezTo>
                <a:cubicBezTo>
                  <a:pt x="411044" y="170495"/>
                  <a:pt x="398824" y="182694"/>
                  <a:pt x="383583" y="182694"/>
                </a:cubicBezTo>
                <a:lnTo>
                  <a:pt x="137261" y="182694"/>
                </a:lnTo>
                <a:cubicBezTo>
                  <a:pt x="122157" y="182694"/>
                  <a:pt x="109800" y="170495"/>
                  <a:pt x="109800" y="155280"/>
                </a:cubicBezTo>
                <a:cubicBezTo>
                  <a:pt x="109800" y="140202"/>
                  <a:pt x="122157" y="127865"/>
                  <a:pt x="137261" y="127865"/>
                </a:cubicBezTo>
                <a:close/>
                <a:moveTo>
                  <a:pt x="54912" y="54829"/>
                </a:moveTo>
                <a:lnTo>
                  <a:pt x="54912" y="509497"/>
                </a:lnTo>
                <a:lnTo>
                  <a:pt x="85663" y="478793"/>
                </a:lnTo>
                <a:cubicBezTo>
                  <a:pt x="90880" y="473584"/>
                  <a:pt x="97881" y="470705"/>
                  <a:pt x="105157" y="470705"/>
                </a:cubicBezTo>
                <a:cubicBezTo>
                  <a:pt x="112433" y="470705"/>
                  <a:pt x="119434" y="473584"/>
                  <a:pt x="124514" y="478793"/>
                </a:cubicBezTo>
                <a:lnTo>
                  <a:pt x="182721" y="536911"/>
                </a:lnTo>
                <a:lnTo>
                  <a:pt x="241065" y="478793"/>
                </a:lnTo>
                <a:cubicBezTo>
                  <a:pt x="246419" y="473447"/>
                  <a:pt x="253420" y="470705"/>
                  <a:pt x="260422" y="470705"/>
                </a:cubicBezTo>
                <a:cubicBezTo>
                  <a:pt x="267423" y="470705"/>
                  <a:pt x="274424" y="473447"/>
                  <a:pt x="279778" y="478793"/>
                </a:cubicBezTo>
                <a:lnTo>
                  <a:pt x="338122" y="536911"/>
                </a:lnTo>
                <a:lnTo>
                  <a:pt x="396329" y="478793"/>
                </a:lnTo>
                <a:cubicBezTo>
                  <a:pt x="401409" y="473584"/>
                  <a:pt x="408410" y="470705"/>
                  <a:pt x="415686" y="470705"/>
                </a:cubicBezTo>
                <a:cubicBezTo>
                  <a:pt x="422962" y="470705"/>
                  <a:pt x="429963" y="473584"/>
                  <a:pt x="435180" y="478793"/>
                </a:cubicBezTo>
                <a:lnTo>
                  <a:pt x="465931" y="509497"/>
                </a:lnTo>
                <a:lnTo>
                  <a:pt x="465931" y="54829"/>
                </a:lnTo>
                <a:close/>
                <a:moveTo>
                  <a:pt x="27456" y="0"/>
                </a:moveTo>
                <a:lnTo>
                  <a:pt x="493387" y="0"/>
                </a:lnTo>
                <a:cubicBezTo>
                  <a:pt x="508625" y="0"/>
                  <a:pt x="520843" y="12337"/>
                  <a:pt x="520843" y="27414"/>
                </a:cubicBezTo>
                <a:lnTo>
                  <a:pt x="520843" y="575702"/>
                </a:lnTo>
                <a:cubicBezTo>
                  <a:pt x="520843" y="586805"/>
                  <a:pt x="514116" y="596812"/>
                  <a:pt x="503957" y="601061"/>
                </a:cubicBezTo>
                <a:cubicBezTo>
                  <a:pt x="500525" y="602432"/>
                  <a:pt x="496956" y="603117"/>
                  <a:pt x="493387" y="603117"/>
                </a:cubicBezTo>
                <a:cubicBezTo>
                  <a:pt x="486248" y="603117"/>
                  <a:pt x="479247" y="600375"/>
                  <a:pt x="474030" y="595030"/>
                </a:cubicBezTo>
                <a:lnTo>
                  <a:pt x="415686" y="536911"/>
                </a:lnTo>
                <a:lnTo>
                  <a:pt x="357479" y="595030"/>
                </a:lnTo>
                <a:cubicBezTo>
                  <a:pt x="352400" y="600238"/>
                  <a:pt x="345398" y="603117"/>
                  <a:pt x="338122" y="603117"/>
                </a:cubicBezTo>
                <a:cubicBezTo>
                  <a:pt x="330846" y="603117"/>
                  <a:pt x="323845" y="600238"/>
                  <a:pt x="318629" y="595030"/>
                </a:cubicBezTo>
                <a:lnTo>
                  <a:pt x="260422" y="536911"/>
                </a:lnTo>
                <a:lnTo>
                  <a:pt x="202214" y="595030"/>
                </a:lnTo>
                <a:cubicBezTo>
                  <a:pt x="196998" y="600238"/>
                  <a:pt x="189996" y="603117"/>
                  <a:pt x="182721" y="603117"/>
                </a:cubicBezTo>
                <a:cubicBezTo>
                  <a:pt x="175445" y="603117"/>
                  <a:pt x="168443" y="600238"/>
                  <a:pt x="163364" y="595030"/>
                </a:cubicBezTo>
                <a:lnTo>
                  <a:pt x="105157" y="536911"/>
                </a:lnTo>
                <a:lnTo>
                  <a:pt x="46813" y="595030"/>
                </a:lnTo>
                <a:cubicBezTo>
                  <a:pt x="38988" y="602980"/>
                  <a:pt x="27182" y="605310"/>
                  <a:pt x="16886" y="601061"/>
                </a:cubicBezTo>
                <a:cubicBezTo>
                  <a:pt x="6727" y="596812"/>
                  <a:pt x="0" y="586805"/>
                  <a:pt x="0" y="575702"/>
                </a:cubicBezTo>
                <a:lnTo>
                  <a:pt x="0" y="27414"/>
                </a:lnTo>
                <a:cubicBezTo>
                  <a:pt x="0" y="12337"/>
                  <a:pt x="12355" y="0"/>
                  <a:pt x="27456" y="0"/>
                </a:cubicBezTo>
                <a:close/>
              </a:path>
            </a:pathLst>
          </a:custGeom>
          <a:solidFill>
            <a:schemeClr val="bg1"/>
          </a:solidFill>
          <a:ln>
            <a:noFill/>
          </a:ln>
        </p:spPr>
        <p:txBody>
          <a:bodyPr/>
          <a:lstStyle/>
          <a:p>
            <a:endParaRPr altLang="en-US" lang="zh-CN">
              <a:cs typeface="+mn-ea"/>
              <a:sym typeface="+mn-lt"/>
            </a:endParaRPr>
          </a:p>
        </p:txBody>
      </p:sp>
      <p:sp>
        <p:nvSpPr>
          <p:cNvPr id="12" name="文本框 11">
            <a:extLst>
              <a:ext uri="{FF2B5EF4-FFF2-40B4-BE49-F238E27FC236}">
                <a16:creationId xmlns:a16="http://schemas.microsoft.com/office/drawing/2014/main" id="{F9FA49EB-2D4E-4C7C-BD3C-D3D61323930D}"/>
              </a:ext>
            </a:extLst>
          </p:cNvPr>
          <p:cNvSpPr txBox="1"/>
          <p:nvPr/>
        </p:nvSpPr>
        <p:spPr>
          <a:xfrm>
            <a:off x="6649286" y="2705483"/>
            <a:ext cx="1394314" cy="457200"/>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bg1"/>
                </a:solidFill>
                <a:effectLst/>
                <a:uLnTx/>
                <a:uFillTx/>
                <a:cs typeface="+mn-ea"/>
                <a:sym typeface="+mn-lt"/>
              </a:rPr>
              <a:t>添加标题</a:t>
            </a:r>
          </a:p>
        </p:txBody>
      </p:sp>
      <p:sp>
        <p:nvSpPr>
          <p:cNvPr id="13" name="文本框 12">
            <a:extLst>
              <a:ext uri="{FF2B5EF4-FFF2-40B4-BE49-F238E27FC236}">
                <a16:creationId xmlns:a16="http://schemas.microsoft.com/office/drawing/2014/main" id="{3EDEF3EA-E45B-43DA-A37D-BD97DFD44CE5}"/>
              </a:ext>
            </a:extLst>
          </p:cNvPr>
          <p:cNvSpPr txBox="1"/>
          <p:nvPr/>
        </p:nvSpPr>
        <p:spPr>
          <a:xfrm>
            <a:off x="8592079" y="2705483"/>
            <a:ext cx="1394314" cy="457200"/>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bg1"/>
                </a:solidFill>
                <a:effectLst/>
                <a:uLnTx/>
                <a:uFillTx/>
                <a:cs typeface="+mn-ea"/>
                <a:sym typeface="+mn-lt"/>
              </a:rPr>
              <a:t>添加标题</a:t>
            </a:r>
          </a:p>
        </p:txBody>
      </p:sp>
      <p:sp>
        <p:nvSpPr>
          <p:cNvPr id="14" name="文本框 13">
            <a:extLst>
              <a:ext uri="{FF2B5EF4-FFF2-40B4-BE49-F238E27FC236}">
                <a16:creationId xmlns:a16="http://schemas.microsoft.com/office/drawing/2014/main" id="{7B069465-881A-45EF-9983-B2C290FF2093}"/>
              </a:ext>
            </a:extLst>
          </p:cNvPr>
          <p:cNvSpPr txBox="1"/>
          <p:nvPr/>
        </p:nvSpPr>
        <p:spPr>
          <a:xfrm>
            <a:off x="10461199" y="2705483"/>
            <a:ext cx="1394314" cy="457200"/>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bg1"/>
                </a:solidFill>
                <a:effectLst/>
                <a:uLnTx/>
                <a:uFillTx/>
                <a:cs typeface="+mn-ea"/>
                <a:sym typeface="+mn-lt"/>
              </a:rPr>
              <a:t>添加标题</a:t>
            </a:r>
          </a:p>
        </p:txBody>
      </p:sp>
      <p:sp>
        <p:nvSpPr>
          <p:cNvPr id="15" name="文本框 14">
            <a:extLst>
              <a:ext uri="{FF2B5EF4-FFF2-40B4-BE49-F238E27FC236}">
                <a16:creationId xmlns:a16="http://schemas.microsoft.com/office/drawing/2014/main" id="{440D7559-D50B-4435-8CDC-5AED1594330D}"/>
              </a:ext>
            </a:extLst>
          </p:cNvPr>
          <p:cNvSpPr txBox="1"/>
          <p:nvPr/>
        </p:nvSpPr>
        <p:spPr>
          <a:xfrm>
            <a:off x="6287334" y="4537585"/>
            <a:ext cx="1394314" cy="457200"/>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bg1"/>
                </a:solidFill>
                <a:effectLst/>
                <a:uLnTx/>
                <a:uFillTx/>
                <a:cs typeface="+mn-ea"/>
                <a:sym typeface="+mn-lt"/>
              </a:rPr>
              <a:t>添加标题</a:t>
            </a:r>
          </a:p>
        </p:txBody>
      </p:sp>
      <p:sp>
        <p:nvSpPr>
          <p:cNvPr id="16" name="文本框 15">
            <a:extLst>
              <a:ext uri="{FF2B5EF4-FFF2-40B4-BE49-F238E27FC236}">
                <a16:creationId xmlns:a16="http://schemas.microsoft.com/office/drawing/2014/main" id="{587F0DD2-39B4-4F33-9201-B2532E8BA568}"/>
              </a:ext>
            </a:extLst>
          </p:cNvPr>
          <p:cNvSpPr txBox="1"/>
          <p:nvPr/>
        </p:nvSpPr>
        <p:spPr>
          <a:xfrm>
            <a:off x="8230129" y="4537585"/>
            <a:ext cx="1394314" cy="457200"/>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bg1"/>
                </a:solidFill>
                <a:effectLst/>
                <a:uLnTx/>
                <a:uFillTx/>
                <a:cs typeface="+mn-ea"/>
                <a:sym typeface="+mn-lt"/>
              </a:rPr>
              <a:t>添加标题</a:t>
            </a:r>
          </a:p>
        </p:txBody>
      </p:sp>
      <p:sp>
        <p:nvSpPr>
          <p:cNvPr id="17" name="文本框 16">
            <a:extLst>
              <a:ext uri="{FF2B5EF4-FFF2-40B4-BE49-F238E27FC236}">
                <a16:creationId xmlns:a16="http://schemas.microsoft.com/office/drawing/2014/main" id="{2E55D7CF-5DD2-4F72-9667-784526F44E9B}"/>
              </a:ext>
            </a:extLst>
          </p:cNvPr>
          <p:cNvSpPr txBox="1"/>
          <p:nvPr/>
        </p:nvSpPr>
        <p:spPr>
          <a:xfrm>
            <a:off x="10003999" y="4537585"/>
            <a:ext cx="1394314" cy="457200"/>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bg1"/>
                </a:solidFill>
                <a:effectLst/>
                <a:uLnTx/>
                <a:uFillTx/>
                <a:cs typeface="+mn-ea"/>
                <a:sym typeface="+mn-lt"/>
              </a:rPr>
              <a:t>添加标题</a:t>
            </a:r>
          </a:p>
        </p:txBody>
      </p:sp>
      <p:sp>
        <p:nvSpPr>
          <p:cNvPr id="18" name="文本框 17">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02 添加标题</a:t>
            </a:r>
          </a:p>
        </p:txBody>
      </p:sp>
    </p:spTree>
    <p:extLst>
      <p:ext uri="{BB962C8B-B14F-4D97-AF65-F5344CB8AC3E}">
        <p14:creationId val="251414859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6"/>
                                        </p:tgtEl>
                                        <p:attrNameLst>
                                          <p:attrName>style.visibility</p:attrName>
                                        </p:attrNameLst>
                                      </p:cBhvr>
                                      <p:to>
                                        <p:strVal val="visible"/>
                                      </p:to>
                                    </p:set>
                                    <p:animScale>
                                      <p:cBhvr>
                                        <p:cTn decel="50000" dur="1000" fill="hold" id="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6"/>
                                        </p:tgtEl>
                                        <p:attrNameLst>
                                          <p:attrName>ppt_x</p:attrName>
                                          <p:attrName>ppt_y</p:attrName>
                                        </p:attrNameLst>
                                      </p:cBhvr>
                                    </p:animMotion>
                                    <p:animEffect filter="fade" transition="in">
                                      <p:cBhvr>
                                        <p:cTn dur="1000" id="9"/>
                                        <p:tgtEl>
                                          <p:spTgt spid="6"/>
                                        </p:tgtEl>
                                      </p:cBhvr>
                                    </p:animEffect>
                                  </p:childTnLst>
                                </p:cTn>
                              </p:par>
                              <p:par>
                                <p:cTn fill="hold" grpId="0" id="10" nodeType="withEffect" presetClass="entr" presetID="52" presetSubtype="0">
                                  <p:stCondLst>
                                    <p:cond delay="0"/>
                                  </p:stCondLst>
                                  <p:childTnLst>
                                    <p:set>
                                      <p:cBhvr>
                                        <p:cTn dur="1" fill="hold" id="11">
                                          <p:stCondLst>
                                            <p:cond delay="0"/>
                                          </p:stCondLst>
                                        </p:cTn>
                                        <p:tgtEl>
                                          <p:spTgt spid="7"/>
                                        </p:tgtEl>
                                        <p:attrNameLst>
                                          <p:attrName>style.visibility</p:attrName>
                                        </p:attrNameLst>
                                      </p:cBhvr>
                                      <p:to>
                                        <p:strVal val="visible"/>
                                      </p:to>
                                    </p:set>
                                    <p:animScale>
                                      <p:cBhvr>
                                        <p:cTn decel="50000" dur="1000" fill="hold" id="12">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7"/>
                                        </p:tgtEl>
                                        <p:attrNameLst>
                                          <p:attrName>ppt_x</p:attrName>
                                          <p:attrName>ppt_y</p:attrName>
                                        </p:attrNameLst>
                                      </p:cBhvr>
                                    </p:animMotion>
                                    <p:animEffect filter="fade" transition="in">
                                      <p:cBhvr>
                                        <p:cTn dur="1000" id="14"/>
                                        <p:tgtEl>
                                          <p:spTgt spid="7"/>
                                        </p:tgtEl>
                                      </p:cBhvr>
                                    </p:animEffect>
                                  </p:childTnLst>
                                </p:cTn>
                              </p:par>
                              <p:par>
                                <p:cTn fill="hold" id="15" nodeType="withEffect" presetClass="entr" presetID="52" presetSubtype="0">
                                  <p:stCondLst>
                                    <p:cond delay="0"/>
                                  </p:stCondLst>
                                  <p:childTnLst>
                                    <p:set>
                                      <p:cBhvr>
                                        <p:cTn dur="1" fill="hold" id="16">
                                          <p:stCondLst>
                                            <p:cond delay="0"/>
                                          </p:stCondLst>
                                        </p:cTn>
                                        <p:tgtEl>
                                          <p:spTgt spid="8"/>
                                        </p:tgtEl>
                                        <p:attrNameLst>
                                          <p:attrName>style.visibility</p:attrName>
                                        </p:attrNameLst>
                                      </p:cBhvr>
                                      <p:to>
                                        <p:strVal val="visible"/>
                                      </p:to>
                                    </p:set>
                                    <p:animScale>
                                      <p:cBhvr>
                                        <p:cTn decel="50000" dur="1000" fill="hold" id="17">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8"/>
                                        </p:tgtEl>
                                        <p:attrNameLst>
                                          <p:attrName>ppt_x</p:attrName>
                                          <p:attrName>ppt_y</p:attrName>
                                        </p:attrNameLst>
                                      </p:cBhvr>
                                    </p:animMotion>
                                    <p:animEffect filter="fade" transition="in">
                                      <p:cBhvr>
                                        <p:cTn dur="1000" id="19"/>
                                        <p:tgtEl>
                                          <p:spTgt spid="8"/>
                                        </p:tgtEl>
                                      </p:cBhvr>
                                    </p:animEffect>
                                  </p:childTnLst>
                                </p:cTn>
                              </p:par>
                              <p:par>
                                <p:cTn fill="hold" id="20" nodeType="withEffect" presetClass="entr" presetID="52" presetSubtype="0">
                                  <p:stCondLst>
                                    <p:cond delay="0"/>
                                  </p:stCondLst>
                                  <p:childTnLst>
                                    <p:set>
                                      <p:cBhvr>
                                        <p:cTn dur="1" fill="hold" id="21">
                                          <p:stCondLst>
                                            <p:cond delay="0"/>
                                          </p:stCondLst>
                                        </p:cTn>
                                        <p:tgtEl>
                                          <p:spTgt spid="9"/>
                                        </p:tgtEl>
                                        <p:attrNameLst>
                                          <p:attrName>style.visibility</p:attrName>
                                        </p:attrNameLst>
                                      </p:cBhvr>
                                      <p:to>
                                        <p:strVal val="visible"/>
                                      </p:to>
                                    </p:set>
                                    <p:animScale>
                                      <p:cBhvr>
                                        <p:cTn decel="50000" dur="1000" fill="hold" id="22">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9"/>
                                        </p:tgtEl>
                                        <p:attrNameLst>
                                          <p:attrName>ppt_x</p:attrName>
                                          <p:attrName>ppt_y</p:attrName>
                                        </p:attrNameLst>
                                      </p:cBhvr>
                                    </p:animMotion>
                                    <p:animEffect filter="fade" transition="in">
                                      <p:cBhvr>
                                        <p:cTn dur="1000" id="24"/>
                                        <p:tgtEl>
                                          <p:spTgt spid="9"/>
                                        </p:tgtEl>
                                      </p:cBhvr>
                                    </p:animEffect>
                                  </p:childTnLst>
                                </p:cTn>
                              </p:par>
                              <p:par>
                                <p:cTn fill="hold" id="25" nodeType="withEffect" presetClass="entr" presetID="52" presetSubtype="0">
                                  <p:stCondLst>
                                    <p:cond delay="0"/>
                                  </p:stCondLst>
                                  <p:childTnLst>
                                    <p:set>
                                      <p:cBhvr>
                                        <p:cTn dur="1" fill="hold" id="26">
                                          <p:stCondLst>
                                            <p:cond delay="0"/>
                                          </p:stCondLst>
                                        </p:cTn>
                                        <p:tgtEl>
                                          <p:spTgt spid="10"/>
                                        </p:tgtEl>
                                        <p:attrNameLst>
                                          <p:attrName>style.visibility</p:attrName>
                                        </p:attrNameLst>
                                      </p:cBhvr>
                                      <p:to>
                                        <p:strVal val="visible"/>
                                      </p:to>
                                    </p:set>
                                    <p:animScale>
                                      <p:cBhvr>
                                        <p:cTn decel="50000" dur="1000" fill="hold" id="27">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10"/>
                                        </p:tgtEl>
                                        <p:attrNameLst>
                                          <p:attrName>ppt_x</p:attrName>
                                          <p:attrName>ppt_y</p:attrName>
                                        </p:attrNameLst>
                                      </p:cBhvr>
                                    </p:animMotion>
                                    <p:animEffect filter="fade" transition="in">
                                      <p:cBhvr>
                                        <p:cTn dur="1000" id="29"/>
                                        <p:tgtEl>
                                          <p:spTgt spid="10"/>
                                        </p:tgtEl>
                                      </p:cBhvr>
                                    </p:animEffect>
                                  </p:childTnLst>
                                </p:cTn>
                              </p:par>
                              <p:par>
                                <p:cTn fill="hold" id="30" nodeType="withEffect" presetClass="entr" presetID="52" presetSubtype="0">
                                  <p:stCondLst>
                                    <p:cond delay="0"/>
                                  </p:stCondLst>
                                  <p:childTnLst>
                                    <p:set>
                                      <p:cBhvr>
                                        <p:cTn dur="1" fill="hold" id="31">
                                          <p:stCondLst>
                                            <p:cond delay="0"/>
                                          </p:stCondLst>
                                        </p:cTn>
                                        <p:tgtEl>
                                          <p:spTgt spid="11"/>
                                        </p:tgtEl>
                                        <p:attrNameLst>
                                          <p:attrName>style.visibility</p:attrName>
                                        </p:attrNameLst>
                                      </p:cBhvr>
                                      <p:to>
                                        <p:strVal val="visible"/>
                                      </p:to>
                                    </p:set>
                                    <p:animScale>
                                      <p:cBhvr>
                                        <p:cTn decel="50000" dur="1000" fill="hold" id="32">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11"/>
                                        </p:tgtEl>
                                        <p:attrNameLst>
                                          <p:attrName>ppt_x</p:attrName>
                                          <p:attrName>ppt_y</p:attrName>
                                        </p:attrNameLst>
                                      </p:cBhvr>
                                    </p:animMotion>
                                    <p:animEffect filter="fade" transition="in">
                                      <p:cBhvr>
                                        <p:cTn dur="1000" id="34"/>
                                        <p:tgtEl>
                                          <p:spTgt spid="11"/>
                                        </p:tgtEl>
                                      </p:cBhvr>
                                    </p:animEffect>
                                  </p:childTnLst>
                                </p:cTn>
                              </p:par>
                              <p:par>
                                <p:cTn fill="hold" grpId="0" id="35" nodeType="withEffect" presetClass="entr" presetID="52" presetSubtype="0">
                                  <p:stCondLst>
                                    <p:cond delay="0"/>
                                  </p:stCondLst>
                                  <p:childTnLst>
                                    <p:set>
                                      <p:cBhvr>
                                        <p:cTn dur="1" fill="hold" id="36">
                                          <p:stCondLst>
                                            <p:cond delay="0"/>
                                          </p:stCondLst>
                                        </p:cTn>
                                        <p:tgtEl>
                                          <p:spTgt spid="12"/>
                                        </p:tgtEl>
                                        <p:attrNameLst>
                                          <p:attrName>style.visibility</p:attrName>
                                        </p:attrNameLst>
                                      </p:cBhvr>
                                      <p:to>
                                        <p:strVal val="visible"/>
                                      </p:to>
                                    </p:set>
                                    <p:animScale>
                                      <p:cBhvr>
                                        <p:cTn decel="50000" dur="1000" fill="hold" id="37">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12"/>
                                        </p:tgtEl>
                                        <p:attrNameLst>
                                          <p:attrName>ppt_x</p:attrName>
                                          <p:attrName>ppt_y</p:attrName>
                                        </p:attrNameLst>
                                      </p:cBhvr>
                                    </p:animMotion>
                                    <p:animEffect filter="fade" transition="in">
                                      <p:cBhvr>
                                        <p:cTn dur="1000" id="39"/>
                                        <p:tgtEl>
                                          <p:spTgt spid="12"/>
                                        </p:tgtEl>
                                      </p:cBhvr>
                                    </p:animEffect>
                                  </p:childTnLst>
                                </p:cTn>
                              </p:par>
                              <p:par>
                                <p:cTn fill="hold" grpId="0" id="40" nodeType="withEffect" presetClass="entr" presetID="52" presetSubtype="0">
                                  <p:stCondLst>
                                    <p:cond delay="0"/>
                                  </p:stCondLst>
                                  <p:childTnLst>
                                    <p:set>
                                      <p:cBhvr>
                                        <p:cTn dur="1" fill="hold" id="41">
                                          <p:stCondLst>
                                            <p:cond delay="0"/>
                                          </p:stCondLst>
                                        </p:cTn>
                                        <p:tgtEl>
                                          <p:spTgt spid="13"/>
                                        </p:tgtEl>
                                        <p:attrNameLst>
                                          <p:attrName>style.visibility</p:attrName>
                                        </p:attrNameLst>
                                      </p:cBhvr>
                                      <p:to>
                                        <p:strVal val="visible"/>
                                      </p:to>
                                    </p:set>
                                    <p:animScale>
                                      <p:cBhvr>
                                        <p:cTn decel="50000" dur="1000" fill="hold" id="42">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3">
                                          <p:stCondLst>
                                            <p:cond delay="0"/>
                                          </p:stCondLst>
                                        </p:cTn>
                                        <p:tgtEl>
                                          <p:spTgt spid="13"/>
                                        </p:tgtEl>
                                        <p:attrNameLst>
                                          <p:attrName>ppt_x</p:attrName>
                                          <p:attrName>ppt_y</p:attrName>
                                        </p:attrNameLst>
                                      </p:cBhvr>
                                    </p:animMotion>
                                    <p:animEffect filter="fade" transition="in">
                                      <p:cBhvr>
                                        <p:cTn dur="1000" id="44"/>
                                        <p:tgtEl>
                                          <p:spTgt spid="13"/>
                                        </p:tgtEl>
                                      </p:cBhvr>
                                    </p:animEffect>
                                  </p:childTnLst>
                                </p:cTn>
                              </p:par>
                              <p:par>
                                <p:cTn fill="hold" grpId="0" id="45" nodeType="withEffect" presetClass="entr" presetID="52" presetSubtype="0">
                                  <p:stCondLst>
                                    <p:cond delay="0"/>
                                  </p:stCondLst>
                                  <p:childTnLst>
                                    <p:set>
                                      <p:cBhvr>
                                        <p:cTn dur="1" fill="hold" id="46">
                                          <p:stCondLst>
                                            <p:cond delay="0"/>
                                          </p:stCondLst>
                                        </p:cTn>
                                        <p:tgtEl>
                                          <p:spTgt spid="15"/>
                                        </p:tgtEl>
                                        <p:attrNameLst>
                                          <p:attrName>style.visibility</p:attrName>
                                        </p:attrNameLst>
                                      </p:cBhvr>
                                      <p:to>
                                        <p:strVal val="visible"/>
                                      </p:to>
                                    </p:set>
                                    <p:animScale>
                                      <p:cBhvr>
                                        <p:cTn decel="50000" dur="1000" fill="hold" id="47">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8">
                                          <p:stCondLst>
                                            <p:cond delay="0"/>
                                          </p:stCondLst>
                                        </p:cTn>
                                        <p:tgtEl>
                                          <p:spTgt spid="15"/>
                                        </p:tgtEl>
                                        <p:attrNameLst>
                                          <p:attrName>ppt_x</p:attrName>
                                          <p:attrName>ppt_y</p:attrName>
                                        </p:attrNameLst>
                                      </p:cBhvr>
                                    </p:animMotion>
                                    <p:animEffect filter="fade" transition="in">
                                      <p:cBhvr>
                                        <p:cTn dur="1000" id="49"/>
                                        <p:tgtEl>
                                          <p:spTgt spid="15"/>
                                        </p:tgtEl>
                                      </p:cBhvr>
                                    </p:animEffect>
                                  </p:childTnLst>
                                </p:cTn>
                              </p:par>
                              <p:par>
                                <p:cTn fill="hold" grpId="0" id="50" nodeType="withEffect" presetClass="entr" presetID="52" presetSubtype="0">
                                  <p:stCondLst>
                                    <p:cond delay="0"/>
                                  </p:stCondLst>
                                  <p:childTnLst>
                                    <p:set>
                                      <p:cBhvr>
                                        <p:cTn dur="1" fill="hold" id="51">
                                          <p:stCondLst>
                                            <p:cond delay="0"/>
                                          </p:stCondLst>
                                        </p:cTn>
                                        <p:tgtEl>
                                          <p:spTgt spid="16"/>
                                        </p:tgtEl>
                                        <p:attrNameLst>
                                          <p:attrName>style.visibility</p:attrName>
                                        </p:attrNameLst>
                                      </p:cBhvr>
                                      <p:to>
                                        <p:strVal val="visible"/>
                                      </p:to>
                                    </p:set>
                                    <p:animScale>
                                      <p:cBhvr>
                                        <p:cTn decel="50000" dur="1000" fill="hold" id="52">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3">
                                          <p:stCondLst>
                                            <p:cond delay="0"/>
                                          </p:stCondLst>
                                        </p:cTn>
                                        <p:tgtEl>
                                          <p:spTgt spid="16"/>
                                        </p:tgtEl>
                                        <p:attrNameLst>
                                          <p:attrName>ppt_x</p:attrName>
                                          <p:attrName>ppt_y</p:attrName>
                                        </p:attrNameLst>
                                      </p:cBhvr>
                                    </p:animMotion>
                                    <p:animEffect filter="fade" transition="in">
                                      <p:cBhvr>
                                        <p:cTn dur="1000" id="54"/>
                                        <p:tgtEl>
                                          <p:spTgt spid="16"/>
                                        </p:tgtEl>
                                      </p:cBhvr>
                                    </p:animEffect>
                                  </p:childTnLst>
                                </p:cTn>
                              </p:par>
                              <p:par>
                                <p:cTn fill="hold" grpId="0" id="55" nodeType="withEffect" presetClass="entr" presetID="52" presetSubtype="0">
                                  <p:stCondLst>
                                    <p:cond delay="0"/>
                                  </p:stCondLst>
                                  <p:childTnLst>
                                    <p:set>
                                      <p:cBhvr>
                                        <p:cTn dur="1" fill="hold" id="56">
                                          <p:stCondLst>
                                            <p:cond delay="0"/>
                                          </p:stCondLst>
                                        </p:cTn>
                                        <p:tgtEl>
                                          <p:spTgt spid="14"/>
                                        </p:tgtEl>
                                        <p:attrNameLst>
                                          <p:attrName>style.visibility</p:attrName>
                                        </p:attrNameLst>
                                      </p:cBhvr>
                                      <p:to>
                                        <p:strVal val="visible"/>
                                      </p:to>
                                    </p:set>
                                    <p:animScale>
                                      <p:cBhvr>
                                        <p:cTn decel="50000" dur="1000" fill="hold" id="57">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8">
                                          <p:stCondLst>
                                            <p:cond delay="0"/>
                                          </p:stCondLst>
                                        </p:cTn>
                                        <p:tgtEl>
                                          <p:spTgt spid="14"/>
                                        </p:tgtEl>
                                        <p:attrNameLst>
                                          <p:attrName>ppt_x</p:attrName>
                                          <p:attrName>ppt_y</p:attrName>
                                        </p:attrNameLst>
                                      </p:cBhvr>
                                    </p:animMotion>
                                    <p:animEffect filter="fade" transition="in">
                                      <p:cBhvr>
                                        <p:cTn dur="1000" id="59"/>
                                        <p:tgtEl>
                                          <p:spTgt spid="14"/>
                                        </p:tgtEl>
                                      </p:cBhvr>
                                    </p:animEffect>
                                  </p:childTnLst>
                                </p:cTn>
                              </p:par>
                              <p:par>
                                <p:cTn fill="hold" grpId="0" id="60" nodeType="withEffect" presetClass="entr" presetID="52" presetSubtype="0">
                                  <p:stCondLst>
                                    <p:cond delay="0"/>
                                  </p:stCondLst>
                                  <p:childTnLst>
                                    <p:set>
                                      <p:cBhvr>
                                        <p:cTn dur="1" fill="hold" id="61">
                                          <p:stCondLst>
                                            <p:cond delay="0"/>
                                          </p:stCondLst>
                                        </p:cTn>
                                        <p:tgtEl>
                                          <p:spTgt spid="17"/>
                                        </p:tgtEl>
                                        <p:attrNameLst>
                                          <p:attrName>style.visibility</p:attrName>
                                        </p:attrNameLst>
                                      </p:cBhvr>
                                      <p:to>
                                        <p:strVal val="visible"/>
                                      </p:to>
                                    </p:set>
                                    <p:animScale>
                                      <p:cBhvr>
                                        <p:cTn decel="50000" dur="1000" fill="hold" id="62">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3">
                                          <p:stCondLst>
                                            <p:cond delay="0"/>
                                          </p:stCondLst>
                                        </p:cTn>
                                        <p:tgtEl>
                                          <p:spTgt spid="17"/>
                                        </p:tgtEl>
                                        <p:attrNameLst>
                                          <p:attrName>ppt_x</p:attrName>
                                          <p:attrName>ppt_y</p:attrName>
                                        </p:attrNameLst>
                                      </p:cBhvr>
                                    </p:animMotion>
                                    <p:animEffect filter="fade" transition="in">
                                      <p:cBhvr>
                                        <p:cTn dur="1000" id="64"/>
                                        <p:tgtEl>
                                          <p:spTgt spid="17"/>
                                        </p:tgtEl>
                                      </p:cBhvr>
                                    </p:animEffect>
                                  </p:childTnLst>
                                </p:cTn>
                              </p:par>
                            </p:childTnLst>
                          </p:cTn>
                        </p:par>
                        <p:par>
                          <p:cTn fill="hold" id="65" nodeType="afterGroup">
                            <p:stCondLst>
                              <p:cond delay="1000"/>
                            </p:stCondLst>
                            <p:childTnLst>
                              <p:par>
                                <p:cTn fill="hold" grpId="0" id="66" nodeType="afterEffect" presetClass="entr" presetID="2" presetSubtype="8">
                                  <p:stCondLst>
                                    <p:cond delay="0"/>
                                  </p:stCondLst>
                                  <p:childTnLst>
                                    <p:set>
                                      <p:cBhvr>
                                        <p:cTn dur="1" fill="hold" id="67">
                                          <p:stCondLst>
                                            <p:cond delay="0"/>
                                          </p:stCondLst>
                                        </p:cTn>
                                        <p:tgtEl>
                                          <p:spTgt spid="3"/>
                                        </p:tgtEl>
                                        <p:attrNameLst>
                                          <p:attrName>style.visibility</p:attrName>
                                        </p:attrNameLst>
                                      </p:cBhvr>
                                      <p:to>
                                        <p:strVal val="visible"/>
                                      </p:to>
                                    </p:set>
                                    <p:anim calcmode="lin" valueType="num">
                                      <p:cBhvr additive="base">
                                        <p:cTn dur="500" fill="hold" id="68"/>
                                        <p:tgtEl>
                                          <p:spTgt spid="3"/>
                                        </p:tgtEl>
                                        <p:attrNameLst>
                                          <p:attrName>ppt_x</p:attrName>
                                        </p:attrNameLst>
                                      </p:cBhvr>
                                      <p:tavLst>
                                        <p:tav tm="0">
                                          <p:val>
                                            <p:strVal val="0-#ppt_w/2"/>
                                          </p:val>
                                        </p:tav>
                                        <p:tav tm="100000">
                                          <p:val>
                                            <p:strVal val="#ppt_x"/>
                                          </p:val>
                                        </p:tav>
                                      </p:tavLst>
                                    </p:anim>
                                    <p:anim calcmode="lin" valueType="num">
                                      <p:cBhvr additive="base">
                                        <p:cTn dur="500" fill="hold" id="69"/>
                                        <p:tgtEl>
                                          <p:spTgt spid="3"/>
                                        </p:tgtEl>
                                        <p:attrNameLst>
                                          <p:attrName>ppt_y</p:attrName>
                                        </p:attrNameLst>
                                      </p:cBhvr>
                                      <p:tavLst>
                                        <p:tav tm="0">
                                          <p:val>
                                            <p:strVal val="#ppt_y"/>
                                          </p:val>
                                        </p:tav>
                                        <p:tav tm="100000">
                                          <p:val>
                                            <p:strVal val="#ppt_y"/>
                                          </p:val>
                                        </p:tav>
                                      </p:tavLst>
                                    </p:anim>
                                  </p:childTnLst>
                                </p:cTn>
                              </p:par>
                              <p:par>
                                <p:cTn fill="hold" id="70" nodeType="withEffect" presetClass="entr" presetID="2" presetSubtype="8">
                                  <p:stCondLst>
                                    <p:cond delay="0"/>
                                  </p:stCondLst>
                                  <p:childTnLst>
                                    <p:set>
                                      <p:cBhvr>
                                        <p:cTn dur="1" fill="hold" id="71">
                                          <p:stCondLst>
                                            <p:cond delay="0"/>
                                          </p:stCondLst>
                                        </p:cTn>
                                        <p:tgtEl>
                                          <p:spTgt spid="5"/>
                                        </p:tgtEl>
                                        <p:attrNameLst>
                                          <p:attrName>style.visibility</p:attrName>
                                        </p:attrNameLst>
                                      </p:cBhvr>
                                      <p:to>
                                        <p:strVal val="visible"/>
                                      </p:to>
                                    </p:set>
                                    <p:anim calcmode="lin" valueType="num">
                                      <p:cBhvr additive="base">
                                        <p:cTn dur="500" fill="hold" id="72"/>
                                        <p:tgtEl>
                                          <p:spTgt spid="5"/>
                                        </p:tgtEl>
                                        <p:attrNameLst>
                                          <p:attrName>ppt_x</p:attrName>
                                        </p:attrNameLst>
                                      </p:cBhvr>
                                      <p:tavLst>
                                        <p:tav tm="0">
                                          <p:val>
                                            <p:strVal val="0-#ppt_w/2"/>
                                          </p:val>
                                        </p:tav>
                                        <p:tav tm="100000">
                                          <p:val>
                                            <p:strVal val="#ppt_x"/>
                                          </p:val>
                                        </p:tav>
                                      </p:tavLst>
                                    </p:anim>
                                    <p:anim calcmode="lin" valueType="num">
                                      <p:cBhvr additive="base">
                                        <p:cTn dur="500" fill="hold" id="7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74" nodeType="clickPar">
                      <p:stCondLst>
                        <p:cond delay="indefinite"/>
                        <p:cond delay="0" evt="onBegin">
                          <p:tn val="73"/>
                        </p:cond>
                      </p:stCondLst>
                      <p:childTnLst>
                        <p:par>
                          <p:cTn fill="hold" id="75" nodeType="afterGroup">
                            <p:stCondLst>
                              <p:cond delay="0"/>
                            </p:stCondLst>
                            <p:childTnLst>
                              <p:par>
                                <p:cTn fill="hold" id="76" nodeType="clickEffect" presetClass="entr" presetID="2" presetSubtype="4">
                                  <p:stCondLst>
                                    <p:cond delay="0"/>
                                  </p:stCondLst>
                                  <p:childTnLst>
                                    <p:set>
                                      <p:cBhvr>
                                        <p:cTn dur="1" fill="hold" id="77">
                                          <p:stCondLst>
                                            <p:cond delay="0"/>
                                          </p:stCondLst>
                                        </p:cTn>
                                        <p:tgtEl>
                                          <p:spTgt spid="4">
                                            <p:txEl>
                                              <p:pRg end="0" st="0"/>
                                            </p:txEl>
                                          </p:spTgt>
                                        </p:tgtEl>
                                        <p:attrNameLst>
                                          <p:attrName>style.visibility</p:attrName>
                                        </p:attrNameLst>
                                      </p:cBhvr>
                                      <p:to>
                                        <p:strVal val="visible"/>
                                      </p:to>
                                    </p:set>
                                    <p:anim calcmode="lin" valueType="num">
                                      <p:cBhvr additive="base">
                                        <p:cTn dur="500" fill="hold" id="78"/>
                                        <p:tgtEl>
                                          <p:spTgt spid="4">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79"/>
                                        <p:tgtEl>
                                          <p:spTgt spid="4">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id="82" nodeType="clickEffect" presetClass="entr" presetID="2" presetSubtype="4">
                                  <p:stCondLst>
                                    <p:cond delay="0"/>
                                  </p:stCondLst>
                                  <p:childTnLst>
                                    <p:set>
                                      <p:cBhvr>
                                        <p:cTn dur="1" fill="hold" id="83">
                                          <p:stCondLst>
                                            <p:cond delay="0"/>
                                          </p:stCondLst>
                                        </p:cTn>
                                        <p:tgtEl>
                                          <p:spTgt spid="4">
                                            <p:txEl>
                                              <p:pRg end="2" st="2"/>
                                            </p:txEl>
                                          </p:spTgt>
                                        </p:tgtEl>
                                        <p:attrNameLst>
                                          <p:attrName>style.visibility</p:attrName>
                                        </p:attrNameLst>
                                      </p:cBhvr>
                                      <p:to>
                                        <p:strVal val="visible"/>
                                      </p:to>
                                    </p:set>
                                    <p:anim calcmode="lin" valueType="num">
                                      <p:cBhvr additive="base">
                                        <p:cTn dur="500" fill="hold" id="84"/>
                                        <p:tgtEl>
                                          <p:spTgt spid="4">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85"/>
                                        <p:tgtEl>
                                          <p:spTgt spid="4">
                                            <p:txEl>
                                              <p:pRg end="2" st="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12"/>
      <p:bldP grpId="0" spid="13"/>
      <p:bldP grpId="0" spid="14"/>
      <p:bldP grpId="0" spid="15"/>
      <p:bldP grpId="0" spid="16"/>
      <p:bldP grpId="0" spid="1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4" name="图片 23"/>
          <p:cNvPicPr>
            <a:picLocks noChangeAspect="1"/>
          </p:cNvPicPr>
          <p:nvPr/>
        </p:nvPicPr>
        <p:blipFill>
          <a:blip r:embed="rId3">
            <a:extLst>
              <a:ext uri="{28A0092B-C50C-407E-A947-70E740481C1C}">
                <a14:useLocalDpi/>
              </a:ext>
            </a:extLst>
          </a:blip>
          <a:stretch>
            <a:fillRect/>
          </a:stretch>
        </p:blipFill>
        <p:spPr>
          <a:xfrm rot="16200000">
            <a:off x="2667323" y="-2667324"/>
            <a:ext cx="6857355" cy="12192002"/>
          </a:xfrm>
          <a:prstGeom prst="rect">
            <a:avLst/>
          </a:prstGeom>
        </p:spPr>
      </p:pic>
      <p:grpSp>
        <p:nvGrpSpPr>
          <p:cNvPr id="25" name="组合 24">
            <a:extLst>
              <a:ext uri="{FF2B5EF4-FFF2-40B4-BE49-F238E27FC236}">
                <a16:creationId xmlns:a16="http://schemas.microsoft.com/office/drawing/2014/main" id="{2E60D19C-18FF-439C-8574-DBB5357D0796}"/>
              </a:ext>
            </a:extLst>
          </p:cNvPr>
          <p:cNvGrpSpPr/>
          <p:nvPr/>
        </p:nvGrpSpPr>
        <p:grpSpPr>
          <a:xfrm>
            <a:off x="7480299" y="2655886"/>
            <a:ext cx="4356554" cy="2274270"/>
            <a:chOff x="6356839" y="1722436"/>
            <a:chExt cx="4356554" cy="2274270"/>
          </a:xfrm>
        </p:grpSpPr>
        <p:sp>
          <p:nvSpPr>
            <p:cNvPr id="26" name="文本框 25">
              <a:extLst>
                <a:ext uri="{FF2B5EF4-FFF2-40B4-BE49-F238E27FC236}">
                  <a16:creationId xmlns:a16="http://schemas.microsoft.com/office/drawing/2014/main" id="{E5EA6B31-DC27-445E-AA06-7911F5AD4AC6}"/>
                </a:ext>
              </a:extLst>
            </p:cNvPr>
            <p:cNvSpPr txBox="1"/>
            <p:nvPr/>
          </p:nvSpPr>
          <p:spPr>
            <a:xfrm>
              <a:off x="6356840" y="2228670"/>
              <a:ext cx="3840480" cy="1188720"/>
            </a:xfrm>
            <a:prstGeom prst="rect">
              <a:avLst/>
            </a:prstGeom>
            <a:noFill/>
          </p:spPr>
          <p:txBody>
            <a:bodyPr rtlCol="0" wrap="non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7200" u="none">
                  <a:ln>
                    <a:noFill/>
                  </a:ln>
                  <a:solidFill>
                    <a:srgbClr val="794C28"/>
                  </a:solidFill>
                  <a:effectLst/>
                  <a:uLnTx/>
                  <a:uFillTx/>
                  <a:cs typeface="+mn-ea"/>
                  <a:sym typeface="+mn-lt"/>
                </a:rPr>
                <a:t>添加标题</a:t>
              </a:r>
            </a:p>
          </p:txBody>
        </p:sp>
        <p:sp>
          <p:nvSpPr>
            <p:cNvPr id="27" name="文本框 26">
              <a:extLst>
                <a:ext uri="{FF2B5EF4-FFF2-40B4-BE49-F238E27FC236}">
                  <a16:creationId xmlns:a16="http://schemas.microsoft.com/office/drawing/2014/main" id="{2A176284-B9CE-4BA8-B8C1-F8FFBF74E52D}"/>
                </a:ext>
              </a:extLst>
            </p:cNvPr>
            <p:cNvSpPr txBox="1"/>
            <p:nvPr/>
          </p:nvSpPr>
          <p:spPr>
            <a:xfrm>
              <a:off x="6480665" y="1722436"/>
              <a:ext cx="2815736" cy="57912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00" u="none">
                  <a:ln>
                    <a:noFill/>
                  </a:ln>
                  <a:solidFill>
                    <a:srgbClr val="794C28"/>
                  </a:solidFill>
                  <a:effectLst/>
                  <a:uLnTx/>
                  <a:uFillTx/>
                  <a:cs typeface="+mn-ea"/>
                  <a:sym typeface="+mn-lt"/>
                </a:rPr>
                <a:t>PART THREE</a:t>
              </a:r>
            </a:p>
          </p:txBody>
        </p:sp>
        <p:sp>
          <p:nvSpPr>
            <p:cNvPr id="28" name="文本框 27">
              <a:extLst>
                <a:ext uri="{FF2B5EF4-FFF2-40B4-BE49-F238E27FC236}">
                  <a16:creationId xmlns:a16="http://schemas.microsoft.com/office/drawing/2014/main" id="{4639BF35-EBFC-4DD7-A341-EF915BD3B8C6}"/>
                </a:ext>
              </a:extLst>
            </p:cNvPr>
            <p:cNvSpPr txBox="1"/>
            <p:nvPr/>
          </p:nvSpPr>
          <p:spPr>
            <a:xfrm>
              <a:off x="6480665" y="3411931"/>
              <a:ext cx="4232729" cy="57912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300" strike="noStrike" sz="1600" u="none">
                  <a:ln>
                    <a:noFill/>
                  </a:ln>
                  <a:solidFill>
                    <a:srgbClr val="794C28"/>
                  </a:solidFill>
                  <a:effectLst/>
                  <a:uLnTx/>
                  <a:uFillTx/>
                  <a:cs typeface="+mn-ea"/>
                  <a:sym typeface="+mn-lt"/>
                </a:rPr>
                <a:t>Double-click here to add your text message content</a:t>
              </a:r>
            </a:p>
          </p:txBody>
        </p:sp>
      </p:grpSp>
      <p:cxnSp>
        <p:nvCxnSpPr>
          <p:cNvPr id="50" name="直接连接符 49">
            <a:extLst>
              <a:ext uri="{FF2B5EF4-FFF2-40B4-BE49-F238E27FC236}">
                <a16:creationId xmlns:a16="http://schemas.microsoft.com/office/drawing/2014/main" id="{42329323-B061-4E90-B19E-076B96CC38C8}"/>
              </a:ext>
            </a:extLst>
          </p:cNvPr>
          <p:cNvCxnSpPr/>
          <p:nvPr/>
        </p:nvCxnSpPr>
        <p:spPr>
          <a:xfrm flipH="1">
            <a:off x="7480299" y="2857500"/>
            <a:ext cx="0" cy="2072656"/>
          </a:xfrm>
          <a:prstGeom prst="line">
            <a:avLst/>
          </a:prstGeom>
          <a:ln>
            <a:solidFill>
              <a:srgbClr val="794C28"/>
            </a:solidFill>
            <a:prstDash val="dash"/>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2D35B905-0C9A-4777-8BB0-10094587B3C8}"/>
              </a:ext>
            </a:extLst>
          </p:cNvPr>
          <p:cNvPicPr>
            <a:picLocks noChangeAspect="1"/>
          </p:cNvPicPr>
          <p:nvPr/>
        </p:nvPicPr>
        <p:blipFill>
          <a:blip r:embed="rId4">
            <a:extLst>
              <a:ext uri="{28A0092B-C50C-407E-A947-70E740481C1C}">
                <a14:useLocalDpi/>
              </a:ext>
            </a:extLst>
          </a:blip>
          <a:stretch>
            <a:fillRect/>
          </a:stretch>
        </p:blipFill>
        <p:spPr>
          <a:xfrm>
            <a:off x="-789140" y="0"/>
            <a:ext cx="7164888" cy="7138856"/>
          </a:xfrm>
          <a:prstGeom prst="rect">
            <a:avLst/>
          </a:prstGeom>
        </p:spPr>
      </p:pic>
    </p:spTree>
    <p:extLst>
      <p:ext uri="{BB962C8B-B14F-4D97-AF65-F5344CB8AC3E}">
        <p14:creationId val="383801909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9"/>
                                        </p:tgtEl>
                                        <p:attrNameLst>
                                          <p:attrName>style.visibility</p:attrName>
                                        </p:attrNameLst>
                                      </p:cBhvr>
                                      <p:to>
                                        <p:strVal val="visible"/>
                                      </p:to>
                                    </p:set>
                                    <p:animEffect filter="strips(downLeft)"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16" presetSubtype="26">
                                  <p:stCondLst>
                                    <p:cond delay="0"/>
                                  </p:stCondLst>
                                  <p:childTnLst>
                                    <p:set>
                                      <p:cBhvr>
                                        <p:cTn dur="1" fill="hold" id="10">
                                          <p:stCondLst>
                                            <p:cond delay="0"/>
                                          </p:stCondLst>
                                        </p:cTn>
                                        <p:tgtEl>
                                          <p:spTgt spid="50"/>
                                        </p:tgtEl>
                                        <p:attrNameLst>
                                          <p:attrName>style.visibility</p:attrName>
                                        </p:attrNameLst>
                                      </p:cBhvr>
                                      <p:to>
                                        <p:strVal val="visible"/>
                                      </p:to>
                                    </p:set>
                                    <p:animEffect filter="barn(inHorizontal)" transition="in">
                                      <p:cBhvr>
                                        <p:cTn dur="500" id="11"/>
                                        <p:tgtEl>
                                          <p:spTgt spid="50"/>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5"/>
                                        </p:tgtEl>
                                        <p:attrNameLst>
                                          <p:attrName>style.visibility</p:attrName>
                                        </p:attrNameLst>
                                      </p:cBhvr>
                                      <p:to>
                                        <p:strVal val="visible"/>
                                      </p:to>
                                    </p:set>
                                    <p:animEffect filter="wipe(left)" transition="in">
                                      <p:cBhvr>
                                        <p:cTn dur="500" id="1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09620A1D-8D40-48EF-8DBD-B95375DC239E}"/>
              </a:ext>
            </a:extLst>
          </p:cNvPr>
          <p:cNvGrpSpPr/>
          <p:nvPr/>
        </p:nvGrpSpPr>
        <p:grpSpPr>
          <a:xfrm>
            <a:off x="2655457" y="2246012"/>
            <a:ext cx="6963152" cy="1440000"/>
            <a:chOff x="2655457" y="2246012"/>
            <a:chExt cx="6963152" cy="1440000"/>
          </a:xfrm>
        </p:grpSpPr>
        <p:sp>
          <p:nvSpPr>
            <p:cNvPr id="3" name="Rectangle 58">
              <a:extLst>
                <a:ext uri="{FF2B5EF4-FFF2-40B4-BE49-F238E27FC236}">
                  <a16:creationId xmlns:a16="http://schemas.microsoft.com/office/drawing/2014/main" id="{E4C4C215-C06C-4B4C-AC4C-C536F557F01E}"/>
                </a:ext>
              </a:extLst>
            </p:cNvPr>
            <p:cNvSpPr>
              <a:spLocks noChangeArrowheads="1"/>
            </p:cNvSpPr>
            <p:nvPr/>
          </p:nvSpPr>
          <p:spPr bwMode="auto">
            <a:xfrm rot="2700000">
              <a:off x="3737952" y="2246012"/>
              <a:ext cx="1440000" cy="1440000"/>
            </a:xfrm>
            <a:prstGeom prst="rect">
              <a:avLst/>
            </a:prstGeom>
            <a:solidFill>
              <a:srgbClr val="794C28"/>
            </a:solidFill>
            <a:ln algn="ctr" cap="flat" cmpd="sng" w="25400">
              <a:noFill/>
              <a:prstDash val="solid"/>
            </a:ln>
            <a:effectLst>
              <a:outerShdw algn="r" blurRad="50800" dir="10800000" dist="38100" rotWithShape="0">
                <a:prstClr val="black">
                  <a:alpha val="40000"/>
                </a:prstClr>
              </a:outerShdw>
            </a:effectLst>
          </p:spPr>
          <p:txBody>
            <a:bodyPr anchor="ctr" rtlCol="0"/>
            <a:lstStyle/>
            <a:p>
              <a:pPr algn="ctr"/>
              <a:endParaRPr kern="0" lang="en-US" sz="1600">
                <a:solidFill>
                  <a:schemeClr val="bg1"/>
                </a:solidFill>
                <a:cs typeface="+mn-ea"/>
                <a:sym typeface="+mn-lt"/>
              </a:endParaRPr>
            </a:p>
          </p:txBody>
        </p:sp>
        <p:sp>
          <p:nvSpPr>
            <p:cNvPr id="4" name="Rectangle 58">
              <a:extLst>
                <a:ext uri="{FF2B5EF4-FFF2-40B4-BE49-F238E27FC236}">
                  <a16:creationId xmlns:a16="http://schemas.microsoft.com/office/drawing/2014/main" id="{C45F2CB6-70BB-48D8-B4DF-802148709D04}"/>
                </a:ext>
              </a:extLst>
            </p:cNvPr>
            <p:cNvSpPr>
              <a:spLocks noChangeArrowheads="1"/>
            </p:cNvSpPr>
            <p:nvPr/>
          </p:nvSpPr>
          <p:spPr bwMode="auto">
            <a:xfrm rot="2700000">
              <a:off x="5376000" y="2246012"/>
              <a:ext cx="1440000" cy="1440000"/>
            </a:xfrm>
            <a:prstGeom prst="rect">
              <a:avLst/>
            </a:prstGeom>
            <a:solidFill>
              <a:srgbClr val="D3A177"/>
            </a:solidFill>
            <a:ln algn="ctr" cap="flat" cmpd="sng" w="25400">
              <a:noFill/>
              <a:prstDash val="solid"/>
            </a:ln>
            <a:effectLst>
              <a:outerShdw algn="r" blurRad="50800" dir="10800000" dist="38100" rotWithShape="0">
                <a:prstClr val="black">
                  <a:alpha val="40000"/>
                </a:prstClr>
              </a:outerShdw>
            </a:effectLst>
          </p:spPr>
          <p:txBody>
            <a:bodyPr anchor="ctr" rtlCol="0"/>
            <a:lstStyle/>
            <a:p>
              <a:pPr algn="ctr"/>
              <a:endParaRPr kern="0" lang="en-US" sz="1600">
                <a:solidFill>
                  <a:schemeClr val="bg1"/>
                </a:solidFill>
                <a:cs typeface="+mn-ea"/>
                <a:sym typeface="+mn-lt"/>
              </a:endParaRPr>
            </a:p>
          </p:txBody>
        </p:sp>
        <p:sp>
          <p:nvSpPr>
            <p:cNvPr id="5" name="Rectangle 58">
              <a:extLst>
                <a:ext uri="{FF2B5EF4-FFF2-40B4-BE49-F238E27FC236}">
                  <a16:creationId xmlns:a16="http://schemas.microsoft.com/office/drawing/2014/main" id="{6260A21C-6584-4EED-9F08-DB879AE518D3}"/>
                </a:ext>
              </a:extLst>
            </p:cNvPr>
            <p:cNvSpPr>
              <a:spLocks noChangeArrowheads="1"/>
            </p:cNvSpPr>
            <p:nvPr/>
          </p:nvSpPr>
          <p:spPr bwMode="auto">
            <a:xfrm rot="2700000">
              <a:off x="7084003" y="2246012"/>
              <a:ext cx="1440000" cy="1440000"/>
            </a:xfrm>
            <a:prstGeom prst="rect">
              <a:avLst/>
            </a:prstGeom>
            <a:solidFill>
              <a:srgbClr val="794C28"/>
            </a:solidFill>
            <a:ln algn="ctr" cap="flat" cmpd="sng" w="25400">
              <a:noFill/>
              <a:prstDash val="solid"/>
            </a:ln>
            <a:effectLst>
              <a:outerShdw algn="r" blurRad="50800" dir="10800000" dist="38100" rotWithShape="0">
                <a:prstClr val="black">
                  <a:alpha val="40000"/>
                </a:prstClr>
              </a:outerShdw>
            </a:effectLst>
          </p:spPr>
          <p:txBody>
            <a:bodyPr anchor="ctr" rtlCol="0"/>
            <a:lstStyle/>
            <a:p>
              <a:pPr algn="ctr"/>
              <a:endParaRPr kern="0" lang="en-US" sz="1600">
                <a:solidFill>
                  <a:schemeClr val="bg1"/>
                </a:solidFill>
                <a:cs typeface="+mn-ea"/>
                <a:sym typeface="+mn-lt"/>
              </a:endParaRPr>
            </a:p>
          </p:txBody>
        </p:sp>
        <p:sp>
          <p:nvSpPr>
            <p:cNvPr id="6" name="Freeform 28">
              <a:extLst>
                <a:ext uri="{FF2B5EF4-FFF2-40B4-BE49-F238E27FC236}">
                  <a16:creationId xmlns:a16="http://schemas.microsoft.com/office/drawing/2014/main" id="{A2E80820-233C-48D6-A02D-8A0400E8F4C7}"/>
                </a:ext>
              </a:extLst>
            </p:cNvPr>
            <p:cNvSpPr>
              <a:spLocks noEditPoints="1"/>
            </p:cNvSpPr>
            <p:nvPr/>
          </p:nvSpPr>
          <p:spPr bwMode="auto">
            <a:xfrm>
              <a:off x="5723670" y="2607118"/>
              <a:ext cx="721832" cy="688172"/>
            </a:xfrm>
            <a:custGeom>
              <a:gdLst>
                <a:gd fmla="*/ 188 w 490" name="T0"/>
                <a:gd fmla="*/ 199 h 467" name="T1"/>
                <a:gd fmla="*/ 162 w 490" name="T2"/>
                <a:gd fmla="*/ 123 h 467" name="T3"/>
                <a:gd fmla="*/ 162 w 490" name="T4"/>
                <a:gd fmla="*/ 117 h 467" name="T5"/>
                <a:gd fmla="*/ 329 w 490" name="T6"/>
                <a:gd fmla="*/ 117 h 467" name="T7"/>
                <a:gd fmla="*/ 329 w 490" name="T8"/>
                <a:gd fmla="*/ 123 h 467" name="T9"/>
                <a:gd fmla="*/ 303 w 490" name="T10"/>
                <a:gd fmla="*/ 199 h 467" name="T11"/>
                <a:gd fmla="*/ 391 w 490" name="T12"/>
                <a:gd fmla="*/ 244 h 467" name="T13"/>
                <a:gd fmla="*/ 445 w 490" name="T14"/>
                <a:gd fmla="*/ 172 h 467" name="T15"/>
                <a:gd fmla="*/ 445 w 490" name="T16"/>
                <a:gd fmla="*/ 172 h 467" name="T17"/>
                <a:gd fmla="*/ 407 w 490" name="T18"/>
                <a:gd fmla="*/ 94 h 467" name="T19"/>
                <a:gd fmla="*/ 375 w 490" name="T20"/>
                <a:gd fmla="*/ 93 h 467" name="T21"/>
                <a:gd fmla="*/ 337 w 490" name="T22"/>
                <a:gd fmla="*/ 172 h 467" name="T23"/>
                <a:gd fmla="*/ 337 w 490" name="T24"/>
                <a:gd fmla="*/ 172 h 467" name="T25"/>
                <a:gd fmla="*/ 391 w 490" name="T26"/>
                <a:gd fmla="*/ 244 h 467" name="T27"/>
                <a:gd fmla="*/ 344 w 490" name="T28"/>
                <a:gd fmla="*/ 173 h 467" name="T29"/>
                <a:gd fmla="*/ 349 w 490" name="T30"/>
                <a:gd fmla="*/ 148 h 467" name="T31"/>
                <a:gd fmla="*/ 430 w 490" name="T32"/>
                <a:gd fmla="*/ 134 h 467" name="T33"/>
                <a:gd fmla="*/ 434 w 490" name="T34"/>
                <a:gd fmla="*/ 160 h 467" name="T35"/>
                <a:gd fmla="*/ 422 w 490" name="T36"/>
                <a:gd fmla="*/ 217 h 467" name="T37"/>
                <a:gd fmla="*/ 360 w 490" name="T38"/>
                <a:gd fmla="*/ 217 h 467" name="T39"/>
                <a:gd fmla="*/ 137 w 490" name="T40"/>
                <a:gd fmla="*/ 221 h 467" name="T41"/>
                <a:gd fmla="*/ 154 w 490" name="T42"/>
                <a:gd fmla="*/ 172 h 467" name="T43"/>
                <a:gd fmla="*/ 154 w 490" name="T44"/>
                <a:gd fmla="*/ 168 h 467" name="T45"/>
                <a:gd fmla="*/ 99 w 490" name="T46"/>
                <a:gd fmla="*/ 92 h 467" name="T47"/>
                <a:gd fmla="*/ 46 w 490" name="T48"/>
                <a:gd fmla="*/ 168 h 467" name="T49"/>
                <a:gd fmla="*/ 46 w 490" name="T50"/>
                <a:gd fmla="*/ 172 h 467" name="T51"/>
                <a:gd fmla="*/ 62 w 490" name="T52"/>
                <a:gd fmla="*/ 221 h 467" name="T53"/>
                <a:gd fmla="*/ 68 w 490" name="T54"/>
                <a:gd fmla="*/ 217 h 467" name="T55"/>
                <a:gd fmla="*/ 56 w 490" name="T56"/>
                <a:gd fmla="*/ 160 h 467" name="T57"/>
                <a:gd fmla="*/ 61 w 490" name="T58"/>
                <a:gd fmla="*/ 134 h 467" name="T59"/>
                <a:gd fmla="*/ 142 w 490" name="T60"/>
                <a:gd fmla="*/ 148 h 467" name="T61"/>
                <a:gd fmla="*/ 146 w 490" name="T62"/>
                <a:gd fmla="*/ 173 h 467" name="T63"/>
                <a:gd fmla="*/ 100 w 490" name="T64"/>
                <a:gd fmla="*/ 237 h 467" name="T65"/>
                <a:gd fmla="*/ 262 w 490" name="T66"/>
                <a:gd fmla="*/ 291 h 467" name="T67"/>
                <a:gd fmla="*/ 252 w 490" name="T68"/>
                <a:gd fmla="*/ 313 h 467" name="T69"/>
                <a:gd fmla="*/ 314 w 490" name="T70"/>
                <a:gd fmla="*/ 264 h 467" name="T71"/>
                <a:gd fmla="*/ 402 w 490" name="T72"/>
                <a:gd fmla="*/ 437 h 467" name="T73"/>
                <a:gd fmla="*/ 119 w 490" name="T74"/>
                <a:gd fmla="*/ 467 h 467" name="T75"/>
                <a:gd fmla="*/ 88 w 490" name="T76"/>
                <a:gd fmla="*/ 334 h 467" name="T77"/>
                <a:gd fmla="*/ 231 w 490" name="T78"/>
                <a:gd fmla="*/ 413 h 467" name="T79"/>
                <a:gd fmla="*/ 238 w 490" name="T80"/>
                <a:gd fmla="*/ 308 h 467" name="T81"/>
                <a:gd fmla="*/ 229 w 490" name="T82"/>
                <a:gd fmla="*/ 288 h 467" name="T83"/>
                <a:gd fmla="*/ 259 w 490" name="T84"/>
                <a:gd fmla="*/ 286 h 467" name="T85"/>
                <a:gd fmla="*/ 262 w 490" name="T86"/>
                <a:gd fmla="*/ 291 h 467" name="T87"/>
                <a:gd fmla="*/ 490 w 490" name="T88"/>
                <a:gd fmla="*/ 305 h 467" name="T89"/>
                <a:gd fmla="*/ 412 w 490" name="T90"/>
                <a:gd fmla="*/ 312 h 467" name="T91"/>
                <a:gd fmla="*/ 416 w 490" name="T92"/>
                <a:gd fmla="*/ 388 h 467" name="T93"/>
                <a:gd fmla="*/ 490 w 490" name="T94"/>
                <a:gd fmla="*/ 371 h 467" name="T95"/>
                <a:gd fmla="*/ 16 w 490" name="T96"/>
                <a:gd fmla="*/ 388 h 467" name="T97"/>
                <a:gd fmla="*/ 74 w 490" name="T98"/>
                <a:gd fmla="*/ 334 h 467" name="T99"/>
                <a:gd fmla="*/ 139 w 490" name="T100"/>
                <a:gd fmla="*/ 260 h 467" name="T101"/>
                <a:gd fmla="*/ 0 w 490" name="T102"/>
                <a:gd fmla="*/ 371 h 467" name="T103"/>
                <a:gd fmla="*/ 245 w 490" name="T104"/>
                <a:gd fmla="*/ 223 h 467" name="T105"/>
                <a:gd fmla="*/ 317 w 490" name="T106"/>
                <a:gd fmla="*/ 124 h 467" name="T107"/>
                <a:gd fmla="*/ 310 w 490" name="T108"/>
                <a:gd fmla="*/ 85 h 467" name="T109"/>
                <a:gd fmla="*/ 274 w 490" name="T110"/>
                <a:gd fmla="*/ 61 h 467" name="T111"/>
                <a:gd fmla="*/ 216 w 490" name="T112"/>
                <a:gd fmla="*/ 61 h 467" name="T113"/>
                <a:gd fmla="*/ 185 w 490" name="T114"/>
                <a:gd fmla="*/ 64 h 467" name="T115"/>
                <a:gd fmla="*/ 178 w 490" name="T116"/>
                <a:gd fmla="*/ 105 h 467" name="T117"/>
                <a:gd fmla="*/ 197 w 490" name="T118"/>
                <a:gd fmla="*/ 192 h 46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67" w="490">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cs typeface="+mn-ea"/>
                <a:sym typeface="+mn-lt"/>
              </a:endParaRPr>
            </a:p>
          </p:txBody>
        </p:sp>
        <p:sp>
          <p:nvSpPr>
            <p:cNvPr id="7" name="Freeform 29">
              <a:extLst>
                <a:ext uri="{FF2B5EF4-FFF2-40B4-BE49-F238E27FC236}">
                  <a16:creationId xmlns:a16="http://schemas.microsoft.com/office/drawing/2014/main" id="{A7AF2A75-69E2-4A74-9C1B-29E8ADF6185D}"/>
                </a:ext>
              </a:extLst>
            </p:cNvPr>
            <p:cNvSpPr>
              <a:spLocks noEditPoints="1"/>
            </p:cNvSpPr>
            <p:nvPr/>
          </p:nvSpPr>
          <p:spPr bwMode="auto">
            <a:xfrm>
              <a:off x="4193165" y="2651859"/>
              <a:ext cx="506744" cy="598693"/>
            </a:xfrm>
            <a:custGeom>
              <a:gdLst>
                <a:gd fmla="*/ 344 w 420" name="T0"/>
                <a:gd fmla="*/ 0 h 496" name="T1"/>
                <a:gd fmla="*/ 332 w 420" name="T2"/>
                <a:gd fmla="*/ 79 h 496" name="T3"/>
                <a:gd fmla="*/ 347 w 420" name="T4"/>
                <a:gd fmla="*/ 92 h 496" name="T5"/>
                <a:gd fmla="*/ 360 w 420" name="T6"/>
                <a:gd fmla="*/ 13 h 496" name="T7"/>
                <a:gd fmla="*/ 193 w 420" name="T8"/>
                <a:gd fmla="*/ 362 h 496" name="T9"/>
                <a:gd fmla="*/ 145 w 420" name="T10"/>
                <a:gd fmla="*/ 410 h 496" name="T11"/>
                <a:gd fmla="*/ 193 w 420" name="T12"/>
                <a:gd fmla="*/ 362 h 496" name="T13"/>
                <a:gd fmla="*/ 229 w 420" name="T14"/>
                <a:gd fmla="*/ 362 h 496" name="T15"/>
                <a:gd fmla="*/ 276 w 420" name="T16"/>
                <a:gd fmla="*/ 410 h 496" name="T17"/>
                <a:gd fmla="*/ 110 w 420" name="T18"/>
                <a:gd fmla="*/ 362 h 496" name="T19"/>
                <a:gd fmla="*/ 62 w 420" name="T20"/>
                <a:gd fmla="*/ 410 h 496" name="T21"/>
                <a:gd fmla="*/ 110 w 420" name="T22"/>
                <a:gd fmla="*/ 362 h 496" name="T23"/>
                <a:gd fmla="*/ 312 w 420" name="T24"/>
                <a:gd fmla="*/ 291 h 496" name="T25"/>
                <a:gd fmla="*/ 360 w 420" name="T26"/>
                <a:gd fmla="*/ 338 h 496" name="T27"/>
                <a:gd fmla="*/ 193 w 420" name="T28"/>
                <a:gd fmla="*/ 291 h 496" name="T29"/>
                <a:gd fmla="*/ 145 w 420" name="T30"/>
                <a:gd fmla="*/ 338 h 496" name="T31"/>
                <a:gd fmla="*/ 193 w 420" name="T32"/>
                <a:gd fmla="*/ 291 h 496" name="T33"/>
                <a:gd fmla="*/ 229 w 420" name="T34"/>
                <a:gd fmla="*/ 291 h 496" name="T35"/>
                <a:gd fmla="*/ 276 w 420" name="T36"/>
                <a:gd fmla="*/ 338 h 496" name="T37"/>
                <a:gd fmla="*/ 110 w 420" name="T38"/>
                <a:gd fmla="*/ 291 h 496" name="T39"/>
                <a:gd fmla="*/ 62 w 420" name="T40"/>
                <a:gd fmla="*/ 338 h 496" name="T41"/>
                <a:gd fmla="*/ 110 w 420" name="T42"/>
                <a:gd fmla="*/ 291 h 496" name="T43"/>
                <a:gd fmla="*/ 312 w 420" name="T44"/>
                <a:gd fmla="*/ 219 h 496" name="T45"/>
                <a:gd fmla="*/ 360 w 420" name="T46"/>
                <a:gd fmla="*/ 267 h 496" name="T47"/>
                <a:gd fmla="*/ 193 w 420" name="T48"/>
                <a:gd fmla="*/ 219 h 496" name="T49"/>
                <a:gd fmla="*/ 145 w 420" name="T50"/>
                <a:gd fmla="*/ 267 h 496" name="T51"/>
                <a:gd fmla="*/ 193 w 420" name="T52"/>
                <a:gd fmla="*/ 219 h 496" name="T53"/>
                <a:gd fmla="*/ 229 w 420" name="T54"/>
                <a:gd fmla="*/ 219 h 496" name="T55"/>
                <a:gd fmla="*/ 276 w 420" name="T56"/>
                <a:gd fmla="*/ 267 h 496" name="T57"/>
                <a:gd fmla="*/ 77 w 420" name="T58"/>
                <a:gd fmla="*/ 0 h 496" name="T59"/>
                <a:gd fmla="*/ 62 w 420" name="T60"/>
                <a:gd fmla="*/ 13 h 496" name="T61"/>
                <a:gd fmla="*/ 75 w 420" name="T62"/>
                <a:gd fmla="*/ 92 h 496" name="T63"/>
                <a:gd fmla="*/ 90 w 420" name="T64"/>
                <a:gd fmla="*/ 79 h 496" name="T65"/>
                <a:gd fmla="*/ 77 w 420" name="T66"/>
                <a:gd fmla="*/ 0 h 496" name="T67"/>
                <a:gd fmla="*/ 392 w 420" name="T68"/>
                <a:gd fmla="*/ 441 h 496" name="T69"/>
                <a:gd fmla="*/ 34 w 420" name="T70"/>
                <a:gd fmla="*/ 446 h 496" name="T71"/>
                <a:gd fmla="*/ 28 w 420" name="T72"/>
                <a:gd fmla="*/ 185 h 496" name="T73"/>
                <a:gd fmla="*/ 386 w 420" name="T74"/>
                <a:gd fmla="*/ 180 h 496" name="T75"/>
                <a:gd fmla="*/ 392 w 420" name="T76"/>
                <a:gd fmla="*/ 460 h 496" name="T77"/>
                <a:gd fmla="*/ 28 w 420" name="T78"/>
                <a:gd fmla="*/ 463 h 496" name="T79"/>
                <a:gd fmla="*/ 392 w 420" name="T80"/>
                <a:gd fmla="*/ 460 h 496" name="T81"/>
                <a:gd fmla="*/ 392 w 420" name="T82"/>
                <a:gd fmla="*/ 481 h 496" name="T83"/>
                <a:gd fmla="*/ 28 w 420" name="T84"/>
                <a:gd fmla="*/ 478 h 496" name="T85"/>
                <a:gd fmla="*/ 386 w 420" name="T86"/>
                <a:gd fmla="*/ 41 h 496" name="T87"/>
                <a:gd fmla="*/ 420 w 420" name="T88"/>
                <a:gd fmla="*/ 463 h 496" name="T89"/>
                <a:gd fmla="*/ 34 w 420" name="T90"/>
                <a:gd fmla="*/ 496 h 496" name="T91"/>
                <a:gd fmla="*/ 0 w 420" name="T92"/>
                <a:gd fmla="*/ 75 h 496" name="T93"/>
                <a:gd fmla="*/ 51 w 420" name="T94"/>
                <a:gd fmla="*/ 41 h 496" name="T95"/>
                <a:gd fmla="*/ 69 w 420" name="T96"/>
                <a:gd fmla="*/ 106 h 496" name="T97"/>
                <a:gd fmla="*/ 101 w 420" name="T98"/>
                <a:gd fmla="*/ 88 h 496" name="T99"/>
                <a:gd fmla="*/ 321 w 420" name="T100"/>
                <a:gd fmla="*/ 41 h 496" name="T101"/>
                <a:gd fmla="*/ 339 w 420" name="T102"/>
                <a:gd fmla="*/ 106 h 496" name="T103"/>
                <a:gd fmla="*/ 370 w 420" name="T104"/>
                <a:gd fmla="*/ 88 h 496" name="T105"/>
                <a:gd fmla="*/ 386 w 420" name="T106"/>
                <a:gd fmla="*/ 41 h 49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6" w="420">
                  <a:moveTo>
                    <a:pt x="347" y="0"/>
                  </a:moveTo>
                  <a:cubicBezTo>
                    <a:pt x="346" y="0"/>
                    <a:pt x="345" y="0"/>
                    <a:pt x="344" y="0"/>
                  </a:cubicBezTo>
                  <a:cubicBezTo>
                    <a:pt x="337" y="0"/>
                    <a:pt x="332" y="6"/>
                    <a:pt x="332" y="13"/>
                  </a:cubicBezTo>
                  <a:cubicBezTo>
                    <a:pt x="332" y="79"/>
                    <a:pt x="332" y="79"/>
                    <a:pt x="332" y="79"/>
                  </a:cubicBezTo>
                  <a:cubicBezTo>
                    <a:pt x="332" y="87"/>
                    <a:pt x="337" y="92"/>
                    <a:pt x="344" y="92"/>
                  </a:cubicBezTo>
                  <a:cubicBezTo>
                    <a:pt x="345" y="92"/>
                    <a:pt x="346" y="92"/>
                    <a:pt x="347" y="92"/>
                  </a:cubicBezTo>
                  <a:cubicBezTo>
                    <a:pt x="354" y="92"/>
                    <a:pt x="360" y="87"/>
                    <a:pt x="360" y="79"/>
                  </a:cubicBezTo>
                  <a:cubicBezTo>
                    <a:pt x="360" y="13"/>
                    <a:pt x="360" y="13"/>
                    <a:pt x="360" y="13"/>
                  </a:cubicBezTo>
                  <a:cubicBezTo>
                    <a:pt x="360" y="6"/>
                    <a:pt x="354" y="0"/>
                    <a:pt x="347" y="0"/>
                  </a:cubicBezTo>
                  <a:close/>
                  <a:moveTo>
                    <a:pt x="193" y="362"/>
                  </a:moveTo>
                  <a:cubicBezTo>
                    <a:pt x="177" y="362"/>
                    <a:pt x="161" y="362"/>
                    <a:pt x="145" y="362"/>
                  </a:cubicBezTo>
                  <a:cubicBezTo>
                    <a:pt x="145" y="378"/>
                    <a:pt x="145" y="394"/>
                    <a:pt x="145" y="410"/>
                  </a:cubicBezTo>
                  <a:cubicBezTo>
                    <a:pt x="161" y="410"/>
                    <a:pt x="177" y="410"/>
                    <a:pt x="193" y="410"/>
                  </a:cubicBezTo>
                  <a:cubicBezTo>
                    <a:pt x="193" y="394"/>
                    <a:pt x="193" y="378"/>
                    <a:pt x="193" y="362"/>
                  </a:cubicBezTo>
                  <a:close/>
                  <a:moveTo>
                    <a:pt x="276" y="362"/>
                  </a:moveTo>
                  <a:cubicBezTo>
                    <a:pt x="260" y="362"/>
                    <a:pt x="245" y="362"/>
                    <a:pt x="229" y="362"/>
                  </a:cubicBezTo>
                  <a:cubicBezTo>
                    <a:pt x="229" y="378"/>
                    <a:pt x="229" y="394"/>
                    <a:pt x="229" y="410"/>
                  </a:cubicBezTo>
                  <a:cubicBezTo>
                    <a:pt x="245" y="410"/>
                    <a:pt x="260" y="410"/>
                    <a:pt x="276" y="410"/>
                  </a:cubicBezTo>
                  <a:cubicBezTo>
                    <a:pt x="276" y="394"/>
                    <a:pt x="276" y="378"/>
                    <a:pt x="276" y="362"/>
                  </a:cubicBezTo>
                  <a:close/>
                  <a:moveTo>
                    <a:pt x="110" y="362"/>
                  </a:moveTo>
                  <a:cubicBezTo>
                    <a:pt x="62" y="362"/>
                    <a:pt x="62" y="362"/>
                    <a:pt x="62" y="362"/>
                  </a:cubicBezTo>
                  <a:cubicBezTo>
                    <a:pt x="62" y="410"/>
                    <a:pt x="62" y="410"/>
                    <a:pt x="62" y="410"/>
                  </a:cubicBezTo>
                  <a:cubicBezTo>
                    <a:pt x="110" y="410"/>
                    <a:pt x="110" y="410"/>
                    <a:pt x="110" y="410"/>
                  </a:cubicBezTo>
                  <a:cubicBezTo>
                    <a:pt x="110" y="362"/>
                    <a:pt x="110" y="362"/>
                    <a:pt x="110" y="362"/>
                  </a:cubicBezTo>
                  <a:close/>
                  <a:moveTo>
                    <a:pt x="360" y="291"/>
                  </a:moveTo>
                  <a:cubicBezTo>
                    <a:pt x="312" y="291"/>
                    <a:pt x="312" y="291"/>
                    <a:pt x="312" y="291"/>
                  </a:cubicBezTo>
                  <a:cubicBezTo>
                    <a:pt x="312" y="338"/>
                    <a:pt x="312" y="338"/>
                    <a:pt x="312" y="338"/>
                  </a:cubicBezTo>
                  <a:cubicBezTo>
                    <a:pt x="360" y="338"/>
                    <a:pt x="360" y="338"/>
                    <a:pt x="360" y="338"/>
                  </a:cubicBezTo>
                  <a:cubicBezTo>
                    <a:pt x="360" y="291"/>
                    <a:pt x="360" y="291"/>
                    <a:pt x="360" y="291"/>
                  </a:cubicBezTo>
                  <a:close/>
                  <a:moveTo>
                    <a:pt x="193" y="291"/>
                  </a:moveTo>
                  <a:cubicBezTo>
                    <a:pt x="177" y="291"/>
                    <a:pt x="161" y="291"/>
                    <a:pt x="145" y="291"/>
                  </a:cubicBezTo>
                  <a:cubicBezTo>
                    <a:pt x="145" y="306"/>
                    <a:pt x="145" y="322"/>
                    <a:pt x="145" y="338"/>
                  </a:cubicBezTo>
                  <a:cubicBezTo>
                    <a:pt x="161" y="338"/>
                    <a:pt x="177" y="338"/>
                    <a:pt x="193" y="338"/>
                  </a:cubicBezTo>
                  <a:cubicBezTo>
                    <a:pt x="193" y="322"/>
                    <a:pt x="193" y="306"/>
                    <a:pt x="193" y="291"/>
                  </a:cubicBezTo>
                  <a:close/>
                  <a:moveTo>
                    <a:pt x="276" y="291"/>
                  </a:moveTo>
                  <a:cubicBezTo>
                    <a:pt x="260" y="291"/>
                    <a:pt x="245" y="291"/>
                    <a:pt x="229" y="291"/>
                  </a:cubicBezTo>
                  <a:cubicBezTo>
                    <a:pt x="229" y="306"/>
                    <a:pt x="229" y="322"/>
                    <a:pt x="229" y="338"/>
                  </a:cubicBezTo>
                  <a:cubicBezTo>
                    <a:pt x="245" y="338"/>
                    <a:pt x="260" y="338"/>
                    <a:pt x="276" y="338"/>
                  </a:cubicBezTo>
                  <a:cubicBezTo>
                    <a:pt x="276" y="322"/>
                    <a:pt x="276" y="306"/>
                    <a:pt x="276" y="291"/>
                  </a:cubicBezTo>
                  <a:close/>
                  <a:moveTo>
                    <a:pt x="110" y="291"/>
                  </a:moveTo>
                  <a:cubicBezTo>
                    <a:pt x="62" y="291"/>
                    <a:pt x="62" y="291"/>
                    <a:pt x="62" y="291"/>
                  </a:cubicBezTo>
                  <a:cubicBezTo>
                    <a:pt x="62" y="338"/>
                    <a:pt x="62" y="338"/>
                    <a:pt x="62" y="338"/>
                  </a:cubicBezTo>
                  <a:cubicBezTo>
                    <a:pt x="110" y="338"/>
                    <a:pt x="110" y="338"/>
                    <a:pt x="110" y="338"/>
                  </a:cubicBezTo>
                  <a:cubicBezTo>
                    <a:pt x="110" y="291"/>
                    <a:pt x="110" y="291"/>
                    <a:pt x="110" y="291"/>
                  </a:cubicBezTo>
                  <a:close/>
                  <a:moveTo>
                    <a:pt x="360" y="219"/>
                  </a:moveTo>
                  <a:cubicBezTo>
                    <a:pt x="312" y="219"/>
                    <a:pt x="312" y="219"/>
                    <a:pt x="312" y="219"/>
                  </a:cubicBezTo>
                  <a:cubicBezTo>
                    <a:pt x="312" y="267"/>
                    <a:pt x="312" y="267"/>
                    <a:pt x="312" y="267"/>
                  </a:cubicBezTo>
                  <a:cubicBezTo>
                    <a:pt x="360" y="267"/>
                    <a:pt x="360" y="267"/>
                    <a:pt x="360" y="267"/>
                  </a:cubicBezTo>
                  <a:cubicBezTo>
                    <a:pt x="360" y="219"/>
                    <a:pt x="360" y="219"/>
                    <a:pt x="360" y="219"/>
                  </a:cubicBezTo>
                  <a:close/>
                  <a:moveTo>
                    <a:pt x="193" y="219"/>
                  </a:moveTo>
                  <a:cubicBezTo>
                    <a:pt x="177" y="219"/>
                    <a:pt x="161" y="219"/>
                    <a:pt x="145" y="219"/>
                  </a:cubicBezTo>
                  <a:cubicBezTo>
                    <a:pt x="145" y="235"/>
                    <a:pt x="145" y="251"/>
                    <a:pt x="145" y="267"/>
                  </a:cubicBezTo>
                  <a:cubicBezTo>
                    <a:pt x="161" y="267"/>
                    <a:pt x="177" y="267"/>
                    <a:pt x="193" y="267"/>
                  </a:cubicBezTo>
                  <a:cubicBezTo>
                    <a:pt x="193" y="251"/>
                    <a:pt x="193" y="235"/>
                    <a:pt x="193" y="219"/>
                  </a:cubicBezTo>
                  <a:close/>
                  <a:moveTo>
                    <a:pt x="276" y="219"/>
                  </a:moveTo>
                  <a:cubicBezTo>
                    <a:pt x="260" y="219"/>
                    <a:pt x="245" y="219"/>
                    <a:pt x="229" y="219"/>
                  </a:cubicBezTo>
                  <a:cubicBezTo>
                    <a:pt x="229" y="235"/>
                    <a:pt x="229" y="251"/>
                    <a:pt x="229" y="267"/>
                  </a:cubicBezTo>
                  <a:cubicBezTo>
                    <a:pt x="245" y="267"/>
                    <a:pt x="260" y="267"/>
                    <a:pt x="276" y="267"/>
                  </a:cubicBezTo>
                  <a:cubicBezTo>
                    <a:pt x="276" y="251"/>
                    <a:pt x="276" y="235"/>
                    <a:pt x="276" y="219"/>
                  </a:cubicBezTo>
                  <a:close/>
                  <a:moveTo>
                    <a:pt x="77" y="0"/>
                  </a:moveTo>
                  <a:cubicBezTo>
                    <a:pt x="76" y="0"/>
                    <a:pt x="76" y="0"/>
                    <a:pt x="75" y="0"/>
                  </a:cubicBezTo>
                  <a:cubicBezTo>
                    <a:pt x="68" y="0"/>
                    <a:pt x="62" y="6"/>
                    <a:pt x="62" y="13"/>
                  </a:cubicBezTo>
                  <a:cubicBezTo>
                    <a:pt x="62" y="79"/>
                    <a:pt x="62" y="79"/>
                    <a:pt x="62" y="79"/>
                  </a:cubicBezTo>
                  <a:cubicBezTo>
                    <a:pt x="62" y="87"/>
                    <a:pt x="68" y="92"/>
                    <a:pt x="75" y="92"/>
                  </a:cubicBezTo>
                  <a:cubicBezTo>
                    <a:pt x="76" y="92"/>
                    <a:pt x="76" y="92"/>
                    <a:pt x="77" y="92"/>
                  </a:cubicBezTo>
                  <a:cubicBezTo>
                    <a:pt x="84" y="92"/>
                    <a:pt x="90" y="87"/>
                    <a:pt x="90" y="79"/>
                  </a:cubicBezTo>
                  <a:cubicBezTo>
                    <a:pt x="90" y="13"/>
                    <a:pt x="90" y="13"/>
                    <a:pt x="90" y="13"/>
                  </a:cubicBezTo>
                  <a:cubicBezTo>
                    <a:pt x="90" y="6"/>
                    <a:pt x="84" y="0"/>
                    <a:pt x="77" y="0"/>
                  </a:cubicBezTo>
                  <a:close/>
                  <a:moveTo>
                    <a:pt x="392" y="185"/>
                  </a:moveTo>
                  <a:cubicBezTo>
                    <a:pt x="392" y="441"/>
                    <a:pt x="392" y="441"/>
                    <a:pt x="392" y="441"/>
                  </a:cubicBezTo>
                  <a:cubicBezTo>
                    <a:pt x="392" y="443"/>
                    <a:pt x="389" y="446"/>
                    <a:pt x="386" y="446"/>
                  </a:cubicBezTo>
                  <a:cubicBezTo>
                    <a:pt x="34" y="446"/>
                    <a:pt x="34" y="446"/>
                    <a:pt x="34" y="446"/>
                  </a:cubicBezTo>
                  <a:cubicBezTo>
                    <a:pt x="31" y="446"/>
                    <a:pt x="28" y="443"/>
                    <a:pt x="28" y="441"/>
                  </a:cubicBezTo>
                  <a:cubicBezTo>
                    <a:pt x="28" y="185"/>
                    <a:pt x="28" y="185"/>
                    <a:pt x="28" y="185"/>
                  </a:cubicBezTo>
                  <a:cubicBezTo>
                    <a:pt x="28" y="182"/>
                    <a:pt x="31" y="180"/>
                    <a:pt x="34" y="180"/>
                  </a:cubicBezTo>
                  <a:cubicBezTo>
                    <a:pt x="386" y="180"/>
                    <a:pt x="386" y="180"/>
                    <a:pt x="386" y="180"/>
                  </a:cubicBezTo>
                  <a:cubicBezTo>
                    <a:pt x="389" y="180"/>
                    <a:pt x="392" y="182"/>
                    <a:pt x="392" y="185"/>
                  </a:cubicBezTo>
                  <a:close/>
                  <a:moveTo>
                    <a:pt x="392" y="460"/>
                  </a:moveTo>
                  <a:cubicBezTo>
                    <a:pt x="392" y="463"/>
                    <a:pt x="392" y="463"/>
                    <a:pt x="392" y="463"/>
                  </a:cubicBezTo>
                  <a:cubicBezTo>
                    <a:pt x="28" y="463"/>
                    <a:pt x="28" y="463"/>
                    <a:pt x="28" y="463"/>
                  </a:cubicBezTo>
                  <a:cubicBezTo>
                    <a:pt x="28" y="460"/>
                    <a:pt x="28" y="460"/>
                    <a:pt x="28" y="460"/>
                  </a:cubicBezTo>
                  <a:cubicBezTo>
                    <a:pt x="392" y="460"/>
                    <a:pt x="392" y="460"/>
                    <a:pt x="392" y="460"/>
                  </a:cubicBezTo>
                  <a:close/>
                  <a:moveTo>
                    <a:pt x="392" y="478"/>
                  </a:moveTo>
                  <a:cubicBezTo>
                    <a:pt x="392" y="481"/>
                    <a:pt x="392" y="481"/>
                    <a:pt x="392" y="481"/>
                  </a:cubicBezTo>
                  <a:cubicBezTo>
                    <a:pt x="28" y="481"/>
                    <a:pt x="28" y="481"/>
                    <a:pt x="28" y="481"/>
                  </a:cubicBezTo>
                  <a:cubicBezTo>
                    <a:pt x="28" y="478"/>
                    <a:pt x="28" y="478"/>
                    <a:pt x="28" y="478"/>
                  </a:cubicBezTo>
                  <a:cubicBezTo>
                    <a:pt x="392" y="478"/>
                    <a:pt x="392" y="478"/>
                    <a:pt x="392" y="478"/>
                  </a:cubicBezTo>
                  <a:close/>
                  <a:moveTo>
                    <a:pt x="386" y="41"/>
                  </a:moveTo>
                  <a:cubicBezTo>
                    <a:pt x="405" y="41"/>
                    <a:pt x="420" y="56"/>
                    <a:pt x="420" y="75"/>
                  </a:cubicBezTo>
                  <a:cubicBezTo>
                    <a:pt x="420" y="463"/>
                    <a:pt x="420" y="463"/>
                    <a:pt x="420" y="463"/>
                  </a:cubicBezTo>
                  <a:cubicBezTo>
                    <a:pt x="420" y="481"/>
                    <a:pt x="405" y="496"/>
                    <a:pt x="386" y="496"/>
                  </a:cubicBezTo>
                  <a:cubicBezTo>
                    <a:pt x="269" y="496"/>
                    <a:pt x="151" y="496"/>
                    <a:pt x="34" y="496"/>
                  </a:cubicBezTo>
                  <a:cubicBezTo>
                    <a:pt x="15" y="496"/>
                    <a:pt x="0" y="481"/>
                    <a:pt x="0" y="463"/>
                  </a:cubicBezTo>
                  <a:cubicBezTo>
                    <a:pt x="0" y="75"/>
                    <a:pt x="0" y="75"/>
                    <a:pt x="0" y="75"/>
                  </a:cubicBezTo>
                  <a:cubicBezTo>
                    <a:pt x="0" y="56"/>
                    <a:pt x="15" y="41"/>
                    <a:pt x="34" y="41"/>
                  </a:cubicBezTo>
                  <a:cubicBezTo>
                    <a:pt x="51" y="41"/>
                    <a:pt x="51" y="41"/>
                    <a:pt x="51" y="41"/>
                  </a:cubicBezTo>
                  <a:cubicBezTo>
                    <a:pt x="51" y="57"/>
                    <a:pt x="51" y="72"/>
                    <a:pt x="51" y="88"/>
                  </a:cubicBezTo>
                  <a:cubicBezTo>
                    <a:pt x="51" y="98"/>
                    <a:pt x="59" y="106"/>
                    <a:pt x="69" y="106"/>
                  </a:cubicBezTo>
                  <a:cubicBezTo>
                    <a:pt x="74" y="106"/>
                    <a:pt x="78" y="106"/>
                    <a:pt x="83" y="106"/>
                  </a:cubicBezTo>
                  <a:cubicBezTo>
                    <a:pt x="93" y="106"/>
                    <a:pt x="101" y="98"/>
                    <a:pt x="101" y="88"/>
                  </a:cubicBezTo>
                  <a:cubicBezTo>
                    <a:pt x="101" y="72"/>
                    <a:pt x="101" y="57"/>
                    <a:pt x="101" y="41"/>
                  </a:cubicBezTo>
                  <a:cubicBezTo>
                    <a:pt x="321" y="41"/>
                    <a:pt x="321" y="41"/>
                    <a:pt x="321" y="41"/>
                  </a:cubicBezTo>
                  <a:cubicBezTo>
                    <a:pt x="321" y="57"/>
                    <a:pt x="321" y="72"/>
                    <a:pt x="321" y="88"/>
                  </a:cubicBezTo>
                  <a:cubicBezTo>
                    <a:pt x="321" y="98"/>
                    <a:pt x="329" y="106"/>
                    <a:pt x="339" y="106"/>
                  </a:cubicBezTo>
                  <a:cubicBezTo>
                    <a:pt x="343" y="106"/>
                    <a:pt x="348" y="106"/>
                    <a:pt x="352" y="106"/>
                  </a:cubicBezTo>
                  <a:cubicBezTo>
                    <a:pt x="362" y="106"/>
                    <a:pt x="370" y="98"/>
                    <a:pt x="370" y="88"/>
                  </a:cubicBezTo>
                  <a:cubicBezTo>
                    <a:pt x="370" y="72"/>
                    <a:pt x="370" y="57"/>
                    <a:pt x="370" y="41"/>
                  </a:cubicBezTo>
                  <a:lnTo>
                    <a:pt x="386" y="41"/>
                  </a:lnTo>
                  <a:close/>
                </a:path>
              </a:pathLst>
            </a:custGeom>
            <a:solidFill>
              <a:schemeClr val="bg1">
                <a:lumMod val="95000"/>
              </a:schemeClr>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cs typeface="+mn-ea"/>
                <a:sym typeface="+mn-lt"/>
              </a:endParaRPr>
            </a:p>
          </p:txBody>
        </p:sp>
        <p:sp>
          <p:nvSpPr>
            <p:cNvPr id="8" name="Freeform 30">
              <a:extLst>
                <a:ext uri="{FF2B5EF4-FFF2-40B4-BE49-F238E27FC236}">
                  <a16:creationId xmlns:a16="http://schemas.microsoft.com/office/drawing/2014/main" id="{C2DA3C6F-75D7-411C-A387-AB7E9FA08713}"/>
                </a:ext>
              </a:extLst>
            </p:cNvPr>
            <p:cNvSpPr>
              <a:spLocks noEditPoints="1"/>
            </p:cNvSpPr>
            <p:nvPr/>
          </p:nvSpPr>
          <p:spPr bwMode="auto">
            <a:xfrm>
              <a:off x="7516809" y="2606482"/>
              <a:ext cx="551558" cy="689448"/>
            </a:xfrm>
            <a:custGeom>
              <a:gdLst>
                <a:gd fmla="*/ 100 w 408" name="T0"/>
                <a:gd fmla="*/ 18 h 510" name="T1"/>
                <a:gd fmla="*/ 290 w 408" name="T2"/>
                <a:gd fmla="*/ 368 h 510" name="T3"/>
                <a:gd fmla="*/ 345 w 408" name="T4"/>
                <a:gd fmla="*/ 332 h 510" name="T5"/>
                <a:gd fmla="*/ 259 w 408" name="T6"/>
                <a:gd fmla="*/ 464 h 510" name="T7"/>
                <a:gd fmla="*/ 267 w 408" name="T8"/>
                <a:gd fmla="*/ 397 h 510" name="T9"/>
                <a:gd fmla="*/ 241 w 408" name="T10"/>
                <a:gd fmla="*/ 345 h 510" name="T11"/>
                <a:gd fmla="*/ 216 w 408" name="T12"/>
                <a:gd fmla="*/ 319 h 510" name="T13"/>
                <a:gd fmla="*/ 320 w 408" name="T14"/>
                <a:gd fmla="*/ 474 h 510" name="T15"/>
                <a:gd fmla="*/ 159 w 408" name="T16"/>
                <a:gd fmla="*/ 386 h 510" name="T17"/>
                <a:gd fmla="*/ 196 w 408" name="T18"/>
                <a:gd fmla="*/ 298 h 510" name="T19"/>
                <a:gd fmla="*/ 229 w 408" name="T20"/>
                <a:gd fmla="*/ 381 h 510" name="T21"/>
                <a:gd fmla="*/ 338 w 408" name="T22"/>
                <a:gd fmla="*/ 391 h 510" name="T23"/>
                <a:gd fmla="*/ 278 w 408" name="T24"/>
                <a:gd fmla="*/ 440 h 510" name="T25"/>
                <a:gd fmla="*/ 289 w 408" name="T26"/>
                <a:gd fmla="*/ 332 h 510" name="T27"/>
                <a:gd fmla="*/ 126 w 408" name="T28"/>
                <a:gd fmla="*/ 86 h 510" name="T29"/>
                <a:gd fmla="*/ 138 w 408" name="T30"/>
                <a:gd fmla="*/ 19 h 510" name="T31"/>
                <a:gd fmla="*/ 217 w 408" name="T32"/>
                <a:gd fmla="*/ 61 h 510" name="T33"/>
                <a:gd fmla="*/ 127 w 408" name="T34"/>
                <a:gd fmla="*/ 22 h 510" name="T35"/>
                <a:gd fmla="*/ 244 w 408" name="T36"/>
                <a:gd fmla="*/ 59 h 510" name="T37"/>
                <a:gd fmla="*/ 134 w 408" name="T38"/>
                <a:gd fmla="*/ 343 h 510" name="T39"/>
                <a:gd fmla="*/ 87 w 408" name="T40"/>
                <a:gd fmla="*/ 290 h 510" name="T41"/>
                <a:gd fmla="*/ 86 w 408" name="T42"/>
                <a:gd fmla="*/ 290 h 510" name="T43"/>
                <a:gd fmla="*/ 85 w 408" name="T44"/>
                <a:gd fmla="*/ 290 h 510" name="T45"/>
                <a:gd fmla="*/ 84 w 408" name="T46"/>
                <a:gd fmla="*/ 289 h 510" name="T47"/>
                <a:gd fmla="*/ 83 w 408" name="T48"/>
                <a:gd fmla="*/ 289 h 510" name="T49"/>
                <a:gd fmla="*/ 83 w 408" name="T50"/>
                <a:gd fmla="*/ 289 h 510" name="T51"/>
                <a:gd fmla="*/ 82 w 408" name="T52"/>
                <a:gd fmla="*/ 289 h 510" name="T53"/>
                <a:gd fmla="*/ 81 w 408" name="T54"/>
                <a:gd fmla="*/ 288 h 510" name="T55"/>
                <a:gd fmla="*/ 81 w 408" name="T56"/>
                <a:gd fmla="*/ 288 h 510" name="T57"/>
                <a:gd fmla="*/ 80 w 408" name="T58"/>
                <a:gd fmla="*/ 287 h 510" name="T59"/>
                <a:gd fmla="*/ 80 w 408" name="T60"/>
                <a:gd fmla="*/ 287 h 510" name="T61"/>
                <a:gd fmla="*/ 79 w 408" name="T62"/>
                <a:gd fmla="*/ 286 h 510" name="T63"/>
                <a:gd fmla="*/ 79 w 408" name="T64"/>
                <a:gd fmla="*/ 285 h 510" name="T65"/>
                <a:gd fmla="*/ 78 w 408" name="T66"/>
                <a:gd fmla="*/ 284 h 510" name="T67"/>
                <a:gd fmla="*/ 78 w 408" name="T68"/>
                <a:gd fmla="*/ 284 h 510" name="T69"/>
                <a:gd fmla="*/ 78 w 408" name="T70"/>
                <a:gd fmla="*/ 283 h 510" name="T71"/>
                <a:gd fmla="*/ 78 w 408" name="T72"/>
                <a:gd fmla="*/ 282 h 510" name="T73"/>
                <a:gd fmla="*/ 77 w 408" name="T74"/>
                <a:gd fmla="*/ 281 h 510" name="T75"/>
                <a:gd fmla="*/ 77 w 408" name="T76"/>
                <a:gd fmla="*/ 281 h 510" name="T77"/>
                <a:gd fmla="*/ 77 w 408" name="T78"/>
                <a:gd fmla="*/ 280 h 510" name="T79"/>
                <a:gd fmla="*/ 77 w 408" name="T80"/>
                <a:gd fmla="*/ 279 h 510" name="T81"/>
                <a:gd fmla="*/ 78 w 408" name="T82"/>
                <a:gd fmla="*/ 278 h 510" name="T83"/>
                <a:gd fmla="*/ 78 w 408" name="T84"/>
                <a:gd fmla="*/ 278 h 510" name="T85"/>
                <a:gd fmla="*/ 78 w 408" name="T86"/>
                <a:gd fmla="*/ 277 h 510" name="T87"/>
                <a:gd fmla="*/ 79 w 408" name="T88"/>
                <a:gd fmla="*/ 276 h 510" name="T89"/>
                <a:gd fmla="*/ 79 w 408" name="T90"/>
                <a:gd fmla="*/ 275 h 510" name="T91"/>
                <a:gd fmla="*/ 80 w 408" name="T92"/>
                <a:gd fmla="*/ 274 h 510" name="T93"/>
                <a:gd fmla="*/ 80 w 408" name="T94"/>
                <a:gd fmla="*/ 274 h 510" name="T95"/>
                <a:gd fmla="*/ 81 w 408" name="T96"/>
                <a:gd fmla="*/ 273 h 510" name="T97"/>
                <a:gd fmla="*/ 82 w 408" name="T98"/>
                <a:gd fmla="*/ 272 h 510" name="T99"/>
                <a:gd fmla="*/ 83 w 408" name="T100"/>
                <a:gd fmla="*/ 272 h 510" name="T101"/>
                <a:gd fmla="*/ 84 w 408" name="T102"/>
                <a:gd fmla="*/ 272 h 510" name="T103"/>
                <a:gd fmla="*/ 86 w 408" name="T104"/>
                <a:gd fmla="*/ 271 h 510" name="T105"/>
                <a:gd fmla="*/ 77 w 408" name="T106"/>
                <a:gd fmla="*/ 280 h 510" name="T107"/>
                <a:gd fmla="*/ 87 w 408" name="T108"/>
                <a:gd fmla="*/ 237 h 510" name="T109"/>
                <a:gd fmla="*/ 267 w 408" name="T110"/>
                <a:gd fmla="*/ 175 h 510" name="T111"/>
                <a:gd fmla="*/ 258 w 408" name="T112"/>
                <a:gd fmla="*/ 115 h 510" name="T113"/>
                <a:gd fmla="*/ 87 w 408" name="T114"/>
                <a:gd fmla="*/ 115 h 510" name="T115"/>
                <a:gd fmla="*/ 212 w 408" name="T116"/>
                <a:gd fmla="*/ 28 h 5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10" w="408">
                  <a:moveTo>
                    <a:pt x="23" y="460"/>
                  </a:moveTo>
                  <a:cubicBezTo>
                    <a:pt x="147" y="460"/>
                    <a:pt x="147" y="460"/>
                    <a:pt x="147" y="460"/>
                  </a:cubicBezTo>
                  <a:cubicBezTo>
                    <a:pt x="140" y="447"/>
                    <a:pt x="135" y="434"/>
                    <a:pt x="132" y="419"/>
                  </a:cubicBezTo>
                  <a:cubicBezTo>
                    <a:pt x="43" y="419"/>
                    <a:pt x="43" y="419"/>
                    <a:pt x="43" y="419"/>
                  </a:cubicBezTo>
                  <a:cubicBezTo>
                    <a:pt x="43" y="59"/>
                    <a:pt x="43" y="59"/>
                    <a:pt x="43" y="59"/>
                  </a:cubicBezTo>
                  <a:cubicBezTo>
                    <a:pt x="100" y="59"/>
                    <a:pt x="100" y="59"/>
                    <a:pt x="100" y="59"/>
                  </a:cubicBezTo>
                  <a:cubicBezTo>
                    <a:pt x="100" y="18"/>
                    <a:pt x="100" y="18"/>
                    <a:pt x="100" y="18"/>
                  </a:cubicBezTo>
                  <a:cubicBezTo>
                    <a:pt x="23" y="18"/>
                    <a:pt x="23" y="18"/>
                    <a:pt x="23" y="18"/>
                  </a:cubicBezTo>
                  <a:cubicBezTo>
                    <a:pt x="11" y="18"/>
                    <a:pt x="0" y="28"/>
                    <a:pt x="0" y="41"/>
                  </a:cubicBezTo>
                  <a:cubicBezTo>
                    <a:pt x="0" y="437"/>
                    <a:pt x="0" y="437"/>
                    <a:pt x="0" y="437"/>
                  </a:cubicBezTo>
                  <a:cubicBezTo>
                    <a:pt x="0" y="450"/>
                    <a:pt x="11" y="460"/>
                    <a:pt x="23" y="460"/>
                  </a:cubicBezTo>
                  <a:close/>
                  <a:moveTo>
                    <a:pt x="286" y="370"/>
                  </a:moveTo>
                  <a:cubicBezTo>
                    <a:pt x="286" y="370"/>
                    <a:pt x="287" y="369"/>
                    <a:pt x="287" y="369"/>
                  </a:cubicBezTo>
                  <a:cubicBezTo>
                    <a:pt x="288" y="368"/>
                    <a:pt x="289" y="368"/>
                    <a:pt x="290" y="368"/>
                  </a:cubicBezTo>
                  <a:cubicBezTo>
                    <a:pt x="291" y="369"/>
                    <a:pt x="291" y="369"/>
                    <a:pt x="291" y="370"/>
                  </a:cubicBezTo>
                  <a:cubicBezTo>
                    <a:pt x="292" y="370"/>
                    <a:pt x="292" y="370"/>
                    <a:pt x="292" y="370"/>
                  </a:cubicBezTo>
                  <a:cubicBezTo>
                    <a:pt x="337" y="325"/>
                    <a:pt x="337" y="325"/>
                    <a:pt x="337" y="325"/>
                  </a:cubicBezTo>
                  <a:cubicBezTo>
                    <a:pt x="338" y="324"/>
                    <a:pt x="340" y="323"/>
                    <a:pt x="341" y="323"/>
                  </a:cubicBezTo>
                  <a:cubicBezTo>
                    <a:pt x="342" y="323"/>
                    <a:pt x="344" y="324"/>
                    <a:pt x="345" y="325"/>
                  </a:cubicBezTo>
                  <a:cubicBezTo>
                    <a:pt x="346" y="326"/>
                    <a:pt x="346" y="327"/>
                    <a:pt x="346" y="329"/>
                  </a:cubicBezTo>
                  <a:cubicBezTo>
                    <a:pt x="346" y="330"/>
                    <a:pt x="346" y="331"/>
                    <a:pt x="345" y="332"/>
                  </a:cubicBezTo>
                  <a:cubicBezTo>
                    <a:pt x="293" y="384"/>
                    <a:pt x="293" y="384"/>
                    <a:pt x="293" y="384"/>
                  </a:cubicBezTo>
                  <a:cubicBezTo>
                    <a:pt x="300" y="389"/>
                    <a:pt x="300" y="389"/>
                    <a:pt x="300" y="389"/>
                  </a:cubicBezTo>
                  <a:cubicBezTo>
                    <a:pt x="302" y="391"/>
                    <a:pt x="303" y="392"/>
                    <a:pt x="303" y="394"/>
                  </a:cubicBezTo>
                  <a:cubicBezTo>
                    <a:pt x="304" y="398"/>
                    <a:pt x="301" y="402"/>
                    <a:pt x="297" y="403"/>
                  </a:cubicBezTo>
                  <a:cubicBezTo>
                    <a:pt x="295" y="403"/>
                    <a:pt x="293" y="403"/>
                    <a:pt x="291" y="401"/>
                  </a:cubicBezTo>
                  <a:cubicBezTo>
                    <a:pt x="283" y="396"/>
                    <a:pt x="283" y="396"/>
                    <a:pt x="283" y="396"/>
                  </a:cubicBezTo>
                  <a:cubicBezTo>
                    <a:pt x="259" y="464"/>
                    <a:pt x="259" y="464"/>
                    <a:pt x="259" y="464"/>
                  </a:cubicBezTo>
                  <a:cubicBezTo>
                    <a:pt x="259" y="465"/>
                    <a:pt x="258" y="465"/>
                    <a:pt x="258" y="466"/>
                  </a:cubicBezTo>
                  <a:cubicBezTo>
                    <a:pt x="256" y="466"/>
                    <a:pt x="254" y="466"/>
                    <a:pt x="253" y="464"/>
                  </a:cubicBezTo>
                  <a:cubicBezTo>
                    <a:pt x="253" y="463"/>
                    <a:pt x="253" y="463"/>
                    <a:pt x="253" y="462"/>
                  </a:cubicBezTo>
                  <a:cubicBezTo>
                    <a:pt x="274" y="402"/>
                    <a:pt x="274" y="402"/>
                    <a:pt x="274" y="402"/>
                  </a:cubicBezTo>
                  <a:cubicBezTo>
                    <a:pt x="274" y="402"/>
                    <a:pt x="273" y="403"/>
                    <a:pt x="272" y="403"/>
                  </a:cubicBezTo>
                  <a:cubicBezTo>
                    <a:pt x="271" y="403"/>
                    <a:pt x="270" y="402"/>
                    <a:pt x="269" y="401"/>
                  </a:cubicBezTo>
                  <a:cubicBezTo>
                    <a:pt x="268" y="400"/>
                    <a:pt x="267" y="399"/>
                    <a:pt x="267" y="397"/>
                  </a:cubicBezTo>
                  <a:cubicBezTo>
                    <a:pt x="267" y="396"/>
                    <a:pt x="268" y="394"/>
                    <a:pt x="269" y="393"/>
                  </a:cubicBezTo>
                  <a:cubicBezTo>
                    <a:pt x="274" y="388"/>
                    <a:pt x="274" y="388"/>
                    <a:pt x="274" y="388"/>
                  </a:cubicBezTo>
                  <a:cubicBezTo>
                    <a:pt x="232" y="357"/>
                    <a:pt x="232" y="357"/>
                    <a:pt x="232" y="357"/>
                  </a:cubicBezTo>
                  <a:cubicBezTo>
                    <a:pt x="231" y="356"/>
                    <a:pt x="230" y="354"/>
                    <a:pt x="229" y="352"/>
                  </a:cubicBezTo>
                  <a:cubicBezTo>
                    <a:pt x="229" y="350"/>
                    <a:pt x="230" y="348"/>
                    <a:pt x="231" y="347"/>
                  </a:cubicBezTo>
                  <a:cubicBezTo>
                    <a:pt x="232" y="345"/>
                    <a:pt x="234" y="344"/>
                    <a:pt x="236" y="344"/>
                  </a:cubicBezTo>
                  <a:cubicBezTo>
                    <a:pt x="238" y="344"/>
                    <a:pt x="240" y="344"/>
                    <a:pt x="241" y="345"/>
                  </a:cubicBezTo>
                  <a:cubicBezTo>
                    <a:pt x="283" y="377"/>
                    <a:pt x="283" y="377"/>
                    <a:pt x="283" y="377"/>
                  </a:cubicBezTo>
                  <a:cubicBezTo>
                    <a:pt x="286" y="370"/>
                    <a:pt x="286" y="370"/>
                    <a:pt x="286" y="370"/>
                  </a:cubicBezTo>
                  <a:close/>
                  <a:moveTo>
                    <a:pt x="350" y="319"/>
                  </a:moveTo>
                  <a:cubicBezTo>
                    <a:pt x="342" y="310"/>
                    <a:pt x="331" y="303"/>
                    <a:pt x="320" y="299"/>
                  </a:cubicBezTo>
                  <a:cubicBezTo>
                    <a:pt x="309" y="294"/>
                    <a:pt x="296" y="291"/>
                    <a:pt x="283" y="291"/>
                  </a:cubicBezTo>
                  <a:cubicBezTo>
                    <a:pt x="271" y="291"/>
                    <a:pt x="258" y="294"/>
                    <a:pt x="247" y="299"/>
                  </a:cubicBezTo>
                  <a:cubicBezTo>
                    <a:pt x="236" y="303"/>
                    <a:pt x="225" y="310"/>
                    <a:pt x="216" y="319"/>
                  </a:cubicBezTo>
                  <a:cubicBezTo>
                    <a:pt x="208" y="328"/>
                    <a:pt x="201" y="338"/>
                    <a:pt x="196" y="350"/>
                  </a:cubicBezTo>
                  <a:cubicBezTo>
                    <a:pt x="191" y="361"/>
                    <a:pt x="189" y="373"/>
                    <a:pt x="189" y="386"/>
                  </a:cubicBezTo>
                  <a:cubicBezTo>
                    <a:pt x="189" y="399"/>
                    <a:pt x="191" y="411"/>
                    <a:pt x="196" y="422"/>
                  </a:cubicBezTo>
                  <a:cubicBezTo>
                    <a:pt x="201" y="434"/>
                    <a:pt x="208" y="444"/>
                    <a:pt x="216" y="453"/>
                  </a:cubicBezTo>
                  <a:cubicBezTo>
                    <a:pt x="225" y="462"/>
                    <a:pt x="236" y="469"/>
                    <a:pt x="247" y="474"/>
                  </a:cubicBezTo>
                  <a:cubicBezTo>
                    <a:pt x="258" y="478"/>
                    <a:pt x="271" y="481"/>
                    <a:pt x="283" y="481"/>
                  </a:cubicBezTo>
                  <a:cubicBezTo>
                    <a:pt x="296" y="481"/>
                    <a:pt x="309" y="478"/>
                    <a:pt x="320" y="474"/>
                  </a:cubicBezTo>
                  <a:cubicBezTo>
                    <a:pt x="331" y="469"/>
                    <a:pt x="342" y="462"/>
                    <a:pt x="350" y="453"/>
                  </a:cubicBezTo>
                  <a:cubicBezTo>
                    <a:pt x="359" y="444"/>
                    <a:pt x="366" y="434"/>
                    <a:pt x="371" y="422"/>
                  </a:cubicBezTo>
                  <a:cubicBezTo>
                    <a:pt x="376" y="411"/>
                    <a:pt x="378" y="399"/>
                    <a:pt x="378" y="386"/>
                  </a:cubicBezTo>
                  <a:cubicBezTo>
                    <a:pt x="378" y="373"/>
                    <a:pt x="376" y="361"/>
                    <a:pt x="371" y="350"/>
                  </a:cubicBezTo>
                  <a:cubicBezTo>
                    <a:pt x="366" y="338"/>
                    <a:pt x="359" y="328"/>
                    <a:pt x="350" y="319"/>
                  </a:cubicBezTo>
                  <a:close/>
                  <a:moveTo>
                    <a:pt x="196" y="298"/>
                  </a:moveTo>
                  <a:cubicBezTo>
                    <a:pt x="173" y="321"/>
                    <a:pt x="159" y="352"/>
                    <a:pt x="159" y="386"/>
                  </a:cubicBezTo>
                  <a:cubicBezTo>
                    <a:pt x="159" y="420"/>
                    <a:pt x="173" y="451"/>
                    <a:pt x="196" y="474"/>
                  </a:cubicBezTo>
                  <a:cubicBezTo>
                    <a:pt x="218" y="496"/>
                    <a:pt x="249" y="510"/>
                    <a:pt x="283" y="510"/>
                  </a:cubicBezTo>
                  <a:cubicBezTo>
                    <a:pt x="318" y="510"/>
                    <a:pt x="349" y="496"/>
                    <a:pt x="371" y="474"/>
                  </a:cubicBezTo>
                  <a:cubicBezTo>
                    <a:pt x="394" y="451"/>
                    <a:pt x="408" y="420"/>
                    <a:pt x="408" y="386"/>
                  </a:cubicBezTo>
                  <a:cubicBezTo>
                    <a:pt x="408" y="352"/>
                    <a:pt x="394" y="321"/>
                    <a:pt x="371" y="298"/>
                  </a:cubicBezTo>
                  <a:cubicBezTo>
                    <a:pt x="349" y="276"/>
                    <a:pt x="318" y="262"/>
                    <a:pt x="283" y="262"/>
                  </a:cubicBezTo>
                  <a:cubicBezTo>
                    <a:pt x="249" y="262"/>
                    <a:pt x="218" y="276"/>
                    <a:pt x="196" y="298"/>
                  </a:cubicBezTo>
                  <a:close/>
                  <a:moveTo>
                    <a:pt x="229" y="381"/>
                  </a:moveTo>
                  <a:cubicBezTo>
                    <a:pt x="202" y="381"/>
                    <a:pt x="202" y="381"/>
                    <a:pt x="202" y="381"/>
                  </a:cubicBezTo>
                  <a:cubicBezTo>
                    <a:pt x="199" y="381"/>
                    <a:pt x="197" y="383"/>
                    <a:pt x="197" y="386"/>
                  </a:cubicBezTo>
                  <a:cubicBezTo>
                    <a:pt x="197" y="389"/>
                    <a:pt x="199" y="391"/>
                    <a:pt x="202" y="391"/>
                  </a:cubicBezTo>
                  <a:cubicBezTo>
                    <a:pt x="229" y="391"/>
                    <a:pt x="229" y="391"/>
                    <a:pt x="229" y="391"/>
                  </a:cubicBezTo>
                  <a:cubicBezTo>
                    <a:pt x="232" y="391"/>
                    <a:pt x="235" y="389"/>
                    <a:pt x="235" y="386"/>
                  </a:cubicBezTo>
                  <a:cubicBezTo>
                    <a:pt x="235" y="383"/>
                    <a:pt x="232" y="381"/>
                    <a:pt x="229" y="381"/>
                  </a:cubicBezTo>
                  <a:close/>
                  <a:moveTo>
                    <a:pt x="338" y="391"/>
                  </a:moveTo>
                  <a:cubicBezTo>
                    <a:pt x="365" y="391"/>
                    <a:pt x="365" y="391"/>
                    <a:pt x="365" y="391"/>
                  </a:cubicBezTo>
                  <a:cubicBezTo>
                    <a:pt x="368" y="391"/>
                    <a:pt x="370" y="389"/>
                    <a:pt x="370" y="386"/>
                  </a:cubicBezTo>
                  <a:cubicBezTo>
                    <a:pt x="370" y="383"/>
                    <a:pt x="368" y="381"/>
                    <a:pt x="365" y="381"/>
                  </a:cubicBezTo>
                  <a:cubicBezTo>
                    <a:pt x="338" y="381"/>
                    <a:pt x="338" y="381"/>
                    <a:pt x="338" y="381"/>
                  </a:cubicBezTo>
                  <a:cubicBezTo>
                    <a:pt x="335" y="381"/>
                    <a:pt x="332" y="383"/>
                    <a:pt x="332" y="386"/>
                  </a:cubicBezTo>
                  <a:cubicBezTo>
                    <a:pt x="332" y="389"/>
                    <a:pt x="335" y="391"/>
                    <a:pt x="338" y="391"/>
                  </a:cubicBezTo>
                  <a:close/>
                  <a:moveTo>
                    <a:pt x="278" y="440"/>
                  </a:moveTo>
                  <a:cubicBezTo>
                    <a:pt x="278" y="467"/>
                    <a:pt x="278" y="467"/>
                    <a:pt x="278" y="467"/>
                  </a:cubicBezTo>
                  <a:cubicBezTo>
                    <a:pt x="278" y="470"/>
                    <a:pt x="280" y="473"/>
                    <a:pt x="283" y="473"/>
                  </a:cubicBezTo>
                  <a:cubicBezTo>
                    <a:pt x="286" y="473"/>
                    <a:pt x="289" y="470"/>
                    <a:pt x="289" y="467"/>
                  </a:cubicBezTo>
                  <a:cubicBezTo>
                    <a:pt x="289" y="440"/>
                    <a:pt x="289" y="440"/>
                    <a:pt x="289" y="440"/>
                  </a:cubicBezTo>
                  <a:cubicBezTo>
                    <a:pt x="289" y="437"/>
                    <a:pt x="286" y="435"/>
                    <a:pt x="283" y="435"/>
                  </a:cubicBezTo>
                  <a:cubicBezTo>
                    <a:pt x="280" y="435"/>
                    <a:pt x="278" y="437"/>
                    <a:pt x="278" y="440"/>
                  </a:cubicBezTo>
                  <a:close/>
                  <a:moveTo>
                    <a:pt x="289" y="332"/>
                  </a:moveTo>
                  <a:cubicBezTo>
                    <a:pt x="289" y="305"/>
                    <a:pt x="289" y="305"/>
                    <a:pt x="289" y="305"/>
                  </a:cubicBezTo>
                  <a:cubicBezTo>
                    <a:pt x="289" y="302"/>
                    <a:pt x="286" y="299"/>
                    <a:pt x="283" y="299"/>
                  </a:cubicBezTo>
                  <a:cubicBezTo>
                    <a:pt x="280" y="299"/>
                    <a:pt x="278" y="302"/>
                    <a:pt x="278" y="305"/>
                  </a:cubicBezTo>
                  <a:cubicBezTo>
                    <a:pt x="278" y="332"/>
                    <a:pt x="278" y="332"/>
                    <a:pt x="278" y="332"/>
                  </a:cubicBezTo>
                  <a:cubicBezTo>
                    <a:pt x="278" y="335"/>
                    <a:pt x="280" y="337"/>
                    <a:pt x="283" y="337"/>
                  </a:cubicBezTo>
                  <a:cubicBezTo>
                    <a:pt x="286" y="337"/>
                    <a:pt x="289" y="335"/>
                    <a:pt x="289" y="332"/>
                  </a:cubicBezTo>
                  <a:close/>
                  <a:moveTo>
                    <a:pt x="218" y="0"/>
                  </a:moveTo>
                  <a:cubicBezTo>
                    <a:pt x="224" y="0"/>
                    <a:pt x="228" y="2"/>
                    <a:pt x="232" y="4"/>
                  </a:cubicBezTo>
                  <a:cubicBezTo>
                    <a:pt x="235" y="7"/>
                    <a:pt x="237" y="11"/>
                    <a:pt x="237" y="14"/>
                  </a:cubicBezTo>
                  <a:cubicBezTo>
                    <a:pt x="237" y="72"/>
                    <a:pt x="237" y="72"/>
                    <a:pt x="237" y="72"/>
                  </a:cubicBezTo>
                  <a:cubicBezTo>
                    <a:pt x="237" y="75"/>
                    <a:pt x="235" y="79"/>
                    <a:pt x="232" y="82"/>
                  </a:cubicBezTo>
                  <a:cubicBezTo>
                    <a:pt x="228" y="84"/>
                    <a:pt x="224" y="86"/>
                    <a:pt x="218" y="86"/>
                  </a:cubicBezTo>
                  <a:cubicBezTo>
                    <a:pt x="126" y="86"/>
                    <a:pt x="126" y="86"/>
                    <a:pt x="126" y="86"/>
                  </a:cubicBezTo>
                  <a:cubicBezTo>
                    <a:pt x="121" y="86"/>
                    <a:pt x="116" y="84"/>
                    <a:pt x="113" y="82"/>
                  </a:cubicBezTo>
                  <a:cubicBezTo>
                    <a:pt x="110" y="79"/>
                    <a:pt x="108" y="75"/>
                    <a:pt x="108" y="72"/>
                  </a:cubicBezTo>
                  <a:cubicBezTo>
                    <a:pt x="108" y="14"/>
                    <a:pt x="108" y="14"/>
                    <a:pt x="108" y="14"/>
                  </a:cubicBezTo>
                  <a:cubicBezTo>
                    <a:pt x="108" y="11"/>
                    <a:pt x="110" y="7"/>
                    <a:pt x="113" y="4"/>
                  </a:cubicBezTo>
                  <a:cubicBezTo>
                    <a:pt x="116" y="2"/>
                    <a:pt x="121" y="0"/>
                    <a:pt x="126" y="0"/>
                  </a:cubicBezTo>
                  <a:cubicBezTo>
                    <a:pt x="218" y="0"/>
                    <a:pt x="218" y="0"/>
                    <a:pt x="218" y="0"/>
                  </a:cubicBezTo>
                  <a:close/>
                  <a:moveTo>
                    <a:pt x="138" y="19"/>
                  </a:moveTo>
                  <a:cubicBezTo>
                    <a:pt x="206" y="19"/>
                    <a:pt x="206" y="19"/>
                    <a:pt x="206" y="19"/>
                  </a:cubicBezTo>
                  <a:cubicBezTo>
                    <a:pt x="210" y="19"/>
                    <a:pt x="214" y="20"/>
                    <a:pt x="217" y="22"/>
                  </a:cubicBezTo>
                  <a:cubicBezTo>
                    <a:pt x="217" y="22"/>
                    <a:pt x="217" y="22"/>
                    <a:pt x="217" y="22"/>
                  </a:cubicBezTo>
                  <a:cubicBezTo>
                    <a:pt x="220" y="25"/>
                    <a:pt x="222" y="29"/>
                    <a:pt x="222" y="33"/>
                  </a:cubicBezTo>
                  <a:cubicBezTo>
                    <a:pt x="222" y="51"/>
                    <a:pt x="222" y="51"/>
                    <a:pt x="222" y="51"/>
                  </a:cubicBezTo>
                  <a:cubicBezTo>
                    <a:pt x="222" y="55"/>
                    <a:pt x="220" y="58"/>
                    <a:pt x="217" y="61"/>
                  </a:cubicBezTo>
                  <a:cubicBezTo>
                    <a:pt x="217" y="61"/>
                    <a:pt x="217" y="61"/>
                    <a:pt x="217" y="61"/>
                  </a:cubicBezTo>
                  <a:cubicBezTo>
                    <a:pt x="214" y="63"/>
                    <a:pt x="210" y="65"/>
                    <a:pt x="206" y="65"/>
                  </a:cubicBezTo>
                  <a:cubicBezTo>
                    <a:pt x="138" y="65"/>
                    <a:pt x="138" y="65"/>
                    <a:pt x="138" y="65"/>
                  </a:cubicBezTo>
                  <a:cubicBezTo>
                    <a:pt x="134" y="65"/>
                    <a:pt x="130" y="63"/>
                    <a:pt x="127" y="61"/>
                  </a:cubicBezTo>
                  <a:cubicBezTo>
                    <a:pt x="127" y="61"/>
                    <a:pt x="127" y="61"/>
                    <a:pt x="127" y="61"/>
                  </a:cubicBezTo>
                  <a:cubicBezTo>
                    <a:pt x="124" y="58"/>
                    <a:pt x="122" y="55"/>
                    <a:pt x="122" y="51"/>
                  </a:cubicBezTo>
                  <a:cubicBezTo>
                    <a:pt x="122" y="33"/>
                    <a:pt x="122" y="33"/>
                    <a:pt x="122" y="33"/>
                  </a:cubicBezTo>
                  <a:cubicBezTo>
                    <a:pt x="122" y="29"/>
                    <a:pt x="124" y="25"/>
                    <a:pt x="127" y="22"/>
                  </a:cubicBezTo>
                  <a:cubicBezTo>
                    <a:pt x="127" y="22"/>
                    <a:pt x="127" y="22"/>
                    <a:pt x="127" y="22"/>
                  </a:cubicBezTo>
                  <a:cubicBezTo>
                    <a:pt x="130" y="20"/>
                    <a:pt x="134" y="19"/>
                    <a:pt x="138" y="19"/>
                  </a:cubicBezTo>
                  <a:close/>
                  <a:moveTo>
                    <a:pt x="344" y="243"/>
                  </a:moveTo>
                  <a:cubicBezTo>
                    <a:pt x="344" y="41"/>
                    <a:pt x="344" y="41"/>
                    <a:pt x="344" y="41"/>
                  </a:cubicBezTo>
                  <a:cubicBezTo>
                    <a:pt x="344" y="28"/>
                    <a:pt x="334" y="18"/>
                    <a:pt x="321" y="18"/>
                  </a:cubicBezTo>
                  <a:cubicBezTo>
                    <a:pt x="244" y="18"/>
                    <a:pt x="244" y="18"/>
                    <a:pt x="244" y="18"/>
                  </a:cubicBezTo>
                  <a:cubicBezTo>
                    <a:pt x="244" y="59"/>
                    <a:pt x="244" y="59"/>
                    <a:pt x="244" y="59"/>
                  </a:cubicBezTo>
                  <a:cubicBezTo>
                    <a:pt x="302" y="59"/>
                    <a:pt x="302" y="59"/>
                    <a:pt x="302" y="59"/>
                  </a:cubicBezTo>
                  <a:cubicBezTo>
                    <a:pt x="302" y="92"/>
                    <a:pt x="302" y="92"/>
                    <a:pt x="302" y="92"/>
                  </a:cubicBezTo>
                  <a:cubicBezTo>
                    <a:pt x="302" y="232"/>
                    <a:pt x="302" y="232"/>
                    <a:pt x="302" y="232"/>
                  </a:cubicBezTo>
                  <a:cubicBezTo>
                    <a:pt x="317" y="234"/>
                    <a:pt x="331" y="238"/>
                    <a:pt x="344" y="243"/>
                  </a:cubicBezTo>
                  <a:close/>
                  <a:moveTo>
                    <a:pt x="87" y="324"/>
                  </a:moveTo>
                  <a:cubicBezTo>
                    <a:pt x="141" y="324"/>
                    <a:pt x="141" y="324"/>
                    <a:pt x="141" y="324"/>
                  </a:cubicBezTo>
                  <a:cubicBezTo>
                    <a:pt x="139" y="330"/>
                    <a:pt x="136" y="336"/>
                    <a:pt x="134" y="343"/>
                  </a:cubicBezTo>
                  <a:cubicBezTo>
                    <a:pt x="87" y="343"/>
                    <a:pt x="87" y="343"/>
                    <a:pt x="87" y="343"/>
                  </a:cubicBezTo>
                  <a:cubicBezTo>
                    <a:pt x="82" y="343"/>
                    <a:pt x="77" y="339"/>
                    <a:pt x="77" y="333"/>
                  </a:cubicBezTo>
                  <a:cubicBezTo>
                    <a:pt x="77" y="333"/>
                    <a:pt x="77" y="333"/>
                    <a:pt x="77" y="333"/>
                  </a:cubicBezTo>
                  <a:cubicBezTo>
                    <a:pt x="77" y="328"/>
                    <a:pt x="82" y="324"/>
                    <a:pt x="87" y="324"/>
                  </a:cubicBezTo>
                  <a:close/>
                  <a:moveTo>
                    <a:pt x="162" y="290"/>
                  </a:moveTo>
                  <a:cubicBezTo>
                    <a:pt x="87" y="290"/>
                    <a:pt x="87" y="290"/>
                    <a:pt x="87" y="290"/>
                  </a:cubicBezTo>
                  <a:cubicBezTo>
                    <a:pt x="87" y="290"/>
                    <a:pt x="87" y="290"/>
                    <a:pt x="87"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8"/>
                    <a:pt x="82" y="288"/>
                    <a:pt x="82" y="288"/>
                  </a:cubicBezTo>
                  <a:cubicBezTo>
                    <a:pt x="82" y="288"/>
                    <a:pt x="82" y="288"/>
                    <a:pt x="82" y="288"/>
                  </a:cubicBezTo>
                  <a:cubicBezTo>
                    <a:pt x="82" y="288"/>
                    <a:pt x="82" y="288"/>
                    <a:pt x="82" y="288"/>
                  </a:cubicBezTo>
                  <a:cubicBezTo>
                    <a:pt x="82" y="288"/>
                    <a:pt x="82" y="288"/>
                    <a:pt x="82"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7"/>
                    <a:pt x="81" y="287"/>
                    <a:pt x="81" y="287"/>
                  </a:cubicBezTo>
                  <a:cubicBezTo>
                    <a:pt x="81" y="287"/>
                    <a:pt x="81" y="287"/>
                    <a:pt x="81"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6"/>
                    <a:pt x="80" y="286"/>
                    <a:pt x="80" y="286"/>
                  </a:cubicBezTo>
                  <a:cubicBezTo>
                    <a:pt x="80" y="286"/>
                    <a:pt x="80" y="286"/>
                    <a:pt x="80"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8" y="285"/>
                    <a:pt x="78" y="285"/>
                    <a:pt x="78" y="285"/>
                  </a:cubicBezTo>
                  <a:cubicBezTo>
                    <a:pt x="78" y="285"/>
                    <a:pt x="78" y="285"/>
                    <a:pt x="78" y="285"/>
                  </a:cubicBezTo>
                  <a:cubicBezTo>
                    <a:pt x="78" y="285"/>
                    <a:pt x="78" y="285"/>
                    <a:pt x="78" y="285"/>
                  </a:cubicBezTo>
                  <a:cubicBezTo>
                    <a:pt x="78" y="285"/>
                    <a:pt x="78" y="285"/>
                    <a:pt x="78" y="285"/>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2"/>
                    <a:pt x="78" y="282"/>
                    <a:pt x="78" y="282"/>
                  </a:cubicBezTo>
                  <a:cubicBezTo>
                    <a:pt x="78" y="282"/>
                    <a:pt x="78" y="282"/>
                    <a:pt x="78" y="282"/>
                  </a:cubicBezTo>
                  <a:cubicBezTo>
                    <a:pt x="78" y="282"/>
                    <a:pt x="78" y="282"/>
                    <a:pt x="78" y="282"/>
                  </a:cubicBezTo>
                  <a:cubicBezTo>
                    <a:pt x="78" y="282"/>
                    <a:pt x="78" y="282"/>
                    <a:pt x="78" y="282"/>
                  </a:cubicBezTo>
                  <a:cubicBezTo>
                    <a:pt x="77" y="282"/>
                    <a:pt x="77" y="282"/>
                    <a:pt x="77" y="282"/>
                  </a:cubicBezTo>
                  <a:cubicBezTo>
                    <a:pt x="77" y="282"/>
                    <a:pt x="77" y="282"/>
                    <a:pt x="77" y="282"/>
                  </a:cubicBezTo>
                  <a:cubicBezTo>
                    <a:pt x="77" y="282"/>
                    <a:pt x="77" y="282"/>
                    <a:pt x="77" y="282"/>
                  </a:cubicBezTo>
                  <a:cubicBezTo>
                    <a:pt x="77" y="282"/>
                    <a:pt x="77" y="282"/>
                    <a:pt x="77" y="282"/>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79"/>
                    <a:pt x="77" y="279"/>
                    <a:pt x="77" y="279"/>
                  </a:cubicBezTo>
                  <a:cubicBezTo>
                    <a:pt x="77" y="279"/>
                    <a:pt x="77" y="279"/>
                    <a:pt x="77" y="279"/>
                  </a:cubicBezTo>
                  <a:cubicBezTo>
                    <a:pt x="77" y="279"/>
                    <a:pt x="77" y="279"/>
                    <a:pt x="77" y="279"/>
                  </a:cubicBezTo>
                  <a:cubicBezTo>
                    <a:pt x="77" y="279"/>
                    <a:pt x="77" y="279"/>
                    <a:pt x="77" y="279"/>
                  </a:cubicBezTo>
                  <a:cubicBezTo>
                    <a:pt x="78" y="279"/>
                    <a:pt x="78" y="279"/>
                    <a:pt x="78" y="279"/>
                  </a:cubicBezTo>
                  <a:cubicBezTo>
                    <a:pt x="78" y="279"/>
                    <a:pt x="78" y="279"/>
                    <a:pt x="78" y="279"/>
                  </a:cubicBezTo>
                  <a:cubicBezTo>
                    <a:pt x="78" y="279"/>
                    <a:pt x="78" y="279"/>
                    <a:pt x="78" y="279"/>
                  </a:cubicBezTo>
                  <a:cubicBezTo>
                    <a:pt x="78" y="279"/>
                    <a:pt x="78" y="279"/>
                    <a:pt x="78" y="279"/>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9" y="276"/>
                    <a:pt x="79" y="276"/>
                    <a:pt x="79" y="276"/>
                  </a:cubicBezTo>
                  <a:cubicBezTo>
                    <a:pt x="79" y="276"/>
                    <a:pt x="79" y="276"/>
                    <a:pt x="79" y="276"/>
                  </a:cubicBezTo>
                  <a:cubicBezTo>
                    <a:pt x="79" y="276"/>
                    <a:pt x="79" y="276"/>
                    <a:pt x="79" y="276"/>
                  </a:cubicBezTo>
                  <a:cubicBezTo>
                    <a:pt x="79" y="276"/>
                    <a:pt x="79" y="276"/>
                    <a:pt x="79" y="276"/>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80" y="275"/>
                    <a:pt x="80" y="275"/>
                    <a:pt x="80" y="275"/>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2" y="273"/>
                    <a:pt x="82" y="273"/>
                    <a:pt x="82" y="273"/>
                  </a:cubicBezTo>
                  <a:cubicBezTo>
                    <a:pt x="82" y="273"/>
                    <a:pt x="82" y="273"/>
                    <a:pt x="82" y="273"/>
                  </a:cubicBezTo>
                  <a:cubicBezTo>
                    <a:pt x="82" y="273"/>
                    <a:pt x="82" y="273"/>
                    <a:pt x="82" y="273"/>
                  </a:cubicBezTo>
                  <a:cubicBezTo>
                    <a:pt x="82" y="272"/>
                    <a:pt x="82" y="272"/>
                    <a:pt x="82" y="272"/>
                  </a:cubicBezTo>
                  <a:cubicBezTo>
                    <a:pt x="82" y="272"/>
                    <a:pt x="82" y="272"/>
                    <a:pt x="82" y="272"/>
                  </a:cubicBezTo>
                  <a:cubicBezTo>
                    <a:pt x="82" y="272"/>
                    <a:pt x="82" y="272"/>
                    <a:pt x="82" y="272"/>
                  </a:cubicBezTo>
                  <a:cubicBezTo>
                    <a:pt x="82" y="272"/>
                    <a:pt x="82" y="272"/>
                    <a:pt x="82"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6" y="271"/>
                    <a:pt x="86" y="271"/>
                    <a:pt x="86" y="271"/>
                  </a:cubicBezTo>
                  <a:cubicBezTo>
                    <a:pt x="86" y="271"/>
                    <a:pt x="86" y="271"/>
                    <a:pt x="86" y="271"/>
                  </a:cubicBezTo>
                  <a:cubicBezTo>
                    <a:pt x="86" y="271"/>
                    <a:pt x="86" y="271"/>
                    <a:pt x="86" y="271"/>
                  </a:cubicBezTo>
                  <a:cubicBezTo>
                    <a:pt x="86" y="271"/>
                    <a:pt x="86" y="271"/>
                    <a:pt x="86" y="271"/>
                  </a:cubicBezTo>
                  <a:cubicBezTo>
                    <a:pt x="87" y="271"/>
                    <a:pt x="87" y="271"/>
                    <a:pt x="87" y="271"/>
                  </a:cubicBezTo>
                  <a:cubicBezTo>
                    <a:pt x="179" y="271"/>
                    <a:pt x="179" y="271"/>
                    <a:pt x="179" y="271"/>
                  </a:cubicBezTo>
                  <a:cubicBezTo>
                    <a:pt x="173" y="277"/>
                    <a:pt x="167" y="283"/>
                    <a:pt x="162" y="290"/>
                  </a:cubicBezTo>
                  <a:close/>
                  <a:moveTo>
                    <a:pt x="77" y="280"/>
                  </a:moveTo>
                  <a:cubicBezTo>
                    <a:pt x="77" y="280"/>
                    <a:pt x="77" y="280"/>
                    <a:pt x="77" y="280"/>
                  </a:cubicBezTo>
                  <a:close/>
                  <a:moveTo>
                    <a:pt x="87" y="218"/>
                  </a:moveTo>
                  <a:cubicBezTo>
                    <a:pt x="258" y="218"/>
                    <a:pt x="258" y="218"/>
                    <a:pt x="258" y="218"/>
                  </a:cubicBezTo>
                  <a:cubicBezTo>
                    <a:pt x="263" y="218"/>
                    <a:pt x="267" y="222"/>
                    <a:pt x="267" y="228"/>
                  </a:cubicBezTo>
                  <a:cubicBezTo>
                    <a:pt x="267" y="228"/>
                    <a:pt x="267" y="228"/>
                    <a:pt x="267" y="228"/>
                  </a:cubicBezTo>
                  <a:cubicBezTo>
                    <a:pt x="267" y="229"/>
                    <a:pt x="267" y="231"/>
                    <a:pt x="266" y="232"/>
                  </a:cubicBezTo>
                  <a:cubicBezTo>
                    <a:pt x="257" y="233"/>
                    <a:pt x="249" y="235"/>
                    <a:pt x="241" y="237"/>
                  </a:cubicBezTo>
                  <a:cubicBezTo>
                    <a:pt x="87" y="237"/>
                    <a:pt x="87" y="237"/>
                    <a:pt x="87" y="237"/>
                  </a:cubicBezTo>
                  <a:cubicBezTo>
                    <a:pt x="82" y="237"/>
                    <a:pt x="77" y="233"/>
                    <a:pt x="77" y="228"/>
                  </a:cubicBezTo>
                  <a:cubicBezTo>
                    <a:pt x="77" y="228"/>
                    <a:pt x="77" y="228"/>
                    <a:pt x="77" y="228"/>
                  </a:cubicBezTo>
                  <a:cubicBezTo>
                    <a:pt x="77" y="222"/>
                    <a:pt x="82" y="218"/>
                    <a:pt x="87" y="218"/>
                  </a:cubicBezTo>
                  <a:close/>
                  <a:moveTo>
                    <a:pt x="87" y="165"/>
                  </a:moveTo>
                  <a:cubicBezTo>
                    <a:pt x="258" y="165"/>
                    <a:pt x="258" y="165"/>
                    <a:pt x="258" y="165"/>
                  </a:cubicBezTo>
                  <a:cubicBezTo>
                    <a:pt x="263" y="165"/>
                    <a:pt x="267" y="170"/>
                    <a:pt x="267" y="175"/>
                  </a:cubicBezTo>
                  <a:cubicBezTo>
                    <a:pt x="267" y="175"/>
                    <a:pt x="267" y="175"/>
                    <a:pt x="267" y="175"/>
                  </a:cubicBezTo>
                  <a:cubicBezTo>
                    <a:pt x="267" y="180"/>
                    <a:pt x="263" y="184"/>
                    <a:pt x="258" y="184"/>
                  </a:cubicBezTo>
                  <a:cubicBezTo>
                    <a:pt x="87" y="184"/>
                    <a:pt x="87" y="184"/>
                    <a:pt x="87" y="184"/>
                  </a:cubicBezTo>
                  <a:cubicBezTo>
                    <a:pt x="82" y="184"/>
                    <a:pt x="77" y="180"/>
                    <a:pt x="77" y="175"/>
                  </a:cubicBezTo>
                  <a:cubicBezTo>
                    <a:pt x="77" y="175"/>
                    <a:pt x="77" y="175"/>
                    <a:pt x="77" y="175"/>
                  </a:cubicBezTo>
                  <a:cubicBezTo>
                    <a:pt x="77" y="170"/>
                    <a:pt x="82" y="165"/>
                    <a:pt x="87" y="165"/>
                  </a:cubicBezTo>
                  <a:close/>
                  <a:moveTo>
                    <a:pt x="87" y="115"/>
                  </a:moveTo>
                  <a:cubicBezTo>
                    <a:pt x="258" y="115"/>
                    <a:pt x="258" y="115"/>
                    <a:pt x="258" y="115"/>
                  </a:cubicBezTo>
                  <a:cubicBezTo>
                    <a:pt x="263" y="115"/>
                    <a:pt x="267" y="120"/>
                    <a:pt x="267" y="125"/>
                  </a:cubicBezTo>
                  <a:cubicBezTo>
                    <a:pt x="267" y="125"/>
                    <a:pt x="267" y="125"/>
                    <a:pt x="267" y="125"/>
                  </a:cubicBezTo>
                  <a:cubicBezTo>
                    <a:pt x="267" y="130"/>
                    <a:pt x="263" y="134"/>
                    <a:pt x="258" y="134"/>
                  </a:cubicBezTo>
                  <a:cubicBezTo>
                    <a:pt x="87" y="134"/>
                    <a:pt x="87" y="134"/>
                    <a:pt x="87" y="134"/>
                  </a:cubicBezTo>
                  <a:cubicBezTo>
                    <a:pt x="82" y="134"/>
                    <a:pt x="77" y="130"/>
                    <a:pt x="77" y="125"/>
                  </a:cubicBezTo>
                  <a:cubicBezTo>
                    <a:pt x="77" y="125"/>
                    <a:pt x="77" y="125"/>
                    <a:pt x="77" y="125"/>
                  </a:cubicBezTo>
                  <a:cubicBezTo>
                    <a:pt x="77" y="120"/>
                    <a:pt x="82" y="115"/>
                    <a:pt x="87" y="115"/>
                  </a:cubicBezTo>
                  <a:close/>
                  <a:moveTo>
                    <a:pt x="130" y="59"/>
                  </a:moveTo>
                  <a:cubicBezTo>
                    <a:pt x="130" y="33"/>
                    <a:pt x="130" y="33"/>
                    <a:pt x="130" y="33"/>
                  </a:cubicBezTo>
                  <a:cubicBezTo>
                    <a:pt x="130" y="31"/>
                    <a:pt x="131" y="29"/>
                    <a:pt x="132" y="28"/>
                  </a:cubicBezTo>
                  <a:cubicBezTo>
                    <a:pt x="132" y="28"/>
                    <a:pt x="132" y="28"/>
                    <a:pt x="132" y="28"/>
                  </a:cubicBezTo>
                  <a:cubicBezTo>
                    <a:pt x="134" y="27"/>
                    <a:pt x="136" y="26"/>
                    <a:pt x="138" y="26"/>
                  </a:cubicBezTo>
                  <a:cubicBezTo>
                    <a:pt x="206" y="26"/>
                    <a:pt x="206" y="26"/>
                    <a:pt x="206" y="26"/>
                  </a:cubicBezTo>
                  <a:cubicBezTo>
                    <a:pt x="208" y="26"/>
                    <a:pt x="211" y="27"/>
                    <a:pt x="212" y="28"/>
                  </a:cubicBezTo>
                  <a:cubicBezTo>
                    <a:pt x="212" y="28"/>
                    <a:pt x="212" y="28"/>
                    <a:pt x="212" y="28"/>
                  </a:cubicBezTo>
                  <a:cubicBezTo>
                    <a:pt x="214" y="29"/>
                    <a:pt x="215" y="31"/>
                    <a:pt x="215" y="33"/>
                  </a:cubicBezTo>
                  <a:cubicBezTo>
                    <a:pt x="215" y="59"/>
                    <a:pt x="215" y="59"/>
                    <a:pt x="215" y="59"/>
                  </a:cubicBezTo>
                  <a:lnTo>
                    <a:pt x="130" y="59"/>
                  </a:lnTo>
                  <a:close/>
                </a:path>
              </a:pathLst>
            </a:custGeom>
            <a:solidFill>
              <a:schemeClr val="bg1">
                <a:lumMod val="95000"/>
              </a:schemeClr>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cs typeface="+mn-ea"/>
                <a:sym typeface="+mn-lt"/>
              </a:endParaRPr>
            </a:p>
          </p:txBody>
        </p:sp>
        <p:sp>
          <p:nvSpPr>
            <p:cNvPr id="9" name="Rectangle 58">
              <a:extLst>
                <a:ext uri="{FF2B5EF4-FFF2-40B4-BE49-F238E27FC236}">
                  <a16:creationId xmlns:a16="http://schemas.microsoft.com/office/drawing/2014/main" id="{988BB1E6-B829-4498-87FC-C06C147C984B}"/>
                </a:ext>
              </a:extLst>
            </p:cNvPr>
            <p:cNvSpPr>
              <a:spLocks noChangeArrowheads="1"/>
            </p:cNvSpPr>
            <p:nvPr/>
          </p:nvSpPr>
          <p:spPr bwMode="auto">
            <a:xfrm rot="2700000">
              <a:off x="2655457" y="2650490"/>
              <a:ext cx="631043" cy="631043"/>
            </a:xfrm>
            <a:prstGeom prst="rect">
              <a:avLst/>
            </a:prstGeom>
            <a:noFill/>
            <a:ln algn="ctr" cap="flat" cmpd="sng" w="25400">
              <a:solidFill>
                <a:srgbClr val="D3A177"/>
              </a:solidFill>
              <a:prstDash val="solid"/>
            </a:ln>
            <a:effectLst>
              <a:outerShdw algn="tl" blurRad="254000" dir="2700000" dist="127000" rotWithShape="0">
                <a:prstClr val="black">
                  <a:alpha val="40000"/>
                </a:prstClr>
              </a:outerShdw>
            </a:effectLst>
          </p:spPr>
          <p:txBody>
            <a:bodyPr anchor="ctr" rtlCol="0"/>
            <a:lstStyle/>
            <a:p>
              <a:pPr algn="ctr"/>
              <a:endParaRPr kern="0" lang="en-US" sz="1600">
                <a:solidFill>
                  <a:schemeClr val="bg1"/>
                </a:solidFill>
                <a:cs typeface="+mn-ea"/>
                <a:sym typeface="+mn-lt"/>
              </a:endParaRPr>
            </a:p>
          </p:txBody>
        </p:sp>
        <p:sp>
          <p:nvSpPr>
            <p:cNvPr id="10" name="Rectangle 58">
              <a:extLst>
                <a:ext uri="{FF2B5EF4-FFF2-40B4-BE49-F238E27FC236}">
                  <a16:creationId xmlns:a16="http://schemas.microsoft.com/office/drawing/2014/main" id="{98A02B94-57CA-46D3-9ED6-EB752D237D5D}"/>
                </a:ext>
              </a:extLst>
            </p:cNvPr>
            <p:cNvSpPr>
              <a:spLocks noChangeArrowheads="1"/>
            </p:cNvSpPr>
            <p:nvPr/>
          </p:nvSpPr>
          <p:spPr bwMode="auto">
            <a:xfrm rot="2700000">
              <a:off x="8987566" y="2650490"/>
              <a:ext cx="631043" cy="631043"/>
            </a:xfrm>
            <a:prstGeom prst="rect">
              <a:avLst/>
            </a:prstGeom>
            <a:noFill/>
            <a:ln algn="ctr" cap="flat" cmpd="sng" w="25400">
              <a:solidFill>
                <a:srgbClr val="D3A177"/>
              </a:solidFill>
              <a:prstDash val="solid"/>
            </a:ln>
            <a:effectLst>
              <a:outerShdw algn="tl" blurRad="254000" dir="2700000" dist="127000" rotWithShape="0">
                <a:prstClr val="black">
                  <a:alpha val="40000"/>
                </a:prstClr>
              </a:outerShdw>
            </a:effectLst>
          </p:spPr>
          <p:txBody>
            <a:bodyPr anchor="ctr" rtlCol="0"/>
            <a:lstStyle/>
            <a:p>
              <a:pPr algn="ctr"/>
              <a:endParaRPr kern="0" lang="en-US" sz="1600">
                <a:solidFill>
                  <a:schemeClr val="bg1"/>
                </a:solidFill>
                <a:cs typeface="+mn-ea"/>
                <a:sym typeface="+mn-lt"/>
              </a:endParaRPr>
            </a:p>
          </p:txBody>
        </p:sp>
      </p:grpSp>
      <p:grpSp>
        <p:nvGrpSpPr>
          <p:cNvPr id="11" name="组合 10">
            <a:extLst>
              <a:ext uri="{FF2B5EF4-FFF2-40B4-BE49-F238E27FC236}">
                <a16:creationId xmlns:a16="http://schemas.microsoft.com/office/drawing/2014/main" id="{607B3F83-58E1-4E39-804D-A7B1CFC87B44}"/>
              </a:ext>
            </a:extLst>
          </p:cNvPr>
          <p:cNvGrpSpPr/>
          <p:nvPr/>
        </p:nvGrpSpPr>
        <p:grpSpPr>
          <a:xfrm>
            <a:off x="2340403" y="4116308"/>
            <a:ext cx="7936065" cy="1624615"/>
            <a:chOff x="1300299" y="4825775"/>
            <a:chExt cx="7936065" cy="1624615"/>
          </a:xfrm>
        </p:grpSpPr>
        <p:sp>
          <p:nvSpPr>
            <p:cNvPr id="12" name="TextBox 76">
              <a:extLst>
                <a:ext uri="{FF2B5EF4-FFF2-40B4-BE49-F238E27FC236}">
                  <a16:creationId xmlns:a16="http://schemas.microsoft.com/office/drawing/2014/main" id="{8DEB66CA-94E3-4A54-B074-CDC574575238}"/>
                </a:ext>
              </a:extLst>
            </p:cNvPr>
            <p:cNvSpPr txBox="1"/>
            <p:nvPr/>
          </p:nvSpPr>
          <p:spPr>
            <a:xfrm>
              <a:off x="1300299" y="4825775"/>
              <a:ext cx="1733670" cy="518160"/>
            </a:xfrm>
            <a:prstGeom prst="rect">
              <a:avLst/>
            </a:prstGeom>
            <a:noFill/>
            <a:effectLst/>
          </p:spPr>
          <p:txBody>
            <a:bodyPr rtlCol="0" wrap="square">
              <a:spAutoFit/>
            </a:bodyPr>
            <a:lstStyle/>
            <a:p>
              <a:r>
                <a:rPr altLang="en-US" b="1" lang="zh-CN" sz="2800">
                  <a:solidFill>
                    <a:schemeClr val="tx1">
                      <a:lumMod val="75000"/>
                      <a:lumOff val="25000"/>
                    </a:schemeClr>
                  </a:solidFill>
                  <a:cs typeface="+mn-ea"/>
                  <a:sym typeface="+mn-lt"/>
                </a:rPr>
                <a:t>添加标题</a:t>
              </a:r>
            </a:p>
          </p:txBody>
        </p:sp>
        <p:sp>
          <p:nvSpPr>
            <p:cNvPr id="13" name="文本框 12">
              <a:extLst>
                <a:ext uri="{FF2B5EF4-FFF2-40B4-BE49-F238E27FC236}">
                  <a16:creationId xmlns:a16="http://schemas.microsoft.com/office/drawing/2014/main" id="{B722573A-0791-4095-971C-7E658E22901F}"/>
                </a:ext>
              </a:extLst>
            </p:cNvPr>
            <p:cNvSpPr txBox="1"/>
            <p:nvPr/>
          </p:nvSpPr>
          <p:spPr>
            <a:xfrm>
              <a:off x="1300299" y="5397795"/>
              <a:ext cx="7936065" cy="1042416"/>
            </a:xfrm>
            <a:prstGeom prst="rect">
              <a:avLst/>
            </a:prstGeom>
            <a:noFill/>
            <a:effectLst/>
          </p:spPr>
          <p:txBody>
            <a:bodyPr rtlCol="0" wrap="square">
              <a:spAutoFit/>
            </a:bodyPr>
            <a:lstStyle/>
            <a:p>
              <a:pPr>
                <a:lnSpc>
                  <a:spcPct val="130000"/>
                </a:lnSpc>
              </a:pPr>
              <a:r>
                <a:rPr altLang="en-US" lang="zh-CN" sz="1600">
                  <a:solidFill>
                    <a:schemeClr val="tx1">
                      <a:lumMod val="75000"/>
                      <a:lumOff val="25000"/>
                    </a:schemeClr>
                  </a:solidFill>
                  <a:cs typeface="+mn-ea"/>
                  <a:sym typeface="+mn-lt"/>
                </a:rPr>
                <a:t>请在此添加文字说明请在此添加文字说明。请在此添加文字说明请在此添加文字说明请在此添加文字说明请在此添加文字说明。请在此添加文字说明请在此添加文字说明。请在此添加文字说明请在此添加文字说明请在此添加文字说明请在此添加文字说明。</a:t>
              </a:r>
            </a:p>
          </p:txBody>
        </p:sp>
      </p:grpSp>
      <p:sp>
        <p:nvSpPr>
          <p:cNvPr id="14" name="文本框 13">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03 添加标题</a:t>
            </a:r>
          </a:p>
        </p:txBody>
      </p:sp>
      <p:sp>
        <p:nvSpPr>
          <p:cNvPr id="16" name="TextBox 15"/>
          <p:cNvSpPr txBox="1"/>
          <p:nvPr/>
        </p:nvSpPr>
        <p:spPr>
          <a:xfrm>
            <a:off x="107505" y="6515783"/>
            <a:ext cx="1800200" cy="142240"/>
          </a:xfrm>
          <a:prstGeom prst="rect">
            <a:avLst/>
          </a:prstGeom>
          <a:noFill/>
        </p:spPr>
        <p:txBody>
          <a:bodyPr rtlCol="0" wrap="square">
            <a:spAutoFit/>
          </a:bodyPr>
          <a:lstStyle/>
          <a:p>
            <a:pPr defTabSz="914400" eaLnBrk="1" fontAlgn="auto" hangingPunct="1" indent="0" latinLnBrk="0" lvl="0" marL="0" marR="0">
              <a:lnSpc>
                <a:spcPct val="200000"/>
              </a:lnSpc>
              <a:spcBef>
                <a:spcPct val="0"/>
              </a:spcBef>
              <a:spcAft>
                <a:spcPct val="0"/>
              </a:spcAft>
              <a:buClrTx/>
              <a:buSzTx/>
              <a:buFontTx/>
              <a:buNone/>
              <a:defRPr/>
            </a:pPr>
            <a:r>
              <a:rPr altLang="zh-CN" b="0" baseline="0" cap="none" i="0" kern="0" kumimoji="0" lang="en-US" noProof="0" normalizeH="0" smtClean="0" spc="0" strike="noStrike" sz="100" u="none">
                <a:ln>
                  <a:noFill/>
                </a:ln>
                <a:solidFill>
                  <a:schemeClr val="bg1"/>
                </a:solidFill>
                <a:effectLst/>
                <a:uLnTx/>
                <a:uFillTx/>
              </a:rPr>
              <a:t>PPT模板 http://www.1ppt.com/moban/ </a:t>
            </a:r>
          </a:p>
        </p:txBody>
      </p:sp>
    </p:spTree>
    <p:extLst>
      <p:ext uri="{BB962C8B-B14F-4D97-AF65-F5344CB8AC3E}">
        <p14:creationId val="32110726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1"/>
                                        </p:tgtEl>
                                        <p:attrNameLst>
                                          <p:attrName>style.visibility</p:attrName>
                                        </p:attrNameLst>
                                      </p:cBhvr>
                                      <p:to>
                                        <p:strVal val="visible"/>
                                      </p:to>
                                    </p:set>
                                    <p:animEffect filter="fade" transition="in">
                                      <p:cBhvr>
                                        <p:cTn dur="1000" id="13"/>
                                        <p:tgtEl>
                                          <p:spTgt spid="11"/>
                                        </p:tgtEl>
                                      </p:cBhvr>
                                    </p:animEffect>
                                    <p:anim calcmode="lin" valueType="num">
                                      <p:cBhvr>
                                        <p:cTn dur="1000" fill="hold" id="14"/>
                                        <p:tgtEl>
                                          <p:spTgt spid="11"/>
                                        </p:tgtEl>
                                        <p:attrNameLst>
                                          <p:attrName>ppt_x</p:attrName>
                                        </p:attrNameLst>
                                      </p:cBhvr>
                                      <p:tavLst>
                                        <p:tav tm="0">
                                          <p:val>
                                            <p:strVal val="#ppt_x"/>
                                          </p:val>
                                        </p:tav>
                                        <p:tav tm="100000">
                                          <p:val>
                                            <p:strVal val="#ppt_x"/>
                                          </p:val>
                                        </p:tav>
                                      </p:tavLst>
                                    </p:anim>
                                    <p:anim calcmode="lin" valueType="num">
                                      <p:cBhvr>
                                        <p:cTn dur="1000" fill="hold" id="15"/>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AC82EB4D-40B8-497E-9999-B6A9D190C0E3}"/>
              </a:ext>
            </a:extLst>
          </p:cNvPr>
          <p:cNvGrpSpPr/>
          <p:nvPr/>
        </p:nvGrpSpPr>
        <p:grpSpPr>
          <a:xfrm>
            <a:off x="1111827" y="1493328"/>
            <a:ext cx="2424892" cy="2468689"/>
            <a:chOff x="1387399" y="1543937"/>
            <a:chExt cx="2424892" cy="2468689"/>
          </a:xfrm>
        </p:grpSpPr>
        <p:sp>
          <p:nvSpPr>
            <p:cNvPr id="3" name="稻壳儿小白白(http://dwz.cn/Wu2UP)">
              <a:extLst>
                <a:ext uri="{FF2B5EF4-FFF2-40B4-BE49-F238E27FC236}">
                  <a16:creationId xmlns:a16="http://schemas.microsoft.com/office/drawing/2014/main" id="{365339CC-B035-4E1E-8162-719A8A4C9CB4}"/>
                </a:ext>
              </a:extLst>
            </p:cNvPr>
            <p:cNvSpPr>
              <a:spLocks noChangeArrowheads="1"/>
            </p:cNvSpPr>
            <p:nvPr/>
          </p:nvSpPr>
          <p:spPr bwMode="auto">
            <a:xfrm flipV="1">
              <a:off x="2146223" y="1543937"/>
              <a:ext cx="862013" cy="862012"/>
            </a:xfrm>
            <a:prstGeom prst="ellipse">
              <a:avLst/>
            </a:prstGeom>
            <a:solidFill>
              <a:srgbClr val="794C28"/>
            </a:solidFill>
            <a:ln w="28575">
              <a:noFill/>
            </a:ln>
            <a:effectLst>
              <a:outerShdw algn="tr" blurRad="50800" dir="8100000" dist="38100" rotWithShape="0">
                <a:prstClr val="black">
                  <a:alpha val="40000"/>
                </a:prstClr>
              </a:outerShdw>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ru-RU" noProof="0" normalizeH="0" spc="0" strike="noStrike" sz="3600" u="none">
                <a:ln>
                  <a:noFill/>
                </a:ln>
                <a:solidFill>
                  <a:prstClr val="black">
                    <a:lumMod val="75000"/>
                    <a:lumOff val="25000"/>
                  </a:prstClr>
                </a:solidFill>
                <a:effectLst/>
                <a:uLnTx/>
                <a:uFillTx/>
                <a:cs typeface="+mn-ea"/>
                <a:sym typeface="+mn-lt"/>
              </a:endParaRPr>
            </a:p>
          </p:txBody>
        </p:sp>
        <p:sp>
          <p:nvSpPr>
            <p:cNvPr id="4" name="稻壳儿小白白(http://dwz.cn/Wu2UP)">
              <a:extLst>
                <a:ext uri="{FF2B5EF4-FFF2-40B4-BE49-F238E27FC236}">
                  <a16:creationId xmlns:a16="http://schemas.microsoft.com/office/drawing/2014/main" id="{3C939904-AD3C-4173-B20B-43D9CAB3357E}"/>
                </a:ext>
              </a:extLst>
            </p:cNvPr>
            <p:cNvSpPr/>
            <p:nvPr/>
          </p:nvSpPr>
          <p:spPr bwMode="auto">
            <a:xfrm>
              <a:off x="2428798" y="1799524"/>
              <a:ext cx="277813" cy="339725"/>
            </a:xfrm>
            <a:custGeom>
              <a:gdLst>
                <a:gd fmla="*/ 114170426 w 337" name="T0"/>
                <a:gd fmla="*/ 0 h 409" name="T1"/>
                <a:gd fmla="*/ 114170426 w 337" name="T2"/>
                <a:gd fmla="*/ 0 h 409" name="T3"/>
                <a:gd fmla="*/ 0 w 337" name="T4"/>
                <a:gd fmla="*/ 42776278 h 409" name="T5"/>
                <a:gd fmla="*/ 23785574 w 337" name="T6"/>
                <a:gd fmla="*/ 250446267 h 409" name="T7"/>
                <a:gd fmla="*/ 114170426 w 337" name="T8"/>
                <a:gd fmla="*/ 281493311 h 409" name="T9"/>
                <a:gd fmla="*/ 204556103 w 337" name="T10"/>
                <a:gd fmla="*/ 250446267 h 409" name="T11"/>
                <a:gd fmla="*/ 228341677 w 337" name="T12"/>
                <a:gd fmla="*/ 42776278 h 409" name="T13"/>
                <a:gd fmla="*/ 114170426 w 337" name="T14"/>
                <a:gd fmla="*/ 0 h 409" name="T15"/>
                <a:gd fmla="*/ 114170426 w 337" name="T16"/>
                <a:gd fmla="*/ 73823322 h 409" name="T17"/>
                <a:gd fmla="*/ 114170426 w 337" name="T18"/>
                <a:gd fmla="*/ 73823322 h 409" name="T19"/>
                <a:gd fmla="*/ 23785574 w 337" name="T20"/>
                <a:gd fmla="*/ 48985189 h 409" name="T21"/>
                <a:gd fmla="*/ 114170426 w 337" name="T22"/>
                <a:gd fmla="*/ 24837303 h 409" name="T23"/>
                <a:gd fmla="*/ 204556103 w 337" name="T24"/>
                <a:gd fmla="*/ 48985189 h 409" name="T25"/>
                <a:gd fmla="*/ 114170426 w 337" name="T26"/>
                <a:gd fmla="*/ 73823322 h 40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09" w="337">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bg1"/>
            </a:solidFill>
            <a:ln>
              <a:noFill/>
            </a:ln>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black">
                    <a:lumMod val="75000"/>
                    <a:lumOff val="25000"/>
                  </a:prstClr>
                </a:solidFill>
                <a:effectLst/>
                <a:uLnTx/>
                <a:uFillTx/>
                <a:cs typeface="+mn-ea"/>
                <a:sym typeface="+mn-lt"/>
              </a:endParaRPr>
            </a:p>
          </p:txBody>
        </p:sp>
        <p:sp>
          <p:nvSpPr>
            <p:cNvPr id="5" name="TextBox 76">
              <a:extLst>
                <a:ext uri="{FF2B5EF4-FFF2-40B4-BE49-F238E27FC236}">
                  <a16:creationId xmlns:a16="http://schemas.microsoft.com/office/drawing/2014/main" id="{1DD22D12-A38B-42F4-AC32-A83B06CF19C1}"/>
                </a:ext>
              </a:extLst>
            </p:cNvPr>
            <p:cNvSpPr txBox="1"/>
            <p:nvPr/>
          </p:nvSpPr>
          <p:spPr>
            <a:xfrm>
              <a:off x="1731744" y="2583917"/>
              <a:ext cx="1733670" cy="457200"/>
            </a:xfrm>
            <a:prstGeom prst="rect">
              <a:avLst/>
            </a:prstGeom>
            <a:noFill/>
            <a:effectLst/>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prstClr val="black">
                      <a:lumMod val="75000"/>
                      <a:lumOff val="25000"/>
                    </a:prstClr>
                  </a:solidFill>
                  <a:effectLst/>
                  <a:uLnTx/>
                  <a:uFillTx/>
                  <a:cs typeface="+mn-ea"/>
                  <a:sym typeface="+mn-lt"/>
                </a:rPr>
                <a:t>添加标题</a:t>
              </a:r>
            </a:p>
          </p:txBody>
        </p:sp>
        <p:sp>
          <p:nvSpPr>
            <p:cNvPr id="6" name="文本框 5">
              <a:extLst>
                <a:ext uri="{FF2B5EF4-FFF2-40B4-BE49-F238E27FC236}">
                  <a16:creationId xmlns:a16="http://schemas.microsoft.com/office/drawing/2014/main" id="{8D6D9D7B-03EB-4B05-8D31-266ABFC1BF37}"/>
                </a:ext>
              </a:extLst>
            </p:cNvPr>
            <p:cNvSpPr txBox="1"/>
            <p:nvPr/>
          </p:nvSpPr>
          <p:spPr>
            <a:xfrm>
              <a:off x="1387399" y="2960030"/>
              <a:ext cx="2424892" cy="725424"/>
            </a:xfrm>
            <a:prstGeom prst="rect">
              <a:avLst/>
            </a:prstGeom>
            <a:noFill/>
            <a:effectLst/>
          </p:spPr>
          <p:txBody>
            <a:bodyPr rtlCol="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75000"/>
                      <a:lumOff val="25000"/>
                    </a:prstClr>
                  </a:solidFill>
                  <a:effectLst/>
                  <a:uLnTx/>
                  <a:uFillTx/>
                  <a:cs typeface="+mn-ea"/>
                  <a:sym typeface="+mn-lt"/>
                </a:rPr>
                <a:t>请在此添加文字说明请在此添加文字说明</a:t>
              </a:r>
            </a:p>
          </p:txBody>
        </p:sp>
      </p:grpSp>
      <p:grpSp>
        <p:nvGrpSpPr>
          <p:cNvPr id="7" name="组合 6">
            <a:extLst>
              <a:ext uri="{FF2B5EF4-FFF2-40B4-BE49-F238E27FC236}">
                <a16:creationId xmlns:a16="http://schemas.microsoft.com/office/drawing/2014/main" id="{1AEA2316-E0BA-44B9-8CB6-53EFB5D9A76E}"/>
              </a:ext>
            </a:extLst>
          </p:cNvPr>
          <p:cNvGrpSpPr/>
          <p:nvPr/>
        </p:nvGrpSpPr>
        <p:grpSpPr>
          <a:xfrm>
            <a:off x="1111827" y="4131606"/>
            <a:ext cx="2424892" cy="2492686"/>
            <a:chOff x="1387399" y="3906137"/>
            <a:chExt cx="2424892" cy="2492686"/>
          </a:xfrm>
        </p:grpSpPr>
        <p:sp>
          <p:nvSpPr>
            <p:cNvPr id="8" name="稻壳儿小白白(http://dwz.cn/Wu2UP)">
              <a:extLst>
                <a:ext uri="{FF2B5EF4-FFF2-40B4-BE49-F238E27FC236}">
                  <a16:creationId xmlns:a16="http://schemas.microsoft.com/office/drawing/2014/main" id="{EDE21B06-D9FB-48C1-87C1-47D2A1EFA6A6}"/>
                </a:ext>
              </a:extLst>
            </p:cNvPr>
            <p:cNvSpPr>
              <a:spLocks noChangeArrowheads="1"/>
            </p:cNvSpPr>
            <p:nvPr/>
          </p:nvSpPr>
          <p:spPr bwMode="auto">
            <a:xfrm flipV="1">
              <a:off x="2146223" y="3906137"/>
              <a:ext cx="862013" cy="862012"/>
            </a:xfrm>
            <a:prstGeom prst="ellipse">
              <a:avLst/>
            </a:prstGeom>
            <a:solidFill>
              <a:srgbClr val="D3A177"/>
            </a:solidFill>
            <a:ln w="28575">
              <a:noFill/>
            </a:ln>
            <a:effectLst>
              <a:outerShdw algn="tr" blurRad="50800" dir="8100000" dist="38100" rotWithShape="0">
                <a:prstClr val="black">
                  <a:alpha val="40000"/>
                </a:prstClr>
              </a:outerShdw>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ru-RU" noProof="0" normalizeH="0" spc="0" strike="noStrike" sz="3600" u="none">
                <a:ln>
                  <a:noFill/>
                </a:ln>
                <a:solidFill>
                  <a:prstClr val="black">
                    <a:lumMod val="75000"/>
                    <a:lumOff val="25000"/>
                  </a:prstClr>
                </a:solidFill>
                <a:effectLst/>
                <a:uLnTx/>
                <a:uFillTx/>
                <a:cs typeface="+mn-ea"/>
                <a:sym typeface="+mn-lt"/>
              </a:endParaRPr>
            </a:p>
          </p:txBody>
        </p:sp>
        <p:sp>
          <p:nvSpPr>
            <p:cNvPr id="9" name="稻壳儿小白白(http://dwz.cn/Wu2UP)">
              <a:extLst>
                <a:ext uri="{FF2B5EF4-FFF2-40B4-BE49-F238E27FC236}">
                  <a16:creationId xmlns:a16="http://schemas.microsoft.com/office/drawing/2014/main" id="{DA6AEC1B-1BDA-469A-BA35-F9D3C4B1CCC3}"/>
                </a:ext>
              </a:extLst>
            </p:cNvPr>
            <p:cNvSpPr/>
            <p:nvPr/>
          </p:nvSpPr>
          <p:spPr bwMode="auto">
            <a:xfrm>
              <a:off x="2392286" y="4198237"/>
              <a:ext cx="369887" cy="311150"/>
            </a:xfrm>
            <a:custGeom>
              <a:gdLst>
                <a:gd fmla="*/ 301204649 w 444" name="T0"/>
                <a:gd fmla="*/ 148218346 h 373" name="T1"/>
                <a:gd fmla="*/ 301204649 w 444" name="T2"/>
                <a:gd fmla="*/ 148218346 h 373" name="T3"/>
                <a:gd fmla="*/ 245683277 w 444" name="T4"/>
                <a:gd fmla="*/ 18788288 h 373" name="T5"/>
                <a:gd fmla="*/ 221392365 w 444" name="T6"/>
                <a:gd fmla="*/ 0 h 373" name="T7"/>
                <a:gd fmla="*/ 86058709 w 444" name="T8"/>
                <a:gd fmla="*/ 0 h 373" name="T9"/>
                <a:gd fmla="*/ 55521372 w 444" name="T10"/>
                <a:gd fmla="*/ 18788288 h 373" name="T11"/>
                <a:gd fmla="*/ 6246425 w 444" name="T12"/>
                <a:gd fmla="*/ 148218346 h 373" name="T13"/>
                <a:gd fmla="*/ 0 w 444" name="T14"/>
                <a:gd fmla="*/ 178836174 h 373" name="T15"/>
                <a:gd fmla="*/ 12492017 w 444" name="T16"/>
                <a:gd fmla="*/ 240071828 h 373" name="T17"/>
                <a:gd fmla="*/ 31231292 w 444" name="T18"/>
                <a:gd fmla="*/ 258860116 h 373" name="T19"/>
                <a:gd fmla="*/ 276913737 w 444" name="T20"/>
                <a:gd fmla="*/ 258860116 h 373" name="T21"/>
                <a:gd fmla="*/ 294959057 w 444" name="T22"/>
                <a:gd fmla="*/ 240071828 h 373" name="T23"/>
                <a:gd fmla="*/ 307451074 w 444" name="T24"/>
                <a:gd fmla="*/ 178836174 h 373" name="T25"/>
                <a:gd fmla="*/ 301204649 w 444" name="T26"/>
                <a:gd fmla="*/ 148218346 h 373" name="T27"/>
                <a:gd fmla="*/ 276913737 w 444" name="T28"/>
                <a:gd fmla="*/ 191361421 h 373" name="T29"/>
                <a:gd fmla="*/ 276913737 w 444" name="T30"/>
                <a:gd fmla="*/ 191361421 h 373" name="T31"/>
                <a:gd fmla="*/ 276913737 w 444" name="T32"/>
                <a:gd fmla="*/ 215717042 h 373" name="T33"/>
                <a:gd fmla="*/ 258175294 w 444" name="T34"/>
                <a:gd fmla="*/ 234504496 h 373" name="T35"/>
                <a:gd fmla="*/ 49275780 w 444" name="T36"/>
                <a:gd fmla="*/ 234504496 h 373" name="T37"/>
                <a:gd fmla="*/ 31231292 w 444" name="T38"/>
                <a:gd fmla="*/ 215717042 h 373" name="T39"/>
                <a:gd fmla="*/ 24290912 w 444" name="T40"/>
                <a:gd fmla="*/ 191361421 h 373" name="T41"/>
                <a:gd fmla="*/ 43029355 w 444" name="T42"/>
                <a:gd fmla="*/ 172573133 h 373" name="T43"/>
                <a:gd fmla="*/ 264421720 w 444" name="T44"/>
                <a:gd fmla="*/ 172573133 h 373" name="T45"/>
                <a:gd fmla="*/ 276913737 w 444" name="T46"/>
                <a:gd fmla="*/ 191361421 h 37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373" w="442">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bg1">
                <a:lumMod val="95000"/>
              </a:schemeClr>
            </a:solidFill>
            <a:ln>
              <a:noFill/>
            </a:ln>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black">
                    <a:lumMod val="75000"/>
                    <a:lumOff val="25000"/>
                  </a:prstClr>
                </a:solidFill>
                <a:effectLst/>
                <a:uLnTx/>
                <a:uFillTx/>
                <a:cs typeface="+mn-ea"/>
                <a:sym typeface="+mn-lt"/>
              </a:endParaRPr>
            </a:p>
          </p:txBody>
        </p:sp>
        <p:sp>
          <p:nvSpPr>
            <p:cNvPr id="10" name="TextBox 76">
              <a:extLst>
                <a:ext uri="{FF2B5EF4-FFF2-40B4-BE49-F238E27FC236}">
                  <a16:creationId xmlns:a16="http://schemas.microsoft.com/office/drawing/2014/main" id="{490AF4E2-C4B9-4E1A-8EB1-8897D012467E}"/>
                </a:ext>
              </a:extLst>
            </p:cNvPr>
            <p:cNvSpPr txBox="1"/>
            <p:nvPr/>
          </p:nvSpPr>
          <p:spPr>
            <a:xfrm>
              <a:off x="1731744" y="4970114"/>
              <a:ext cx="1733670" cy="457200"/>
            </a:xfrm>
            <a:prstGeom prst="rect">
              <a:avLst/>
            </a:prstGeom>
            <a:noFill/>
            <a:effectLst/>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prstClr val="black">
                      <a:lumMod val="75000"/>
                      <a:lumOff val="25000"/>
                    </a:prstClr>
                  </a:solidFill>
                  <a:effectLst/>
                  <a:uLnTx/>
                  <a:uFillTx/>
                  <a:cs typeface="+mn-ea"/>
                  <a:sym typeface="+mn-lt"/>
                </a:rPr>
                <a:t>添加标题</a:t>
              </a:r>
            </a:p>
          </p:txBody>
        </p:sp>
        <p:sp>
          <p:nvSpPr>
            <p:cNvPr id="11" name="文本框 10">
              <a:extLst>
                <a:ext uri="{FF2B5EF4-FFF2-40B4-BE49-F238E27FC236}">
                  <a16:creationId xmlns:a16="http://schemas.microsoft.com/office/drawing/2014/main" id="{B7E2FB7B-B8EE-4D4E-9223-69412E57476C}"/>
                </a:ext>
              </a:extLst>
            </p:cNvPr>
            <p:cNvSpPr txBox="1"/>
            <p:nvPr/>
          </p:nvSpPr>
          <p:spPr>
            <a:xfrm>
              <a:off x="1387399" y="5346227"/>
              <a:ext cx="2424892" cy="725424"/>
            </a:xfrm>
            <a:prstGeom prst="rect">
              <a:avLst/>
            </a:prstGeom>
            <a:noFill/>
            <a:effectLst/>
          </p:spPr>
          <p:txBody>
            <a:bodyPr rtlCol="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75000"/>
                      <a:lumOff val="25000"/>
                    </a:prstClr>
                  </a:solidFill>
                  <a:effectLst/>
                  <a:uLnTx/>
                  <a:uFillTx/>
                  <a:cs typeface="+mn-ea"/>
                  <a:sym typeface="+mn-lt"/>
                </a:rPr>
                <a:t>请在此添加文字说明请在此添加文字说明</a:t>
              </a:r>
            </a:p>
          </p:txBody>
        </p:sp>
      </p:grpSp>
      <p:grpSp>
        <p:nvGrpSpPr>
          <p:cNvPr id="12" name="组合 11">
            <a:extLst>
              <a:ext uri="{FF2B5EF4-FFF2-40B4-BE49-F238E27FC236}">
                <a16:creationId xmlns:a16="http://schemas.microsoft.com/office/drawing/2014/main" id="{FA55EE30-374A-4C30-95B6-628A103878B9}"/>
              </a:ext>
            </a:extLst>
          </p:cNvPr>
          <p:cNvGrpSpPr/>
          <p:nvPr/>
        </p:nvGrpSpPr>
        <p:grpSpPr>
          <a:xfrm>
            <a:off x="3821984" y="1505854"/>
            <a:ext cx="2424892" cy="2468689"/>
            <a:chOff x="4886696" y="1543937"/>
            <a:chExt cx="2424892" cy="2468689"/>
          </a:xfrm>
        </p:grpSpPr>
        <p:sp>
          <p:nvSpPr>
            <p:cNvPr id="13" name="稻壳儿小白白(http://dwz.cn/Wu2UP)">
              <a:extLst>
                <a:ext uri="{FF2B5EF4-FFF2-40B4-BE49-F238E27FC236}">
                  <a16:creationId xmlns:a16="http://schemas.microsoft.com/office/drawing/2014/main" id="{5D0B225B-D788-4299-812E-247B6A8B9C40}"/>
                </a:ext>
              </a:extLst>
            </p:cNvPr>
            <p:cNvSpPr>
              <a:spLocks noChangeArrowheads="1"/>
            </p:cNvSpPr>
            <p:nvPr/>
          </p:nvSpPr>
          <p:spPr bwMode="auto">
            <a:xfrm flipV="1">
              <a:off x="5662539" y="1543937"/>
              <a:ext cx="862013" cy="862012"/>
            </a:xfrm>
            <a:prstGeom prst="ellipse">
              <a:avLst/>
            </a:prstGeom>
            <a:solidFill>
              <a:srgbClr val="D3A177"/>
            </a:solidFill>
            <a:ln w="28575">
              <a:noFill/>
            </a:ln>
            <a:effectLst>
              <a:outerShdw algn="tr" blurRad="50800" dir="8100000" dist="38100" rotWithShape="0">
                <a:prstClr val="black">
                  <a:alpha val="40000"/>
                </a:prstClr>
              </a:outerShdw>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ru-RU" noProof="0" normalizeH="0" spc="0" strike="noStrike" sz="3600" u="none">
                <a:ln>
                  <a:noFill/>
                </a:ln>
                <a:solidFill>
                  <a:prstClr val="black">
                    <a:lumMod val="75000"/>
                    <a:lumOff val="25000"/>
                  </a:prstClr>
                </a:solidFill>
                <a:effectLst/>
                <a:uLnTx/>
                <a:uFillTx/>
                <a:cs typeface="+mn-ea"/>
                <a:sym typeface="+mn-lt"/>
              </a:endParaRPr>
            </a:p>
          </p:txBody>
        </p:sp>
        <p:sp>
          <p:nvSpPr>
            <p:cNvPr id="14" name="稻壳儿小白白(http://dwz.cn/Wu2UP)">
              <a:extLst>
                <a:ext uri="{FF2B5EF4-FFF2-40B4-BE49-F238E27FC236}">
                  <a16:creationId xmlns:a16="http://schemas.microsoft.com/office/drawing/2014/main" id="{F8F7B4BC-21F6-4889-823B-58EE42EAD390}"/>
                </a:ext>
              </a:extLst>
            </p:cNvPr>
            <p:cNvSpPr/>
            <p:nvPr/>
          </p:nvSpPr>
          <p:spPr bwMode="auto">
            <a:xfrm>
              <a:off x="5880027" y="1763012"/>
              <a:ext cx="428625" cy="412750"/>
            </a:xfrm>
            <a:custGeom>
              <a:gdLst>
                <a:gd fmla="*/ 54722512 w 515" name="T0"/>
                <a:gd fmla="*/ 231497219 h 498" name="T1"/>
                <a:gd fmla="*/ 54722512 w 515" name="T2"/>
                <a:gd fmla="*/ 231497219 h 498" name="T3"/>
                <a:gd fmla="*/ 12468410 w 515" name="T4"/>
                <a:gd fmla="*/ 322859183 h 498" name="T5"/>
                <a:gd fmla="*/ 117065394 w 515" name="T6"/>
                <a:gd fmla="*/ 298129822 h 498" name="T7"/>
                <a:gd fmla="*/ 110830773 w 515" name="T8"/>
                <a:gd fmla="*/ 237679352 h 498" name="T9"/>
                <a:gd fmla="*/ 54722512 w 515" name="T10"/>
                <a:gd fmla="*/ 231497219 h 498" name="T11"/>
                <a:gd fmla="*/ 343575813 w 515" name="T12"/>
                <a:gd fmla="*/ 12365095 h 498" name="T13"/>
                <a:gd fmla="*/ 343575813 w 515" name="T14"/>
                <a:gd fmla="*/ 12365095 h 498" name="T15"/>
                <a:gd fmla="*/ 135075135 w 515" name="T16"/>
                <a:gd fmla="*/ 158681655 h 498" name="T17"/>
                <a:gd fmla="*/ 97669905 w 515" name="T18"/>
                <a:gd fmla="*/ 201271984 h 498" name="T19"/>
                <a:gd fmla="*/ 103903694 w 515" name="T20"/>
                <a:gd fmla="*/ 206767030 h 498" name="T21"/>
                <a:gd fmla="*/ 128840514 w 515" name="T22"/>
                <a:gd fmla="*/ 225314258 h 498" name="T23"/>
                <a:gd fmla="*/ 141308924 w 515" name="T24"/>
                <a:gd fmla="*/ 243175226 h 498" name="T25"/>
                <a:gd fmla="*/ 147543545 w 515" name="T26"/>
                <a:gd fmla="*/ 249357359 h 498" name="T27"/>
                <a:gd fmla="*/ 190490105 w 515" name="T28"/>
                <a:gd fmla="*/ 212949991 h 498" name="T29"/>
                <a:gd fmla="*/ 343575813 w 515" name="T30"/>
                <a:gd fmla="*/ 12365095 h 49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498" w="515">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bg1"/>
            </a:solidFill>
            <a:ln>
              <a:noFill/>
            </a:ln>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black">
                    <a:lumMod val="75000"/>
                    <a:lumOff val="25000"/>
                  </a:prstClr>
                </a:solidFill>
                <a:effectLst/>
                <a:uLnTx/>
                <a:uFillTx/>
                <a:cs typeface="+mn-ea"/>
                <a:sym typeface="+mn-lt"/>
              </a:endParaRPr>
            </a:p>
          </p:txBody>
        </p:sp>
        <p:sp>
          <p:nvSpPr>
            <p:cNvPr id="15" name="TextBox 76">
              <a:extLst>
                <a:ext uri="{FF2B5EF4-FFF2-40B4-BE49-F238E27FC236}">
                  <a16:creationId xmlns:a16="http://schemas.microsoft.com/office/drawing/2014/main" id="{52EC6F8D-27A8-49A6-8C0E-12BE00B79939}"/>
                </a:ext>
              </a:extLst>
            </p:cNvPr>
            <p:cNvSpPr txBox="1"/>
            <p:nvPr/>
          </p:nvSpPr>
          <p:spPr>
            <a:xfrm>
              <a:off x="5231042" y="2583917"/>
              <a:ext cx="1733670" cy="457200"/>
            </a:xfrm>
            <a:prstGeom prst="rect">
              <a:avLst/>
            </a:prstGeom>
            <a:noFill/>
            <a:effectLst/>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prstClr val="black">
                      <a:lumMod val="75000"/>
                      <a:lumOff val="25000"/>
                    </a:prstClr>
                  </a:solidFill>
                  <a:effectLst/>
                  <a:uLnTx/>
                  <a:uFillTx/>
                  <a:cs typeface="+mn-ea"/>
                  <a:sym typeface="+mn-lt"/>
                </a:rPr>
                <a:t>添加标题</a:t>
              </a:r>
            </a:p>
          </p:txBody>
        </p:sp>
        <p:sp>
          <p:nvSpPr>
            <p:cNvPr id="16" name="文本框 15">
              <a:extLst>
                <a:ext uri="{FF2B5EF4-FFF2-40B4-BE49-F238E27FC236}">
                  <a16:creationId xmlns:a16="http://schemas.microsoft.com/office/drawing/2014/main" id="{442C01DB-0A04-4BED-9302-A9D2BC1866CD}"/>
                </a:ext>
              </a:extLst>
            </p:cNvPr>
            <p:cNvSpPr txBox="1"/>
            <p:nvPr/>
          </p:nvSpPr>
          <p:spPr>
            <a:xfrm>
              <a:off x="4886696" y="2960030"/>
              <a:ext cx="2424892" cy="725424"/>
            </a:xfrm>
            <a:prstGeom prst="rect">
              <a:avLst/>
            </a:prstGeom>
            <a:noFill/>
            <a:effectLst/>
          </p:spPr>
          <p:txBody>
            <a:bodyPr rtlCol="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75000"/>
                      <a:lumOff val="25000"/>
                    </a:prstClr>
                  </a:solidFill>
                  <a:effectLst/>
                  <a:uLnTx/>
                  <a:uFillTx/>
                  <a:cs typeface="+mn-ea"/>
                  <a:sym typeface="+mn-lt"/>
                </a:rPr>
                <a:t>请在此添加文字说明请在此添加文字说明</a:t>
              </a:r>
            </a:p>
          </p:txBody>
        </p:sp>
      </p:grpSp>
      <p:grpSp>
        <p:nvGrpSpPr>
          <p:cNvPr id="17" name="组合 16">
            <a:extLst>
              <a:ext uri="{FF2B5EF4-FFF2-40B4-BE49-F238E27FC236}">
                <a16:creationId xmlns:a16="http://schemas.microsoft.com/office/drawing/2014/main" id="{2D5498E0-E17D-409C-9B5D-DCD20550DBE7}"/>
              </a:ext>
            </a:extLst>
          </p:cNvPr>
          <p:cNvGrpSpPr/>
          <p:nvPr/>
        </p:nvGrpSpPr>
        <p:grpSpPr>
          <a:xfrm>
            <a:off x="3821984" y="4144132"/>
            <a:ext cx="2424892" cy="2492686"/>
            <a:chOff x="4886696" y="3906137"/>
            <a:chExt cx="2424892" cy="2492686"/>
          </a:xfrm>
        </p:grpSpPr>
        <p:sp>
          <p:nvSpPr>
            <p:cNvPr id="18" name="稻壳儿小白白(http://dwz.cn/Wu2UP)">
              <a:extLst>
                <a:ext uri="{FF2B5EF4-FFF2-40B4-BE49-F238E27FC236}">
                  <a16:creationId xmlns:a16="http://schemas.microsoft.com/office/drawing/2014/main" id="{D45C9A1C-9899-4F00-959F-7590D606D8DC}"/>
                </a:ext>
              </a:extLst>
            </p:cNvPr>
            <p:cNvSpPr>
              <a:spLocks noChangeArrowheads="1"/>
            </p:cNvSpPr>
            <p:nvPr/>
          </p:nvSpPr>
          <p:spPr bwMode="auto">
            <a:xfrm flipV="1">
              <a:off x="5662539" y="3906137"/>
              <a:ext cx="862013" cy="862012"/>
            </a:xfrm>
            <a:prstGeom prst="ellipse">
              <a:avLst/>
            </a:prstGeom>
            <a:solidFill>
              <a:srgbClr val="794C28"/>
            </a:solidFill>
            <a:ln w="28575">
              <a:noFill/>
            </a:ln>
            <a:effectLst>
              <a:outerShdw algn="tr" blurRad="50800" dir="8100000" dist="38100" rotWithShape="0">
                <a:prstClr val="black">
                  <a:alpha val="40000"/>
                </a:prstClr>
              </a:outerShdw>
            </a:effec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ru-RU" noProof="0" normalizeH="0" spc="0" strike="noStrike" sz="3600" u="none">
                <a:ln>
                  <a:noFill/>
                </a:ln>
                <a:solidFill>
                  <a:prstClr val="black">
                    <a:lumMod val="75000"/>
                    <a:lumOff val="25000"/>
                  </a:prstClr>
                </a:solidFill>
                <a:effectLst/>
                <a:uLnTx/>
                <a:uFillTx/>
                <a:cs typeface="+mn-ea"/>
                <a:sym typeface="+mn-lt"/>
              </a:endParaRPr>
            </a:p>
          </p:txBody>
        </p:sp>
        <p:sp>
          <p:nvSpPr>
            <p:cNvPr id="19" name="稻壳儿小白白(http://dwz.cn/Wu2UP)">
              <a:extLst>
                <a:ext uri="{FF2B5EF4-FFF2-40B4-BE49-F238E27FC236}">
                  <a16:creationId xmlns:a16="http://schemas.microsoft.com/office/drawing/2014/main" id="{C6893EF9-6D24-41F6-9D1C-339BD563B63A}"/>
                </a:ext>
              </a:extLst>
            </p:cNvPr>
            <p:cNvSpPr/>
            <p:nvPr/>
          </p:nvSpPr>
          <p:spPr bwMode="auto">
            <a:xfrm>
              <a:off x="5880027" y="4179187"/>
              <a:ext cx="376237" cy="384175"/>
            </a:xfrm>
            <a:custGeom>
              <a:gdLst>
                <a:gd fmla="*/ 190536572 w 452" name="T0"/>
                <a:gd fmla="*/ 208133043 h 462" name="T1"/>
                <a:gd fmla="*/ 190536572 w 452" name="T2"/>
                <a:gd fmla="*/ 208133043 h 462" name="T3"/>
                <a:gd fmla="*/ 300701596 w 452" name="T4"/>
                <a:gd fmla="*/ 17978060 h 462" name="T5"/>
                <a:gd fmla="*/ 300701596 w 452" name="T6"/>
                <a:gd fmla="*/ 12446605 h 462" name="T7"/>
                <a:gd fmla="*/ 294466216 w 452" name="T8"/>
                <a:gd fmla="*/ 12446605 h 462" name="T9"/>
                <a:gd fmla="*/ 110165024 w 452" name="T10"/>
                <a:gd fmla="*/ 123081521 h 462" name="T11"/>
                <a:gd fmla="*/ 6235379 w 452" name="T12"/>
                <a:gd fmla="*/ 208133043 h 462" name="T13"/>
                <a:gd fmla="*/ 24249806 w 452" name="T14"/>
                <a:gd fmla="*/ 226802950 h 462" name="T15"/>
                <a:gd fmla="*/ 60972036 w 452" name="T16"/>
                <a:gd fmla="*/ 214356345 h 462" name="T17"/>
                <a:gd fmla="*/ 104622187 w 452" name="T18"/>
                <a:gd fmla="*/ 257227614 h 462" name="T19"/>
                <a:gd fmla="*/ 92150596 w 452" name="T20"/>
                <a:gd fmla="*/ 293875581 h 462" name="T21"/>
                <a:gd fmla="*/ 104622187 w 452" name="T22"/>
                <a:gd fmla="*/ 312545488 h 462" name="T23"/>
                <a:gd fmla="*/ 190536572 w 452" name="T24"/>
                <a:gd fmla="*/ 208133043 h 462" name="T25"/>
                <a:gd fmla="*/ 208550999 w 452" name="T26"/>
                <a:gd fmla="*/ 103720598 h 462" name="T27"/>
                <a:gd fmla="*/ 208550999 w 452" name="T28"/>
                <a:gd fmla="*/ 103720598 h 462" name="T29"/>
                <a:gd fmla="*/ 208550999 w 452" name="T30"/>
                <a:gd fmla="*/ 67072631 h 462" name="T31"/>
                <a:gd fmla="*/ 245272396 w 452" name="T32"/>
                <a:gd fmla="*/ 67072631 h 462" name="T33"/>
                <a:gd fmla="*/ 245272396 w 452" name="T34"/>
                <a:gd fmla="*/ 103720598 h 462" name="T35"/>
                <a:gd fmla="*/ 208550999 w 452" name="T36"/>
                <a:gd fmla="*/ 103720598 h 46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lumMod val="95000"/>
              </a:schemeClr>
            </a:solidFill>
            <a:ln>
              <a:noFill/>
            </a:ln>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black">
                    <a:lumMod val="75000"/>
                    <a:lumOff val="25000"/>
                  </a:prstClr>
                </a:solidFill>
                <a:effectLst/>
                <a:uLnTx/>
                <a:uFillTx/>
                <a:cs typeface="+mn-ea"/>
                <a:sym typeface="+mn-lt"/>
              </a:endParaRPr>
            </a:p>
          </p:txBody>
        </p:sp>
        <p:sp>
          <p:nvSpPr>
            <p:cNvPr id="20" name="TextBox 76">
              <a:extLst>
                <a:ext uri="{FF2B5EF4-FFF2-40B4-BE49-F238E27FC236}">
                  <a16:creationId xmlns:a16="http://schemas.microsoft.com/office/drawing/2014/main" id="{4CF4B24E-85E1-42C9-ACC2-D7E3459EF402}"/>
                </a:ext>
              </a:extLst>
            </p:cNvPr>
            <p:cNvSpPr txBox="1"/>
            <p:nvPr/>
          </p:nvSpPr>
          <p:spPr>
            <a:xfrm>
              <a:off x="5231042" y="4970114"/>
              <a:ext cx="1733670" cy="457200"/>
            </a:xfrm>
            <a:prstGeom prst="rect">
              <a:avLst/>
            </a:prstGeom>
            <a:noFill/>
            <a:effectLst/>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prstClr val="black">
                      <a:lumMod val="75000"/>
                      <a:lumOff val="25000"/>
                    </a:prstClr>
                  </a:solidFill>
                  <a:effectLst/>
                  <a:uLnTx/>
                  <a:uFillTx/>
                  <a:cs typeface="+mn-ea"/>
                  <a:sym typeface="+mn-lt"/>
                </a:rPr>
                <a:t>添加标题</a:t>
              </a:r>
            </a:p>
          </p:txBody>
        </p:sp>
        <p:sp>
          <p:nvSpPr>
            <p:cNvPr id="21" name="文本框 20">
              <a:extLst>
                <a:ext uri="{FF2B5EF4-FFF2-40B4-BE49-F238E27FC236}">
                  <a16:creationId xmlns:a16="http://schemas.microsoft.com/office/drawing/2014/main" id="{7D58060A-2B83-49A9-AE02-31BC65E45F9F}"/>
                </a:ext>
              </a:extLst>
            </p:cNvPr>
            <p:cNvSpPr txBox="1"/>
            <p:nvPr/>
          </p:nvSpPr>
          <p:spPr>
            <a:xfrm>
              <a:off x="4886696" y="5346227"/>
              <a:ext cx="2424892" cy="725424"/>
            </a:xfrm>
            <a:prstGeom prst="rect">
              <a:avLst/>
            </a:prstGeom>
            <a:noFill/>
            <a:effectLst/>
          </p:spPr>
          <p:txBody>
            <a:bodyPr rtlCol="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75000"/>
                      <a:lumOff val="25000"/>
                    </a:prstClr>
                  </a:solidFill>
                  <a:effectLst/>
                  <a:uLnTx/>
                  <a:uFillTx/>
                  <a:cs typeface="+mn-ea"/>
                  <a:sym typeface="+mn-lt"/>
                </a:rPr>
                <a:t>请在此添加文字说明请在此添加文字说明</a:t>
              </a:r>
            </a:p>
          </p:txBody>
        </p:sp>
      </p:grpSp>
      <p:sp>
        <p:nvSpPr>
          <p:cNvPr id="32" name="文本框 31">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800" u="none">
                <a:ln>
                  <a:noFill/>
                </a:ln>
                <a:solidFill>
                  <a:srgbClr val="794C28"/>
                </a:solidFill>
                <a:effectLst/>
                <a:uLnTx/>
                <a:uFillTx/>
                <a:cs typeface="+mn-ea"/>
                <a:sym typeface="+mn-lt"/>
              </a:rPr>
              <a:t>03 添加标题</a:t>
            </a:r>
          </a:p>
        </p:txBody>
      </p:sp>
      <p:pic>
        <p:nvPicPr>
          <p:cNvPr id="33" name="图片 32">
            <a:extLst>
              <a:ext uri="{FF2B5EF4-FFF2-40B4-BE49-F238E27FC236}">
                <a16:creationId xmlns:a16="http://schemas.microsoft.com/office/drawing/2014/main" id="{3028D042-D27D-43A9-AA56-2A2A9ACE5770}"/>
              </a:ext>
            </a:extLst>
          </p:cNvPr>
          <p:cNvPicPr>
            <a:picLocks noChangeAspect="1"/>
          </p:cNvPicPr>
          <p:nvPr/>
        </p:nvPicPr>
        <p:blipFill>
          <a:blip r:embed="rId3">
            <a:extLst>
              <a:ext uri="{28A0092B-C50C-407E-A947-70E740481C1C}">
                <a14:useLocalDpi/>
              </a:ext>
            </a:extLst>
          </a:blip>
          <a:stretch>
            <a:fillRect/>
          </a:stretch>
        </p:blipFill>
        <p:spPr>
          <a:xfrm>
            <a:off x="6826685" y="1665962"/>
            <a:ext cx="5365315" cy="4152800"/>
          </a:xfrm>
          <a:prstGeom prst="rect">
            <a:avLst/>
          </a:prstGeom>
        </p:spPr>
      </p:pic>
    </p:spTree>
    <p:extLst>
      <p:ext uri="{BB962C8B-B14F-4D97-AF65-F5344CB8AC3E}">
        <p14:creationId val="2179446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42" presetSubtype="0">
                                  <p:stCondLst>
                                    <p:cond delay="0"/>
                                  </p:stCondLst>
                                  <p:childTnLst>
                                    <p:set>
                                      <p:cBhvr>
                                        <p:cTn dur="1" fill="hold" id="27">
                                          <p:stCondLst>
                                            <p:cond delay="0"/>
                                          </p:stCondLst>
                                        </p:cTn>
                                        <p:tgtEl>
                                          <p:spTgt spid="17"/>
                                        </p:tgtEl>
                                        <p:attrNameLst>
                                          <p:attrName>style.visibility</p:attrName>
                                        </p:attrNameLst>
                                      </p:cBhvr>
                                      <p:to>
                                        <p:strVal val="visible"/>
                                      </p:to>
                                    </p:set>
                                    <p:animEffect filter="fade" transition="in">
                                      <p:cBhvr>
                                        <p:cTn dur="1000" id="28"/>
                                        <p:tgtEl>
                                          <p:spTgt spid="17"/>
                                        </p:tgtEl>
                                      </p:cBhvr>
                                    </p:animEffect>
                                    <p:anim calcmode="lin" valueType="num">
                                      <p:cBhvr>
                                        <p:cTn dur="1000" fill="hold" id="29"/>
                                        <p:tgtEl>
                                          <p:spTgt spid="17"/>
                                        </p:tgtEl>
                                        <p:attrNameLst>
                                          <p:attrName>ppt_x</p:attrName>
                                        </p:attrNameLst>
                                      </p:cBhvr>
                                      <p:tavLst>
                                        <p:tav tm="0">
                                          <p:val>
                                            <p:strVal val="#ppt_x"/>
                                          </p:val>
                                        </p:tav>
                                        <p:tav tm="100000">
                                          <p:val>
                                            <p:strVal val="#ppt_x"/>
                                          </p:val>
                                        </p:tav>
                                      </p:tavLst>
                                    </p:anim>
                                    <p:anim calcmode="lin" valueType="num">
                                      <p:cBhvr>
                                        <p:cTn dur="1000" fill="hold" id="30"/>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18" presetSubtype="12">
                                  <p:stCondLst>
                                    <p:cond delay="0"/>
                                  </p:stCondLst>
                                  <p:childTnLst>
                                    <p:set>
                                      <p:cBhvr>
                                        <p:cTn dur="1" fill="hold" id="34">
                                          <p:stCondLst>
                                            <p:cond delay="0"/>
                                          </p:stCondLst>
                                        </p:cTn>
                                        <p:tgtEl>
                                          <p:spTgt spid="33"/>
                                        </p:tgtEl>
                                        <p:attrNameLst>
                                          <p:attrName>style.visibility</p:attrName>
                                        </p:attrNameLst>
                                      </p:cBhvr>
                                      <p:to>
                                        <p:strVal val="visible"/>
                                      </p:to>
                                    </p:set>
                                    <p:animEffect filter="strips(downLeft)" transition="in">
                                      <p:cBhvr>
                                        <p:cTn dur="500" id="3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5F9D87A-2962-416E-81BD-D25A2D70895C}"/>
              </a:ext>
            </a:extLst>
          </p:cNvPr>
          <p:cNvPicPr>
            <a:picLocks noChangeAspect="1"/>
          </p:cNvPicPr>
          <p:nvPr/>
        </p:nvPicPr>
        <p:blipFill>
          <a:blip r:embed="rId3">
            <a:extLst>
              <a:ext uri="{28A0092B-C50C-407E-A947-70E740481C1C}">
                <a14:useLocalDpi/>
              </a:ext>
            </a:extLst>
          </a:blip>
          <a:stretch>
            <a:fillRect/>
          </a:stretch>
        </p:blipFill>
        <p:spPr>
          <a:xfrm>
            <a:off x="2110051" y="1465545"/>
            <a:ext cx="7810563" cy="2079322"/>
          </a:xfrm>
          <a:prstGeom prst="rect">
            <a:avLst/>
          </a:prstGeom>
        </p:spPr>
      </p:pic>
      <p:grpSp>
        <p:nvGrpSpPr>
          <p:cNvPr id="3" name="组合 2">
            <a:extLst>
              <a:ext uri="{FF2B5EF4-FFF2-40B4-BE49-F238E27FC236}">
                <a16:creationId xmlns:a16="http://schemas.microsoft.com/office/drawing/2014/main" id="{E692EA78-0F05-41AA-A0FF-9A2ECE99D562}"/>
              </a:ext>
            </a:extLst>
          </p:cNvPr>
          <p:cNvGrpSpPr/>
          <p:nvPr/>
        </p:nvGrpSpPr>
        <p:grpSpPr>
          <a:xfrm>
            <a:off x="2058485" y="3259251"/>
            <a:ext cx="8075029" cy="930940"/>
            <a:chOff x="806312" y="2939019"/>
            <a:chExt cx="9703077" cy="1118631"/>
          </a:xfrm>
          <a:effectLst>
            <a:outerShdw algn="tr" blurRad="50800" dir="8100000" dist="38100" rotWithShape="0">
              <a:prstClr val="black">
                <a:alpha val="40000"/>
              </a:prstClr>
            </a:outerShdw>
          </a:effectLst>
        </p:grpSpPr>
        <p:grpSp>
          <p:nvGrpSpPr>
            <p:cNvPr id="4" name="组合 3">
              <a:extLst>
                <a:ext uri="{FF2B5EF4-FFF2-40B4-BE49-F238E27FC236}">
                  <a16:creationId xmlns:a16="http://schemas.microsoft.com/office/drawing/2014/main" id="{1F419459-040E-446D-91FB-A88003FFFA7D}"/>
                </a:ext>
              </a:extLst>
            </p:cNvPr>
            <p:cNvGrpSpPr/>
            <p:nvPr/>
          </p:nvGrpSpPr>
          <p:grpSpPr>
            <a:xfrm>
              <a:off x="3667794" y="2939019"/>
              <a:ext cx="1118631" cy="1118631"/>
              <a:chOff x="4716380" y="-529389"/>
              <a:chExt cx="938463" cy="938463"/>
            </a:xfrm>
          </p:grpSpPr>
          <p:sp>
            <p:nvSpPr>
              <p:cNvPr id="14" name="椭圆 13">
                <a:extLst>
                  <a:ext uri="{FF2B5EF4-FFF2-40B4-BE49-F238E27FC236}">
                    <a16:creationId xmlns:a16="http://schemas.microsoft.com/office/drawing/2014/main" id="{8FB35120-F6FA-4ADB-B74E-5309E454E441}"/>
                  </a:ext>
                </a:extLst>
              </p:cNvPr>
              <p:cNvSpPr/>
              <p:nvPr/>
            </p:nvSpPr>
            <p:spPr>
              <a:xfrm>
                <a:off x="4716380" y="-529389"/>
                <a:ext cx="938463" cy="938463"/>
              </a:xfrm>
              <a:prstGeom prst="ellipse">
                <a:avLst/>
              </a:prstGeom>
              <a:solidFill>
                <a:srgbClr val="D3A1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5" name="fresh-idea-lightbulb-symbol-with-a-leaf_48509">
                <a:extLst>
                  <a:ext uri="{FF2B5EF4-FFF2-40B4-BE49-F238E27FC236}">
                    <a16:creationId xmlns:a16="http://schemas.microsoft.com/office/drawing/2014/main" id="{D742D932-60AE-4279-89CE-1AD8B584D35E}"/>
                  </a:ext>
                </a:extLst>
              </p:cNvPr>
              <p:cNvSpPr>
                <a:spLocks noChangeAspect="1"/>
              </p:cNvSpPr>
              <p:nvPr/>
            </p:nvSpPr>
            <p:spPr bwMode="auto">
              <a:xfrm>
                <a:off x="4888090" y="-348158"/>
                <a:ext cx="595041" cy="576000"/>
              </a:xfrm>
              <a:custGeom>
                <a:gdLst>
                  <a:gd fmla="*/ 452855 w 582453" name="connsiteX0"/>
                  <a:gd fmla="*/ 373207 h 563815" name="connsiteY0"/>
                  <a:gd fmla="*/ 462456 w 582453" name="connsiteX1"/>
                  <a:gd fmla="*/ 374525 h 563815" name="connsiteY1"/>
                  <a:gd fmla="*/ 539855 w 582453" name="connsiteX2"/>
                  <a:gd fmla="*/ 418461 h 563815" name="connsiteY2"/>
                  <a:gd fmla="*/ 545132 w 582453" name="connsiteX3"/>
                  <a:gd fmla="*/ 436035 h 563815" name="connsiteY3"/>
                  <a:gd fmla="*/ 534578 w 582453" name="connsiteX4"/>
                  <a:gd fmla="*/ 443065 h 563815" name="connsiteY4"/>
                  <a:gd fmla="*/ 527541 w 582453" name="connsiteX5"/>
                  <a:gd fmla="*/ 441308 h 563815" name="connsiteY5"/>
                  <a:gd fmla="*/ 450729 w 582453" name="connsiteX6"/>
                  <a:gd fmla="*/ 397372 h 563815" name="connsiteY6"/>
                  <a:gd fmla="*/ 445452 w 582453" name="connsiteX7"/>
                  <a:gd fmla="*/ 379797 h 563815" name="connsiteY7"/>
                  <a:gd fmla="*/ 452855 w 582453" name="connsiteX8"/>
                  <a:gd fmla="*/ 373207 h 563815" name="connsiteY8"/>
                  <a:gd fmla="*/ 128583 w 582453" name="connsiteX9"/>
                  <a:gd fmla="*/ 372080 h 563815" name="connsiteY9"/>
                  <a:gd fmla="*/ 136726 w 582453" name="connsiteX10"/>
                  <a:gd fmla="*/ 378020 h 563815" name="connsiteY10"/>
                  <a:gd fmla="*/ 131444 w 582453" name="connsiteX11"/>
                  <a:gd fmla="*/ 395617 h 563815" name="connsiteY11"/>
                  <a:gd fmla="*/ 54564 w 582453" name="connsiteX12"/>
                  <a:gd fmla="*/ 439610 h 563815" name="connsiteY12"/>
                  <a:gd fmla="*/ 47522 w 582453" name="connsiteX13"/>
                  <a:gd fmla="*/ 441370 h 563815" name="connsiteY13"/>
                  <a:gd fmla="*/ 36958 w 582453" name="connsiteX14"/>
                  <a:gd fmla="*/ 434331 h 563815" name="connsiteY14"/>
                  <a:gd fmla="*/ 42240 w 582453" name="connsiteX15"/>
                  <a:gd fmla="*/ 416734 h 563815" name="connsiteY15"/>
                  <a:gd fmla="*/ 119120 w 582453" name="connsiteX16"/>
                  <a:gd fmla="*/ 372740 h 563815" name="connsiteY16"/>
                  <a:gd fmla="*/ 128583 w 582453" name="connsiteX17"/>
                  <a:gd fmla="*/ 372080 h 563815" name="connsiteY17"/>
                  <a:gd fmla="*/ 481761 w 582453" name="connsiteX18"/>
                  <a:gd fmla="*/ 276633 h 563815" name="connsiteY18"/>
                  <a:gd fmla="*/ 569792 w 582453" name="connsiteX19"/>
                  <a:gd fmla="*/ 276633 h 563815" name="connsiteY19"/>
                  <a:gd fmla="*/ 582116 w 582453" name="connsiteX20"/>
                  <a:gd fmla="*/ 288924 h 563815" name="connsiteY20"/>
                  <a:gd fmla="*/ 569792 w 582453" name="connsiteX21"/>
                  <a:gd fmla="*/ 301216 h 563815" name="connsiteY21"/>
                  <a:gd fmla="*/ 481761 w 582453" name="connsiteX22"/>
                  <a:gd fmla="*/ 301216 h 563815" name="connsiteY22"/>
                  <a:gd fmla="*/ 469437 w 582453" name="connsiteX23"/>
                  <a:gd fmla="*/ 288924 h 563815" name="connsiteY23"/>
                  <a:gd fmla="*/ 481761 w 582453" name="connsiteX24"/>
                  <a:gd fmla="*/ 276633 h 563815" name="connsiteY24"/>
                  <a:gd fmla="*/ 12323 w 582453" name="connsiteX25"/>
                  <a:gd fmla="*/ 276633 h 563815" name="connsiteY25"/>
                  <a:gd fmla="*/ 99762 w 582453" name="connsiteX26"/>
                  <a:gd fmla="*/ 276633 h 563815" name="connsiteY26"/>
                  <a:gd fmla="*/ 112085 w 582453" name="connsiteX27"/>
                  <a:gd fmla="*/ 288940 h 563815" name="connsiteY27"/>
                  <a:gd fmla="*/ 99762 w 582453" name="connsiteX28"/>
                  <a:gd fmla="*/ 301248 h 563815" name="connsiteY28"/>
                  <a:gd fmla="*/ 12323 w 582453" name="connsiteX29"/>
                  <a:gd fmla="*/ 301248 h 563815" name="connsiteY29"/>
                  <a:gd fmla="*/ 0 w 582453" name="connsiteX30"/>
                  <a:gd fmla="*/ 288940 h 563815" name="connsiteY30"/>
                  <a:gd fmla="*/ 12323 w 582453" name="connsiteX31"/>
                  <a:gd fmla="*/ 276633 h 563815" name="connsiteY31"/>
                  <a:gd fmla="*/ 291091 w 582453" name="connsiteX32"/>
                  <a:gd fmla="*/ 230905 h 563815" name="connsiteY32"/>
                  <a:gd fmla="*/ 273482 w 582453" name="connsiteX33"/>
                  <a:gd fmla="*/ 462418 h 563815" name="connsiteY33"/>
                  <a:gd fmla="*/ 291091 w 582453" name="connsiteX34"/>
                  <a:gd fmla="*/ 324096 h 563815" name="connsiteY34"/>
                  <a:gd fmla="*/ 291091 w 582453" name="connsiteX35"/>
                  <a:gd fmla="*/ 488207 h 563815" name="connsiteY35"/>
                  <a:gd fmla="*/ 291091 w 582453" name="connsiteX36"/>
                  <a:gd fmla="*/ 230905 h 563815" name="connsiteY36"/>
                  <a:gd fmla="*/ 291091 w 582453" name="connsiteX37"/>
                  <a:gd fmla="*/ 155883 h 563815" name="connsiteY37"/>
                  <a:gd fmla="*/ 433138 w 582453" name="connsiteX38"/>
                  <a:gd fmla="*/ 301238 h 563815" name="connsiteY38"/>
                  <a:gd fmla="*/ 352136 w 582453" name="connsiteX39"/>
                  <a:gd fmla="*/ 480001 h 563815" name="connsiteY39"/>
                  <a:gd fmla="*/ 348614 w 582453" name="connsiteX40"/>
                  <a:gd fmla="*/ 512824 h 563815" name="connsiteY40"/>
                  <a:gd fmla="*/ 289330 w 582453" name="connsiteX41"/>
                  <a:gd fmla="*/ 563815 h 563815" name="connsiteY41"/>
                  <a:gd fmla="*/ 229459 w 582453" name="connsiteX42"/>
                  <a:gd fmla="*/ 512824 h 563815" name="connsiteY42"/>
                  <a:gd fmla="*/ 225937 w 582453" name="connsiteX43"/>
                  <a:gd fmla="*/ 480001 h 563815" name="connsiteY43"/>
                  <a:gd fmla="*/ 145522 w 582453" name="connsiteX44"/>
                  <a:gd fmla="*/ 301238 h 563815" name="connsiteY44"/>
                  <a:gd fmla="*/ 291091 w 582453" name="connsiteX45"/>
                  <a:gd fmla="*/ 155883 h 563815" name="connsiteY45"/>
                  <a:gd fmla="*/ 536996 w 582453" name="connsiteX46"/>
                  <a:gd fmla="*/ 136984 h 563815" name="connsiteY46"/>
                  <a:gd fmla="*/ 545132 w 582453" name="connsiteX47"/>
                  <a:gd fmla="*/ 143583 h 563815" name="connsiteY47"/>
                  <a:gd fmla="*/ 539855 w 582453" name="connsiteX48"/>
                  <a:gd fmla="*/ 161180 h 563815" name="connsiteY48"/>
                  <a:gd fmla="*/ 462456 w 582453" name="connsiteX49"/>
                  <a:gd fmla="*/ 205173 h 563815" name="connsiteY49"/>
                  <a:gd fmla="*/ 456007 w 582453" name="connsiteX50"/>
                  <a:gd fmla="*/ 206933 h 563815" name="connsiteY50"/>
                  <a:gd fmla="*/ 445452 w 582453" name="connsiteX51"/>
                  <a:gd fmla="*/ 199894 h 563815" name="connsiteY51"/>
                  <a:gd fmla="*/ 450729 w 582453" name="connsiteX52"/>
                  <a:gd fmla="*/ 182297 h 563815" name="connsiteY52"/>
                  <a:gd fmla="*/ 527541 w 582453" name="connsiteX53"/>
                  <a:gd fmla="*/ 138303 h 563815" name="connsiteY53"/>
                  <a:gd fmla="*/ 536996 w 582453" name="connsiteX54"/>
                  <a:gd fmla="*/ 136984 h 563815" name="connsiteY54"/>
                  <a:gd fmla="*/ 44441 w 582453" name="connsiteX55"/>
                  <a:gd fmla="*/ 136984 h 563815" name="connsiteY55"/>
                  <a:gd fmla="*/ 54564 w 582453" name="connsiteX56"/>
                  <a:gd fmla="*/ 138303 h 563815" name="connsiteY56"/>
                  <a:gd fmla="*/ 131444 w 582453" name="connsiteX57"/>
                  <a:gd fmla="*/ 182297 h 563815" name="connsiteY57"/>
                  <a:gd fmla="*/ 136726 w 582453" name="connsiteX58"/>
                  <a:gd fmla="*/ 199894 h 563815" name="connsiteY58"/>
                  <a:gd fmla="*/ 126162 w 582453" name="connsiteX59"/>
                  <a:gd fmla="*/ 206933 h 563815" name="connsiteY59"/>
                  <a:gd fmla="*/ 119120 w 582453" name="connsiteX60"/>
                  <a:gd fmla="*/ 205173 h 563815" name="connsiteY60"/>
                  <a:gd fmla="*/ 42240 w 582453" name="connsiteX61"/>
                  <a:gd fmla="*/ 161180 h 563815" name="connsiteY61"/>
                  <a:gd fmla="*/ 36958 w 582453" name="connsiteX62"/>
                  <a:gd fmla="*/ 143583 h 563815" name="connsiteY62"/>
                  <a:gd fmla="*/ 44441 w 582453" name="connsiteX63"/>
                  <a:gd fmla="*/ 136984 h 563815" name="connsiteY63"/>
                  <a:gd fmla="*/ 426494 w 582453" name="connsiteX64"/>
                  <a:gd fmla="*/ 35635 h 563815" name="connsiteY64"/>
                  <a:gd fmla="*/ 436617 w 582453" name="connsiteX65"/>
                  <a:gd fmla="*/ 36954 h 563815" name="connsiteY65"/>
                  <a:gd fmla="*/ 441898 w 582453" name="connsiteX66"/>
                  <a:gd fmla="*/ 54539 h 563815" name="connsiteY66"/>
                  <a:gd fmla="*/ 397887 w 582453" name="connsiteX67"/>
                  <a:gd fmla="*/ 131329 h 563815" name="connsiteY67"/>
                  <a:gd fmla="*/ 387325 w 582453" name="connsiteX68"/>
                  <a:gd fmla="*/ 138363 h 563815" name="connsiteY68"/>
                  <a:gd fmla="*/ 380283 w 582453" name="connsiteX69"/>
                  <a:gd fmla="*/ 136604 h 563815" name="connsiteY69"/>
                  <a:gd fmla="*/ 375002 w 582453" name="connsiteX70"/>
                  <a:gd fmla="*/ 119019 h 563815" name="connsiteY70"/>
                  <a:gd fmla="*/ 419013 w 582453" name="connsiteX71"/>
                  <a:gd fmla="*/ 42230 h 563815" name="connsiteY71"/>
                  <a:gd fmla="*/ 426494 w 582453" name="connsiteX72"/>
                  <a:gd fmla="*/ 35635 h 563815" name="connsiteY72"/>
                  <a:gd fmla="*/ 155032 w 582453" name="connsiteX73"/>
                  <a:gd fmla="*/ 33845 h 563815" name="connsiteY73"/>
                  <a:gd fmla="*/ 163176 w 582453" name="connsiteX74"/>
                  <a:gd fmla="*/ 40440 h 563815" name="connsiteY74"/>
                  <a:gd fmla="*/ 206613 w 582453" name="connsiteX75"/>
                  <a:gd fmla="*/ 117229 h 563815" name="connsiteY75"/>
                  <a:gd fmla="*/ 201330 w 582453" name="connsiteX76"/>
                  <a:gd fmla="*/ 134814 h 563815" name="connsiteY76"/>
                  <a:gd fmla="*/ 194873 w 582453" name="connsiteX77"/>
                  <a:gd fmla="*/ 136573 h 563815" name="connsiteY77"/>
                  <a:gd fmla="*/ 184308 w 582453" name="connsiteX78"/>
                  <a:gd fmla="*/ 129539 h 563815" name="connsiteY78"/>
                  <a:gd fmla="*/ 140284 w 582453" name="connsiteX79"/>
                  <a:gd fmla="*/ 52749 h 563815" name="connsiteY79"/>
                  <a:gd fmla="*/ 145567 w 582453" name="connsiteX80"/>
                  <a:gd fmla="*/ 35164 h 563815" name="connsiteY80"/>
                  <a:gd fmla="*/ 155032 w 582453" name="connsiteX81"/>
                  <a:gd fmla="*/ 33845 h 563815" name="connsiteY81"/>
                  <a:gd fmla="*/ 291044 w 582453" name="connsiteX82"/>
                  <a:gd fmla="*/ 0 h 563815" name="connsiteY82"/>
                  <a:gd fmla="*/ 303382 w 582453" name="connsiteX83"/>
                  <a:gd fmla="*/ 12313 h 563815" name="connsiteY83"/>
                  <a:gd fmla="*/ 303382 w 582453" name="connsiteX84"/>
                  <a:gd fmla="*/ 99678 h 563815" name="connsiteY84"/>
                  <a:gd fmla="*/ 291044 w 582453" name="connsiteX85"/>
                  <a:gd fmla="*/ 111991 h 563815" name="connsiteY85"/>
                  <a:gd fmla="*/ 278705 w 582453" name="connsiteX86"/>
                  <a:gd fmla="*/ 99678 h 563815" name="connsiteY86"/>
                  <a:gd fmla="*/ 278705 w 582453" name="connsiteX87"/>
                  <a:gd fmla="*/ 12313 h 563815" name="connsiteY87"/>
                  <a:gd fmla="*/ 291044 w 582453" name="connsiteX88"/>
                  <a:gd fmla="*/ 0 h 563815" name="connsiteY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b="b" l="l" r="r" t="t"/>
                <a:pathLst>
                  <a:path h="563815" w="582453">
                    <a:moveTo>
                      <a:pt x="452855" y="373207"/>
                    </a:moveTo>
                    <a:cubicBezTo>
                      <a:pt x="455860" y="372328"/>
                      <a:pt x="459231" y="372767"/>
                      <a:pt x="462456" y="374525"/>
                    </a:cubicBezTo>
                    <a:lnTo>
                      <a:pt x="539855" y="418461"/>
                    </a:lnTo>
                    <a:cubicBezTo>
                      <a:pt x="545132" y="421976"/>
                      <a:pt x="548650" y="429005"/>
                      <a:pt x="545132" y="436035"/>
                    </a:cubicBezTo>
                    <a:cubicBezTo>
                      <a:pt x="543373" y="441308"/>
                      <a:pt x="539855" y="443065"/>
                      <a:pt x="534578" y="443065"/>
                    </a:cubicBezTo>
                    <a:cubicBezTo>
                      <a:pt x="531060" y="443065"/>
                      <a:pt x="529300" y="443065"/>
                      <a:pt x="527541" y="441308"/>
                    </a:cubicBezTo>
                    <a:lnTo>
                      <a:pt x="450729" y="397372"/>
                    </a:lnTo>
                    <a:cubicBezTo>
                      <a:pt x="443693" y="393857"/>
                      <a:pt x="441934" y="386827"/>
                      <a:pt x="445452" y="379797"/>
                    </a:cubicBezTo>
                    <a:cubicBezTo>
                      <a:pt x="447211" y="376282"/>
                      <a:pt x="449850" y="374085"/>
                      <a:pt x="452855" y="373207"/>
                    </a:cubicBezTo>
                    <a:close/>
                    <a:moveTo>
                      <a:pt x="128583" y="372080"/>
                    </a:moveTo>
                    <a:cubicBezTo>
                      <a:pt x="131884" y="373180"/>
                      <a:pt x="134965" y="375380"/>
                      <a:pt x="136726" y="378020"/>
                    </a:cubicBezTo>
                    <a:cubicBezTo>
                      <a:pt x="140247" y="383299"/>
                      <a:pt x="138486" y="392098"/>
                      <a:pt x="131444" y="395617"/>
                    </a:cubicBezTo>
                    <a:lnTo>
                      <a:pt x="54564" y="439610"/>
                    </a:lnTo>
                    <a:cubicBezTo>
                      <a:pt x="52804" y="441370"/>
                      <a:pt x="49283" y="441370"/>
                      <a:pt x="47522" y="441370"/>
                    </a:cubicBezTo>
                    <a:cubicBezTo>
                      <a:pt x="44001" y="441370"/>
                      <a:pt x="38719" y="437851"/>
                      <a:pt x="36958" y="434331"/>
                    </a:cubicBezTo>
                    <a:cubicBezTo>
                      <a:pt x="33437" y="429052"/>
                      <a:pt x="35198" y="420253"/>
                      <a:pt x="42240" y="416734"/>
                    </a:cubicBezTo>
                    <a:lnTo>
                      <a:pt x="119120" y="372740"/>
                    </a:lnTo>
                    <a:cubicBezTo>
                      <a:pt x="121761" y="370981"/>
                      <a:pt x="125282" y="370981"/>
                      <a:pt x="128583" y="372080"/>
                    </a:cubicBezTo>
                    <a:close/>
                    <a:moveTo>
                      <a:pt x="481761" y="276633"/>
                    </a:moveTo>
                    <a:lnTo>
                      <a:pt x="569792" y="276633"/>
                    </a:lnTo>
                    <a:cubicBezTo>
                      <a:pt x="578595" y="276633"/>
                      <a:pt x="583877" y="281901"/>
                      <a:pt x="582116" y="288924"/>
                    </a:cubicBezTo>
                    <a:cubicBezTo>
                      <a:pt x="582116" y="295948"/>
                      <a:pt x="576835" y="301216"/>
                      <a:pt x="569792" y="301216"/>
                    </a:cubicBezTo>
                    <a:lnTo>
                      <a:pt x="481761" y="301216"/>
                    </a:lnTo>
                    <a:cubicBezTo>
                      <a:pt x="474719" y="301216"/>
                      <a:pt x="469437" y="295948"/>
                      <a:pt x="469437" y="288924"/>
                    </a:cubicBezTo>
                    <a:cubicBezTo>
                      <a:pt x="469437" y="281901"/>
                      <a:pt x="474719" y="276633"/>
                      <a:pt x="481761" y="276633"/>
                    </a:cubicBezTo>
                    <a:close/>
                    <a:moveTo>
                      <a:pt x="12323" y="276633"/>
                    </a:moveTo>
                    <a:lnTo>
                      <a:pt x="99762" y="276633"/>
                    </a:lnTo>
                    <a:cubicBezTo>
                      <a:pt x="106804" y="276633"/>
                      <a:pt x="112085" y="281908"/>
                      <a:pt x="112085" y="288940"/>
                    </a:cubicBezTo>
                    <a:cubicBezTo>
                      <a:pt x="112085" y="295973"/>
                      <a:pt x="106804" y="303006"/>
                      <a:pt x="99762" y="301248"/>
                    </a:cubicBezTo>
                    <a:lnTo>
                      <a:pt x="12323" y="301248"/>
                    </a:lnTo>
                    <a:cubicBezTo>
                      <a:pt x="5281" y="301248"/>
                      <a:pt x="0" y="295973"/>
                      <a:pt x="0" y="288940"/>
                    </a:cubicBezTo>
                    <a:cubicBezTo>
                      <a:pt x="0" y="281908"/>
                      <a:pt x="5281" y="276633"/>
                      <a:pt x="12323" y="276633"/>
                    </a:cubicBezTo>
                    <a:close/>
                    <a:moveTo>
                      <a:pt x="291091" y="230905"/>
                    </a:moveTo>
                    <a:cubicBezTo>
                      <a:pt x="193067" y="324096"/>
                      <a:pt x="232981" y="407910"/>
                      <a:pt x="273482" y="462418"/>
                    </a:cubicBezTo>
                    <a:cubicBezTo>
                      <a:pt x="277004" y="465935"/>
                      <a:pt x="257634" y="379777"/>
                      <a:pt x="291091" y="324096"/>
                    </a:cubicBezTo>
                    <a:cubicBezTo>
                      <a:pt x="273482" y="378018"/>
                      <a:pt x="296374" y="457143"/>
                      <a:pt x="291091" y="488207"/>
                    </a:cubicBezTo>
                    <a:cubicBezTo>
                      <a:pt x="403203" y="374502"/>
                      <a:pt x="324548" y="280138"/>
                      <a:pt x="291091" y="230905"/>
                    </a:cubicBezTo>
                    <a:close/>
                    <a:moveTo>
                      <a:pt x="291091" y="155883"/>
                    </a:moveTo>
                    <a:cubicBezTo>
                      <a:pt x="371506" y="155883"/>
                      <a:pt x="436660" y="220941"/>
                      <a:pt x="433138" y="301238"/>
                    </a:cubicBezTo>
                    <a:cubicBezTo>
                      <a:pt x="433138" y="407910"/>
                      <a:pt x="357419" y="421977"/>
                      <a:pt x="352136" y="480001"/>
                    </a:cubicBezTo>
                    <a:lnTo>
                      <a:pt x="348614" y="512824"/>
                    </a:lnTo>
                    <a:cubicBezTo>
                      <a:pt x="343332" y="542715"/>
                      <a:pt x="319266" y="563815"/>
                      <a:pt x="289330" y="563815"/>
                    </a:cubicBezTo>
                    <a:cubicBezTo>
                      <a:pt x="259395" y="563815"/>
                      <a:pt x="234742" y="540957"/>
                      <a:pt x="229459" y="512824"/>
                    </a:cubicBezTo>
                    <a:lnTo>
                      <a:pt x="225937" y="480001"/>
                    </a:lnTo>
                    <a:cubicBezTo>
                      <a:pt x="222415" y="421977"/>
                      <a:pt x="145522" y="409668"/>
                      <a:pt x="145522" y="301238"/>
                    </a:cubicBezTo>
                    <a:cubicBezTo>
                      <a:pt x="145522" y="220941"/>
                      <a:pt x="210089" y="155883"/>
                      <a:pt x="291091" y="155883"/>
                    </a:cubicBezTo>
                    <a:close/>
                    <a:moveTo>
                      <a:pt x="536996" y="136984"/>
                    </a:moveTo>
                    <a:cubicBezTo>
                      <a:pt x="540295" y="137864"/>
                      <a:pt x="543373" y="140064"/>
                      <a:pt x="545132" y="143583"/>
                    </a:cubicBezTo>
                    <a:cubicBezTo>
                      <a:pt x="548650" y="148862"/>
                      <a:pt x="546891" y="157661"/>
                      <a:pt x="539855" y="161180"/>
                    </a:cubicBezTo>
                    <a:lnTo>
                      <a:pt x="462456" y="205173"/>
                    </a:lnTo>
                    <a:cubicBezTo>
                      <a:pt x="460697" y="206933"/>
                      <a:pt x="457766" y="206933"/>
                      <a:pt x="456007" y="206933"/>
                    </a:cubicBezTo>
                    <a:cubicBezTo>
                      <a:pt x="452488" y="206933"/>
                      <a:pt x="447211" y="205173"/>
                      <a:pt x="445452" y="199894"/>
                    </a:cubicBezTo>
                    <a:cubicBezTo>
                      <a:pt x="441934" y="194615"/>
                      <a:pt x="443693" y="185816"/>
                      <a:pt x="450729" y="182297"/>
                    </a:cubicBezTo>
                    <a:lnTo>
                      <a:pt x="527541" y="138303"/>
                    </a:lnTo>
                    <a:cubicBezTo>
                      <a:pt x="530180" y="136544"/>
                      <a:pt x="533698" y="136104"/>
                      <a:pt x="536996" y="136984"/>
                    </a:cubicBezTo>
                    <a:close/>
                    <a:moveTo>
                      <a:pt x="44441" y="136984"/>
                    </a:moveTo>
                    <a:cubicBezTo>
                      <a:pt x="47522" y="136104"/>
                      <a:pt x="51043" y="136544"/>
                      <a:pt x="54564" y="138303"/>
                    </a:cubicBezTo>
                    <a:lnTo>
                      <a:pt x="131444" y="182297"/>
                    </a:lnTo>
                    <a:cubicBezTo>
                      <a:pt x="138486" y="185816"/>
                      <a:pt x="140247" y="194615"/>
                      <a:pt x="136726" y="199894"/>
                    </a:cubicBezTo>
                    <a:cubicBezTo>
                      <a:pt x="134965" y="205173"/>
                      <a:pt x="131444" y="206933"/>
                      <a:pt x="126162" y="206933"/>
                    </a:cubicBezTo>
                    <a:cubicBezTo>
                      <a:pt x="122641" y="206933"/>
                      <a:pt x="120880" y="206933"/>
                      <a:pt x="119120" y="205173"/>
                    </a:cubicBezTo>
                    <a:lnTo>
                      <a:pt x="42240" y="161180"/>
                    </a:lnTo>
                    <a:cubicBezTo>
                      <a:pt x="35198" y="157661"/>
                      <a:pt x="33437" y="150622"/>
                      <a:pt x="36958" y="143583"/>
                    </a:cubicBezTo>
                    <a:cubicBezTo>
                      <a:pt x="38719" y="140064"/>
                      <a:pt x="41360" y="137864"/>
                      <a:pt x="44441" y="136984"/>
                    </a:cubicBezTo>
                    <a:close/>
                    <a:moveTo>
                      <a:pt x="426494" y="35635"/>
                    </a:moveTo>
                    <a:cubicBezTo>
                      <a:pt x="429575" y="34756"/>
                      <a:pt x="433096" y="35196"/>
                      <a:pt x="436617" y="36954"/>
                    </a:cubicBezTo>
                    <a:cubicBezTo>
                      <a:pt x="443659" y="40471"/>
                      <a:pt x="445419" y="49264"/>
                      <a:pt x="441898" y="54539"/>
                    </a:cubicBezTo>
                    <a:lnTo>
                      <a:pt x="397887" y="131329"/>
                    </a:lnTo>
                    <a:cubicBezTo>
                      <a:pt x="396127" y="136604"/>
                      <a:pt x="392606" y="138363"/>
                      <a:pt x="387325" y="138363"/>
                    </a:cubicBezTo>
                    <a:cubicBezTo>
                      <a:pt x="383804" y="138363"/>
                      <a:pt x="382044" y="138363"/>
                      <a:pt x="380283" y="136604"/>
                    </a:cubicBezTo>
                    <a:cubicBezTo>
                      <a:pt x="373241" y="133087"/>
                      <a:pt x="371481" y="126053"/>
                      <a:pt x="375002" y="119019"/>
                    </a:cubicBezTo>
                    <a:lnTo>
                      <a:pt x="419013" y="42230"/>
                    </a:lnTo>
                    <a:cubicBezTo>
                      <a:pt x="420773" y="38713"/>
                      <a:pt x="423414" y="36515"/>
                      <a:pt x="426494" y="35635"/>
                    </a:cubicBezTo>
                    <a:close/>
                    <a:moveTo>
                      <a:pt x="155032" y="33845"/>
                    </a:moveTo>
                    <a:cubicBezTo>
                      <a:pt x="158334" y="34725"/>
                      <a:pt x="161415" y="36923"/>
                      <a:pt x="163176" y="40440"/>
                    </a:cubicBezTo>
                    <a:lnTo>
                      <a:pt x="206613" y="117229"/>
                    </a:lnTo>
                    <a:cubicBezTo>
                      <a:pt x="210135" y="122505"/>
                      <a:pt x="208374" y="131297"/>
                      <a:pt x="201330" y="134814"/>
                    </a:cubicBezTo>
                    <a:cubicBezTo>
                      <a:pt x="199569" y="136573"/>
                      <a:pt x="196634" y="136573"/>
                      <a:pt x="194873" y="136573"/>
                    </a:cubicBezTo>
                    <a:cubicBezTo>
                      <a:pt x="191352" y="136573"/>
                      <a:pt x="186069" y="134814"/>
                      <a:pt x="184308" y="129539"/>
                    </a:cubicBezTo>
                    <a:lnTo>
                      <a:pt x="140284" y="52749"/>
                    </a:lnTo>
                    <a:cubicBezTo>
                      <a:pt x="136762" y="47474"/>
                      <a:pt x="138523" y="38681"/>
                      <a:pt x="145567" y="35164"/>
                    </a:cubicBezTo>
                    <a:cubicBezTo>
                      <a:pt x="148208" y="33406"/>
                      <a:pt x="151730" y="32966"/>
                      <a:pt x="155032" y="33845"/>
                    </a:cubicBezTo>
                    <a:close/>
                    <a:moveTo>
                      <a:pt x="291044" y="0"/>
                    </a:moveTo>
                    <a:cubicBezTo>
                      <a:pt x="298094" y="0"/>
                      <a:pt x="303382" y="5277"/>
                      <a:pt x="303382" y="12313"/>
                    </a:cubicBezTo>
                    <a:lnTo>
                      <a:pt x="303382" y="99678"/>
                    </a:lnTo>
                    <a:cubicBezTo>
                      <a:pt x="303382" y="106714"/>
                      <a:pt x="298094" y="111991"/>
                      <a:pt x="291044" y="111991"/>
                    </a:cubicBezTo>
                    <a:cubicBezTo>
                      <a:pt x="283993" y="111991"/>
                      <a:pt x="278705" y="104955"/>
                      <a:pt x="278705" y="99678"/>
                    </a:cubicBezTo>
                    <a:lnTo>
                      <a:pt x="278705" y="12313"/>
                    </a:lnTo>
                    <a:cubicBezTo>
                      <a:pt x="278705" y="5277"/>
                      <a:pt x="283993" y="0"/>
                      <a:pt x="291044" y="0"/>
                    </a:cubicBezTo>
                    <a:close/>
                  </a:path>
                </a:pathLst>
              </a:custGeom>
              <a:solidFill>
                <a:schemeClr val="bg1"/>
              </a:solidFill>
              <a:ln>
                <a:noFill/>
              </a:ln>
            </p:spPr>
            <p:txBody>
              <a:bodyPr/>
              <a:lstStyle/>
              <a:p>
                <a:endParaRPr altLang="en-US" lang="zh-CN">
                  <a:cs typeface="+mn-ea"/>
                  <a:sym typeface="+mn-lt"/>
                </a:endParaRPr>
              </a:p>
            </p:txBody>
          </p:sp>
        </p:grpSp>
        <p:grpSp>
          <p:nvGrpSpPr>
            <p:cNvPr id="5" name="组合 4">
              <a:extLst>
                <a:ext uri="{FF2B5EF4-FFF2-40B4-BE49-F238E27FC236}">
                  <a16:creationId xmlns:a16="http://schemas.microsoft.com/office/drawing/2014/main" id="{CCBC1E4F-A3DB-4D99-9C3F-C7918B8B4152}"/>
                </a:ext>
              </a:extLst>
            </p:cNvPr>
            <p:cNvGrpSpPr/>
            <p:nvPr/>
          </p:nvGrpSpPr>
          <p:grpSpPr>
            <a:xfrm>
              <a:off x="6529276" y="2939019"/>
              <a:ext cx="1118631" cy="1118631"/>
              <a:chOff x="8923421" y="-529389"/>
              <a:chExt cx="938463" cy="938463"/>
            </a:xfrm>
          </p:grpSpPr>
          <p:sp>
            <p:nvSpPr>
              <p:cNvPr id="12" name="椭圆 11">
                <a:extLst>
                  <a:ext uri="{FF2B5EF4-FFF2-40B4-BE49-F238E27FC236}">
                    <a16:creationId xmlns:a16="http://schemas.microsoft.com/office/drawing/2014/main" id="{25E08C62-F6BA-4D68-9BBA-91D1B5E17578}"/>
                  </a:ext>
                </a:extLst>
              </p:cNvPr>
              <p:cNvSpPr/>
              <p:nvPr/>
            </p:nvSpPr>
            <p:spPr>
              <a:xfrm>
                <a:off x="8923421" y="-529389"/>
                <a:ext cx="938463" cy="938463"/>
              </a:xfrm>
              <a:prstGeom prst="ellipse">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3" name="wrench-and-screwdriver-crossed_75829">
                <a:extLst>
                  <a:ext uri="{FF2B5EF4-FFF2-40B4-BE49-F238E27FC236}">
                    <a16:creationId xmlns:a16="http://schemas.microsoft.com/office/drawing/2014/main" id="{FED67CBB-E1AF-4A0E-B4D0-35890F10D41C}"/>
                  </a:ext>
                </a:extLst>
              </p:cNvPr>
              <p:cNvSpPr>
                <a:spLocks noChangeAspect="1"/>
              </p:cNvSpPr>
              <p:nvPr/>
            </p:nvSpPr>
            <p:spPr bwMode="auto">
              <a:xfrm>
                <a:off x="9094461" y="-358848"/>
                <a:ext cx="609685" cy="597380"/>
              </a:xfrm>
              <a:custGeom>
                <a:gdLst>
                  <a:gd fmla="*/ 2384 w 2877" name="T0"/>
                  <a:gd fmla="*/ 1890 h 2823" name="T1"/>
                  <a:gd fmla="*/ 2177 w 2877" name="T2"/>
                  <a:gd fmla="*/ 1902 h 2823" name="T3"/>
                  <a:gd fmla="*/ 2266 w 2877" name="T4"/>
                  <a:gd fmla="*/ 647 h 2823" name="T5"/>
                  <a:gd fmla="*/ 2297 w 2877" name="T6"/>
                  <a:gd fmla="*/ 650 h 2823" name="T7"/>
                  <a:gd fmla="*/ 2569 w 2877" name="T8"/>
                  <a:gd fmla="*/ 454 h 2823" name="T9"/>
                  <a:gd fmla="*/ 2568 w 2877" name="T10"/>
                  <a:gd fmla="*/ 356 h 2823" name="T11"/>
                  <a:gd fmla="*/ 2367 w 2877" name="T12"/>
                  <a:gd fmla="*/ 183 h 2823" name="T13"/>
                  <a:gd fmla="*/ 2180 w 2877" name="T14"/>
                  <a:gd fmla="*/ 341 h 2823" name="T15"/>
                  <a:gd fmla="*/ 1453 w 2877" name="T16"/>
                  <a:gd fmla="*/ 1178 h 2823" name="T17"/>
                  <a:gd fmla="*/ 960 w 2877" name="T18"/>
                  <a:gd fmla="*/ 467 h 2823" name="T19"/>
                  <a:gd fmla="*/ 494 w 2877" name="T20"/>
                  <a:gd fmla="*/ 0 h 2823" name="T21"/>
                  <a:gd fmla="*/ 334 w 2877" name="T22"/>
                  <a:gd fmla="*/ 53 h 2823" name="T23"/>
                  <a:gd fmla="*/ 568 w 2877" name="T24"/>
                  <a:gd fmla="*/ 325 h 2823" name="T25"/>
                  <a:gd fmla="*/ 573 w 2877" name="T26"/>
                  <a:gd fmla="*/ 353 h 2823" name="T27"/>
                  <a:gd fmla="*/ 377 w 2877" name="T28"/>
                  <a:gd fmla="*/ 546 h 2823" name="T29"/>
                  <a:gd fmla="*/ 372 w 2877" name="T30"/>
                  <a:gd fmla="*/ 547 h 2823" name="T31"/>
                  <a:gd fmla="*/ 131 w 2877" name="T32"/>
                  <a:gd fmla="*/ 322 h 2823" name="T33"/>
                  <a:gd fmla="*/ 43 w 2877" name="T34"/>
                  <a:gd fmla="*/ 344 h 2823" name="T35"/>
                  <a:gd fmla="*/ 494 w 2877" name="T36"/>
                  <a:gd fmla="*/ 933 h 2823" name="T37"/>
                  <a:gd fmla="*/ 1205 w 2877" name="T38"/>
                  <a:gd fmla="*/ 1426 h 2823" name="T39"/>
                  <a:gd fmla="*/ 834 w 2877" name="T40"/>
                  <a:gd fmla="*/ 1699 h 2823" name="T41"/>
                  <a:gd fmla="*/ 638 w 2877" name="T42"/>
                  <a:gd fmla="*/ 1818 h 2823" name="T43"/>
                  <a:gd fmla="*/ 627 w 2877" name="T44"/>
                  <a:gd fmla="*/ 1818 h 2823" name="T45"/>
                  <a:gd fmla="*/ 131 w 2877" name="T46"/>
                  <a:gd fmla="*/ 2237 h 2823" name="T47"/>
                  <a:gd fmla="*/ 274 w 2877" name="T48"/>
                  <a:gd fmla="*/ 2641 h 2823" name="T49"/>
                  <a:gd fmla="*/ 535 w 2877" name="T50"/>
                  <a:gd fmla="*/ 2641 h 2823" name="T51"/>
                  <a:gd fmla="*/ 953 w 2877" name="T52"/>
                  <a:gd fmla="*/ 2134 h 2823" name="T53"/>
                  <a:gd fmla="*/ 1019 w 2877" name="T54"/>
                  <a:gd fmla="*/ 2068 h 2823" name="T55"/>
                  <a:gd fmla="*/ 1346 w 2877" name="T56"/>
                  <a:gd fmla="*/ 1567 h 2823" name="T57"/>
                  <a:gd fmla="*/ 1955 w 2877" name="T58"/>
                  <a:gd fmla="*/ 2171 h 2823" name="T59"/>
                  <a:gd fmla="*/ 2383 w 2877" name="T60"/>
                  <a:gd fmla="*/ 2823 h 2823" name="T61"/>
                  <a:gd fmla="*/ 2507 w 2877" name="T62"/>
                  <a:gd fmla="*/ 2807 h 2823" name="T63"/>
                  <a:gd fmla="*/ 2528 w 2877" name="T64"/>
                  <a:gd fmla="*/ 2719 h 2823" name="T65"/>
                  <a:gd fmla="*/ 2304 w 2877" name="T66"/>
                  <a:gd fmla="*/ 2474 h 2823" name="T67"/>
                  <a:gd fmla="*/ 2331 w 2877" name="T68"/>
                  <a:gd fmla="*/ 2304 h 2823" name="T69"/>
                  <a:gd fmla="*/ 2503 w 2877" name="T70"/>
                  <a:gd fmla="*/ 2276 h 2823" name="T71"/>
                  <a:gd fmla="*/ 2531 w 2877" name="T72"/>
                  <a:gd fmla="*/ 2287 h 2823" name="T73"/>
                  <a:gd fmla="*/ 2785 w 2877" name="T74"/>
                  <a:gd fmla="*/ 2518 h 2823" name="T75"/>
                  <a:gd fmla="*/ 2714 w 2877" name="T76"/>
                  <a:gd fmla="*/ 2027 h 282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823" w="2877">
                    <a:moveTo>
                      <a:pt x="2714" y="2027"/>
                    </a:moveTo>
                    <a:cubicBezTo>
                      <a:pt x="2625" y="1938"/>
                      <a:pt x="2508" y="1890"/>
                      <a:pt x="2384" y="1890"/>
                    </a:cubicBezTo>
                    <a:cubicBezTo>
                      <a:pt x="2319" y="1890"/>
                      <a:pt x="2256" y="1903"/>
                      <a:pt x="2198" y="1928"/>
                    </a:cubicBezTo>
                    <a:cubicBezTo>
                      <a:pt x="2192" y="1919"/>
                      <a:pt x="2185" y="1910"/>
                      <a:pt x="2177" y="1902"/>
                    </a:cubicBezTo>
                    <a:lnTo>
                      <a:pt x="1594" y="1319"/>
                    </a:lnTo>
                    <a:lnTo>
                      <a:pt x="2266" y="647"/>
                    </a:lnTo>
                    <a:cubicBezTo>
                      <a:pt x="2276" y="649"/>
                      <a:pt x="2286" y="650"/>
                      <a:pt x="2297" y="650"/>
                    </a:cubicBezTo>
                    <a:lnTo>
                      <a:pt x="2297" y="650"/>
                    </a:lnTo>
                    <a:cubicBezTo>
                      <a:pt x="2346" y="650"/>
                      <a:pt x="2394" y="630"/>
                      <a:pt x="2431" y="592"/>
                    </a:cubicBezTo>
                    <a:lnTo>
                      <a:pt x="2569" y="454"/>
                    </a:lnTo>
                    <a:cubicBezTo>
                      <a:pt x="2572" y="451"/>
                      <a:pt x="2582" y="441"/>
                      <a:pt x="2587" y="425"/>
                    </a:cubicBezTo>
                    <a:cubicBezTo>
                      <a:pt x="2594" y="400"/>
                      <a:pt x="2587" y="375"/>
                      <a:pt x="2568" y="356"/>
                    </a:cubicBezTo>
                    <a:lnTo>
                      <a:pt x="2417" y="205"/>
                    </a:lnTo>
                    <a:cubicBezTo>
                      <a:pt x="2399" y="186"/>
                      <a:pt x="2379" y="183"/>
                      <a:pt x="2367" y="183"/>
                    </a:cubicBezTo>
                    <a:cubicBezTo>
                      <a:pt x="2339" y="183"/>
                      <a:pt x="2321" y="200"/>
                      <a:pt x="2317" y="203"/>
                    </a:cubicBezTo>
                    <a:lnTo>
                      <a:pt x="2180" y="341"/>
                    </a:lnTo>
                    <a:cubicBezTo>
                      <a:pt x="2132" y="388"/>
                      <a:pt x="2114" y="450"/>
                      <a:pt x="2124" y="507"/>
                    </a:cubicBezTo>
                    <a:lnTo>
                      <a:pt x="1453" y="1178"/>
                    </a:lnTo>
                    <a:lnTo>
                      <a:pt x="923" y="649"/>
                    </a:lnTo>
                    <a:cubicBezTo>
                      <a:pt x="948" y="592"/>
                      <a:pt x="960" y="530"/>
                      <a:pt x="960" y="467"/>
                    </a:cubicBezTo>
                    <a:cubicBezTo>
                      <a:pt x="960" y="342"/>
                      <a:pt x="912" y="225"/>
                      <a:pt x="824" y="137"/>
                    </a:cubicBezTo>
                    <a:cubicBezTo>
                      <a:pt x="735" y="49"/>
                      <a:pt x="618" y="0"/>
                      <a:pt x="494" y="0"/>
                    </a:cubicBezTo>
                    <a:cubicBezTo>
                      <a:pt x="452" y="0"/>
                      <a:pt x="411" y="6"/>
                      <a:pt x="371" y="16"/>
                    </a:cubicBezTo>
                    <a:cubicBezTo>
                      <a:pt x="353" y="21"/>
                      <a:pt x="339" y="36"/>
                      <a:pt x="334" y="53"/>
                    </a:cubicBezTo>
                    <a:cubicBezTo>
                      <a:pt x="329" y="71"/>
                      <a:pt x="335" y="90"/>
                      <a:pt x="349" y="104"/>
                    </a:cubicBezTo>
                    <a:cubicBezTo>
                      <a:pt x="349" y="104"/>
                      <a:pt x="513" y="270"/>
                      <a:pt x="568" y="325"/>
                    </a:cubicBezTo>
                    <a:cubicBezTo>
                      <a:pt x="574" y="330"/>
                      <a:pt x="574" y="344"/>
                      <a:pt x="573" y="349"/>
                    </a:cubicBezTo>
                    <a:lnTo>
                      <a:pt x="573" y="353"/>
                    </a:lnTo>
                    <a:cubicBezTo>
                      <a:pt x="567" y="417"/>
                      <a:pt x="555" y="496"/>
                      <a:pt x="546" y="519"/>
                    </a:cubicBezTo>
                    <a:cubicBezTo>
                      <a:pt x="523" y="528"/>
                      <a:pt x="443" y="540"/>
                      <a:pt x="377" y="546"/>
                    </a:cubicBezTo>
                    <a:lnTo>
                      <a:pt x="374" y="547"/>
                    </a:lnTo>
                    <a:cubicBezTo>
                      <a:pt x="374" y="547"/>
                      <a:pt x="373" y="547"/>
                      <a:pt x="372" y="547"/>
                    </a:cubicBezTo>
                    <a:cubicBezTo>
                      <a:pt x="365" y="547"/>
                      <a:pt x="355" y="545"/>
                      <a:pt x="346" y="536"/>
                    </a:cubicBezTo>
                    <a:cubicBezTo>
                      <a:pt x="289" y="479"/>
                      <a:pt x="131" y="322"/>
                      <a:pt x="131" y="322"/>
                    </a:cubicBezTo>
                    <a:cubicBezTo>
                      <a:pt x="117" y="308"/>
                      <a:pt x="102" y="305"/>
                      <a:pt x="92" y="305"/>
                    </a:cubicBezTo>
                    <a:cubicBezTo>
                      <a:pt x="70" y="305"/>
                      <a:pt x="50" y="321"/>
                      <a:pt x="43" y="344"/>
                    </a:cubicBezTo>
                    <a:cubicBezTo>
                      <a:pt x="0" y="506"/>
                      <a:pt x="46" y="679"/>
                      <a:pt x="164" y="797"/>
                    </a:cubicBezTo>
                    <a:cubicBezTo>
                      <a:pt x="252" y="885"/>
                      <a:pt x="369" y="933"/>
                      <a:pt x="494" y="933"/>
                    </a:cubicBezTo>
                    <a:cubicBezTo>
                      <a:pt x="557" y="933"/>
                      <a:pt x="619" y="921"/>
                      <a:pt x="676" y="896"/>
                    </a:cubicBezTo>
                    <a:lnTo>
                      <a:pt x="1205" y="1426"/>
                    </a:lnTo>
                    <a:lnTo>
                      <a:pt x="914" y="1717"/>
                    </a:lnTo>
                    <a:cubicBezTo>
                      <a:pt x="890" y="1705"/>
                      <a:pt x="863" y="1699"/>
                      <a:pt x="834" y="1699"/>
                    </a:cubicBezTo>
                    <a:cubicBezTo>
                      <a:pt x="785" y="1699"/>
                      <a:pt x="739" y="1718"/>
                      <a:pt x="704" y="1753"/>
                    </a:cubicBezTo>
                    <a:lnTo>
                      <a:pt x="638" y="1818"/>
                    </a:lnTo>
                    <a:cubicBezTo>
                      <a:pt x="638" y="1819"/>
                      <a:pt x="638" y="1819"/>
                      <a:pt x="638" y="1819"/>
                    </a:cubicBezTo>
                    <a:cubicBezTo>
                      <a:pt x="634" y="1819"/>
                      <a:pt x="630" y="1818"/>
                      <a:pt x="627" y="1818"/>
                    </a:cubicBezTo>
                    <a:cubicBezTo>
                      <a:pt x="577" y="1818"/>
                      <a:pt x="531" y="1838"/>
                      <a:pt x="496" y="1872"/>
                    </a:cubicBezTo>
                    <a:lnTo>
                      <a:pt x="131" y="2237"/>
                    </a:lnTo>
                    <a:cubicBezTo>
                      <a:pt x="59" y="2309"/>
                      <a:pt x="59" y="2426"/>
                      <a:pt x="131" y="2498"/>
                    </a:cubicBezTo>
                    <a:lnTo>
                      <a:pt x="274" y="2641"/>
                    </a:lnTo>
                    <a:cubicBezTo>
                      <a:pt x="309" y="2676"/>
                      <a:pt x="355" y="2695"/>
                      <a:pt x="404" y="2695"/>
                    </a:cubicBezTo>
                    <a:cubicBezTo>
                      <a:pt x="454" y="2695"/>
                      <a:pt x="500" y="2676"/>
                      <a:pt x="535" y="2641"/>
                    </a:cubicBezTo>
                    <a:lnTo>
                      <a:pt x="900" y="2276"/>
                    </a:lnTo>
                    <a:cubicBezTo>
                      <a:pt x="939" y="2237"/>
                      <a:pt x="956" y="2185"/>
                      <a:pt x="953" y="2134"/>
                    </a:cubicBezTo>
                    <a:cubicBezTo>
                      <a:pt x="953" y="2134"/>
                      <a:pt x="953" y="2134"/>
                      <a:pt x="954" y="2134"/>
                    </a:cubicBezTo>
                    <a:lnTo>
                      <a:pt x="1019" y="2068"/>
                    </a:lnTo>
                    <a:cubicBezTo>
                      <a:pt x="1076" y="2011"/>
                      <a:pt x="1088" y="1926"/>
                      <a:pt x="1055" y="1858"/>
                    </a:cubicBezTo>
                    <a:lnTo>
                      <a:pt x="1346" y="1567"/>
                    </a:lnTo>
                    <a:lnTo>
                      <a:pt x="1929" y="2150"/>
                    </a:lnTo>
                    <a:cubicBezTo>
                      <a:pt x="1937" y="2158"/>
                      <a:pt x="1946" y="2165"/>
                      <a:pt x="1955" y="2171"/>
                    </a:cubicBezTo>
                    <a:cubicBezTo>
                      <a:pt x="1882" y="2342"/>
                      <a:pt x="1914" y="2547"/>
                      <a:pt x="2054" y="2687"/>
                    </a:cubicBezTo>
                    <a:cubicBezTo>
                      <a:pt x="2142" y="2775"/>
                      <a:pt x="2259" y="2823"/>
                      <a:pt x="2383" y="2823"/>
                    </a:cubicBezTo>
                    <a:lnTo>
                      <a:pt x="2384" y="2823"/>
                    </a:lnTo>
                    <a:cubicBezTo>
                      <a:pt x="2425" y="2823"/>
                      <a:pt x="2466" y="2818"/>
                      <a:pt x="2507" y="2807"/>
                    </a:cubicBezTo>
                    <a:cubicBezTo>
                      <a:pt x="2524" y="2802"/>
                      <a:pt x="2538" y="2787"/>
                      <a:pt x="2543" y="2770"/>
                    </a:cubicBezTo>
                    <a:cubicBezTo>
                      <a:pt x="2548" y="2752"/>
                      <a:pt x="2542" y="2733"/>
                      <a:pt x="2528" y="2719"/>
                    </a:cubicBezTo>
                    <a:cubicBezTo>
                      <a:pt x="2528" y="2719"/>
                      <a:pt x="2364" y="2554"/>
                      <a:pt x="2309" y="2499"/>
                    </a:cubicBezTo>
                    <a:cubicBezTo>
                      <a:pt x="2303" y="2493"/>
                      <a:pt x="2303" y="2479"/>
                      <a:pt x="2304" y="2474"/>
                    </a:cubicBezTo>
                    <a:lnTo>
                      <a:pt x="2304" y="2470"/>
                    </a:lnTo>
                    <a:cubicBezTo>
                      <a:pt x="2310" y="2406"/>
                      <a:pt x="2322" y="2327"/>
                      <a:pt x="2331" y="2304"/>
                    </a:cubicBezTo>
                    <a:cubicBezTo>
                      <a:pt x="2354" y="2295"/>
                      <a:pt x="2434" y="2283"/>
                      <a:pt x="2500" y="2277"/>
                    </a:cubicBezTo>
                    <a:lnTo>
                      <a:pt x="2503" y="2276"/>
                    </a:lnTo>
                    <a:cubicBezTo>
                      <a:pt x="2503" y="2276"/>
                      <a:pt x="2504" y="2276"/>
                      <a:pt x="2506" y="2276"/>
                    </a:cubicBezTo>
                    <a:cubicBezTo>
                      <a:pt x="2512" y="2276"/>
                      <a:pt x="2522" y="2278"/>
                      <a:pt x="2531" y="2287"/>
                    </a:cubicBezTo>
                    <a:cubicBezTo>
                      <a:pt x="2588" y="2344"/>
                      <a:pt x="2746" y="2501"/>
                      <a:pt x="2746" y="2501"/>
                    </a:cubicBezTo>
                    <a:cubicBezTo>
                      <a:pt x="2760" y="2515"/>
                      <a:pt x="2775" y="2518"/>
                      <a:pt x="2785" y="2518"/>
                    </a:cubicBezTo>
                    <a:cubicBezTo>
                      <a:pt x="2807" y="2518"/>
                      <a:pt x="2828" y="2502"/>
                      <a:pt x="2834" y="2479"/>
                    </a:cubicBezTo>
                    <a:cubicBezTo>
                      <a:pt x="2877" y="2318"/>
                      <a:pt x="2831" y="2144"/>
                      <a:pt x="2714" y="2027"/>
                    </a:cubicBezTo>
                    <a:close/>
                  </a:path>
                </a:pathLst>
              </a:custGeom>
              <a:solidFill>
                <a:schemeClr val="bg1"/>
              </a:solidFill>
              <a:ln>
                <a:noFill/>
              </a:ln>
            </p:spPr>
            <p:txBody>
              <a:bodyPr/>
              <a:lstStyle/>
              <a:p>
                <a:endParaRPr altLang="en-US" lang="zh-CN">
                  <a:cs typeface="+mn-ea"/>
                  <a:sym typeface="+mn-lt"/>
                </a:endParaRPr>
              </a:p>
            </p:txBody>
          </p:sp>
        </p:grpSp>
        <p:grpSp>
          <p:nvGrpSpPr>
            <p:cNvPr id="6" name="组合 5">
              <a:extLst>
                <a:ext uri="{FF2B5EF4-FFF2-40B4-BE49-F238E27FC236}">
                  <a16:creationId xmlns:a16="http://schemas.microsoft.com/office/drawing/2014/main" id="{6BF07777-EFAB-40AC-906E-D892FCE003B9}"/>
                </a:ext>
              </a:extLst>
            </p:cNvPr>
            <p:cNvGrpSpPr/>
            <p:nvPr/>
          </p:nvGrpSpPr>
          <p:grpSpPr>
            <a:xfrm>
              <a:off x="806312" y="2939019"/>
              <a:ext cx="1118631" cy="1118631"/>
              <a:chOff x="10545679" y="-529389"/>
              <a:chExt cx="938463" cy="938463"/>
            </a:xfrm>
          </p:grpSpPr>
          <p:sp>
            <p:nvSpPr>
              <p:cNvPr id="10" name="椭圆 9">
                <a:extLst>
                  <a:ext uri="{FF2B5EF4-FFF2-40B4-BE49-F238E27FC236}">
                    <a16:creationId xmlns:a16="http://schemas.microsoft.com/office/drawing/2014/main" id="{81F0935F-B58F-498E-9F38-F45B7EC9A646}"/>
                  </a:ext>
                </a:extLst>
              </p:cNvPr>
              <p:cNvSpPr/>
              <p:nvPr/>
            </p:nvSpPr>
            <p:spPr>
              <a:xfrm>
                <a:off x="10545679" y="-529389"/>
                <a:ext cx="938463" cy="938463"/>
              </a:xfrm>
              <a:prstGeom prst="ellipse">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1" name="oil-pumpjack_63435">
                <a:extLst>
                  <a:ext uri="{FF2B5EF4-FFF2-40B4-BE49-F238E27FC236}">
                    <a16:creationId xmlns:a16="http://schemas.microsoft.com/office/drawing/2014/main" id="{E734A10D-5E99-4351-B11F-7491A523B7CD}"/>
                  </a:ext>
                </a:extLst>
              </p:cNvPr>
              <p:cNvSpPr>
                <a:spLocks noChangeAspect="1"/>
              </p:cNvSpPr>
              <p:nvPr/>
            </p:nvSpPr>
            <p:spPr bwMode="auto">
              <a:xfrm>
                <a:off x="10710067" y="-348158"/>
                <a:ext cx="609685" cy="592699"/>
              </a:xfrm>
              <a:custGeom>
                <a:gdLst>
                  <a:gd fmla="*/ 585 w 610" name="T0"/>
                  <a:gd fmla="*/ 523 h 594" name="T1"/>
                  <a:gd fmla="*/ 465 w 610" name="T2"/>
                  <a:gd fmla="*/ 523 h 594" name="T3"/>
                  <a:gd fmla="*/ 352 w 610" name="T4"/>
                  <a:gd fmla="*/ 284 h 594" name="T5"/>
                  <a:gd fmla="*/ 369 w 610" name="T6"/>
                  <a:gd fmla="*/ 248 h 594" name="T7"/>
                  <a:gd fmla="*/ 447 w 610" name="T8"/>
                  <a:gd fmla="*/ 220 h 594" name="T9"/>
                  <a:gd fmla="*/ 500 w 610" name="T10"/>
                  <a:gd fmla="*/ 307 h 594" name="T11"/>
                  <a:gd fmla="*/ 523 w 610" name="T12"/>
                  <a:gd fmla="*/ 315 h 594" name="T13"/>
                  <a:gd fmla="*/ 560 w 610" name="T14"/>
                  <a:gd fmla="*/ 302 h 594" name="T15"/>
                  <a:gd fmla="*/ 573 w 610" name="T16"/>
                  <a:gd fmla="*/ 281 h 594" name="T17"/>
                  <a:gd fmla="*/ 556 w 610" name="T18"/>
                  <a:gd fmla="*/ 160 h 594" name="T19"/>
                  <a:gd fmla="*/ 540 w 610" name="T20"/>
                  <a:gd fmla="*/ 116 h 594" name="T21"/>
                  <a:gd fmla="*/ 476 w 610" name="T22"/>
                  <a:gd fmla="*/ 11 h 594" name="T23"/>
                  <a:gd fmla="*/ 453 w 610" name="T24"/>
                  <a:gd fmla="*/ 3 h 594" name="T25"/>
                  <a:gd fmla="*/ 416 w 610" name="T26"/>
                  <a:gd fmla="*/ 16 h 594" name="T27"/>
                  <a:gd fmla="*/ 403 w 610" name="T28"/>
                  <a:gd fmla="*/ 38 h 594" name="T29"/>
                  <a:gd fmla="*/ 418 w 610" name="T30"/>
                  <a:gd fmla="*/ 138 h 594" name="T31"/>
                  <a:gd fmla="*/ 340 w 610" name="T32"/>
                  <a:gd fmla="*/ 166 h 594" name="T33"/>
                  <a:gd fmla="*/ 286 w 610" name="T34"/>
                  <a:gd fmla="*/ 147 h 594" name="T35"/>
                  <a:gd fmla="*/ 203 w 610" name="T36"/>
                  <a:gd fmla="*/ 215 h 594" name="T37"/>
                  <a:gd fmla="*/ 58 w 610" name="T38"/>
                  <a:gd fmla="*/ 268 h 594" name="T39"/>
                  <a:gd fmla="*/ 31 w 610" name="T40"/>
                  <a:gd fmla="*/ 323 h 594" name="T41"/>
                  <a:gd fmla="*/ 53 w 610" name="T42"/>
                  <a:gd fmla="*/ 347 h 594" name="T43"/>
                  <a:gd fmla="*/ 53 w 610" name="T44"/>
                  <a:gd fmla="*/ 523 h 594" name="T45"/>
                  <a:gd fmla="*/ 25 w 610" name="T46"/>
                  <a:gd fmla="*/ 523 h 594" name="T47"/>
                  <a:gd fmla="*/ 0 w 610" name="T48"/>
                  <a:gd fmla="*/ 548 h 594" name="T49"/>
                  <a:gd fmla="*/ 0 w 610" name="T50"/>
                  <a:gd fmla="*/ 570 h 594" name="T51"/>
                  <a:gd fmla="*/ 25 w 610" name="T52"/>
                  <a:gd fmla="*/ 594 h 594" name="T53"/>
                  <a:gd fmla="*/ 585 w 610" name="T54"/>
                  <a:gd fmla="*/ 594 h 594" name="T55"/>
                  <a:gd fmla="*/ 610 w 610" name="T56"/>
                  <a:gd fmla="*/ 570 h 594" name="T57"/>
                  <a:gd fmla="*/ 610 w 610" name="T58"/>
                  <a:gd fmla="*/ 548 h 594" name="T59"/>
                  <a:gd fmla="*/ 585 w 610" name="T60"/>
                  <a:gd fmla="*/ 523 h 594" name="T61"/>
                  <a:gd fmla="*/ 286 w 610" name="T62"/>
                  <a:gd fmla="*/ 200 h 594" name="T63"/>
                  <a:gd fmla="*/ 318 w 610" name="T64"/>
                  <a:gd fmla="*/ 231 h 594" name="T65"/>
                  <a:gd fmla="*/ 286 w 610" name="T66"/>
                  <a:gd fmla="*/ 262 h 594" name="T67"/>
                  <a:gd fmla="*/ 255 w 610" name="T68"/>
                  <a:gd fmla="*/ 231 h 594" name="T69"/>
                  <a:gd fmla="*/ 286 w 610" name="T70"/>
                  <a:gd fmla="*/ 200 h 594" name="T71"/>
                  <a:gd fmla="*/ 92 w 610" name="T72"/>
                  <a:gd fmla="*/ 523 h 594" name="T73"/>
                  <a:gd fmla="*/ 92 w 610" name="T74"/>
                  <a:gd fmla="*/ 347 h 594" name="T75"/>
                  <a:gd fmla="*/ 211 w 610" name="T76"/>
                  <a:gd fmla="*/ 305 h 594" name="T77"/>
                  <a:gd fmla="*/ 108 w 610" name="T78"/>
                  <a:gd fmla="*/ 523 h 594" name="T79"/>
                  <a:gd fmla="*/ 92 w 610" name="T80"/>
                  <a:gd fmla="*/ 523 h 594" name="T81"/>
                  <a:gd fmla="*/ 188 w 610" name="T82"/>
                  <a:gd fmla="*/ 523 h 594" name="T83"/>
                  <a:gd fmla="*/ 286 w 610" name="T84"/>
                  <a:gd fmla="*/ 315 h 594" name="T85"/>
                  <a:gd fmla="*/ 287 w 610" name="T86"/>
                  <a:gd fmla="*/ 315 h 594" name="T87"/>
                  <a:gd fmla="*/ 385 w 610" name="T88"/>
                  <a:gd fmla="*/ 523 h 594" name="T89"/>
                  <a:gd fmla="*/ 188 w 610" name="T90"/>
                  <a:gd fmla="*/ 523 h 59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94" w="610">
                    <a:moveTo>
                      <a:pt x="585" y="523"/>
                    </a:moveTo>
                    <a:lnTo>
                      <a:pt x="465" y="523"/>
                    </a:lnTo>
                    <a:lnTo>
                      <a:pt x="352" y="284"/>
                    </a:lnTo>
                    <a:cubicBezTo>
                      <a:pt x="360" y="274"/>
                      <a:pt x="366" y="261"/>
                      <a:pt x="369" y="248"/>
                    </a:cubicBezTo>
                    <a:lnTo>
                      <a:pt x="447" y="220"/>
                    </a:lnTo>
                    <a:lnTo>
                      <a:pt x="500" y="307"/>
                    </a:lnTo>
                    <a:cubicBezTo>
                      <a:pt x="505" y="315"/>
                      <a:pt x="514" y="319"/>
                      <a:pt x="523" y="315"/>
                    </a:cubicBezTo>
                    <a:lnTo>
                      <a:pt x="560" y="302"/>
                    </a:lnTo>
                    <a:cubicBezTo>
                      <a:pt x="569" y="299"/>
                      <a:pt x="574" y="290"/>
                      <a:pt x="573" y="281"/>
                    </a:cubicBezTo>
                    <a:lnTo>
                      <a:pt x="556" y="160"/>
                    </a:lnTo>
                    <a:cubicBezTo>
                      <a:pt x="554" y="144"/>
                      <a:pt x="548" y="129"/>
                      <a:pt x="540" y="116"/>
                    </a:cubicBezTo>
                    <a:lnTo>
                      <a:pt x="476" y="11"/>
                    </a:lnTo>
                    <a:cubicBezTo>
                      <a:pt x="472" y="3"/>
                      <a:pt x="462" y="0"/>
                      <a:pt x="453" y="3"/>
                    </a:cubicBezTo>
                    <a:lnTo>
                      <a:pt x="416" y="16"/>
                    </a:lnTo>
                    <a:cubicBezTo>
                      <a:pt x="407" y="19"/>
                      <a:pt x="402" y="28"/>
                      <a:pt x="403" y="38"/>
                    </a:cubicBezTo>
                    <a:lnTo>
                      <a:pt x="418" y="138"/>
                    </a:lnTo>
                    <a:lnTo>
                      <a:pt x="340" y="166"/>
                    </a:lnTo>
                    <a:cubicBezTo>
                      <a:pt x="325" y="154"/>
                      <a:pt x="307" y="147"/>
                      <a:pt x="286" y="147"/>
                    </a:cubicBezTo>
                    <a:cubicBezTo>
                      <a:pt x="245" y="147"/>
                      <a:pt x="210" y="176"/>
                      <a:pt x="203" y="215"/>
                    </a:cubicBezTo>
                    <a:lnTo>
                      <a:pt x="58" y="268"/>
                    </a:lnTo>
                    <a:cubicBezTo>
                      <a:pt x="35" y="276"/>
                      <a:pt x="23" y="300"/>
                      <a:pt x="31" y="323"/>
                    </a:cubicBezTo>
                    <a:cubicBezTo>
                      <a:pt x="35" y="333"/>
                      <a:pt x="43" y="342"/>
                      <a:pt x="53" y="347"/>
                    </a:cubicBezTo>
                    <a:lnTo>
                      <a:pt x="53" y="523"/>
                    </a:lnTo>
                    <a:lnTo>
                      <a:pt x="25" y="523"/>
                    </a:lnTo>
                    <a:cubicBezTo>
                      <a:pt x="12" y="523"/>
                      <a:pt x="0" y="534"/>
                      <a:pt x="0" y="548"/>
                    </a:cubicBezTo>
                    <a:lnTo>
                      <a:pt x="0" y="570"/>
                    </a:lnTo>
                    <a:cubicBezTo>
                      <a:pt x="0" y="584"/>
                      <a:pt x="12" y="594"/>
                      <a:pt x="25" y="594"/>
                    </a:cubicBezTo>
                    <a:lnTo>
                      <a:pt x="585" y="594"/>
                    </a:lnTo>
                    <a:cubicBezTo>
                      <a:pt x="599" y="594"/>
                      <a:pt x="610" y="584"/>
                      <a:pt x="610" y="570"/>
                    </a:cubicBezTo>
                    <a:lnTo>
                      <a:pt x="610" y="548"/>
                    </a:lnTo>
                    <a:cubicBezTo>
                      <a:pt x="610" y="534"/>
                      <a:pt x="599" y="523"/>
                      <a:pt x="585" y="523"/>
                    </a:cubicBezTo>
                    <a:close/>
                    <a:moveTo>
                      <a:pt x="286" y="200"/>
                    </a:moveTo>
                    <a:cubicBezTo>
                      <a:pt x="304" y="200"/>
                      <a:pt x="318" y="214"/>
                      <a:pt x="318" y="231"/>
                    </a:cubicBezTo>
                    <a:cubicBezTo>
                      <a:pt x="318" y="248"/>
                      <a:pt x="304" y="262"/>
                      <a:pt x="286" y="262"/>
                    </a:cubicBezTo>
                    <a:cubicBezTo>
                      <a:pt x="269" y="262"/>
                      <a:pt x="255" y="248"/>
                      <a:pt x="255" y="231"/>
                    </a:cubicBezTo>
                    <a:cubicBezTo>
                      <a:pt x="255" y="214"/>
                      <a:pt x="269" y="200"/>
                      <a:pt x="286" y="200"/>
                    </a:cubicBezTo>
                    <a:close/>
                    <a:moveTo>
                      <a:pt x="92" y="523"/>
                    </a:moveTo>
                    <a:lnTo>
                      <a:pt x="92" y="347"/>
                    </a:lnTo>
                    <a:lnTo>
                      <a:pt x="211" y="305"/>
                    </a:lnTo>
                    <a:lnTo>
                      <a:pt x="108" y="523"/>
                    </a:lnTo>
                    <a:lnTo>
                      <a:pt x="92" y="523"/>
                    </a:lnTo>
                    <a:close/>
                    <a:moveTo>
                      <a:pt x="188" y="523"/>
                    </a:moveTo>
                    <a:lnTo>
                      <a:pt x="286" y="315"/>
                    </a:lnTo>
                    <a:cubicBezTo>
                      <a:pt x="286" y="315"/>
                      <a:pt x="287" y="315"/>
                      <a:pt x="287" y="315"/>
                    </a:cubicBezTo>
                    <a:lnTo>
                      <a:pt x="385" y="523"/>
                    </a:lnTo>
                    <a:lnTo>
                      <a:pt x="188" y="523"/>
                    </a:lnTo>
                    <a:close/>
                  </a:path>
                </a:pathLst>
              </a:custGeom>
              <a:solidFill>
                <a:schemeClr val="bg1"/>
              </a:solidFill>
              <a:ln>
                <a:noFill/>
              </a:ln>
            </p:spPr>
            <p:txBody>
              <a:bodyPr/>
              <a:lstStyle/>
              <a:p>
                <a:endParaRPr altLang="en-US" lang="zh-CN">
                  <a:cs typeface="+mn-ea"/>
                  <a:sym typeface="+mn-lt"/>
                </a:endParaRPr>
              </a:p>
            </p:txBody>
          </p:sp>
        </p:grpSp>
        <p:grpSp>
          <p:nvGrpSpPr>
            <p:cNvPr id="7" name="组合 6">
              <a:extLst>
                <a:ext uri="{FF2B5EF4-FFF2-40B4-BE49-F238E27FC236}">
                  <a16:creationId xmlns:a16="http://schemas.microsoft.com/office/drawing/2014/main" id="{DE41C3FB-5E8E-4175-9240-4F66F28092BC}"/>
                </a:ext>
              </a:extLst>
            </p:cNvPr>
            <p:cNvGrpSpPr/>
            <p:nvPr/>
          </p:nvGrpSpPr>
          <p:grpSpPr>
            <a:xfrm>
              <a:off x="9390758" y="2939019"/>
              <a:ext cx="1118631" cy="1118631"/>
              <a:chOff x="10545679" y="-529389"/>
              <a:chExt cx="938463" cy="938463"/>
            </a:xfrm>
          </p:grpSpPr>
          <p:sp>
            <p:nvSpPr>
              <p:cNvPr id="8" name="椭圆 7">
                <a:extLst>
                  <a:ext uri="{FF2B5EF4-FFF2-40B4-BE49-F238E27FC236}">
                    <a16:creationId xmlns:a16="http://schemas.microsoft.com/office/drawing/2014/main" id="{E6DA1A8B-423C-430E-975D-B5958515AF5D}"/>
                  </a:ext>
                </a:extLst>
              </p:cNvPr>
              <p:cNvSpPr/>
              <p:nvPr/>
            </p:nvSpPr>
            <p:spPr>
              <a:xfrm>
                <a:off x="10545679" y="-529389"/>
                <a:ext cx="938463" cy="938463"/>
              </a:xfrm>
              <a:prstGeom prst="ellipse">
                <a:avLst/>
              </a:prstGeom>
              <a:solidFill>
                <a:srgbClr val="D3A1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9" name="oil-pumpjack_63435">
                <a:extLst>
                  <a:ext uri="{FF2B5EF4-FFF2-40B4-BE49-F238E27FC236}">
                    <a16:creationId xmlns:a16="http://schemas.microsoft.com/office/drawing/2014/main" id="{2FCBCF49-9A0B-4070-BF30-41CFE69EC49A}"/>
                  </a:ext>
                </a:extLst>
              </p:cNvPr>
              <p:cNvSpPr>
                <a:spLocks noChangeAspect="1"/>
              </p:cNvSpPr>
              <p:nvPr/>
            </p:nvSpPr>
            <p:spPr bwMode="auto">
              <a:xfrm>
                <a:off x="10710067" y="-348158"/>
                <a:ext cx="609685" cy="592699"/>
              </a:xfrm>
              <a:custGeom>
                <a:gdLst>
                  <a:gd fmla="*/ 585 w 610" name="T0"/>
                  <a:gd fmla="*/ 523 h 594" name="T1"/>
                  <a:gd fmla="*/ 465 w 610" name="T2"/>
                  <a:gd fmla="*/ 523 h 594" name="T3"/>
                  <a:gd fmla="*/ 352 w 610" name="T4"/>
                  <a:gd fmla="*/ 284 h 594" name="T5"/>
                  <a:gd fmla="*/ 369 w 610" name="T6"/>
                  <a:gd fmla="*/ 248 h 594" name="T7"/>
                  <a:gd fmla="*/ 447 w 610" name="T8"/>
                  <a:gd fmla="*/ 220 h 594" name="T9"/>
                  <a:gd fmla="*/ 500 w 610" name="T10"/>
                  <a:gd fmla="*/ 307 h 594" name="T11"/>
                  <a:gd fmla="*/ 523 w 610" name="T12"/>
                  <a:gd fmla="*/ 315 h 594" name="T13"/>
                  <a:gd fmla="*/ 560 w 610" name="T14"/>
                  <a:gd fmla="*/ 302 h 594" name="T15"/>
                  <a:gd fmla="*/ 573 w 610" name="T16"/>
                  <a:gd fmla="*/ 281 h 594" name="T17"/>
                  <a:gd fmla="*/ 556 w 610" name="T18"/>
                  <a:gd fmla="*/ 160 h 594" name="T19"/>
                  <a:gd fmla="*/ 540 w 610" name="T20"/>
                  <a:gd fmla="*/ 116 h 594" name="T21"/>
                  <a:gd fmla="*/ 476 w 610" name="T22"/>
                  <a:gd fmla="*/ 11 h 594" name="T23"/>
                  <a:gd fmla="*/ 453 w 610" name="T24"/>
                  <a:gd fmla="*/ 3 h 594" name="T25"/>
                  <a:gd fmla="*/ 416 w 610" name="T26"/>
                  <a:gd fmla="*/ 16 h 594" name="T27"/>
                  <a:gd fmla="*/ 403 w 610" name="T28"/>
                  <a:gd fmla="*/ 38 h 594" name="T29"/>
                  <a:gd fmla="*/ 418 w 610" name="T30"/>
                  <a:gd fmla="*/ 138 h 594" name="T31"/>
                  <a:gd fmla="*/ 340 w 610" name="T32"/>
                  <a:gd fmla="*/ 166 h 594" name="T33"/>
                  <a:gd fmla="*/ 286 w 610" name="T34"/>
                  <a:gd fmla="*/ 147 h 594" name="T35"/>
                  <a:gd fmla="*/ 203 w 610" name="T36"/>
                  <a:gd fmla="*/ 215 h 594" name="T37"/>
                  <a:gd fmla="*/ 58 w 610" name="T38"/>
                  <a:gd fmla="*/ 268 h 594" name="T39"/>
                  <a:gd fmla="*/ 31 w 610" name="T40"/>
                  <a:gd fmla="*/ 323 h 594" name="T41"/>
                  <a:gd fmla="*/ 53 w 610" name="T42"/>
                  <a:gd fmla="*/ 347 h 594" name="T43"/>
                  <a:gd fmla="*/ 53 w 610" name="T44"/>
                  <a:gd fmla="*/ 523 h 594" name="T45"/>
                  <a:gd fmla="*/ 25 w 610" name="T46"/>
                  <a:gd fmla="*/ 523 h 594" name="T47"/>
                  <a:gd fmla="*/ 0 w 610" name="T48"/>
                  <a:gd fmla="*/ 548 h 594" name="T49"/>
                  <a:gd fmla="*/ 0 w 610" name="T50"/>
                  <a:gd fmla="*/ 570 h 594" name="T51"/>
                  <a:gd fmla="*/ 25 w 610" name="T52"/>
                  <a:gd fmla="*/ 594 h 594" name="T53"/>
                  <a:gd fmla="*/ 585 w 610" name="T54"/>
                  <a:gd fmla="*/ 594 h 594" name="T55"/>
                  <a:gd fmla="*/ 610 w 610" name="T56"/>
                  <a:gd fmla="*/ 570 h 594" name="T57"/>
                  <a:gd fmla="*/ 610 w 610" name="T58"/>
                  <a:gd fmla="*/ 548 h 594" name="T59"/>
                  <a:gd fmla="*/ 585 w 610" name="T60"/>
                  <a:gd fmla="*/ 523 h 594" name="T61"/>
                  <a:gd fmla="*/ 286 w 610" name="T62"/>
                  <a:gd fmla="*/ 200 h 594" name="T63"/>
                  <a:gd fmla="*/ 318 w 610" name="T64"/>
                  <a:gd fmla="*/ 231 h 594" name="T65"/>
                  <a:gd fmla="*/ 286 w 610" name="T66"/>
                  <a:gd fmla="*/ 262 h 594" name="T67"/>
                  <a:gd fmla="*/ 255 w 610" name="T68"/>
                  <a:gd fmla="*/ 231 h 594" name="T69"/>
                  <a:gd fmla="*/ 286 w 610" name="T70"/>
                  <a:gd fmla="*/ 200 h 594" name="T71"/>
                  <a:gd fmla="*/ 92 w 610" name="T72"/>
                  <a:gd fmla="*/ 523 h 594" name="T73"/>
                  <a:gd fmla="*/ 92 w 610" name="T74"/>
                  <a:gd fmla="*/ 347 h 594" name="T75"/>
                  <a:gd fmla="*/ 211 w 610" name="T76"/>
                  <a:gd fmla="*/ 305 h 594" name="T77"/>
                  <a:gd fmla="*/ 108 w 610" name="T78"/>
                  <a:gd fmla="*/ 523 h 594" name="T79"/>
                  <a:gd fmla="*/ 92 w 610" name="T80"/>
                  <a:gd fmla="*/ 523 h 594" name="T81"/>
                  <a:gd fmla="*/ 188 w 610" name="T82"/>
                  <a:gd fmla="*/ 523 h 594" name="T83"/>
                  <a:gd fmla="*/ 286 w 610" name="T84"/>
                  <a:gd fmla="*/ 315 h 594" name="T85"/>
                  <a:gd fmla="*/ 287 w 610" name="T86"/>
                  <a:gd fmla="*/ 315 h 594" name="T87"/>
                  <a:gd fmla="*/ 385 w 610" name="T88"/>
                  <a:gd fmla="*/ 523 h 594" name="T89"/>
                  <a:gd fmla="*/ 188 w 610" name="T90"/>
                  <a:gd fmla="*/ 523 h 59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94" w="610">
                    <a:moveTo>
                      <a:pt x="585" y="523"/>
                    </a:moveTo>
                    <a:lnTo>
                      <a:pt x="465" y="523"/>
                    </a:lnTo>
                    <a:lnTo>
                      <a:pt x="352" y="284"/>
                    </a:lnTo>
                    <a:cubicBezTo>
                      <a:pt x="360" y="274"/>
                      <a:pt x="366" y="261"/>
                      <a:pt x="369" y="248"/>
                    </a:cubicBezTo>
                    <a:lnTo>
                      <a:pt x="447" y="220"/>
                    </a:lnTo>
                    <a:lnTo>
                      <a:pt x="500" y="307"/>
                    </a:lnTo>
                    <a:cubicBezTo>
                      <a:pt x="505" y="315"/>
                      <a:pt x="514" y="319"/>
                      <a:pt x="523" y="315"/>
                    </a:cubicBezTo>
                    <a:lnTo>
                      <a:pt x="560" y="302"/>
                    </a:lnTo>
                    <a:cubicBezTo>
                      <a:pt x="569" y="299"/>
                      <a:pt x="574" y="290"/>
                      <a:pt x="573" y="281"/>
                    </a:cubicBezTo>
                    <a:lnTo>
                      <a:pt x="556" y="160"/>
                    </a:lnTo>
                    <a:cubicBezTo>
                      <a:pt x="554" y="144"/>
                      <a:pt x="548" y="129"/>
                      <a:pt x="540" y="116"/>
                    </a:cubicBezTo>
                    <a:lnTo>
                      <a:pt x="476" y="11"/>
                    </a:lnTo>
                    <a:cubicBezTo>
                      <a:pt x="472" y="3"/>
                      <a:pt x="462" y="0"/>
                      <a:pt x="453" y="3"/>
                    </a:cubicBezTo>
                    <a:lnTo>
                      <a:pt x="416" y="16"/>
                    </a:lnTo>
                    <a:cubicBezTo>
                      <a:pt x="407" y="19"/>
                      <a:pt x="402" y="28"/>
                      <a:pt x="403" y="38"/>
                    </a:cubicBezTo>
                    <a:lnTo>
                      <a:pt x="418" y="138"/>
                    </a:lnTo>
                    <a:lnTo>
                      <a:pt x="340" y="166"/>
                    </a:lnTo>
                    <a:cubicBezTo>
                      <a:pt x="325" y="154"/>
                      <a:pt x="307" y="147"/>
                      <a:pt x="286" y="147"/>
                    </a:cubicBezTo>
                    <a:cubicBezTo>
                      <a:pt x="245" y="147"/>
                      <a:pt x="210" y="176"/>
                      <a:pt x="203" y="215"/>
                    </a:cubicBezTo>
                    <a:lnTo>
                      <a:pt x="58" y="268"/>
                    </a:lnTo>
                    <a:cubicBezTo>
                      <a:pt x="35" y="276"/>
                      <a:pt x="23" y="300"/>
                      <a:pt x="31" y="323"/>
                    </a:cubicBezTo>
                    <a:cubicBezTo>
                      <a:pt x="35" y="333"/>
                      <a:pt x="43" y="342"/>
                      <a:pt x="53" y="347"/>
                    </a:cubicBezTo>
                    <a:lnTo>
                      <a:pt x="53" y="523"/>
                    </a:lnTo>
                    <a:lnTo>
                      <a:pt x="25" y="523"/>
                    </a:lnTo>
                    <a:cubicBezTo>
                      <a:pt x="12" y="523"/>
                      <a:pt x="0" y="534"/>
                      <a:pt x="0" y="548"/>
                    </a:cubicBezTo>
                    <a:lnTo>
                      <a:pt x="0" y="570"/>
                    </a:lnTo>
                    <a:cubicBezTo>
                      <a:pt x="0" y="584"/>
                      <a:pt x="12" y="594"/>
                      <a:pt x="25" y="594"/>
                    </a:cubicBezTo>
                    <a:lnTo>
                      <a:pt x="585" y="594"/>
                    </a:lnTo>
                    <a:cubicBezTo>
                      <a:pt x="599" y="594"/>
                      <a:pt x="610" y="584"/>
                      <a:pt x="610" y="570"/>
                    </a:cubicBezTo>
                    <a:lnTo>
                      <a:pt x="610" y="548"/>
                    </a:lnTo>
                    <a:cubicBezTo>
                      <a:pt x="610" y="534"/>
                      <a:pt x="599" y="523"/>
                      <a:pt x="585" y="523"/>
                    </a:cubicBezTo>
                    <a:close/>
                    <a:moveTo>
                      <a:pt x="286" y="200"/>
                    </a:moveTo>
                    <a:cubicBezTo>
                      <a:pt x="304" y="200"/>
                      <a:pt x="318" y="214"/>
                      <a:pt x="318" y="231"/>
                    </a:cubicBezTo>
                    <a:cubicBezTo>
                      <a:pt x="318" y="248"/>
                      <a:pt x="304" y="262"/>
                      <a:pt x="286" y="262"/>
                    </a:cubicBezTo>
                    <a:cubicBezTo>
                      <a:pt x="269" y="262"/>
                      <a:pt x="255" y="248"/>
                      <a:pt x="255" y="231"/>
                    </a:cubicBezTo>
                    <a:cubicBezTo>
                      <a:pt x="255" y="214"/>
                      <a:pt x="269" y="200"/>
                      <a:pt x="286" y="200"/>
                    </a:cubicBezTo>
                    <a:close/>
                    <a:moveTo>
                      <a:pt x="92" y="523"/>
                    </a:moveTo>
                    <a:lnTo>
                      <a:pt x="92" y="347"/>
                    </a:lnTo>
                    <a:lnTo>
                      <a:pt x="211" y="305"/>
                    </a:lnTo>
                    <a:lnTo>
                      <a:pt x="108" y="523"/>
                    </a:lnTo>
                    <a:lnTo>
                      <a:pt x="92" y="523"/>
                    </a:lnTo>
                    <a:close/>
                    <a:moveTo>
                      <a:pt x="188" y="523"/>
                    </a:moveTo>
                    <a:lnTo>
                      <a:pt x="286" y="315"/>
                    </a:lnTo>
                    <a:cubicBezTo>
                      <a:pt x="286" y="315"/>
                      <a:pt x="287" y="315"/>
                      <a:pt x="287" y="315"/>
                    </a:cubicBezTo>
                    <a:lnTo>
                      <a:pt x="385" y="523"/>
                    </a:lnTo>
                    <a:lnTo>
                      <a:pt x="188" y="523"/>
                    </a:lnTo>
                    <a:close/>
                  </a:path>
                </a:pathLst>
              </a:custGeom>
              <a:solidFill>
                <a:schemeClr val="bg1"/>
              </a:solidFill>
              <a:ln>
                <a:noFill/>
              </a:ln>
            </p:spPr>
            <p:txBody>
              <a:bodyPr/>
              <a:lstStyle/>
              <a:p>
                <a:endParaRPr altLang="en-US" lang="zh-CN">
                  <a:cs typeface="+mn-ea"/>
                  <a:sym typeface="+mn-lt"/>
                </a:endParaRPr>
              </a:p>
            </p:txBody>
          </p:sp>
        </p:grpSp>
      </p:grpSp>
      <p:grpSp>
        <p:nvGrpSpPr>
          <p:cNvPr id="16" name="组合 15">
            <a:extLst>
              <a:ext uri="{FF2B5EF4-FFF2-40B4-BE49-F238E27FC236}">
                <a16:creationId xmlns:a16="http://schemas.microsoft.com/office/drawing/2014/main" id="{4B6E69D2-E0BD-4EDD-8E7C-6AB1C24A4C89}"/>
              </a:ext>
            </a:extLst>
          </p:cNvPr>
          <p:cNvGrpSpPr/>
          <p:nvPr/>
        </p:nvGrpSpPr>
        <p:grpSpPr>
          <a:xfrm>
            <a:off x="1961756" y="4420257"/>
            <a:ext cx="7607117" cy="1776600"/>
            <a:chOff x="1961756" y="4420257"/>
            <a:chExt cx="7607117" cy="1776600"/>
          </a:xfrm>
        </p:grpSpPr>
        <p:sp>
          <p:nvSpPr>
            <p:cNvPr id="17" name="文本框 16">
              <a:extLst>
                <a:ext uri="{FF2B5EF4-FFF2-40B4-BE49-F238E27FC236}">
                  <a16:creationId xmlns:a16="http://schemas.microsoft.com/office/drawing/2014/main" id="{5CA3F7BF-4F94-4D5E-87C8-2A443D5BCFD8}"/>
                </a:ext>
              </a:extLst>
            </p:cNvPr>
            <p:cNvSpPr txBox="1"/>
            <p:nvPr/>
          </p:nvSpPr>
          <p:spPr>
            <a:xfrm>
              <a:off x="1961756" y="4420257"/>
              <a:ext cx="2914650" cy="530352"/>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400" u="none">
                  <a:ln>
                    <a:noFill/>
                  </a:ln>
                  <a:solidFill>
                    <a:schemeClr val="tx1">
                      <a:lumMod val="75000"/>
                      <a:lumOff val="25000"/>
                    </a:schemeClr>
                  </a:solidFill>
                  <a:effectLst/>
                  <a:uLnTx/>
                  <a:uFillTx/>
                  <a:cs typeface="+mn-ea"/>
                  <a:sym typeface="+mn-lt"/>
                </a:rPr>
                <a:t>单击添加标题</a:t>
              </a:r>
            </a:p>
          </p:txBody>
        </p:sp>
        <p:cxnSp>
          <p:nvCxnSpPr>
            <p:cNvPr id="18" name="直接连接符 17">
              <a:extLst>
                <a:ext uri="{FF2B5EF4-FFF2-40B4-BE49-F238E27FC236}">
                  <a16:creationId xmlns:a16="http://schemas.microsoft.com/office/drawing/2014/main" id="{CA7D0236-05DD-4A7F-98DF-0F3FE669D268}"/>
                </a:ext>
              </a:extLst>
            </p:cNvPr>
            <p:cNvCxnSpPr/>
            <p:nvPr/>
          </p:nvCxnSpPr>
          <p:spPr>
            <a:xfrm>
              <a:off x="2048984" y="5063672"/>
              <a:ext cx="458855" cy="0"/>
            </a:xfrm>
            <a:prstGeom prst="line">
              <a:avLst/>
            </a:prstGeom>
            <a:ln w="22225">
              <a:solidFill>
                <a:srgbClr val="794C28"/>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E75F2A22-B3D1-45F7-98FC-87A23560F286}"/>
                </a:ext>
              </a:extLst>
            </p:cNvPr>
            <p:cNvSpPr txBox="1"/>
            <p:nvPr/>
          </p:nvSpPr>
          <p:spPr>
            <a:xfrm>
              <a:off x="1961756" y="5144261"/>
              <a:ext cx="7607117" cy="1042416"/>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单击此处添加文本单击此处添加文本单击此处添加文本单击此处添加文单击此处添加文本单击此处添加文本单击此处添加文本单击文本单击此处添加文本单击此处添加文本单击此处添加文本</a:t>
              </a:r>
            </a:p>
          </p:txBody>
        </p:sp>
      </p:grpSp>
      <p:sp>
        <p:nvSpPr>
          <p:cNvPr id="20" name="文本框 19">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03 添加标题</a:t>
            </a:r>
          </a:p>
        </p:txBody>
      </p:sp>
    </p:spTree>
    <p:extLst>
      <p:ext uri="{BB962C8B-B14F-4D97-AF65-F5344CB8AC3E}">
        <p14:creationId val="82824371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5"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2"/>
                                        </p:tgtEl>
                                        <p:attrNameLst>
                                          <p:attrName>ppt_y</p:attrName>
                                        </p:attrNameLst>
                                      </p:cBhvr>
                                      <p:tavLst>
                                        <p:tav fmla="#ppt_y+(sin(-2*pi*(1-$))*-#ppt_x+cos(-2*pi*(1-$))*(1-#ppt_y))*(1-$)" tm="0">
                                          <p:val>
                                            <p:fltVal val="0"/>
                                          </p:val>
                                        </p:tav>
                                        <p:tav tm="100000">
                                          <p:val>
                                            <p:fltVal val="1"/>
                                          </p:val>
                                        </p:tav>
                                      </p:tavLst>
                                    </p:anim>
                                  </p:childTnLst>
                                </p:cTn>
                              </p:par>
                              <p:par>
                                <p:cTn fill="hold" id="11" nodeType="withEffect" presetClass="entr" presetID="15"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1000" fill="hold" id="13"/>
                                        <p:tgtEl>
                                          <p:spTgt spid="3"/>
                                        </p:tgtEl>
                                        <p:attrNameLst>
                                          <p:attrName>ppt_w</p:attrName>
                                        </p:attrNameLst>
                                      </p:cBhvr>
                                      <p:tavLst>
                                        <p:tav tm="0">
                                          <p:val>
                                            <p:fltVal val="0"/>
                                          </p:val>
                                        </p:tav>
                                        <p:tav tm="100000">
                                          <p:val>
                                            <p:strVal val="#ppt_w"/>
                                          </p:val>
                                        </p:tav>
                                      </p:tavLst>
                                    </p:anim>
                                    <p:anim calcmode="lin" valueType="num">
                                      <p:cBhvr>
                                        <p:cTn dur="1000" fill="hold" id="14"/>
                                        <p:tgtEl>
                                          <p:spTgt spid="3"/>
                                        </p:tgtEl>
                                        <p:attrNameLst>
                                          <p:attrName>ppt_h</p:attrName>
                                        </p:attrNameLst>
                                      </p:cBhvr>
                                      <p:tavLst>
                                        <p:tav tm="0">
                                          <p:val>
                                            <p:fltVal val="0"/>
                                          </p:val>
                                        </p:tav>
                                        <p:tav tm="100000">
                                          <p:val>
                                            <p:strVal val="#ppt_h"/>
                                          </p:val>
                                        </p:tav>
                                      </p:tavLst>
                                    </p:anim>
                                    <p:anim calcmode="lin" valueType="num">
                                      <p:cBhvr>
                                        <p:cTn dur="1000" fill="hold" id="15"/>
                                        <p:tgtEl>
                                          <p:spTgt spid="3"/>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3"/>
                                        </p:tgtEl>
                                        <p:attrNameLst>
                                          <p:attrName>ppt_y</p:attrName>
                                        </p:attrNameLst>
                                      </p:cBhvr>
                                      <p:tavLst>
                                        <p:tav fmla="#ppt_y+(sin(-2*pi*(1-$))*-#ppt_x+cos(-2*pi*(1-$))*(1-#ppt_y))*(1-$)" tm="0">
                                          <p:val>
                                            <p:fltVal val="0"/>
                                          </p:val>
                                        </p:tav>
                                        <p:tav tm="100000">
                                          <p:val>
                                            <p:fltVal val="1"/>
                                          </p:val>
                                        </p:tav>
                                      </p:tavLst>
                                    </p:anim>
                                  </p:childTnLst>
                                </p:cTn>
                              </p:par>
                            </p:childTnLst>
                          </p:cTn>
                        </p:par>
                        <p:par>
                          <p:cTn fill="hold" id="17" nodeType="afterGroup">
                            <p:stCondLst>
                              <p:cond delay="1000"/>
                            </p:stCondLst>
                            <p:childTnLst>
                              <p:par>
                                <p:cTn fill="hold" id="18" nodeType="afterEffect" presetClass="entr" presetID="16" presetSubtype="21">
                                  <p:stCondLst>
                                    <p:cond delay="0"/>
                                  </p:stCondLst>
                                  <p:childTnLst>
                                    <p:set>
                                      <p:cBhvr>
                                        <p:cTn dur="1" fill="hold" id="19">
                                          <p:stCondLst>
                                            <p:cond delay="0"/>
                                          </p:stCondLst>
                                        </p:cTn>
                                        <p:tgtEl>
                                          <p:spTgt spid="16"/>
                                        </p:tgtEl>
                                        <p:attrNameLst>
                                          <p:attrName>style.visibility</p:attrName>
                                        </p:attrNameLst>
                                      </p:cBhvr>
                                      <p:to>
                                        <p:strVal val="visible"/>
                                      </p:to>
                                    </p:set>
                                    <p:animEffect filter="barn(inVertical)" transition="in">
                                      <p:cBhvr>
                                        <p:cTn dur="500" id="2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a:extLst>
              <a:ext uri="{FF2B5EF4-FFF2-40B4-BE49-F238E27FC236}">
                <a16:creationId xmlns:a16="http://schemas.microsoft.com/office/drawing/2014/main" id="{A51FD428-B480-458D-932D-80779CDF9BB8}"/>
              </a:ext>
            </a:extLst>
          </p:cNvPr>
          <p:cNvSpPr/>
          <p:nvPr/>
        </p:nvSpPr>
        <p:spPr>
          <a:xfrm>
            <a:off x="1056234" y="2302385"/>
            <a:ext cx="2127697" cy="2127697"/>
          </a:xfrm>
          <a:prstGeom prst="ellipse">
            <a:avLst/>
          </a:prstGeom>
          <a:blipFill>
            <a:blip r:embed="rId3">
              <a:extLst>
                <a:ext uri="{28A0092B-C50C-407E-A947-70E740481C1C}">
                  <a14:useLocalDpi/>
                </a:ext>
              </a:extLst>
            </a:blip>
            <a:stretch>
              <a:fillRect/>
            </a:stretch>
          </a:blipFill>
          <a:ln w="28575">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lumMod val="95000"/>
                </a:prstClr>
              </a:solidFill>
              <a:cs typeface="+mn-ea"/>
              <a:sym typeface="+mn-lt"/>
            </a:endParaRPr>
          </a:p>
        </p:txBody>
      </p:sp>
      <p:sp>
        <p:nvSpPr>
          <p:cNvPr id="3" name="Rectangle 5">
            <a:extLst>
              <a:ext uri="{FF2B5EF4-FFF2-40B4-BE49-F238E27FC236}">
                <a16:creationId xmlns:a16="http://schemas.microsoft.com/office/drawing/2014/main" id="{047BAA8D-ACBD-488E-9AE1-71EB95A9FD43}"/>
              </a:ext>
            </a:extLst>
          </p:cNvPr>
          <p:cNvSpPr/>
          <p:nvPr/>
        </p:nvSpPr>
        <p:spPr>
          <a:xfrm>
            <a:off x="3711241" y="2302385"/>
            <a:ext cx="2127697" cy="2127697"/>
          </a:xfrm>
          <a:prstGeom prst="ellipse">
            <a:avLst/>
          </a:prstGeom>
          <a:blipFill>
            <a:blip r:embed="rId4">
              <a:extLst>
                <a:ext uri="{28A0092B-C50C-407E-A947-70E740481C1C}">
                  <a14:useLocalDpi/>
                </a:ext>
              </a:extLst>
            </a:blip>
            <a:stretch>
              <a:fillRect/>
            </a:stretch>
          </a:blipFill>
          <a:ln w="28575">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lumMod val="95000"/>
                </a:prstClr>
              </a:solidFill>
              <a:cs typeface="+mn-ea"/>
              <a:sym typeface="+mn-lt"/>
            </a:endParaRPr>
          </a:p>
        </p:txBody>
      </p:sp>
      <p:sp>
        <p:nvSpPr>
          <p:cNvPr id="4" name="Rectangle 6">
            <a:extLst>
              <a:ext uri="{FF2B5EF4-FFF2-40B4-BE49-F238E27FC236}">
                <a16:creationId xmlns:a16="http://schemas.microsoft.com/office/drawing/2014/main" id="{BDC23B95-D179-42E0-874A-10FEA9BB492E}"/>
              </a:ext>
            </a:extLst>
          </p:cNvPr>
          <p:cNvSpPr/>
          <p:nvPr/>
        </p:nvSpPr>
        <p:spPr>
          <a:xfrm>
            <a:off x="6366248" y="2304074"/>
            <a:ext cx="2127697" cy="2127697"/>
          </a:xfrm>
          <a:prstGeom prst="ellipse">
            <a:avLst/>
          </a:prstGeom>
          <a:blipFill>
            <a:blip r:embed="rId5">
              <a:extLst>
                <a:ext uri="{28A0092B-C50C-407E-A947-70E740481C1C}">
                  <a14:useLocalDpi/>
                </a:ext>
              </a:extLst>
            </a:blip>
            <a:stretch>
              <a:fillRect/>
            </a:stretch>
          </a:blipFill>
          <a:ln w="28575">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lumMod val="95000"/>
                </a:prstClr>
              </a:solidFill>
              <a:cs typeface="+mn-ea"/>
              <a:sym typeface="+mn-lt"/>
            </a:endParaRPr>
          </a:p>
        </p:txBody>
      </p:sp>
      <p:sp>
        <p:nvSpPr>
          <p:cNvPr id="5" name="Rectangle 7">
            <a:extLst>
              <a:ext uri="{FF2B5EF4-FFF2-40B4-BE49-F238E27FC236}">
                <a16:creationId xmlns:a16="http://schemas.microsoft.com/office/drawing/2014/main" id="{063EE12F-6352-4802-A328-C31D44BAAE5E}"/>
              </a:ext>
            </a:extLst>
          </p:cNvPr>
          <p:cNvSpPr/>
          <p:nvPr/>
        </p:nvSpPr>
        <p:spPr>
          <a:xfrm>
            <a:off x="9021256" y="2304074"/>
            <a:ext cx="2127697" cy="2127697"/>
          </a:xfrm>
          <a:prstGeom prst="ellipse">
            <a:avLst/>
          </a:prstGeom>
          <a:blipFill>
            <a:blip r:embed="rId6">
              <a:extLst>
                <a:ext uri="{28A0092B-C50C-407E-A947-70E740481C1C}">
                  <a14:useLocalDpi/>
                </a:ext>
              </a:extLst>
            </a:blip>
            <a:stretch>
              <a:fillRect/>
            </a:stretch>
          </a:blipFill>
          <a:ln w="28575">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lumMod val="95000"/>
                </a:prstClr>
              </a:solidFill>
              <a:cs typeface="+mn-ea"/>
              <a:sym typeface="+mn-lt"/>
            </a:endParaRPr>
          </a:p>
        </p:txBody>
      </p:sp>
      <p:sp>
        <p:nvSpPr>
          <p:cNvPr id="6" name="TextBox 76">
            <a:extLst>
              <a:ext uri="{FF2B5EF4-FFF2-40B4-BE49-F238E27FC236}">
                <a16:creationId xmlns:a16="http://schemas.microsoft.com/office/drawing/2014/main" id="{62B18C3E-0419-450B-9CB4-402D42B3DDE9}"/>
              </a:ext>
            </a:extLst>
          </p:cNvPr>
          <p:cNvSpPr txBox="1"/>
          <p:nvPr/>
        </p:nvSpPr>
        <p:spPr>
          <a:xfrm>
            <a:off x="1253247" y="4209812"/>
            <a:ext cx="1733670" cy="400110"/>
          </a:xfrm>
          <a:prstGeom prst="rect">
            <a:avLst/>
          </a:prstGeom>
          <a:solidFill>
            <a:srgbClr val="794C28"/>
          </a:solidFill>
          <a:ln w="28575">
            <a:noFill/>
          </a:ln>
          <a:effectLst>
            <a:outerShdw algn="tr" blurRad="50800" dir="8100000" dist="38100" rotWithShape="0">
              <a:prstClr val="black">
                <a:alpha val="40000"/>
              </a:prstClr>
            </a:outerShdw>
          </a:effectLst>
        </p:spPr>
        <p:txBody>
          <a:bodyPr anchor="ctr"/>
          <a:lstStyle>
            <a:defPPr>
              <a:defRPr lang="zh-CN"/>
            </a:defPPr>
            <a:lvl1pPr algn="ctr">
              <a:defRPr sz="2000">
                <a:solidFill>
                  <a:schemeClr val="bg1">
                    <a:lumMod val="95000"/>
                  </a:schemeClr>
                </a:solidFill>
                <a:latin charset="0" panose="020f0502020204030204" pitchFamily="34" typeface="Calibri"/>
                <a:ea charset="-122" panose="02010600030101010101" pitchFamily="2" typeface="宋体"/>
              </a:defRPr>
            </a:lvl1pPr>
          </a:lstStyle>
          <a:p>
            <a:r>
              <a:rPr altLang="en-US" lang="zh-CN">
                <a:solidFill>
                  <a:prstClr val="white">
                    <a:lumMod val="95000"/>
                  </a:prstClr>
                </a:solidFill>
                <a:latin typeface="+mn-lt"/>
                <a:ea typeface="+mn-ea"/>
                <a:cs typeface="+mn-ea"/>
                <a:sym typeface="+mn-lt"/>
              </a:rPr>
              <a:t>添加标题</a:t>
            </a:r>
          </a:p>
        </p:txBody>
      </p:sp>
      <p:sp>
        <p:nvSpPr>
          <p:cNvPr id="7" name="文本框 6">
            <a:extLst>
              <a:ext uri="{FF2B5EF4-FFF2-40B4-BE49-F238E27FC236}">
                <a16:creationId xmlns:a16="http://schemas.microsoft.com/office/drawing/2014/main" id="{357E4FE0-1D27-4594-ABEE-0BC7834E2FD5}"/>
              </a:ext>
            </a:extLst>
          </p:cNvPr>
          <p:cNvSpPr txBox="1"/>
          <p:nvPr/>
        </p:nvSpPr>
        <p:spPr>
          <a:xfrm>
            <a:off x="1081075" y="4818545"/>
            <a:ext cx="2078015" cy="822960"/>
          </a:xfrm>
          <a:prstGeom prst="rect">
            <a:avLst/>
          </a:prstGeom>
          <a:noFill/>
          <a:effectLst/>
        </p:spPr>
        <p:txBody>
          <a:bodyPr rtlCol="0" wrap="square">
            <a:spAutoFit/>
          </a:bodyPr>
          <a:lstStyle/>
          <a:p>
            <a:pPr algn="ctr">
              <a:lnSpc>
                <a:spcPct val="150000"/>
              </a:lnSpc>
            </a:pPr>
            <a:r>
              <a:rPr altLang="en-US" lang="zh-CN" sz="1600">
                <a:solidFill>
                  <a:schemeClr val="tx1">
                    <a:lumMod val="75000"/>
                    <a:lumOff val="25000"/>
                  </a:schemeClr>
                </a:solidFill>
                <a:cs typeface="+mn-ea"/>
                <a:sym typeface="+mn-lt"/>
              </a:rPr>
              <a:t>请在此添加文字说明请在此添加文字说明</a:t>
            </a:r>
          </a:p>
        </p:txBody>
      </p:sp>
      <p:sp>
        <p:nvSpPr>
          <p:cNvPr id="8" name="TextBox 76">
            <a:extLst>
              <a:ext uri="{FF2B5EF4-FFF2-40B4-BE49-F238E27FC236}">
                <a16:creationId xmlns:a16="http://schemas.microsoft.com/office/drawing/2014/main" id="{87D7E5BC-C2CD-4489-811D-9CEC637845B2}"/>
              </a:ext>
            </a:extLst>
          </p:cNvPr>
          <p:cNvSpPr txBox="1"/>
          <p:nvPr/>
        </p:nvSpPr>
        <p:spPr>
          <a:xfrm>
            <a:off x="3908254" y="4209812"/>
            <a:ext cx="1733670" cy="400110"/>
          </a:xfrm>
          <a:prstGeom prst="rect">
            <a:avLst/>
          </a:prstGeom>
          <a:solidFill>
            <a:srgbClr val="D3A177"/>
          </a:solidFill>
          <a:ln w="28575">
            <a:noFill/>
          </a:ln>
          <a:effectLst>
            <a:outerShdw algn="tr" blurRad="50800" dir="8100000" dist="38100" rotWithShape="0">
              <a:prstClr val="black">
                <a:alpha val="40000"/>
              </a:prstClr>
            </a:outerShdw>
          </a:effectLst>
        </p:spPr>
        <p:txBody>
          <a:bodyPr anchor="ctr"/>
          <a:lstStyle>
            <a:defPPr>
              <a:defRPr lang="zh-CN"/>
            </a:defPPr>
            <a:lvl1pPr algn="ctr">
              <a:defRPr sz="2000">
                <a:solidFill>
                  <a:schemeClr val="bg1">
                    <a:lumMod val="95000"/>
                  </a:schemeClr>
                </a:solidFill>
                <a:latin charset="0" panose="020f0502020204030204" pitchFamily="34" typeface="Calibri"/>
                <a:ea charset="-122" panose="02010600030101010101" pitchFamily="2" typeface="宋体"/>
              </a:defRPr>
            </a:lvl1pPr>
          </a:lstStyle>
          <a:p>
            <a:r>
              <a:rPr altLang="en-US" lang="zh-CN">
                <a:solidFill>
                  <a:prstClr val="white">
                    <a:lumMod val="95000"/>
                  </a:prstClr>
                </a:solidFill>
                <a:latin typeface="+mn-lt"/>
                <a:ea typeface="+mn-ea"/>
                <a:cs typeface="+mn-ea"/>
                <a:sym typeface="+mn-lt"/>
              </a:rPr>
              <a:t>添加标题</a:t>
            </a:r>
          </a:p>
        </p:txBody>
      </p:sp>
      <p:sp>
        <p:nvSpPr>
          <p:cNvPr id="9" name="文本框 8">
            <a:extLst>
              <a:ext uri="{FF2B5EF4-FFF2-40B4-BE49-F238E27FC236}">
                <a16:creationId xmlns:a16="http://schemas.microsoft.com/office/drawing/2014/main" id="{DAC4877A-687F-4FE7-8288-D3BEDA52162F}"/>
              </a:ext>
            </a:extLst>
          </p:cNvPr>
          <p:cNvSpPr txBox="1"/>
          <p:nvPr/>
        </p:nvSpPr>
        <p:spPr>
          <a:xfrm>
            <a:off x="3736082" y="4818545"/>
            <a:ext cx="2078015" cy="822960"/>
          </a:xfrm>
          <a:prstGeom prst="rect">
            <a:avLst/>
          </a:prstGeom>
          <a:noFill/>
          <a:effectLst/>
        </p:spPr>
        <p:txBody>
          <a:bodyPr rtlCol="0" wrap="square">
            <a:spAutoFit/>
          </a:bodyPr>
          <a:lstStyle/>
          <a:p>
            <a:pPr algn="ctr">
              <a:lnSpc>
                <a:spcPct val="150000"/>
              </a:lnSpc>
            </a:pPr>
            <a:r>
              <a:rPr altLang="en-US" lang="zh-CN" sz="1600">
                <a:solidFill>
                  <a:schemeClr val="tx1">
                    <a:lumMod val="75000"/>
                    <a:lumOff val="25000"/>
                  </a:schemeClr>
                </a:solidFill>
                <a:cs typeface="+mn-ea"/>
                <a:sym typeface="+mn-lt"/>
              </a:rPr>
              <a:t>请在此添加文字说明请在此添加文字说明</a:t>
            </a:r>
          </a:p>
        </p:txBody>
      </p:sp>
      <p:sp>
        <p:nvSpPr>
          <p:cNvPr id="10" name="TextBox 76">
            <a:extLst>
              <a:ext uri="{FF2B5EF4-FFF2-40B4-BE49-F238E27FC236}">
                <a16:creationId xmlns:a16="http://schemas.microsoft.com/office/drawing/2014/main" id="{76C12030-2AE7-4C76-A600-18CB50A0691C}"/>
              </a:ext>
            </a:extLst>
          </p:cNvPr>
          <p:cNvSpPr txBox="1"/>
          <p:nvPr/>
        </p:nvSpPr>
        <p:spPr>
          <a:xfrm>
            <a:off x="6563261" y="4209812"/>
            <a:ext cx="1733670" cy="400110"/>
          </a:xfrm>
          <a:prstGeom prst="rect">
            <a:avLst/>
          </a:prstGeom>
          <a:solidFill>
            <a:srgbClr val="794C28"/>
          </a:solidFill>
          <a:ln w="28575">
            <a:noFill/>
          </a:ln>
          <a:effectLst>
            <a:outerShdw algn="tr" blurRad="50800" dir="8100000" dist="38100" rotWithShape="0">
              <a:prstClr val="black">
                <a:alpha val="40000"/>
              </a:prstClr>
            </a:outerShdw>
          </a:effectLst>
        </p:spPr>
        <p:txBody>
          <a:bodyPr anchor="ctr"/>
          <a:lstStyle>
            <a:defPPr>
              <a:defRPr lang="zh-CN"/>
            </a:defPPr>
            <a:lvl1pPr algn="ctr">
              <a:defRPr sz="2000">
                <a:solidFill>
                  <a:schemeClr val="bg1">
                    <a:lumMod val="95000"/>
                  </a:schemeClr>
                </a:solidFill>
                <a:latin charset="0" panose="020f0502020204030204" pitchFamily="34" typeface="Calibri"/>
                <a:ea charset="-122" panose="02010600030101010101" pitchFamily="2" typeface="宋体"/>
              </a:defRPr>
            </a:lvl1pPr>
          </a:lstStyle>
          <a:p>
            <a:r>
              <a:rPr altLang="en-US" lang="zh-CN">
                <a:solidFill>
                  <a:prstClr val="white">
                    <a:lumMod val="95000"/>
                  </a:prstClr>
                </a:solidFill>
                <a:latin typeface="+mn-lt"/>
                <a:ea typeface="+mn-ea"/>
                <a:cs typeface="+mn-ea"/>
                <a:sym typeface="+mn-lt"/>
              </a:rPr>
              <a:t>添加标题</a:t>
            </a:r>
          </a:p>
        </p:txBody>
      </p:sp>
      <p:sp>
        <p:nvSpPr>
          <p:cNvPr id="11" name="文本框 10">
            <a:extLst>
              <a:ext uri="{FF2B5EF4-FFF2-40B4-BE49-F238E27FC236}">
                <a16:creationId xmlns:a16="http://schemas.microsoft.com/office/drawing/2014/main" id="{EC6CDDDA-03FA-45ED-97AC-F02D4AC194E9}"/>
              </a:ext>
            </a:extLst>
          </p:cNvPr>
          <p:cNvSpPr txBox="1"/>
          <p:nvPr/>
        </p:nvSpPr>
        <p:spPr>
          <a:xfrm>
            <a:off x="6391089" y="4818545"/>
            <a:ext cx="2078015" cy="822960"/>
          </a:xfrm>
          <a:prstGeom prst="rect">
            <a:avLst/>
          </a:prstGeom>
          <a:noFill/>
          <a:effectLst/>
        </p:spPr>
        <p:txBody>
          <a:bodyPr rtlCol="0" wrap="square">
            <a:spAutoFit/>
          </a:bodyPr>
          <a:lstStyle/>
          <a:p>
            <a:pPr algn="ctr">
              <a:lnSpc>
                <a:spcPct val="150000"/>
              </a:lnSpc>
            </a:pPr>
            <a:r>
              <a:rPr altLang="en-US" lang="zh-CN" sz="1600">
                <a:solidFill>
                  <a:schemeClr val="tx1">
                    <a:lumMod val="75000"/>
                    <a:lumOff val="25000"/>
                  </a:schemeClr>
                </a:solidFill>
                <a:cs typeface="+mn-ea"/>
                <a:sym typeface="+mn-lt"/>
              </a:rPr>
              <a:t>请在此添加文字说明请在此添加文字说明</a:t>
            </a:r>
          </a:p>
        </p:txBody>
      </p:sp>
      <p:sp>
        <p:nvSpPr>
          <p:cNvPr id="12" name="TextBox 76">
            <a:extLst>
              <a:ext uri="{FF2B5EF4-FFF2-40B4-BE49-F238E27FC236}">
                <a16:creationId xmlns:a16="http://schemas.microsoft.com/office/drawing/2014/main" id="{2169125B-CC57-4F5D-8999-7F455781F371}"/>
              </a:ext>
            </a:extLst>
          </p:cNvPr>
          <p:cNvSpPr txBox="1"/>
          <p:nvPr/>
        </p:nvSpPr>
        <p:spPr>
          <a:xfrm>
            <a:off x="9218269" y="4209812"/>
            <a:ext cx="1733670" cy="400110"/>
          </a:xfrm>
          <a:prstGeom prst="rect">
            <a:avLst/>
          </a:prstGeom>
          <a:solidFill>
            <a:srgbClr val="D3A177"/>
          </a:solidFill>
          <a:ln w="28575">
            <a:noFill/>
          </a:ln>
          <a:effectLst>
            <a:outerShdw algn="tr" blurRad="50800" dir="8100000" dist="38100" rotWithShape="0">
              <a:prstClr val="black">
                <a:alpha val="40000"/>
              </a:prstClr>
            </a:outerShdw>
          </a:effectLst>
        </p:spPr>
        <p:txBody>
          <a:bodyPr anchor="ctr"/>
          <a:lstStyle>
            <a:defPPr>
              <a:defRPr lang="zh-CN"/>
            </a:defPPr>
            <a:lvl1pPr algn="ctr">
              <a:defRPr sz="2000">
                <a:solidFill>
                  <a:schemeClr val="bg1">
                    <a:lumMod val="95000"/>
                  </a:schemeClr>
                </a:solidFill>
                <a:latin charset="0" panose="020f0502020204030204" pitchFamily="34" typeface="Calibri"/>
                <a:ea charset="-122" panose="02010600030101010101" pitchFamily="2" typeface="宋体"/>
              </a:defRPr>
            </a:lvl1pPr>
          </a:lstStyle>
          <a:p>
            <a:r>
              <a:rPr altLang="en-US" lang="zh-CN">
                <a:solidFill>
                  <a:prstClr val="white">
                    <a:lumMod val="95000"/>
                  </a:prstClr>
                </a:solidFill>
                <a:latin typeface="+mn-lt"/>
                <a:ea typeface="+mn-ea"/>
                <a:cs typeface="+mn-ea"/>
                <a:sym typeface="+mn-lt"/>
              </a:rPr>
              <a:t>添加标题</a:t>
            </a:r>
          </a:p>
        </p:txBody>
      </p:sp>
      <p:sp>
        <p:nvSpPr>
          <p:cNvPr id="13" name="文本框 12">
            <a:extLst>
              <a:ext uri="{FF2B5EF4-FFF2-40B4-BE49-F238E27FC236}">
                <a16:creationId xmlns:a16="http://schemas.microsoft.com/office/drawing/2014/main" id="{4C17922E-4577-4BDC-A4C0-2FB3B5BB979C}"/>
              </a:ext>
            </a:extLst>
          </p:cNvPr>
          <p:cNvSpPr txBox="1"/>
          <p:nvPr/>
        </p:nvSpPr>
        <p:spPr>
          <a:xfrm>
            <a:off x="9046096" y="4818545"/>
            <a:ext cx="2078015" cy="822960"/>
          </a:xfrm>
          <a:prstGeom prst="rect">
            <a:avLst/>
          </a:prstGeom>
          <a:noFill/>
          <a:effectLst/>
        </p:spPr>
        <p:txBody>
          <a:bodyPr rtlCol="0" wrap="square">
            <a:spAutoFit/>
          </a:bodyPr>
          <a:lstStyle/>
          <a:p>
            <a:pPr algn="ctr">
              <a:lnSpc>
                <a:spcPct val="150000"/>
              </a:lnSpc>
            </a:pPr>
            <a:r>
              <a:rPr altLang="en-US" lang="zh-CN" sz="1600">
                <a:solidFill>
                  <a:schemeClr val="tx1">
                    <a:lumMod val="75000"/>
                    <a:lumOff val="25000"/>
                  </a:schemeClr>
                </a:solidFill>
                <a:cs typeface="+mn-ea"/>
                <a:sym typeface="+mn-lt"/>
              </a:rPr>
              <a:t>请在此添加文字说明请在此添加文字说明</a:t>
            </a:r>
          </a:p>
        </p:txBody>
      </p:sp>
      <p:sp>
        <p:nvSpPr>
          <p:cNvPr id="14" name="文本框 13">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03 添加标题</a:t>
            </a:r>
          </a:p>
        </p:txBody>
      </p:sp>
    </p:spTree>
    <p:extLst>
      <p:ext uri="{BB962C8B-B14F-4D97-AF65-F5344CB8AC3E}">
        <p14:creationId val="103137709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3"/>
                                        </p:tgtEl>
                                        <p:attrNameLst>
                                          <p:attrName>style.visibility</p:attrName>
                                        </p:attrNameLst>
                                      </p:cBhvr>
                                      <p:to>
                                        <p:strVal val="visible"/>
                                      </p:to>
                                    </p:set>
                                    <p:animEffect filter="randombar(horizontal)" transition="in">
                                      <p:cBhvr>
                                        <p:cTn dur="500" id="10"/>
                                        <p:tgtEl>
                                          <p:spTgt spid="3"/>
                                        </p:tgtEl>
                                      </p:cBhvr>
                                    </p:animEffect>
                                  </p:childTnLst>
                                </p:cTn>
                              </p:par>
                              <p:par>
                                <p:cTn fill="hold" grpId="0" id="11" nodeType="withEffect" presetClass="entr" presetID="14" presetSubtype="10">
                                  <p:stCondLst>
                                    <p:cond delay="0"/>
                                  </p:stCondLst>
                                  <p:childTnLst>
                                    <p:set>
                                      <p:cBhvr>
                                        <p:cTn dur="1" fill="hold" id="12">
                                          <p:stCondLst>
                                            <p:cond delay="0"/>
                                          </p:stCondLst>
                                        </p:cTn>
                                        <p:tgtEl>
                                          <p:spTgt spid="4"/>
                                        </p:tgtEl>
                                        <p:attrNameLst>
                                          <p:attrName>style.visibility</p:attrName>
                                        </p:attrNameLst>
                                      </p:cBhvr>
                                      <p:to>
                                        <p:strVal val="visible"/>
                                      </p:to>
                                    </p:set>
                                    <p:animEffect filter="randombar(horizontal)" transition="in">
                                      <p:cBhvr>
                                        <p:cTn dur="500" id="13"/>
                                        <p:tgtEl>
                                          <p:spTgt spid="4"/>
                                        </p:tgtEl>
                                      </p:cBhvr>
                                    </p:animEffect>
                                  </p:childTnLst>
                                </p:cTn>
                              </p:par>
                              <p:par>
                                <p:cTn fill="hold" grpId="0" id="14" nodeType="withEffect" presetClass="entr" presetID="14" presetSubtype="10">
                                  <p:stCondLst>
                                    <p:cond delay="0"/>
                                  </p:stCondLst>
                                  <p:childTnLst>
                                    <p:set>
                                      <p:cBhvr>
                                        <p:cTn dur="1" fill="hold" id="15">
                                          <p:stCondLst>
                                            <p:cond delay="0"/>
                                          </p:stCondLst>
                                        </p:cTn>
                                        <p:tgtEl>
                                          <p:spTgt spid="5"/>
                                        </p:tgtEl>
                                        <p:attrNameLst>
                                          <p:attrName>style.visibility</p:attrName>
                                        </p:attrNameLst>
                                      </p:cBhvr>
                                      <p:to>
                                        <p:strVal val="visible"/>
                                      </p:to>
                                    </p:set>
                                    <p:animEffect filter="randombar(horizontal)" transition="in">
                                      <p:cBhvr>
                                        <p:cTn dur="500" id="16"/>
                                        <p:tgtEl>
                                          <p:spTgt spid="5"/>
                                        </p:tgtEl>
                                      </p:cBhvr>
                                    </p:animEffect>
                                  </p:childTnLst>
                                </p:cTn>
                              </p:par>
                            </p:childTnLst>
                          </p:cTn>
                        </p:par>
                        <p:par>
                          <p:cTn fill="hold" id="17" nodeType="afterGroup">
                            <p:stCondLst>
                              <p:cond delay="500"/>
                            </p:stCondLst>
                            <p:childTnLst>
                              <p:par>
                                <p:cTn fill="hold" grpId="0" id="18" nodeType="afterEffect" presetClass="entr" presetID="42" presetSubtype="0">
                                  <p:stCondLst>
                                    <p:cond delay="0"/>
                                  </p:stCondLst>
                                  <p:childTnLst>
                                    <p:set>
                                      <p:cBhvr>
                                        <p:cTn dur="1" fill="hold" id="19">
                                          <p:stCondLst>
                                            <p:cond delay="0"/>
                                          </p:stCondLst>
                                        </p:cTn>
                                        <p:tgtEl>
                                          <p:spTgt spid="6"/>
                                        </p:tgtEl>
                                        <p:attrNameLst>
                                          <p:attrName>style.visibility</p:attrName>
                                        </p:attrNameLst>
                                      </p:cBhvr>
                                      <p:to>
                                        <p:strVal val="visible"/>
                                      </p:to>
                                    </p:set>
                                    <p:animEffect filter="fade" transition="in">
                                      <p:cBhvr>
                                        <p:cTn dur="1000" id="20"/>
                                        <p:tgtEl>
                                          <p:spTgt spid="6"/>
                                        </p:tgtEl>
                                      </p:cBhvr>
                                    </p:animEffect>
                                    <p:anim calcmode="lin" valueType="num">
                                      <p:cBhvr>
                                        <p:cTn dur="1000" fill="hold" id="21"/>
                                        <p:tgtEl>
                                          <p:spTgt spid="6"/>
                                        </p:tgtEl>
                                        <p:attrNameLst>
                                          <p:attrName>ppt_x</p:attrName>
                                        </p:attrNameLst>
                                      </p:cBhvr>
                                      <p:tavLst>
                                        <p:tav tm="0">
                                          <p:val>
                                            <p:strVal val="#ppt_x"/>
                                          </p:val>
                                        </p:tav>
                                        <p:tav tm="100000">
                                          <p:val>
                                            <p:strVal val="#ppt_x"/>
                                          </p:val>
                                        </p:tav>
                                      </p:tavLst>
                                    </p:anim>
                                    <p:anim calcmode="lin" valueType="num">
                                      <p:cBhvr>
                                        <p:cTn dur="1000" fill="hold" id="22"/>
                                        <p:tgtEl>
                                          <p:spTgt spid="6"/>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25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500"/>
                                  </p:stCondLst>
                                  <p:childTnLst>
                                    <p:set>
                                      <p:cBhvr>
                                        <p:cTn dur="1" fill="hold" id="29">
                                          <p:stCondLst>
                                            <p:cond delay="0"/>
                                          </p:stCondLst>
                                        </p:cTn>
                                        <p:tgtEl>
                                          <p:spTgt spid="10"/>
                                        </p:tgtEl>
                                        <p:attrNameLst>
                                          <p:attrName>style.visibility</p:attrName>
                                        </p:attrNameLst>
                                      </p:cBhvr>
                                      <p:to>
                                        <p:strVal val="visible"/>
                                      </p:to>
                                    </p:set>
                                    <p:animEffect filter="fade" transition="in">
                                      <p:cBhvr>
                                        <p:cTn dur="1000" id="30"/>
                                        <p:tgtEl>
                                          <p:spTgt spid="10"/>
                                        </p:tgtEl>
                                      </p:cBhvr>
                                    </p:animEffect>
                                    <p:anim calcmode="lin" valueType="num">
                                      <p:cBhvr>
                                        <p:cTn dur="1000" fill="hold" id="31"/>
                                        <p:tgtEl>
                                          <p:spTgt spid="10"/>
                                        </p:tgtEl>
                                        <p:attrNameLst>
                                          <p:attrName>ppt_x</p:attrName>
                                        </p:attrNameLst>
                                      </p:cBhvr>
                                      <p:tavLst>
                                        <p:tav tm="0">
                                          <p:val>
                                            <p:strVal val="#ppt_x"/>
                                          </p:val>
                                        </p:tav>
                                        <p:tav tm="100000">
                                          <p:val>
                                            <p:strVal val="#ppt_x"/>
                                          </p:val>
                                        </p:tav>
                                      </p:tavLst>
                                    </p:anim>
                                    <p:anim calcmode="lin" valueType="num">
                                      <p:cBhvr>
                                        <p:cTn dur="1000" fill="hold" id="32"/>
                                        <p:tgtEl>
                                          <p:spTgt spid="10"/>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750"/>
                                  </p:stCondLst>
                                  <p:childTnLst>
                                    <p:set>
                                      <p:cBhvr>
                                        <p:cTn dur="1" fill="hold" id="34">
                                          <p:stCondLst>
                                            <p:cond delay="0"/>
                                          </p:stCondLst>
                                        </p:cTn>
                                        <p:tgtEl>
                                          <p:spTgt spid="12"/>
                                        </p:tgtEl>
                                        <p:attrNameLst>
                                          <p:attrName>style.visibility</p:attrName>
                                        </p:attrNameLst>
                                      </p:cBhvr>
                                      <p:to>
                                        <p:strVal val="visible"/>
                                      </p:to>
                                    </p:set>
                                    <p:animEffect filter="fade" transition="in">
                                      <p:cBhvr>
                                        <p:cTn dur="1000" id="35"/>
                                        <p:tgtEl>
                                          <p:spTgt spid="12"/>
                                        </p:tgtEl>
                                      </p:cBhvr>
                                    </p:animEffect>
                                    <p:anim calcmode="lin" valueType="num">
                                      <p:cBhvr>
                                        <p:cTn dur="1000" fill="hold" id="36"/>
                                        <p:tgtEl>
                                          <p:spTgt spid="12"/>
                                        </p:tgtEl>
                                        <p:attrNameLst>
                                          <p:attrName>ppt_x</p:attrName>
                                        </p:attrNameLst>
                                      </p:cBhvr>
                                      <p:tavLst>
                                        <p:tav tm="0">
                                          <p:val>
                                            <p:strVal val="#ppt_x"/>
                                          </p:val>
                                        </p:tav>
                                        <p:tav tm="100000">
                                          <p:val>
                                            <p:strVal val="#ppt_x"/>
                                          </p:val>
                                        </p:tav>
                                      </p:tavLst>
                                    </p:anim>
                                    <p:anim calcmode="lin" valueType="num">
                                      <p:cBhvr>
                                        <p:cTn dur="1000" fill="hold" id="37"/>
                                        <p:tgtEl>
                                          <p:spTgt spid="12"/>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250"/>
                            </p:stCondLst>
                            <p:childTnLst>
                              <p:par>
                                <p:cTn fill="hold" grpId="0" id="39" nodeType="afterEffect" presetClass="entr" presetID="42" presetSubtype="0">
                                  <p:stCondLst>
                                    <p:cond delay="0"/>
                                  </p:stCondLst>
                                  <p:childTnLst>
                                    <p:set>
                                      <p:cBhvr>
                                        <p:cTn dur="1" fill="hold" id="40">
                                          <p:stCondLst>
                                            <p:cond delay="0"/>
                                          </p:stCondLst>
                                        </p:cTn>
                                        <p:tgtEl>
                                          <p:spTgt spid="7"/>
                                        </p:tgtEl>
                                        <p:attrNameLst>
                                          <p:attrName>style.visibility</p:attrName>
                                        </p:attrNameLst>
                                      </p:cBhvr>
                                      <p:to>
                                        <p:strVal val="visible"/>
                                      </p:to>
                                    </p:set>
                                    <p:animEffect filter="fade" transition="in">
                                      <p:cBhvr>
                                        <p:cTn dur="1000" id="41"/>
                                        <p:tgtEl>
                                          <p:spTgt spid="7"/>
                                        </p:tgtEl>
                                      </p:cBhvr>
                                    </p:animEffect>
                                    <p:anim calcmode="lin" valueType="num">
                                      <p:cBhvr>
                                        <p:cTn dur="1000" fill="hold" id="42"/>
                                        <p:tgtEl>
                                          <p:spTgt spid="7"/>
                                        </p:tgtEl>
                                        <p:attrNameLst>
                                          <p:attrName>ppt_x</p:attrName>
                                        </p:attrNameLst>
                                      </p:cBhvr>
                                      <p:tavLst>
                                        <p:tav tm="0">
                                          <p:val>
                                            <p:strVal val="#ppt_x"/>
                                          </p:val>
                                        </p:tav>
                                        <p:tav tm="100000">
                                          <p:val>
                                            <p:strVal val="#ppt_x"/>
                                          </p:val>
                                        </p:tav>
                                      </p:tavLst>
                                    </p:anim>
                                    <p:anim calcmode="lin" valueType="num">
                                      <p:cBhvr>
                                        <p:cTn dur="1000" fill="hold" id="43"/>
                                        <p:tgtEl>
                                          <p:spTgt spid="7"/>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9"/>
                                        </p:tgtEl>
                                        <p:attrNameLst>
                                          <p:attrName>style.visibility</p:attrName>
                                        </p:attrNameLst>
                                      </p:cBhvr>
                                      <p:to>
                                        <p:strVal val="visible"/>
                                      </p:to>
                                    </p:set>
                                    <p:animEffect filter="fade" transition="in">
                                      <p:cBhvr>
                                        <p:cTn dur="1000" id="46"/>
                                        <p:tgtEl>
                                          <p:spTgt spid="9"/>
                                        </p:tgtEl>
                                      </p:cBhvr>
                                    </p:animEffect>
                                    <p:anim calcmode="lin" valueType="num">
                                      <p:cBhvr>
                                        <p:cTn dur="1000" fill="hold" id="47"/>
                                        <p:tgtEl>
                                          <p:spTgt spid="9"/>
                                        </p:tgtEl>
                                        <p:attrNameLst>
                                          <p:attrName>ppt_x</p:attrName>
                                        </p:attrNameLst>
                                      </p:cBhvr>
                                      <p:tavLst>
                                        <p:tav tm="0">
                                          <p:val>
                                            <p:strVal val="#ppt_x"/>
                                          </p:val>
                                        </p:tav>
                                        <p:tav tm="100000">
                                          <p:val>
                                            <p:strVal val="#ppt_x"/>
                                          </p:val>
                                        </p:tav>
                                      </p:tavLst>
                                    </p:anim>
                                    <p:anim calcmode="lin" valueType="num">
                                      <p:cBhvr>
                                        <p:cTn dur="1000" fill="hold" id="48"/>
                                        <p:tgtEl>
                                          <p:spTgt spid="9"/>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1"/>
                                        </p:tgtEl>
                                        <p:attrNameLst>
                                          <p:attrName>style.visibility</p:attrName>
                                        </p:attrNameLst>
                                      </p:cBhvr>
                                      <p:to>
                                        <p:strVal val="visible"/>
                                      </p:to>
                                    </p:set>
                                    <p:animEffect filter="fade" transition="in">
                                      <p:cBhvr>
                                        <p:cTn dur="1000" id="51"/>
                                        <p:tgtEl>
                                          <p:spTgt spid="11"/>
                                        </p:tgtEl>
                                      </p:cBhvr>
                                    </p:animEffect>
                                    <p:anim calcmode="lin" valueType="num">
                                      <p:cBhvr>
                                        <p:cTn dur="1000" fill="hold" id="52"/>
                                        <p:tgtEl>
                                          <p:spTgt spid="11"/>
                                        </p:tgtEl>
                                        <p:attrNameLst>
                                          <p:attrName>ppt_x</p:attrName>
                                        </p:attrNameLst>
                                      </p:cBhvr>
                                      <p:tavLst>
                                        <p:tav tm="0">
                                          <p:val>
                                            <p:strVal val="#ppt_x"/>
                                          </p:val>
                                        </p:tav>
                                        <p:tav tm="100000">
                                          <p:val>
                                            <p:strVal val="#ppt_x"/>
                                          </p:val>
                                        </p:tav>
                                      </p:tavLst>
                                    </p:anim>
                                    <p:anim calcmode="lin" valueType="num">
                                      <p:cBhvr>
                                        <p:cTn dur="1000" fill="hold" id="53"/>
                                        <p:tgtEl>
                                          <p:spTgt spid="11"/>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3"/>
                                        </p:tgtEl>
                                        <p:attrNameLst>
                                          <p:attrName>style.visibility</p:attrName>
                                        </p:attrNameLst>
                                      </p:cBhvr>
                                      <p:to>
                                        <p:strVal val="visible"/>
                                      </p:to>
                                    </p:set>
                                    <p:animEffect filter="fade" transition="in">
                                      <p:cBhvr>
                                        <p:cTn dur="1000" id="56"/>
                                        <p:tgtEl>
                                          <p:spTgt spid="13"/>
                                        </p:tgtEl>
                                      </p:cBhvr>
                                    </p:animEffect>
                                    <p:anim calcmode="lin" valueType="num">
                                      <p:cBhvr>
                                        <p:cTn dur="1000" fill="hold" id="57"/>
                                        <p:tgtEl>
                                          <p:spTgt spid="13"/>
                                        </p:tgtEl>
                                        <p:attrNameLst>
                                          <p:attrName>ppt_x</p:attrName>
                                        </p:attrNameLst>
                                      </p:cBhvr>
                                      <p:tavLst>
                                        <p:tav tm="0">
                                          <p:val>
                                            <p:strVal val="#ppt_x"/>
                                          </p:val>
                                        </p:tav>
                                        <p:tav tm="100000">
                                          <p:val>
                                            <p:strVal val="#ppt_x"/>
                                          </p:val>
                                        </p:tav>
                                      </p:tavLst>
                                    </p:anim>
                                    <p:anim calcmode="lin" valueType="num">
                                      <p:cBhvr>
                                        <p:cTn dur="1000" fill="hold" id="58"/>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6">
            <a:extLst>
              <a:ext uri="{FF2B5EF4-FFF2-40B4-BE49-F238E27FC236}">
                <a16:creationId xmlns:a16="http://schemas.microsoft.com/office/drawing/2014/main" id="{587D3776-55BA-4741-9A37-39C68DCE2ACE}"/>
              </a:ext>
            </a:extLst>
          </p:cNvPr>
          <p:cNvSpPr/>
          <p:nvPr/>
        </p:nvSpPr>
        <p:spPr>
          <a:xfrm flipH="1" flipV="1">
            <a:off x="6165595" y="3582383"/>
            <a:ext cx="1639889" cy="1888738"/>
          </a:xfrm>
          <a:custGeom>
            <a:rect b="b" l="l" r="r" t="t"/>
            <a:pathLst>
              <a:path h="1558290" w="1352978">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blipFill>
            <a:blip r:embed="rId3">
              <a:extLst>
                <a:ext uri="{28A0092B-C50C-407E-A947-70E740481C1C}">
                  <a14:useLocalDpi/>
                </a:ext>
              </a:extLst>
            </a:blip>
            <a:stretch>
              <a:fillRect/>
            </a:stretch>
          </a:blipFill>
          <a:ln algn="ctr" cap="flat" cmpd="sng" w="25400">
            <a:noFill/>
            <a:prstDash val="solid"/>
          </a:ln>
          <a:effectLst>
            <a:outerShdw algn="tr" blurRad="50800" dir="8100000" dist="38100" rotWithShape="0">
              <a:prstClr val="black">
                <a:alpha val="40000"/>
              </a:prstClr>
            </a:outerShdw>
          </a:effectLst>
        </p:spPr>
        <p:txBody>
          <a:bodyPr anchor="ctr" rtlCol="0"/>
          <a:lstStyle/>
          <a:p>
            <a:pPr algn="ctr">
              <a:defRPr/>
            </a:pPr>
            <a:endParaRPr altLang="en-US" kern="0" lang="zh-CN" sz="1600">
              <a:solidFill>
                <a:schemeClr val="bg1"/>
              </a:solidFill>
              <a:cs typeface="+mn-ea"/>
              <a:sym typeface="+mn-lt"/>
            </a:endParaRPr>
          </a:p>
        </p:txBody>
      </p:sp>
      <p:sp>
        <p:nvSpPr>
          <p:cNvPr id="3" name="椭圆 61">
            <a:extLst>
              <a:ext uri="{FF2B5EF4-FFF2-40B4-BE49-F238E27FC236}">
                <a16:creationId xmlns:a16="http://schemas.microsoft.com/office/drawing/2014/main" id="{C0CE5C6A-3852-4159-8687-02CB75EF8387}"/>
              </a:ext>
            </a:extLst>
          </p:cNvPr>
          <p:cNvSpPr/>
          <p:nvPr/>
        </p:nvSpPr>
        <p:spPr>
          <a:xfrm flipH="1" flipV="1">
            <a:off x="4386515" y="3831007"/>
            <a:ext cx="1888738" cy="1640112"/>
          </a:xfrm>
          <a:custGeom>
            <a:rect b="b" l="l" r="r" t="t"/>
            <a:pathLst>
              <a:path h="1353163" w="1558290">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blipFill>
            <a:blip r:embed="rId4">
              <a:extLst>
                <a:ext uri="{28A0092B-C50C-407E-A947-70E740481C1C}">
                  <a14:useLocalDpi/>
                </a:ext>
              </a:extLst>
            </a:blip>
            <a:stretch>
              <a:fillRect/>
            </a:stretch>
          </a:blipFill>
          <a:ln algn="ctr" cap="flat" cmpd="sng" w="25400">
            <a:noFill/>
            <a:prstDash val="solid"/>
          </a:ln>
          <a:effectLst>
            <a:outerShdw algn="tr" blurRad="50800" dir="8100000" dist="38100" rotWithShape="0">
              <a:prstClr val="black">
                <a:alpha val="40000"/>
              </a:prstClr>
            </a:outerShdw>
          </a:effectLst>
        </p:spPr>
        <p:txBody>
          <a:bodyPr anchor="ctr" rtlCol="0"/>
          <a:lstStyle/>
          <a:p>
            <a:pPr algn="ctr">
              <a:defRPr/>
            </a:pPr>
            <a:endParaRPr altLang="en-US" kern="0" lang="zh-CN" sz="1600">
              <a:solidFill>
                <a:schemeClr val="bg1"/>
              </a:solidFill>
              <a:cs typeface="+mn-ea"/>
              <a:sym typeface="+mn-lt"/>
            </a:endParaRPr>
          </a:p>
        </p:txBody>
      </p:sp>
      <p:sp>
        <p:nvSpPr>
          <p:cNvPr id="4" name="椭圆 6">
            <a:extLst>
              <a:ext uri="{FF2B5EF4-FFF2-40B4-BE49-F238E27FC236}">
                <a16:creationId xmlns:a16="http://schemas.microsoft.com/office/drawing/2014/main" id="{02E8B732-8FC7-47C3-B465-D83263518FD6}"/>
              </a:ext>
            </a:extLst>
          </p:cNvPr>
          <p:cNvSpPr/>
          <p:nvPr/>
        </p:nvSpPr>
        <p:spPr>
          <a:xfrm>
            <a:off x="4386515" y="2063656"/>
            <a:ext cx="1639889" cy="1888738"/>
          </a:xfrm>
          <a:custGeom>
            <a:rect b="b" l="l" r="r" t="t"/>
            <a:pathLst>
              <a:path h="1558290" w="1352978">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blipFill>
            <a:blip r:embed="rId5">
              <a:extLst>
                <a:ext uri="{28A0092B-C50C-407E-A947-70E740481C1C}">
                  <a14:useLocalDpi/>
                </a:ext>
              </a:extLst>
            </a:blip>
            <a:stretch>
              <a:fillRect/>
            </a:stretch>
          </a:blipFill>
          <a:ln algn="ctr" cap="flat" cmpd="sng" w="25400">
            <a:noFill/>
            <a:prstDash val="solid"/>
          </a:ln>
          <a:effectLst>
            <a:outerShdw algn="tr" blurRad="50800" dir="8100000" dist="38100" rotWithShape="0">
              <a:prstClr val="black">
                <a:alpha val="40000"/>
              </a:prstClr>
            </a:outerShdw>
          </a:effectLst>
        </p:spPr>
        <p:txBody>
          <a:bodyPr anchor="ctr" rtlCol="0"/>
          <a:lstStyle/>
          <a:p>
            <a:pPr algn="ctr">
              <a:defRPr/>
            </a:pPr>
            <a:endParaRPr altLang="en-US" kern="0" lang="zh-CN" sz="1600">
              <a:solidFill>
                <a:schemeClr val="bg1"/>
              </a:solidFill>
              <a:cs typeface="+mn-ea"/>
              <a:sym typeface="+mn-lt"/>
            </a:endParaRPr>
          </a:p>
        </p:txBody>
      </p:sp>
      <p:sp>
        <p:nvSpPr>
          <p:cNvPr id="5" name="椭圆 61">
            <a:extLst>
              <a:ext uri="{FF2B5EF4-FFF2-40B4-BE49-F238E27FC236}">
                <a16:creationId xmlns:a16="http://schemas.microsoft.com/office/drawing/2014/main" id="{BF9B98F5-E056-4EE5-BC62-75E9D45833F2}"/>
              </a:ext>
            </a:extLst>
          </p:cNvPr>
          <p:cNvSpPr/>
          <p:nvPr/>
        </p:nvSpPr>
        <p:spPr>
          <a:xfrm>
            <a:off x="5904673" y="2051594"/>
            <a:ext cx="1888738" cy="1640112"/>
          </a:xfrm>
          <a:custGeom>
            <a:rect b="b" l="l" r="r" t="t"/>
            <a:pathLst>
              <a:path h="1353163" w="1558290">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blipFill>
            <a:blip r:embed="rId6">
              <a:extLst>
                <a:ext uri="{28A0092B-C50C-407E-A947-70E740481C1C}">
                  <a14:useLocalDpi/>
                </a:ext>
              </a:extLst>
            </a:blip>
            <a:stretch>
              <a:fillRect/>
            </a:stretch>
          </a:blipFill>
          <a:ln algn="ctr" cap="flat" cmpd="sng" w="25400">
            <a:noFill/>
            <a:prstDash val="solid"/>
          </a:ln>
          <a:effectLst>
            <a:outerShdw algn="tr" blurRad="50800" dir="8100000" dist="38100" rotWithShape="0">
              <a:prstClr val="black">
                <a:alpha val="40000"/>
              </a:prstClr>
            </a:outerShdw>
          </a:effectLst>
        </p:spPr>
        <p:txBody>
          <a:bodyPr anchor="ctr" rtlCol="0"/>
          <a:lstStyle/>
          <a:p>
            <a:pPr algn="ctr">
              <a:defRPr/>
            </a:pPr>
            <a:endParaRPr altLang="en-US" kern="0" lang="zh-CN" sz="1600">
              <a:solidFill>
                <a:schemeClr val="bg1"/>
              </a:solidFill>
              <a:cs typeface="+mn-ea"/>
              <a:sym typeface="+mn-lt"/>
            </a:endParaRPr>
          </a:p>
        </p:txBody>
      </p:sp>
      <p:grpSp>
        <p:nvGrpSpPr>
          <p:cNvPr id="10" name="组合 9">
            <a:extLst>
              <a:ext uri="{FF2B5EF4-FFF2-40B4-BE49-F238E27FC236}">
                <a16:creationId xmlns:a16="http://schemas.microsoft.com/office/drawing/2014/main" id="{39C1E0F0-086F-449E-8D2F-830AA692492D}"/>
              </a:ext>
            </a:extLst>
          </p:cNvPr>
          <p:cNvGrpSpPr/>
          <p:nvPr/>
        </p:nvGrpSpPr>
        <p:grpSpPr>
          <a:xfrm>
            <a:off x="7967936" y="4290827"/>
            <a:ext cx="3084393" cy="1101456"/>
            <a:chOff x="7942998" y="4290827"/>
            <a:chExt cx="3084393" cy="1101456"/>
          </a:xfrm>
        </p:grpSpPr>
        <p:sp>
          <p:nvSpPr>
            <p:cNvPr id="11" name="TextBox 76">
              <a:extLst>
                <a:ext uri="{FF2B5EF4-FFF2-40B4-BE49-F238E27FC236}">
                  <a16:creationId xmlns:a16="http://schemas.microsoft.com/office/drawing/2014/main" id="{7DE3FC63-6589-4108-814B-58A4C4D7BD7A}"/>
                </a:ext>
              </a:extLst>
            </p:cNvPr>
            <p:cNvSpPr txBox="1"/>
            <p:nvPr/>
          </p:nvSpPr>
          <p:spPr>
            <a:xfrm>
              <a:off x="7942999" y="4290827"/>
              <a:ext cx="1733670" cy="457200"/>
            </a:xfrm>
            <a:prstGeom prst="rect">
              <a:avLst/>
            </a:prstGeom>
            <a:noFill/>
            <a:effectLst/>
          </p:spPr>
          <p:txBody>
            <a:bodyPr rtlCol="0" wrap="square">
              <a:spAutoFit/>
            </a:bodyPr>
            <a:lstStyle/>
            <a:p>
              <a:r>
                <a:rPr altLang="en-US" lang="zh-CN" sz="2400">
                  <a:solidFill>
                    <a:schemeClr val="tx1">
                      <a:lumMod val="75000"/>
                      <a:lumOff val="25000"/>
                    </a:schemeClr>
                  </a:solidFill>
                  <a:cs typeface="+mn-ea"/>
                  <a:sym typeface="+mn-lt"/>
                </a:rPr>
                <a:t>添加标题</a:t>
              </a:r>
            </a:p>
          </p:txBody>
        </p:sp>
        <p:sp>
          <p:nvSpPr>
            <p:cNvPr id="12" name="文本框 11">
              <a:extLst>
                <a:ext uri="{FF2B5EF4-FFF2-40B4-BE49-F238E27FC236}">
                  <a16:creationId xmlns:a16="http://schemas.microsoft.com/office/drawing/2014/main" id="{EE7781DB-2CE1-4EEC-87C6-7CDBC5E9B0F1}"/>
                </a:ext>
              </a:extLst>
            </p:cNvPr>
            <p:cNvSpPr txBox="1"/>
            <p:nvPr/>
          </p:nvSpPr>
          <p:spPr>
            <a:xfrm>
              <a:off x="7942999" y="4690937"/>
              <a:ext cx="3084393" cy="725424"/>
            </a:xfrm>
            <a:prstGeom prst="rect">
              <a:avLst/>
            </a:prstGeom>
            <a:noFill/>
            <a:effectLst/>
          </p:spPr>
          <p:txBody>
            <a:bodyPr rtlCol="0" wrap="square">
              <a:spAutoFit/>
            </a:bodyPr>
            <a:lstStyle/>
            <a:p>
              <a:pPr>
                <a:lnSpc>
                  <a:spcPct val="130000"/>
                </a:lnSpc>
              </a:pPr>
              <a:r>
                <a:rPr altLang="en-US" lang="zh-CN" sz="1600">
                  <a:solidFill>
                    <a:schemeClr val="tx1">
                      <a:lumMod val="75000"/>
                      <a:lumOff val="25000"/>
                    </a:schemeClr>
                  </a:solidFill>
                  <a:cs typeface="+mn-ea"/>
                  <a:sym typeface="+mn-lt"/>
                </a:rPr>
                <a:t>请在此添加文字说明</a:t>
              </a:r>
            </a:p>
            <a:p>
              <a:pPr>
                <a:lnSpc>
                  <a:spcPct val="130000"/>
                </a:lnSpc>
              </a:pPr>
              <a:r>
                <a:rPr altLang="en-US" lang="zh-CN" sz="1600">
                  <a:solidFill>
                    <a:schemeClr val="tx1">
                      <a:lumMod val="75000"/>
                      <a:lumOff val="25000"/>
                    </a:schemeClr>
                  </a:solidFill>
                  <a:cs typeface="+mn-ea"/>
                  <a:sym typeface="+mn-lt"/>
                </a:rPr>
                <a:t>请在此添加文字说明</a:t>
              </a:r>
            </a:p>
          </p:txBody>
        </p:sp>
      </p:grpSp>
      <p:grpSp>
        <p:nvGrpSpPr>
          <p:cNvPr id="13" name="组合 12">
            <a:extLst>
              <a:ext uri="{FF2B5EF4-FFF2-40B4-BE49-F238E27FC236}">
                <a16:creationId xmlns:a16="http://schemas.microsoft.com/office/drawing/2014/main" id="{7E9F06BD-482E-46D7-BC1D-7D8964255EFF}"/>
              </a:ext>
            </a:extLst>
          </p:cNvPr>
          <p:cNvGrpSpPr/>
          <p:nvPr/>
        </p:nvGrpSpPr>
        <p:grpSpPr>
          <a:xfrm>
            <a:off x="7967936" y="1838527"/>
            <a:ext cx="3084393" cy="1101456"/>
            <a:chOff x="7942998" y="1838527"/>
            <a:chExt cx="3084393" cy="1101456"/>
          </a:xfrm>
        </p:grpSpPr>
        <p:sp>
          <p:nvSpPr>
            <p:cNvPr id="14" name="TextBox 76">
              <a:extLst>
                <a:ext uri="{FF2B5EF4-FFF2-40B4-BE49-F238E27FC236}">
                  <a16:creationId xmlns:a16="http://schemas.microsoft.com/office/drawing/2014/main" id="{E22522F4-0929-46FA-8A93-340E233874EA}"/>
                </a:ext>
              </a:extLst>
            </p:cNvPr>
            <p:cNvSpPr txBox="1"/>
            <p:nvPr/>
          </p:nvSpPr>
          <p:spPr>
            <a:xfrm>
              <a:off x="7942999" y="1838527"/>
              <a:ext cx="1733670" cy="457200"/>
            </a:xfrm>
            <a:prstGeom prst="rect">
              <a:avLst/>
            </a:prstGeom>
            <a:noFill/>
            <a:effectLst/>
          </p:spPr>
          <p:txBody>
            <a:bodyPr rtlCol="0" wrap="square">
              <a:spAutoFit/>
            </a:bodyPr>
            <a:lstStyle/>
            <a:p>
              <a:r>
                <a:rPr altLang="en-US" lang="zh-CN" sz="2400">
                  <a:solidFill>
                    <a:schemeClr val="tx1">
                      <a:lumMod val="75000"/>
                      <a:lumOff val="25000"/>
                    </a:schemeClr>
                  </a:solidFill>
                  <a:cs typeface="+mn-ea"/>
                  <a:sym typeface="+mn-lt"/>
                </a:rPr>
                <a:t>添加标题</a:t>
              </a:r>
            </a:p>
          </p:txBody>
        </p:sp>
        <p:sp>
          <p:nvSpPr>
            <p:cNvPr id="15" name="文本框 14">
              <a:extLst>
                <a:ext uri="{FF2B5EF4-FFF2-40B4-BE49-F238E27FC236}">
                  <a16:creationId xmlns:a16="http://schemas.microsoft.com/office/drawing/2014/main" id="{7BB1A294-B974-4A93-9105-9D3640685FE4}"/>
                </a:ext>
              </a:extLst>
            </p:cNvPr>
            <p:cNvSpPr txBox="1"/>
            <p:nvPr/>
          </p:nvSpPr>
          <p:spPr>
            <a:xfrm>
              <a:off x="7942999" y="2238637"/>
              <a:ext cx="3084393" cy="725424"/>
            </a:xfrm>
            <a:prstGeom prst="rect">
              <a:avLst/>
            </a:prstGeom>
            <a:noFill/>
            <a:effectLst/>
          </p:spPr>
          <p:txBody>
            <a:bodyPr rtlCol="0" wrap="square">
              <a:spAutoFit/>
            </a:bodyPr>
            <a:lstStyle/>
            <a:p>
              <a:pPr>
                <a:lnSpc>
                  <a:spcPct val="130000"/>
                </a:lnSpc>
              </a:pPr>
              <a:r>
                <a:rPr altLang="en-US" lang="zh-CN" sz="1600">
                  <a:solidFill>
                    <a:schemeClr val="tx1">
                      <a:lumMod val="75000"/>
                      <a:lumOff val="25000"/>
                    </a:schemeClr>
                  </a:solidFill>
                  <a:cs typeface="+mn-ea"/>
                  <a:sym typeface="+mn-lt"/>
                </a:rPr>
                <a:t>请在此添加文字说明</a:t>
              </a:r>
            </a:p>
            <a:p>
              <a:pPr>
                <a:lnSpc>
                  <a:spcPct val="130000"/>
                </a:lnSpc>
              </a:pPr>
              <a:r>
                <a:rPr altLang="en-US" lang="zh-CN" sz="1600">
                  <a:solidFill>
                    <a:schemeClr val="tx1">
                      <a:lumMod val="75000"/>
                      <a:lumOff val="25000"/>
                    </a:schemeClr>
                  </a:solidFill>
                  <a:cs typeface="+mn-ea"/>
                  <a:sym typeface="+mn-lt"/>
                </a:rPr>
                <a:t>请在此添加文字说明</a:t>
              </a:r>
            </a:p>
          </p:txBody>
        </p:sp>
      </p:grpSp>
      <p:grpSp>
        <p:nvGrpSpPr>
          <p:cNvPr id="16" name="组合 15">
            <a:extLst>
              <a:ext uri="{FF2B5EF4-FFF2-40B4-BE49-F238E27FC236}">
                <a16:creationId xmlns:a16="http://schemas.microsoft.com/office/drawing/2014/main" id="{F493F3C7-490E-416F-9F47-81C8E94163E1}"/>
              </a:ext>
            </a:extLst>
          </p:cNvPr>
          <p:cNvGrpSpPr/>
          <p:nvPr/>
        </p:nvGrpSpPr>
        <p:grpSpPr>
          <a:xfrm>
            <a:off x="1090788" y="4290827"/>
            <a:ext cx="3084393" cy="1101456"/>
            <a:chOff x="1090788" y="4290827"/>
            <a:chExt cx="3084393" cy="1101456"/>
          </a:xfrm>
        </p:grpSpPr>
        <p:sp>
          <p:nvSpPr>
            <p:cNvPr id="17" name="TextBox 76">
              <a:extLst>
                <a:ext uri="{FF2B5EF4-FFF2-40B4-BE49-F238E27FC236}">
                  <a16:creationId xmlns:a16="http://schemas.microsoft.com/office/drawing/2014/main" id="{E6927F7C-80B8-4210-9890-2003AEC00924}"/>
                </a:ext>
              </a:extLst>
            </p:cNvPr>
            <p:cNvSpPr txBox="1"/>
            <p:nvPr/>
          </p:nvSpPr>
          <p:spPr>
            <a:xfrm>
              <a:off x="2441511" y="4290827"/>
              <a:ext cx="1733670" cy="457200"/>
            </a:xfrm>
            <a:prstGeom prst="rect">
              <a:avLst/>
            </a:prstGeom>
            <a:noFill/>
            <a:effectLst/>
          </p:spPr>
          <p:txBody>
            <a:bodyPr rtlCol="0" wrap="square">
              <a:spAutoFit/>
            </a:bodyPr>
            <a:lstStyle/>
            <a:p>
              <a:pPr algn="r"/>
              <a:r>
                <a:rPr altLang="en-US" lang="zh-CN" sz="2400">
                  <a:solidFill>
                    <a:schemeClr val="tx1">
                      <a:lumMod val="75000"/>
                      <a:lumOff val="25000"/>
                    </a:schemeClr>
                  </a:solidFill>
                  <a:cs typeface="+mn-ea"/>
                  <a:sym typeface="+mn-lt"/>
                </a:rPr>
                <a:t>添加标题</a:t>
              </a:r>
            </a:p>
          </p:txBody>
        </p:sp>
        <p:sp>
          <p:nvSpPr>
            <p:cNvPr id="18" name="文本框 17">
              <a:extLst>
                <a:ext uri="{FF2B5EF4-FFF2-40B4-BE49-F238E27FC236}">
                  <a16:creationId xmlns:a16="http://schemas.microsoft.com/office/drawing/2014/main" id="{CB927586-F7BE-4287-A3E5-4DEA9FEC0F79}"/>
                </a:ext>
              </a:extLst>
            </p:cNvPr>
            <p:cNvSpPr txBox="1"/>
            <p:nvPr/>
          </p:nvSpPr>
          <p:spPr>
            <a:xfrm>
              <a:off x="1090788" y="4690937"/>
              <a:ext cx="3084393" cy="725424"/>
            </a:xfrm>
            <a:prstGeom prst="rect">
              <a:avLst/>
            </a:prstGeom>
            <a:noFill/>
            <a:effectLst/>
          </p:spPr>
          <p:txBody>
            <a:bodyPr rtlCol="0" wrap="square">
              <a:spAutoFit/>
            </a:bodyPr>
            <a:lstStyle/>
            <a:p>
              <a:pPr algn="r">
                <a:lnSpc>
                  <a:spcPct val="130000"/>
                </a:lnSpc>
              </a:pPr>
              <a:r>
                <a:rPr altLang="en-US" lang="zh-CN" sz="1600">
                  <a:solidFill>
                    <a:schemeClr val="tx1">
                      <a:lumMod val="75000"/>
                      <a:lumOff val="25000"/>
                    </a:schemeClr>
                  </a:solidFill>
                  <a:cs typeface="+mn-ea"/>
                  <a:sym typeface="+mn-lt"/>
                </a:rPr>
                <a:t>请在此添加文字说明</a:t>
              </a:r>
            </a:p>
            <a:p>
              <a:pPr algn="r">
                <a:lnSpc>
                  <a:spcPct val="130000"/>
                </a:lnSpc>
              </a:pPr>
              <a:r>
                <a:rPr altLang="en-US" lang="zh-CN" sz="1600">
                  <a:solidFill>
                    <a:schemeClr val="tx1">
                      <a:lumMod val="75000"/>
                      <a:lumOff val="25000"/>
                    </a:schemeClr>
                  </a:solidFill>
                  <a:cs typeface="+mn-ea"/>
                  <a:sym typeface="+mn-lt"/>
                </a:rPr>
                <a:t>请在此添加文字说明</a:t>
              </a:r>
            </a:p>
          </p:txBody>
        </p:sp>
      </p:grpSp>
      <p:grpSp>
        <p:nvGrpSpPr>
          <p:cNvPr id="19" name="组合 18">
            <a:extLst>
              <a:ext uri="{FF2B5EF4-FFF2-40B4-BE49-F238E27FC236}">
                <a16:creationId xmlns:a16="http://schemas.microsoft.com/office/drawing/2014/main" id="{550BF385-EA84-4CC4-BC46-B4896C7D0213}"/>
              </a:ext>
            </a:extLst>
          </p:cNvPr>
          <p:cNvGrpSpPr/>
          <p:nvPr/>
        </p:nvGrpSpPr>
        <p:grpSpPr>
          <a:xfrm>
            <a:off x="1090788" y="1838527"/>
            <a:ext cx="3084393" cy="1101456"/>
            <a:chOff x="1090788" y="1838527"/>
            <a:chExt cx="3084393" cy="1101456"/>
          </a:xfrm>
        </p:grpSpPr>
        <p:sp>
          <p:nvSpPr>
            <p:cNvPr id="20" name="TextBox 76">
              <a:extLst>
                <a:ext uri="{FF2B5EF4-FFF2-40B4-BE49-F238E27FC236}">
                  <a16:creationId xmlns:a16="http://schemas.microsoft.com/office/drawing/2014/main" id="{7058B029-10CF-4456-BCE5-1691BF2973E1}"/>
                </a:ext>
              </a:extLst>
            </p:cNvPr>
            <p:cNvSpPr txBox="1"/>
            <p:nvPr/>
          </p:nvSpPr>
          <p:spPr>
            <a:xfrm>
              <a:off x="2441511" y="1838527"/>
              <a:ext cx="1733670" cy="457200"/>
            </a:xfrm>
            <a:prstGeom prst="rect">
              <a:avLst/>
            </a:prstGeom>
            <a:noFill/>
            <a:effectLst/>
          </p:spPr>
          <p:txBody>
            <a:bodyPr rtlCol="0" wrap="square">
              <a:spAutoFit/>
            </a:bodyPr>
            <a:lstStyle/>
            <a:p>
              <a:pPr algn="r"/>
              <a:r>
                <a:rPr altLang="en-US" lang="zh-CN" sz="2400">
                  <a:solidFill>
                    <a:schemeClr val="tx1">
                      <a:lumMod val="75000"/>
                      <a:lumOff val="25000"/>
                    </a:schemeClr>
                  </a:solidFill>
                  <a:cs typeface="+mn-ea"/>
                  <a:sym typeface="+mn-lt"/>
                </a:rPr>
                <a:t>添加标题</a:t>
              </a:r>
            </a:p>
          </p:txBody>
        </p:sp>
        <p:sp>
          <p:nvSpPr>
            <p:cNvPr id="21" name="文本框 20">
              <a:extLst>
                <a:ext uri="{FF2B5EF4-FFF2-40B4-BE49-F238E27FC236}">
                  <a16:creationId xmlns:a16="http://schemas.microsoft.com/office/drawing/2014/main" id="{B9915037-F611-4703-94E5-E53782FD66D2}"/>
                </a:ext>
              </a:extLst>
            </p:cNvPr>
            <p:cNvSpPr txBox="1"/>
            <p:nvPr/>
          </p:nvSpPr>
          <p:spPr>
            <a:xfrm>
              <a:off x="1090788" y="2238637"/>
              <a:ext cx="3084393" cy="725424"/>
            </a:xfrm>
            <a:prstGeom prst="rect">
              <a:avLst/>
            </a:prstGeom>
            <a:noFill/>
            <a:effectLst/>
          </p:spPr>
          <p:txBody>
            <a:bodyPr rtlCol="0" wrap="square">
              <a:spAutoFit/>
            </a:bodyPr>
            <a:lstStyle/>
            <a:p>
              <a:pPr algn="r">
                <a:lnSpc>
                  <a:spcPct val="130000"/>
                </a:lnSpc>
              </a:pPr>
              <a:r>
                <a:rPr altLang="en-US" lang="zh-CN" sz="1600">
                  <a:solidFill>
                    <a:schemeClr val="tx1">
                      <a:lumMod val="75000"/>
                      <a:lumOff val="25000"/>
                    </a:schemeClr>
                  </a:solidFill>
                  <a:cs typeface="+mn-ea"/>
                  <a:sym typeface="+mn-lt"/>
                </a:rPr>
                <a:t>请在此添加文字说明</a:t>
              </a:r>
            </a:p>
            <a:p>
              <a:pPr algn="r">
                <a:lnSpc>
                  <a:spcPct val="130000"/>
                </a:lnSpc>
              </a:pPr>
              <a:r>
                <a:rPr altLang="en-US" lang="zh-CN" sz="1600">
                  <a:solidFill>
                    <a:schemeClr val="tx1">
                      <a:lumMod val="75000"/>
                      <a:lumOff val="25000"/>
                    </a:schemeClr>
                  </a:solidFill>
                  <a:cs typeface="+mn-ea"/>
                  <a:sym typeface="+mn-lt"/>
                </a:rPr>
                <a:t>请在此添加文字说明</a:t>
              </a:r>
            </a:p>
          </p:txBody>
        </p:sp>
      </p:grpSp>
      <p:sp>
        <p:nvSpPr>
          <p:cNvPr id="22" name="文本框 21">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03 添加标题</a:t>
            </a:r>
          </a:p>
        </p:txBody>
      </p:sp>
    </p:spTree>
    <p:extLst>
      <p:ext uri="{BB962C8B-B14F-4D97-AF65-F5344CB8AC3E}">
        <p14:creationId val="416226231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anim calcmode="lin" valueType="num">
                                      <p:cBhvr>
                                        <p:cTn dur="500" fill="hold" id="10"/>
                                        <p:tgtEl>
                                          <p:spTgt spid="2"/>
                                        </p:tgtEl>
                                        <p:attrNameLst>
                                          <p:attrName>ppt_x</p:attrName>
                                        </p:attrNameLst>
                                      </p:cBhvr>
                                      <p:tavLst>
                                        <p:tav tm="0">
                                          <p:val>
                                            <p:fltVal val="0.5"/>
                                          </p:val>
                                        </p:tav>
                                        <p:tav tm="100000">
                                          <p:val>
                                            <p:strVal val="#ppt_x"/>
                                          </p:val>
                                        </p:tav>
                                      </p:tavLst>
                                    </p:anim>
                                    <p:anim calcmode="lin" valueType="num">
                                      <p:cBhvr>
                                        <p:cTn dur="500" fill="hold" id="11"/>
                                        <p:tgtEl>
                                          <p:spTgt spid="2"/>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anim calcmode="lin" valueType="num">
                                      <p:cBhvr>
                                        <p:cTn dur="500" fill="hold" id="17"/>
                                        <p:tgtEl>
                                          <p:spTgt spid="3"/>
                                        </p:tgtEl>
                                        <p:attrNameLst>
                                          <p:attrName>ppt_x</p:attrName>
                                        </p:attrNameLst>
                                      </p:cBhvr>
                                      <p:tavLst>
                                        <p:tav tm="0">
                                          <p:val>
                                            <p:fltVal val="0.5"/>
                                          </p:val>
                                        </p:tav>
                                        <p:tav tm="100000">
                                          <p:val>
                                            <p:strVal val="#ppt_x"/>
                                          </p:val>
                                        </p:tav>
                                      </p:tavLst>
                                    </p:anim>
                                    <p:anim calcmode="lin" valueType="num">
                                      <p:cBhvr>
                                        <p:cTn dur="500" fill="hold" id="18"/>
                                        <p:tgtEl>
                                          <p:spTgt spid="3"/>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animEffect filter="fade" transition="in">
                                      <p:cBhvr>
                                        <p:cTn dur="500" id="23"/>
                                        <p:tgtEl>
                                          <p:spTgt spid="4"/>
                                        </p:tgtEl>
                                      </p:cBhvr>
                                    </p:animEffect>
                                    <p:anim calcmode="lin" valueType="num">
                                      <p:cBhvr>
                                        <p:cTn dur="500" fill="hold" id="24"/>
                                        <p:tgtEl>
                                          <p:spTgt spid="4"/>
                                        </p:tgtEl>
                                        <p:attrNameLst>
                                          <p:attrName>ppt_x</p:attrName>
                                        </p:attrNameLst>
                                      </p:cBhvr>
                                      <p:tavLst>
                                        <p:tav tm="0">
                                          <p:val>
                                            <p:fltVal val="0.5"/>
                                          </p:val>
                                        </p:tav>
                                        <p:tav tm="100000">
                                          <p:val>
                                            <p:strVal val="#ppt_x"/>
                                          </p:val>
                                        </p:tav>
                                      </p:tavLst>
                                    </p:anim>
                                    <p:anim calcmode="lin" valueType="num">
                                      <p:cBhvr>
                                        <p:cTn dur="500" fill="hold" id="25"/>
                                        <p:tgtEl>
                                          <p:spTgt spid="4"/>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p:cTn dur="500" fill="hold" id="28"/>
                                        <p:tgtEl>
                                          <p:spTgt spid="5"/>
                                        </p:tgtEl>
                                        <p:attrNameLst>
                                          <p:attrName>ppt_w</p:attrName>
                                        </p:attrNameLst>
                                      </p:cBhvr>
                                      <p:tavLst>
                                        <p:tav tm="0">
                                          <p:val>
                                            <p:fltVal val="0"/>
                                          </p:val>
                                        </p:tav>
                                        <p:tav tm="100000">
                                          <p:val>
                                            <p:strVal val="#ppt_w"/>
                                          </p:val>
                                        </p:tav>
                                      </p:tavLst>
                                    </p:anim>
                                    <p:anim calcmode="lin" valueType="num">
                                      <p:cBhvr>
                                        <p:cTn dur="500" fill="hold" id="29"/>
                                        <p:tgtEl>
                                          <p:spTgt spid="5"/>
                                        </p:tgtEl>
                                        <p:attrNameLst>
                                          <p:attrName>ppt_h</p:attrName>
                                        </p:attrNameLst>
                                      </p:cBhvr>
                                      <p:tavLst>
                                        <p:tav tm="0">
                                          <p:val>
                                            <p:fltVal val="0"/>
                                          </p:val>
                                        </p:tav>
                                        <p:tav tm="100000">
                                          <p:val>
                                            <p:strVal val="#ppt_h"/>
                                          </p:val>
                                        </p:tav>
                                      </p:tavLst>
                                    </p:anim>
                                    <p:animEffect filter="fade" transition="in">
                                      <p:cBhvr>
                                        <p:cTn dur="500" id="30"/>
                                        <p:tgtEl>
                                          <p:spTgt spid="5"/>
                                        </p:tgtEl>
                                      </p:cBhvr>
                                    </p:animEffect>
                                    <p:anim calcmode="lin" valueType="num">
                                      <p:cBhvr>
                                        <p:cTn dur="500" fill="hold" id="31"/>
                                        <p:tgtEl>
                                          <p:spTgt spid="5"/>
                                        </p:tgtEl>
                                        <p:attrNameLst>
                                          <p:attrName>ppt_x</p:attrName>
                                        </p:attrNameLst>
                                      </p:cBhvr>
                                      <p:tavLst>
                                        <p:tav tm="0">
                                          <p:val>
                                            <p:fltVal val="0.5"/>
                                          </p:val>
                                        </p:tav>
                                        <p:tav tm="100000">
                                          <p:val>
                                            <p:strVal val="#ppt_x"/>
                                          </p:val>
                                        </p:tav>
                                      </p:tavLst>
                                    </p:anim>
                                    <p:anim calcmode="lin" valueType="num">
                                      <p:cBhvr>
                                        <p:cTn dur="500" fill="hold" id="32"/>
                                        <p:tgtEl>
                                          <p:spTgt spid="5"/>
                                        </p:tgtEl>
                                        <p:attrNameLst>
                                          <p:attrName>ppt_y</p:attrName>
                                        </p:attrNameLst>
                                      </p:cBhvr>
                                      <p:tavLst>
                                        <p:tav tm="0">
                                          <p:val>
                                            <p:fltVal val="0.5"/>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2" presetSubtype="4">
                                  <p:stCondLst>
                                    <p:cond delay="0"/>
                                  </p:stCondLst>
                                  <p:childTnLst>
                                    <p:set>
                                      <p:cBhvr>
                                        <p:cTn dur="1" fill="hold" id="36">
                                          <p:stCondLst>
                                            <p:cond delay="0"/>
                                          </p:stCondLst>
                                        </p:cTn>
                                        <p:tgtEl>
                                          <p:spTgt spid="19"/>
                                        </p:tgtEl>
                                        <p:attrNameLst>
                                          <p:attrName>style.visibility</p:attrName>
                                        </p:attrNameLst>
                                      </p:cBhvr>
                                      <p:to>
                                        <p:strVal val="visible"/>
                                      </p:to>
                                    </p:set>
                                    <p:anim calcmode="lin" valueType="num">
                                      <p:cBhvr additive="base">
                                        <p:cTn dur="500" fill="hold" id="37"/>
                                        <p:tgtEl>
                                          <p:spTgt spid="19"/>
                                        </p:tgtEl>
                                        <p:attrNameLst>
                                          <p:attrName>ppt_x</p:attrName>
                                        </p:attrNameLst>
                                      </p:cBhvr>
                                      <p:tavLst>
                                        <p:tav tm="0">
                                          <p:val>
                                            <p:strVal val="#ppt_x"/>
                                          </p:val>
                                        </p:tav>
                                        <p:tav tm="100000">
                                          <p:val>
                                            <p:strVal val="#ppt_x"/>
                                          </p:val>
                                        </p:tav>
                                      </p:tavLst>
                                    </p:anim>
                                    <p:anim calcmode="lin" valueType="num">
                                      <p:cBhvr additive="base">
                                        <p:cTn dur="500" fill="hold" id="38"/>
                                        <p:tgtEl>
                                          <p:spTgt spid="19"/>
                                        </p:tgtEl>
                                        <p:attrNameLst>
                                          <p:attrName>ppt_y</p:attrName>
                                        </p:attrNameLst>
                                      </p:cBhvr>
                                      <p:tavLst>
                                        <p:tav tm="0">
                                          <p:val>
                                            <p:strVal val="1+#ppt_h/2"/>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2" presetSubtype="4">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additive="base">
                                        <p:cTn dur="500" fill="hold" id="43"/>
                                        <p:tgtEl>
                                          <p:spTgt spid="16"/>
                                        </p:tgtEl>
                                        <p:attrNameLst>
                                          <p:attrName>ppt_x</p:attrName>
                                        </p:attrNameLst>
                                      </p:cBhvr>
                                      <p:tavLst>
                                        <p:tav tm="0">
                                          <p:val>
                                            <p:strVal val="#ppt_x"/>
                                          </p:val>
                                        </p:tav>
                                        <p:tav tm="100000">
                                          <p:val>
                                            <p:strVal val="#ppt_x"/>
                                          </p:val>
                                        </p:tav>
                                      </p:tavLst>
                                    </p:anim>
                                    <p:anim calcmode="lin" valueType="num">
                                      <p:cBhvr additive="base">
                                        <p:cTn dur="500" fill="hold" id="44"/>
                                        <p:tgtEl>
                                          <p:spTgt spid="16"/>
                                        </p:tgtEl>
                                        <p:attrNameLst>
                                          <p:attrName>ppt_y</p:attrName>
                                        </p:attrNameLst>
                                      </p:cBhvr>
                                      <p:tavLst>
                                        <p:tav tm="0">
                                          <p:val>
                                            <p:strVal val="1+#ppt_h/2"/>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2" presetSubtype="4">
                                  <p:stCondLst>
                                    <p:cond delay="0"/>
                                  </p:stCondLst>
                                  <p:childTnLst>
                                    <p:set>
                                      <p:cBhvr>
                                        <p:cTn dur="1" fill="hold" id="48">
                                          <p:stCondLst>
                                            <p:cond delay="0"/>
                                          </p:stCondLst>
                                        </p:cTn>
                                        <p:tgtEl>
                                          <p:spTgt spid="10"/>
                                        </p:tgtEl>
                                        <p:attrNameLst>
                                          <p:attrName>style.visibility</p:attrName>
                                        </p:attrNameLst>
                                      </p:cBhvr>
                                      <p:to>
                                        <p:strVal val="visible"/>
                                      </p:to>
                                    </p:set>
                                    <p:anim calcmode="lin" valueType="num">
                                      <p:cBhvr additive="base">
                                        <p:cTn dur="500" fill="hold" id="49"/>
                                        <p:tgtEl>
                                          <p:spTgt spid="10"/>
                                        </p:tgtEl>
                                        <p:attrNameLst>
                                          <p:attrName>ppt_x</p:attrName>
                                        </p:attrNameLst>
                                      </p:cBhvr>
                                      <p:tavLst>
                                        <p:tav tm="0">
                                          <p:val>
                                            <p:strVal val="#ppt_x"/>
                                          </p:val>
                                        </p:tav>
                                        <p:tav tm="100000">
                                          <p:val>
                                            <p:strVal val="#ppt_x"/>
                                          </p:val>
                                        </p:tav>
                                      </p:tavLst>
                                    </p:anim>
                                    <p:anim calcmode="lin" valueType="num">
                                      <p:cBhvr additive="base">
                                        <p:cTn dur="500" fill="hold" id="50"/>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51" nodeType="clickPar">
                      <p:stCondLst>
                        <p:cond delay="indefinite"/>
                      </p:stCondLst>
                      <p:childTnLst>
                        <p:par>
                          <p:cTn fill="hold" id="52" nodeType="afterGroup">
                            <p:stCondLst>
                              <p:cond delay="0"/>
                            </p:stCondLst>
                            <p:childTnLst>
                              <p:par>
                                <p:cTn fill="hold" id="53" nodeType="clickEffect" presetClass="entr" presetID="2" presetSubtype="4">
                                  <p:stCondLst>
                                    <p:cond delay="0"/>
                                  </p:stCondLst>
                                  <p:childTnLst>
                                    <p:set>
                                      <p:cBhvr>
                                        <p:cTn dur="1" fill="hold" id="54">
                                          <p:stCondLst>
                                            <p:cond delay="0"/>
                                          </p:stCondLst>
                                        </p:cTn>
                                        <p:tgtEl>
                                          <p:spTgt spid="13"/>
                                        </p:tgtEl>
                                        <p:attrNameLst>
                                          <p:attrName>style.visibility</p:attrName>
                                        </p:attrNameLst>
                                      </p:cBhvr>
                                      <p:to>
                                        <p:strVal val="visible"/>
                                      </p:to>
                                    </p:set>
                                    <p:anim calcmode="lin" valueType="num">
                                      <p:cBhvr additive="base">
                                        <p:cTn dur="500" fill="hold" id="55"/>
                                        <p:tgtEl>
                                          <p:spTgt spid="13"/>
                                        </p:tgtEl>
                                        <p:attrNameLst>
                                          <p:attrName>ppt_x</p:attrName>
                                        </p:attrNameLst>
                                      </p:cBhvr>
                                      <p:tavLst>
                                        <p:tav tm="0">
                                          <p:val>
                                            <p:strVal val="#ppt_x"/>
                                          </p:val>
                                        </p:tav>
                                        <p:tav tm="100000">
                                          <p:val>
                                            <p:strVal val="#ppt_x"/>
                                          </p:val>
                                        </p:tav>
                                      </p:tavLst>
                                    </p:anim>
                                    <p:anim calcmode="lin" valueType="num">
                                      <p:cBhvr additive="base">
                                        <p:cTn dur="500" fill="hold" id="56"/>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a:ext>
            </a:extLst>
          </a:blip>
          <a:stretch>
            <a:fillRect/>
          </a:stretch>
        </p:blipFill>
        <p:spPr>
          <a:xfrm rot="16200000">
            <a:off x="2667323" y="-2667324"/>
            <a:ext cx="6857355" cy="12192002"/>
          </a:xfrm>
          <a:prstGeom prst="rect">
            <a:avLst/>
          </a:prstGeom>
        </p:spPr>
      </p:pic>
      <p:sp>
        <p:nvSpPr>
          <p:cNvPr id="13" name="矩形: 圆角 29">
            <a:extLst>
              <a:ext uri="{FF2B5EF4-FFF2-40B4-BE49-F238E27FC236}">
                <a16:creationId xmlns:a16="http://schemas.microsoft.com/office/drawing/2014/main" id="{BAF8837E-7510-49DE-9414-0FB4FE911758}"/>
              </a:ext>
            </a:extLst>
          </p:cNvPr>
          <p:cNvSpPr/>
          <p:nvPr/>
        </p:nvSpPr>
        <p:spPr>
          <a:xfrm>
            <a:off x="719890" y="2083469"/>
            <a:ext cx="2526632" cy="3850105"/>
          </a:xfrm>
          <a:prstGeom prst="roundRect">
            <a:avLst>
              <a:gd fmla="val 5559" name="adj"/>
            </a:avLst>
          </a:prstGeom>
          <a:solidFill>
            <a:srgbClr val="D3A1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4" name="矩形: 圆角 30">
            <a:extLst>
              <a:ext uri="{FF2B5EF4-FFF2-40B4-BE49-F238E27FC236}">
                <a16:creationId xmlns:a16="http://schemas.microsoft.com/office/drawing/2014/main" id="{F0C409C2-BC64-4D99-B66A-FA20A497B79D}"/>
              </a:ext>
            </a:extLst>
          </p:cNvPr>
          <p:cNvSpPr/>
          <p:nvPr/>
        </p:nvSpPr>
        <p:spPr>
          <a:xfrm>
            <a:off x="3461753" y="2083469"/>
            <a:ext cx="2526632" cy="3850105"/>
          </a:xfrm>
          <a:prstGeom prst="roundRect">
            <a:avLst>
              <a:gd fmla="val 5559" name="adj"/>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5BA8D6"/>
              </a:solidFill>
              <a:effectLst/>
              <a:uLnTx/>
              <a:uFillTx/>
              <a:cs typeface="+mn-ea"/>
              <a:sym typeface="+mn-lt"/>
            </a:endParaRPr>
          </a:p>
        </p:txBody>
      </p:sp>
      <p:sp>
        <p:nvSpPr>
          <p:cNvPr id="15" name="矩形: 圆角 31">
            <a:extLst>
              <a:ext uri="{FF2B5EF4-FFF2-40B4-BE49-F238E27FC236}">
                <a16:creationId xmlns:a16="http://schemas.microsoft.com/office/drawing/2014/main" id="{EBF31E1A-6283-4730-890D-4EC539687C2C}"/>
              </a:ext>
            </a:extLst>
          </p:cNvPr>
          <p:cNvSpPr/>
          <p:nvPr/>
        </p:nvSpPr>
        <p:spPr>
          <a:xfrm>
            <a:off x="6203616" y="2083469"/>
            <a:ext cx="2526632" cy="3850105"/>
          </a:xfrm>
          <a:prstGeom prst="roundRect">
            <a:avLst>
              <a:gd fmla="val 5559" name="adj"/>
            </a:avLst>
          </a:prstGeom>
          <a:solidFill>
            <a:srgbClr val="D3A1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6" name="矩形: 圆角 32">
            <a:extLst>
              <a:ext uri="{FF2B5EF4-FFF2-40B4-BE49-F238E27FC236}">
                <a16:creationId xmlns:a16="http://schemas.microsoft.com/office/drawing/2014/main" id="{F0F34563-4B15-4546-A64C-767982BD6FAF}"/>
              </a:ext>
            </a:extLst>
          </p:cNvPr>
          <p:cNvSpPr/>
          <p:nvPr/>
        </p:nvSpPr>
        <p:spPr>
          <a:xfrm>
            <a:off x="8945478" y="2083469"/>
            <a:ext cx="2526632" cy="3850105"/>
          </a:xfrm>
          <a:prstGeom prst="roundRect">
            <a:avLst>
              <a:gd fmla="val 5559" name="adj"/>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nvGrpSpPr>
          <p:cNvPr id="17" name="组合 16">
            <a:extLst>
              <a:ext uri="{FF2B5EF4-FFF2-40B4-BE49-F238E27FC236}">
                <a16:creationId xmlns:a16="http://schemas.microsoft.com/office/drawing/2014/main" id="{8DB383E5-79E2-4F94-A23C-9E8AB31CAE7A}"/>
              </a:ext>
            </a:extLst>
          </p:cNvPr>
          <p:cNvGrpSpPr/>
          <p:nvPr/>
        </p:nvGrpSpPr>
        <p:grpSpPr>
          <a:xfrm>
            <a:off x="4075197" y="539705"/>
            <a:ext cx="5287875" cy="769441"/>
            <a:chOff x="4606761" y="542251"/>
            <a:chExt cx="3679659" cy="769441"/>
          </a:xfrm>
        </p:grpSpPr>
        <p:sp>
          <p:nvSpPr>
            <p:cNvPr id="18" name="文本框 17">
              <a:extLst>
                <a:ext uri="{FF2B5EF4-FFF2-40B4-BE49-F238E27FC236}">
                  <a16:creationId xmlns:a16="http://schemas.microsoft.com/office/drawing/2014/main" id="{BC739BCF-ED08-4123-ACAF-67DF6F316C27}"/>
                </a:ext>
              </a:extLst>
            </p:cNvPr>
            <p:cNvSpPr txBox="1"/>
            <p:nvPr/>
          </p:nvSpPr>
          <p:spPr>
            <a:xfrm>
              <a:off x="5346705" y="612608"/>
              <a:ext cx="2939716" cy="6400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srgbClr val="794C28"/>
                  </a:solidFill>
                  <a:effectLst/>
                  <a:uLnTx/>
                  <a:uFillTx/>
                  <a:cs typeface="+mn-ea"/>
                  <a:sym typeface="+mn-lt"/>
                </a:rPr>
                <a:t>CONTENTS</a:t>
              </a:r>
            </a:p>
          </p:txBody>
        </p:sp>
        <p:cxnSp>
          <p:nvCxnSpPr>
            <p:cNvPr id="19" name="直接连接符 18">
              <a:extLst>
                <a:ext uri="{FF2B5EF4-FFF2-40B4-BE49-F238E27FC236}">
                  <a16:creationId xmlns:a16="http://schemas.microsoft.com/office/drawing/2014/main" id="{8AC3E6A2-78B5-42E4-938C-9E9C5D46A631}"/>
                </a:ext>
              </a:extLst>
            </p:cNvPr>
            <p:cNvCxnSpPr/>
            <p:nvPr/>
          </p:nvCxnSpPr>
          <p:spPr>
            <a:xfrm flipH="1">
              <a:off x="5799220" y="758989"/>
              <a:ext cx="0" cy="432000"/>
            </a:xfrm>
            <a:prstGeom prst="line">
              <a:avLst/>
            </a:prstGeom>
            <a:ln w="22225">
              <a:solidFill>
                <a:srgbClr val="794C28"/>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AD5C0C3A-75B0-4EB9-BCAE-0D4C9B354A33}"/>
                </a:ext>
              </a:extLst>
            </p:cNvPr>
            <p:cNvSpPr txBox="1"/>
            <p:nvPr/>
          </p:nvSpPr>
          <p:spPr>
            <a:xfrm>
              <a:off x="4606761" y="542251"/>
              <a:ext cx="1064124" cy="76200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794C28"/>
                  </a:solidFill>
                  <a:effectLst/>
                  <a:uLnTx/>
                  <a:uFillTx/>
                  <a:cs typeface="+mn-ea"/>
                  <a:sym typeface="+mn-lt"/>
                </a:rPr>
                <a:t>目录</a:t>
              </a:r>
            </a:p>
          </p:txBody>
        </p:sp>
      </p:grpSp>
      <p:sp>
        <p:nvSpPr>
          <p:cNvPr id="21" name="文本框 20">
            <a:extLst>
              <a:ext uri="{FF2B5EF4-FFF2-40B4-BE49-F238E27FC236}">
                <a16:creationId xmlns:a16="http://schemas.microsoft.com/office/drawing/2014/main" id="{A60988C1-98B0-48ED-B6C8-BF5627AB4D6B}"/>
              </a:ext>
            </a:extLst>
          </p:cNvPr>
          <p:cNvSpPr txBox="1"/>
          <p:nvPr/>
        </p:nvSpPr>
        <p:spPr>
          <a:xfrm>
            <a:off x="1712495" y="2647950"/>
            <a:ext cx="1389313" cy="5181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800" u="none">
                <a:ln>
                  <a:noFill/>
                </a:ln>
                <a:solidFill>
                  <a:schemeClr val="bg1"/>
                </a:solidFill>
                <a:effectLst/>
                <a:uLnTx/>
                <a:uFillTx/>
                <a:cs typeface="+mn-ea"/>
                <a:sym typeface="+mn-lt"/>
              </a:rPr>
              <a:t>01</a:t>
            </a:r>
          </a:p>
        </p:txBody>
      </p:sp>
      <p:sp>
        <p:nvSpPr>
          <p:cNvPr id="23" name="文本框 22">
            <a:extLst>
              <a:ext uri="{FF2B5EF4-FFF2-40B4-BE49-F238E27FC236}">
                <a16:creationId xmlns:a16="http://schemas.microsoft.com/office/drawing/2014/main" id="{1467D192-FF38-4723-91CD-979633E586C9}"/>
              </a:ext>
            </a:extLst>
          </p:cNvPr>
          <p:cNvSpPr txBox="1"/>
          <p:nvPr/>
        </p:nvSpPr>
        <p:spPr>
          <a:xfrm>
            <a:off x="948823" y="3488931"/>
            <a:ext cx="2133935" cy="57912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200" u="none">
                <a:ln>
                  <a:noFill/>
                </a:ln>
                <a:solidFill>
                  <a:schemeClr val="bg1"/>
                </a:solidFill>
                <a:effectLst/>
                <a:uLnTx/>
                <a:uFillTx/>
                <a:cs typeface="+mn-ea"/>
                <a:sym typeface="+mn-lt"/>
              </a:rPr>
              <a:t>添加标题</a:t>
            </a:r>
          </a:p>
        </p:txBody>
      </p:sp>
      <p:sp>
        <p:nvSpPr>
          <p:cNvPr id="24" name="文本框 23">
            <a:extLst>
              <a:ext uri="{FF2B5EF4-FFF2-40B4-BE49-F238E27FC236}">
                <a16:creationId xmlns:a16="http://schemas.microsoft.com/office/drawing/2014/main" id="{88242A58-8651-466D-9398-D253D1DB55B6}"/>
              </a:ext>
            </a:extLst>
          </p:cNvPr>
          <p:cNvSpPr txBox="1"/>
          <p:nvPr/>
        </p:nvSpPr>
        <p:spPr>
          <a:xfrm>
            <a:off x="916238" y="4252968"/>
            <a:ext cx="2133936" cy="1042416"/>
          </a:xfrm>
          <a:prstGeom prst="rect">
            <a:avLst/>
          </a:prstGeom>
          <a:noFill/>
        </p:spPr>
        <p:txBody>
          <a:bodyPr rtlCol="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bg1"/>
                </a:solidFill>
                <a:effectLst/>
                <a:uLnTx/>
                <a:uFillTx/>
                <a:cs typeface="+mn-ea"/>
                <a:sym typeface="+mn-lt"/>
              </a:rPr>
              <a:t>When you are old and grey and full and</a:t>
            </a:r>
          </a:p>
        </p:txBody>
      </p:sp>
      <p:sp>
        <p:nvSpPr>
          <p:cNvPr id="27" name="文本框 26">
            <a:extLst>
              <a:ext uri="{FF2B5EF4-FFF2-40B4-BE49-F238E27FC236}">
                <a16:creationId xmlns:a16="http://schemas.microsoft.com/office/drawing/2014/main" id="{AA659451-66F7-414A-83E3-24096BEFF7DF}"/>
              </a:ext>
            </a:extLst>
          </p:cNvPr>
          <p:cNvSpPr txBox="1"/>
          <p:nvPr/>
        </p:nvSpPr>
        <p:spPr>
          <a:xfrm>
            <a:off x="4471069" y="2647950"/>
            <a:ext cx="1389313" cy="5181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800" u="none">
                <a:ln>
                  <a:noFill/>
                </a:ln>
                <a:solidFill>
                  <a:prstClr val="white"/>
                </a:solidFill>
                <a:effectLst/>
                <a:uLnTx/>
                <a:uFillTx/>
                <a:cs typeface="+mn-ea"/>
                <a:sym typeface="+mn-lt"/>
              </a:rPr>
              <a:t>02</a:t>
            </a:r>
          </a:p>
        </p:txBody>
      </p:sp>
      <p:sp>
        <p:nvSpPr>
          <p:cNvPr id="32" name="文本框 31">
            <a:extLst>
              <a:ext uri="{FF2B5EF4-FFF2-40B4-BE49-F238E27FC236}">
                <a16:creationId xmlns:a16="http://schemas.microsoft.com/office/drawing/2014/main" id="{51911C45-AB5B-4801-A56C-927652A692A0}"/>
              </a:ext>
            </a:extLst>
          </p:cNvPr>
          <p:cNvSpPr txBox="1"/>
          <p:nvPr/>
        </p:nvSpPr>
        <p:spPr>
          <a:xfrm>
            <a:off x="3707397" y="3488931"/>
            <a:ext cx="2133935" cy="579120"/>
          </a:xfrm>
          <a:prstGeom prst="rect">
            <a:avLst/>
          </a:prstGeom>
          <a:noFill/>
        </p:spPr>
        <p:txBody>
          <a:bodyPr rtlCol="0" wrap="square">
            <a:spAutoFit/>
          </a:bodyPr>
          <a:lstStyle/>
          <a:p>
            <a:pPr algn="ctr" lvl="0">
              <a:defRPr/>
            </a:pPr>
            <a:r>
              <a:rPr altLang="en-US" lang="zh-CN" sz="3200">
                <a:solidFill>
                  <a:schemeClr val="bg1"/>
                </a:solidFill>
                <a:cs typeface="+mn-ea"/>
                <a:sym typeface="+mn-lt"/>
              </a:rPr>
              <a:t>添加标题</a:t>
            </a:r>
          </a:p>
        </p:txBody>
      </p:sp>
      <p:sp>
        <p:nvSpPr>
          <p:cNvPr id="34" name="文本框 33">
            <a:extLst>
              <a:ext uri="{FF2B5EF4-FFF2-40B4-BE49-F238E27FC236}">
                <a16:creationId xmlns:a16="http://schemas.microsoft.com/office/drawing/2014/main" id="{980B66D0-7873-4E39-9B43-0B3CFDAA1A55}"/>
              </a:ext>
            </a:extLst>
          </p:cNvPr>
          <p:cNvSpPr txBox="1"/>
          <p:nvPr/>
        </p:nvSpPr>
        <p:spPr>
          <a:xfrm>
            <a:off x="3674812" y="4252968"/>
            <a:ext cx="2133936" cy="1042416"/>
          </a:xfrm>
          <a:prstGeom prst="rect">
            <a:avLst/>
          </a:prstGeom>
          <a:noFill/>
        </p:spPr>
        <p:txBody>
          <a:bodyPr rtlCol="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600" u="none">
                <a:ln>
                  <a:noFill/>
                </a:ln>
                <a:solidFill>
                  <a:prstClr val="white"/>
                </a:solidFill>
                <a:effectLst/>
                <a:uLnTx/>
                <a:uFillTx/>
                <a:cs typeface="+mn-ea"/>
                <a:sym typeface="+mn-lt"/>
              </a:rPr>
              <a:t>When you are old and grey and full and</a:t>
            </a:r>
          </a:p>
        </p:txBody>
      </p:sp>
      <p:sp>
        <p:nvSpPr>
          <p:cNvPr id="35" name="文本框 34">
            <a:extLst>
              <a:ext uri="{FF2B5EF4-FFF2-40B4-BE49-F238E27FC236}">
                <a16:creationId xmlns:a16="http://schemas.microsoft.com/office/drawing/2014/main" id="{0E07DAA9-E948-49A2-B46D-9728914DDE1A}"/>
              </a:ext>
            </a:extLst>
          </p:cNvPr>
          <p:cNvSpPr txBox="1"/>
          <p:nvPr/>
        </p:nvSpPr>
        <p:spPr>
          <a:xfrm>
            <a:off x="7164138" y="2647950"/>
            <a:ext cx="1389313" cy="5181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800" u="none">
                <a:ln>
                  <a:noFill/>
                </a:ln>
                <a:solidFill>
                  <a:schemeClr val="bg1"/>
                </a:solidFill>
                <a:effectLst/>
                <a:uLnTx/>
                <a:uFillTx/>
                <a:cs typeface="+mn-ea"/>
                <a:sym typeface="+mn-lt"/>
              </a:rPr>
              <a:t>03</a:t>
            </a:r>
          </a:p>
        </p:txBody>
      </p:sp>
      <p:sp>
        <p:nvSpPr>
          <p:cNvPr id="36" name="文本框 35">
            <a:extLst>
              <a:ext uri="{FF2B5EF4-FFF2-40B4-BE49-F238E27FC236}">
                <a16:creationId xmlns:a16="http://schemas.microsoft.com/office/drawing/2014/main" id="{4758ED7B-90B1-4508-9A39-290721303BD8}"/>
              </a:ext>
            </a:extLst>
          </p:cNvPr>
          <p:cNvSpPr txBox="1"/>
          <p:nvPr/>
        </p:nvSpPr>
        <p:spPr>
          <a:xfrm>
            <a:off x="6400464" y="3488931"/>
            <a:ext cx="2133935" cy="579120"/>
          </a:xfrm>
          <a:prstGeom prst="rect">
            <a:avLst/>
          </a:prstGeom>
          <a:noFill/>
        </p:spPr>
        <p:txBody>
          <a:bodyPr rtlCol="0" wrap="square">
            <a:spAutoFit/>
          </a:bodyPr>
          <a:lstStyle/>
          <a:p>
            <a:pPr algn="ctr" lvl="0">
              <a:defRPr/>
            </a:pPr>
            <a:r>
              <a:rPr altLang="en-US" lang="zh-CN" sz="3200">
                <a:solidFill>
                  <a:schemeClr val="bg1"/>
                </a:solidFill>
                <a:cs typeface="+mn-ea"/>
                <a:sym typeface="+mn-lt"/>
              </a:rPr>
              <a:t>添加标题</a:t>
            </a:r>
          </a:p>
        </p:txBody>
      </p:sp>
      <p:sp>
        <p:nvSpPr>
          <p:cNvPr id="37" name="文本框 36">
            <a:extLst>
              <a:ext uri="{FF2B5EF4-FFF2-40B4-BE49-F238E27FC236}">
                <a16:creationId xmlns:a16="http://schemas.microsoft.com/office/drawing/2014/main" id="{22E42C53-9029-4CBF-B38B-345BA763EF33}"/>
              </a:ext>
            </a:extLst>
          </p:cNvPr>
          <p:cNvSpPr txBox="1"/>
          <p:nvPr/>
        </p:nvSpPr>
        <p:spPr>
          <a:xfrm>
            <a:off x="6367880" y="4252968"/>
            <a:ext cx="2133936" cy="1042416"/>
          </a:xfrm>
          <a:prstGeom prst="rect">
            <a:avLst/>
          </a:prstGeom>
          <a:noFill/>
        </p:spPr>
        <p:txBody>
          <a:bodyPr rtlCol="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bg1"/>
                </a:solidFill>
                <a:effectLst/>
                <a:uLnTx/>
                <a:uFillTx/>
                <a:cs typeface="+mn-ea"/>
                <a:sym typeface="+mn-lt"/>
              </a:rPr>
              <a:t>When you are old and grey and full and</a:t>
            </a:r>
          </a:p>
        </p:txBody>
      </p:sp>
      <p:sp>
        <p:nvSpPr>
          <p:cNvPr id="38" name="文本框 37">
            <a:extLst>
              <a:ext uri="{FF2B5EF4-FFF2-40B4-BE49-F238E27FC236}">
                <a16:creationId xmlns:a16="http://schemas.microsoft.com/office/drawing/2014/main" id="{B24D8DDF-31BB-40E8-91B9-20502226E90E}"/>
              </a:ext>
            </a:extLst>
          </p:cNvPr>
          <p:cNvSpPr txBox="1"/>
          <p:nvPr/>
        </p:nvSpPr>
        <p:spPr>
          <a:xfrm>
            <a:off x="9938083" y="2647950"/>
            <a:ext cx="1389313" cy="5181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800" u="none">
                <a:ln>
                  <a:noFill/>
                </a:ln>
                <a:solidFill>
                  <a:schemeClr val="bg1"/>
                </a:solidFill>
                <a:effectLst/>
                <a:uLnTx/>
                <a:uFillTx/>
                <a:cs typeface="+mn-ea"/>
                <a:sym typeface="+mn-lt"/>
              </a:rPr>
              <a:t>04</a:t>
            </a:r>
          </a:p>
        </p:txBody>
      </p:sp>
      <p:sp>
        <p:nvSpPr>
          <p:cNvPr id="39" name="文本框 38">
            <a:extLst>
              <a:ext uri="{FF2B5EF4-FFF2-40B4-BE49-F238E27FC236}">
                <a16:creationId xmlns:a16="http://schemas.microsoft.com/office/drawing/2014/main" id="{DECAFE54-07AB-4CF9-8E99-F1D75A27A9C3}"/>
              </a:ext>
            </a:extLst>
          </p:cNvPr>
          <p:cNvSpPr txBox="1"/>
          <p:nvPr/>
        </p:nvSpPr>
        <p:spPr>
          <a:xfrm>
            <a:off x="9174412" y="3488931"/>
            <a:ext cx="2133935" cy="579120"/>
          </a:xfrm>
          <a:prstGeom prst="rect">
            <a:avLst/>
          </a:prstGeom>
          <a:noFill/>
        </p:spPr>
        <p:txBody>
          <a:bodyPr rtlCol="0" wrap="square">
            <a:spAutoFit/>
          </a:bodyPr>
          <a:lstStyle/>
          <a:p>
            <a:pPr algn="ctr" lvl="0">
              <a:defRPr/>
            </a:pPr>
            <a:r>
              <a:rPr altLang="en-US" lang="zh-CN" sz="3200">
                <a:solidFill>
                  <a:schemeClr val="bg1"/>
                </a:solidFill>
                <a:cs typeface="+mn-ea"/>
                <a:sym typeface="+mn-lt"/>
              </a:rPr>
              <a:t>添加标题</a:t>
            </a:r>
          </a:p>
        </p:txBody>
      </p:sp>
      <p:sp>
        <p:nvSpPr>
          <p:cNvPr id="40" name="文本框 39">
            <a:extLst>
              <a:ext uri="{FF2B5EF4-FFF2-40B4-BE49-F238E27FC236}">
                <a16:creationId xmlns:a16="http://schemas.microsoft.com/office/drawing/2014/main" id="{03350AE4-475B-49DA-A6FC-45537EC680E9}"/>
              </a:ext>
            </a:extLst>
          </p:cNvPr>
          <p:cNvSpPr txBox="1"/>
          <p:nvPr/>
        </p:nvSpPr>
        <p:spPr>
          <a:xfrm>
            <a:off x="9141826" y="4252968"/>
            <a:ext cx="2133936" cy="1042416"/>
          </a:xfrm>
          <a:prstGeom prst="rect">
            <a:avLst/>
          </a:prstGeom>
          <a:noFill/>
        </p:spPr>
        <p:txBody>
          <a:bodyPr rtlCol="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bg1"/>
                </a:solidFill>
                <a:effectLst/>
                <a:uLnTx/>
                <a:uFillTx/>
                <a:cs typeface="+mn-ea"/>
                <a:sym typeface="+mn-lt"/>
              </a:rPr>
              <a:t>When you are old and grey and full and</a:t>
            </a:r>
          </a:p>
        </p:txBody>
      </p:sp>
    </p:spTree>
    <p:extLst>
      <p:ext uri="{BB962C8B-B14F-4D97-AF65-F5344CB8AC3E}">
        <p14:creationId val="253122160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3"/>
                                        </p:tgtEl>
                                        <p:attrNameLst>
                                          <p:attrName>style.visibility</p:attrName>
                                        </p:attrNameLst>
                                      </p:cBhvr>
                                      <p:to>
                                        <p:strVal val="visible"/>
                                      </p:to>
                                    </p:set>
                                    <p:animEffect filter="fade" transition="in">
                                      <p:cBhvr>
                                        <p:cTn dur="1000" id="14"/>
                                        <p:tgtEl>
                                          <p:spTgt spid="13"/>
                                        </p:tgtEl>
                                      </p:cBhvr>
                                    </p:animEffect>
                                    <p:anim calcmode="lin" valueType="num">
                                      <p:cBhvr>
                                        <p:cTn dur="1000" fill="hold" id="15"/>
                                        <p:tgtEl>
                                          <p:spTgt spid="13"/>
                                        </p:tgtEl>
                                        <p:attrNameLst>
                                          <p:attrName>ppt_x</p:attrName>
                                        </p:attrNameLst>
                                      </p:cBhvr>
                                      <p:tavLst>
                                        <p:tav tm="0">
                                          <p:val>
                                            <p:strVal val="#ppt_x"/>
                                          </p:val>
                                        </p:tav>
                                        <p:tav tm="100000">
                                          <p:val>
                                            <p:strVal val="#ppt_x"/>
                                          </p:val>
                                        </p:tav>
                                      </p:tavLst>
                                    </p:anim>
                                    <p:anim calcmode="lin" valueType="num">
                                      <p:cBhvr>
                                        <p:cTn dur="1000" fill="hold" id="16"/>
                                        <p:tgtEl>
                                          <p:spTgt spid="13"/>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1000" id="19"/>
                                        <p:tgtEl>
                                          <p:spTgt spid="21"/>
                                        </p:tgtEl>
                                      </p:cBhvr>
                                    </p:animEffect>
                                    <p:anim calcmode="lin" valueType="num">
                                      <p:cBhvr>
                                        <p:cTn dur="1000" fill="hold" id="20"/>
                                        <p:tgtEl>
                                          <p:spTgt spid="21"/>
                                        </p:tgtEl>
                                        <p:attrNameLst>
                                          <p:attrName>ppt_x</p:attrName>
                                        </p:attrNameLst>
                                      </p:cBhvr>
                                      <p:tavLst>
                                        <p:tav tm="0">
                                          <p:val>
                                            <p:strVal val="#ppt_x"/>
                                          </p:val>
                                        </p:tav>
                                        <p:tav tm="100000">
                                          <p:val>
                                            <p:strVal val="#ppt_x"/>
                                          </p:val>
                                        </p:tav>
                                      </p:tavLst>
                                    </p:anim>
                                    <p:anim calcmode="lin" valueType="num">
                                      <p:cBhvr>
                                        <p:cTn dur="1000" fill="hold" id="21"/>
                                        <p:tgtEl>
                                          <p:spTgt spid="21"/>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23"/>
                                        </p:tgtEl>
                                        <p:attrNameLst>
                                          <p:attrName>style.visibility</p:attrName>
                                        </p:attrNameLst>
                                      </p:cBhvr>
                                      <p:to>
                                        <p:strVal val="visible"/>
                                      </p:to>
                                    </p:set>
                                    <p:animEffect filter="fade" transition="in">
                                      <p:cBhvr>
                                        <p:cTn dur="1000" id="24"/>
                                        <p:tgtEl>
                                          <p:spTgt spid="23"/>
                                        </p:tgtEl>
                                      </p:cBhvr>
                                    </p:animEffect>
                                    <p:anim calcmode="lin" valueType="num">
                                      <p:cBhvr>
                                        <p:cTn dur="1000" fill="hold" id="25"/>
                                        <p:tgtEl>
                                          <p:spTgt spid="23"/>
                                        </p:tgtEl>
                                        <p:attrNameLst>
                                          <p:attrName>ppt_x</p:attrName>
                                        </p:attrNameLst>
                                      </p:cBhvr>
                                      <p:tavLst>
                                        <p:tav tm="0">
                                          <p:val>
                                            <p:strVal val="#ppt_x"/>
                                          </p:val>
                                        </p:tav>
                                        <p:tav tm="100000">
                                          <p:val>
                                            <p:strVal val="#ppt_x"/>
                                          </p:val>
                                        </p:tav>
                                      </p:tavLst>
                                    </p:anim>
                                    <p:anim calcmode="lin" valueType="num">
                                      <p:cBhvr>
                                        <p:cTn dur="1000" fill="hold" id="26"/>
                                        <p:tgtEl>
                                          <p:spTgt spid="23"/>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1000" id="29"/>
                                        <p:tgtEl>
                                          <p:spTgt spid="24"/>
                                        </p:tgtEl>
                                      </p:cBhvr>
                                    </p:animEffect>
                                    <p:anim calcmode="lin" valueType="num">
                                      <p:cBhvr>
                                        <p:cTn dur="1000" fill="hold" id="30"/>
                                        <p:tgtEl>
                                          <p:spTgt spid="24"/>
                                        </p:tgtEl>
                                        <p:attrNameLst>
                                          <p:attrName>ppt_x</p:attrName>
                                        </p:attrNameLst>
                                      </p:cBhvr>
                                      <p:tavLst>
                                        <p:tav tm="0">
                                          <p:val>
                                            <p:strVal val="#ppt_x"/>
                                          </p:val>
                                        </p:tav>
                                        <p:tav tm="100000">
                                          <p:val>
                                            <p:strVal val="#ppt_x"/>
                                          </p:val>
                                        </p:tav>
                                      </p:tavLst>
                                    </p:anim>
                                    <p:anim calcmode="lin" valueType="num">
                                      <p:cBhvr>
                                        <p:cTn dur="1000" fill="hold" id="31"/>
                                        <p:tgtEl>
                                          <p:spTgt spid="24"/>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42" presetSubtype="0">
                                  <p:stCondLst>
                                    <p:cond delay="0"/>
                                  </p:stCondLst>
                                  <p:childTnLst>
                                    <p:set>
                                      <p:cBhvr>
                                        <p:cTn dur="1" fill="hold" id="35">
                                          <p:stCondLst>
                                            <p:cond delay="0"/>
                                          </p:stCondLst>
                                        </p:cTn>
                                        <p:tgtEl>
                                          <p:spTgt spid="14"/>
                                        </p:tgtEl>
                                        <p:attrNameLst>
                                          <p:attrName>style.visibility</p:attrName>
                                        </p:attrNameLst>
                                      </p:cBhvr>
                                      <p:to>
                                        <p:strVal val="visible"/>
                                      </p:to>
                                    </p:set>
                                    <p:animEffect filter="fade" transition="in">
                                      <p:cBhvr>
                                        <p:cTn dur="1000" id="36"/>
                                        <p:tgtEl>
                                          <p:spTgt spid="14"/>
                                        </p:tgtEl>
                                      </p:cBhvr>
                                    </p:animEffect>
                                    <p:anim calcmode="lin" valueType="num">
                                      <p:cBhvr>
                                        <p:cTn dur="1000" fill="hold" id="37"/>
                                        <p:tgtEl>
                                          <p:spTgt spid="14"/>
                                        </p:tgtEl>
                                        <p:attrNameLst>
                                          <p:attrName>ppt_x</p:attrName>
                                        </p:attrNameLst>
                                      </p:cBhvr>
                                      <p:tavLst>
                                        <p:tav tm="0">
                                          <p:val>
                                            <p:strVal val="#ppt_x"/>
                                          </p:val>
                                        </p:tav>
                                        <p:tav tm="100000">
                                          <p:val>
                                            <p:strVal val="#ppt_x"/>
                                          </p:val>
                                        </p:tav>
                                      </p:tavLst>
                                    </p:anim>
                                    <p:anim calcmode="lin" valueType="num">
                                      <p:cBhvr>
                                        <p:cTn dur="1000" fill="hold" id="38"/>
                                        <p:tgtEl>
                                          <p:spTgt spid="14"/>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27"/>
                                        </p:tgtEl>
                                        <p:attrNameLst>
                                          <p:attrName>style.visibility</p:attrName>
                                        </p:attrNameLst>
                                      </p:cBhvr>
                                      <p:to>
                                        <p:strVal val="visible"/>
                                      </p:to>
                                    </p:set>
                                    <p:animEffect filter="fade" transition="in">
                                      <p:cBhvr>
                                        <p:cTn dur="1000" id="41"/>
                                        <p:tgtEl>
                                          <p:spTgt spid="27"/>
                                        </p:tgtEl>
                                      </p:cBhvr>
                                    </p:animEffect>
                                    <p:anim calcmode="lin" valueType="num">
                                      <p:cBhvr>
                                        <p:cTn dur="1000" fill="hold" id="42"/>
                                        <p:tgtEl>
                                          <p:spTgt spid="27"/>
                                        </p:tgtEl>
                                        <p:attrNameLst>
                                          <p:attrName>ppt_x</p:attrName>
                                        </p:attrNameLst>
                                      </p:cBhvr>
                                      <p:tavLst>
                                        <p:tav tm="0">
                                          <p:val>
                                            <p:strVal val="#ppt_x"/>
                                          </p:val>
                                        </p:tav>
                                        <p:tav tm="100000">
                                          <p:val>
                                            <p:strVal val="#ppt_x"/>
                                          </p:val>
                                        </p:tav>
                                      </p:tavLst>
                                    </p:anim>
                                    <p:anim calcmode="lin" valueType="num">
                                      <p:cBhvr>
                                        <p:cTn dur="1000" fill="hold" id="43"/>
                                        <p:tgtEl>
                                          <p:spTgt spid="27"/>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32"/>
                                        </p:tgtEl>
                                        <p:attrNameLst>
                                          <p:attrName>style.visibility</p:attrName>
                                        </p:attrNameLst>
                                      </p:cBhvr>
                                      <p:to>
                                        <p:strVal val="visible"/>
                                      </p:to>
                                    </p:set>
                                    <p:animEffect filter="fade" transition="in">
                                      <p:cBhvr>
                                        <p:cTn dur="1000" id="46"/>
                                        <p:tgtEl>
                                          <p:spTgt spid="32"/>
                                        </p:tgtEl>
                                      </p:cBhvr>
                                    </p:animEffect>
                                    <p:anim calcmode="lin" valueType="num">
                                      <p:cBhvr>
                                        <p:cTn dur="1000" fill="hold" id="47"/>
                                        <p:tgtEl>
                                          <p:spTgt spid="32"/>
                                        </p:tgtEl>
                                        <p:attrNameLst>
                                          <p:attrName>ppt_x</p:attrName>
                                        </p:attrNameLst>
                                      </p:cBhvr>
                                      <p:tavLst>
                                        <p:tav tm="0">
                                          <p:val>
                                            <p:strVal val="#ppt_x"/>
                                          </p:val>
                                        </p:tav>
                                        <p:tav tm="100000">
                                          <p:val>
                                            <p:strVal val="#ppt_x"/>
                                          </p:val>
                                        </p:tav>
                                      </p:tavLst>
                                    </p:anim>
                                    <p:anim calcmode="lin" valueType="num">
                                      <p:cBhvr>
                                        <p:cTn dur="1000" fill="hold" id="48"/>
                                        <p:tgtEl>
                                          <p:spTgt spid="32"/>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34"/>
                                        </p:tgtEl>
                                        <p:attrNameLst>
                                          <p:attrName>style.visibility</p:attrName>
                                        </p:attrNameLst>
                                      </p:cBhvr>
                                      <p:to>
                                        <p:strVal val="visible"/>
                                      </p:to>
                                    </p:set>
                                    <p:animEffect filter="fade" transition="in">
                                      <p:cBhvr>
                                        <p:cTn dur="1000" id="51"/>
                                        <p:tgtEl>
                                          <p:spTgt spid="34"/>
                                        </p:tgtEl>
                                      </p:cBhvr>
                                    </p:animEffect>
                                    <p:anim calcmode="lin" valueType="num">
                                      <p:cBhvr>
                                        <p:cTn dur="1000" fill="hold" id="52"/>
                                        <p:tgtEl>
                                          <p:spTgt spid="34"/>
                                        </p:tgtEl>
                                        <p:attrNameLst>
                                          <p:attrName>ppt_x</p:attrName>
                                        </p:attrNameLst>
                                      </p:cBhvr>
                                      <p:tavLst>
                                        <p:tav tm="0">
                                          <p:val>
                                            <p:strVal val="#ppt_x"/>
                                          </p:val>
                                        </p:tav>
                                        <p:tav tm="100000">
                                          <p:val>
                                            <p:strVal val="#ppt_x"/>
                                          </p:val>
                                        </p:tav>
                                      </p:tavLst>
                                    </p:anim>
                                    <p:anim calcmode="lin" valueType="num">
                                      <p:cBhvr>
                                        <p:cTn dur="1000" fill="hold" id="53"/>
                                        <p:tgtEl>
                                          <p:spTgt spid="34"/>
                                        </p:tgtEl>
                                        <p:attrNameLst>
                                          <p:attrName>ppt_y</p:attrName>
                                        </p:attrNameLst>
                                      </p:cBhvr>
                                      <p:tavLst>
                                        <p:tav tm="0">
                                          <p:val>
                                            <p:strVal val="#ppt_y+.1"/>
                                          </p:val>
                                        </p:tav>
                                        <p:tav tm="100000">
                                          <p:val>
                                            <p:strVal val="#ppt_y"/>
                                          </p:val>
                                        </p:tav>
                                      </p:tavLst>
                                    </p:anim>
                                  </p:childTnLst>
                                </p:cTn>
                              </p:par>
                            </p:childTnLst>
                          </p:cTn>
                        </p:par>
                      </p:childTnLst>
                    </p:cTn>
                  </p:par>
                  <p:par>
                    <p:cTn fill="hold" id="54" nodeType="clickPar">
                      <p:stCondLst>
                        <p:cond delay="indefinite"/>
                        <p:cond delay="0" evt="onBegin">
                          <p:tn val="53"/>
                        </p:cond>
                      </p:stCondLst>
                      <p:childTnLst>
                        <p:par>
                          <p:cTn fill="hold" id="55" nodeType="afterGroup">
                            <p:stCondLst>
                              <p:cond delay="0"/>
                            </p:stCondLst>
                            <p:childTnLst>
                              <p:par>
                                <p:cTn fill="hold" grpId="0" id="56" nodeType="clickEffect" presetClass="entr" presetID="42" presetSubtype="0">
                                  <p:stCondLst>
                                    <p:cond delay="0"/>
                                  </p:stCondLst>
                                  <p:childTnLst>
                                    <p:set>
                                      <p:cBhvr>
                                        <p:cTn dur="1" fill="hold" id="57">
                                          <p:stCondLst>
                                            <p:cond delay="0"/>
                                          </p:stCondLst>
                                        </p:cTn>
                                        <p:tgtEl>
                                          <p:spTgt spid="15"/>
                                        </p:tgtEl>
                                        <p:attrNameLst>
                                          <p:attrName>style.visibility</p:attrName>
                                        </p:attrNameLst>
                                      </p:cBhvr>
                                      <p:to>
                                        <p:strVal val="visible"/>
                                      </p:to>
                                    </p:set>
                                    <p:animEffect filter="fade" transition="in">
                                      <p:cBhvr>
                                        <p:cTn dur="1000" id="58"/>
                                        <p:tgtEl>
                                          <p:spTgt spid="15"/>
                                        </p:tgtEl>
                                      </p:cBhvr>
                                    </p:animEffect>
                                    <p:anim calcmode="lin" valueType="num">
                                      <p:cBhvr>
                                        <p:cTn dur="1000" fill="hold" id="59"/>
                                        <p:tgtEl>
                                          <p:spTgt spid="15"/>
                                        </p:tgtEl>
                                        <p:attrNameLst>
                                          <p:attrName>ppt_x</p:attrName>
                                        </p:attrNameLst>
                                      </p:cBhvr>
                                      <p:tavLst>
                                        <p:tav tm="0">
                                          <p:val>
                                            <p:strVal val="#ppt_x"/>
                                          </p:val>
                                        </p:tav>
                                        <p:tav tm="100000">
                                          <p:val>
                                            <p:strVal val="#ppt_x"/>
                                          </p:val>
                                        </p:tav>
                                      </p:tavLst>
                                    </p:anim>
                                    <p:anim calcmode="lin" valueType="num">
                                      <p:cBhvr>
                                        <p:cTn dur="1000" fill="hold" id="60"/>
                                        <p:tgtEl>
                                          <p:spTgt spid="15"/>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35"/>
                                        </p:tgtEl>
                                        <p:attrNameLst>
                                          <p:attrName>style.visibility</p:attrName>
                                        </p:attrNameLst>
                                      </p:cBhvr>
                                      <p:to>
                                        <p:strVal val="visible"/>
                                      </p:to>
                                    </p:set>
                                    <p:animEffect filter="fade" transition="in">
                                      <p:cBhvr>
                                        <p:cTn dur="1000" id="63"/>
                                        <p:tgtEl>
                                          <p:spTgt spid="35"/>
                                        </p:tgtEl>
                                      </p:cBhvr>
                                    </p:animEffect>
                                    <p:anim calcmode="lin" valueType="num">
                                      <p:cBhvr>
                                        <p:cTn dur="1000" fill="hold" id="64"/>
                                        <p:tgtEl>
                                          <p:spTgt spid="35"/>
                                        </p:tgtEl>
                                        <p:attrNameLst>
                                          <p:attrName>ppt_x</p:attrName>
                                        </p:attrNameLst>
                                      </p:cBhvr>
                                      <p:tavLst>
                                        <p:tav tm="0">
                                          <p:val>
                                            <p:strVal val="#ppt_x"/>
                                          </p:val>
                                        </p:tav>
                                        <p:tav tm="100000">
                                          <p:val>
                                            <p:strVal val="#ppt_x"/>
                                          </p:val>
                                        </p:tav>
                                      </p:tavLst>
                                    </p:anim>
                                    <p:anim calcmode="lin" valueType="num">
                                      <p:cBhvr>
                                        <p:cTn dur="1000" fill="hold" id="65"/>
                                        <p:tgtEl>
                                          <p:spTgt spid="35"/>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36"/>
                                        </p:tgtEl>
                                        <p:attrNameLst>
                                          <p:attrName>style.visibility</p:attrName>
                                        </p:attrNameLst>
                                      </p:cBhvr>
                                      <p:to>
                                        <p:strVal val="visible"/>
                                      </p:to>
                                    </p:set>
                                    <p:animEffect filter="fade" transition="in">
                                      <p:cBhvr>
                                        <p:cTn dur="1000" id="68"/>
                                        <p:tgtEl>
                                          <p:spTgt spid="36"/>
                                        </p:tgtEl>
                                      </p:cBhvr>
                                    </p:animEffect>
                                    <p:anim calcmode="lin" valueType="num">
                                      <p:cBhvr>
                                        <p:cTn dur="1000" fill="hold" id="69"/>
                                        <p:tgtEl>
                                          <p:spTgt spid="36"/>
                                        </p:tgtEl>
                                        <p:attrNameLst>
                                          <p:attrName>ppt_x</p:attrName>
                                        </p:attrNameLst>
                                      </p:cBhvr>
                                      <p:tavLst>
                                        <p:tav tm="0">
                                          <p:val>
                                            <p:strVal val="#ppt_x"/>
                                          </p:val>
                                        </p:tav>
                                        <p:tav tm="100000">
                                          <p:val>
                                            <p:strVal val="#ppt_x"/>
                                          </p:val>
                                        </p:tav>
                                      </p:tavLst>
                                    </p:anim>
                                    <p:anim calcmode="lin" valueType="num">
                                      <p:cBhvr>
                                        <p:cTn dur="1000" fill="hold" id="70"/>
                                        <p:tgtEl>
                                          <p:spTgt spid="36"/>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37"/>
                                        </p:tgtEl>
                                        <p:attrNameLst>
                                          <p:attrName>style.visibility</p:attrName>
                                        </p:attrNameLst>
                                      </p:cBhvr>
                                      <p:to>
                                        <p:strVal val="visible"/>
                                      </p:to>
                                    </p:set>
                                    <p:animEffect filter="fade" transition="in">
                                      <p:cBhvr>
                                        <p:cTn dur="1000" id="73"/>
                                        <p:tgtEl>
                                          <p:spTgt spid="37"/>
                                        </p:tgtEl>
                                      </p:cBhvr>
                                    </p:animEffect>
                                    <p:anim calcmode="lin" valueType="num">
                                      <p:cBhvr>
                                        <p:cTn dur="1000" fill="hold" id="74"/>
                                        <p:tgtEl>
                                          <p:spTgt spid="37"/>
                                        </p:tgtEl>
                                        <p:attrNameLst>
                                          <p:attrName>ppt_x</p:attrName>
                                        </p:attrNameLst>
                                      </p:cBhvr>
                                      <p:tavLst>
                                        <p:tav tm="0">
                                          <p:val>
                                            <p:strVal val="#ppt_x"/>
                                          </p:val>
                                        </p:tav>
                                        <p:tav tm="100000">
                                          <p:val>
                                            <p:strVal val="#ppt_x"/>
                                          </p:val>
                                        </p:tav>
                                      </p:tavLst>
                                    </p:anim>
                                    <p:anim calcmode="lin" valueType="num">
                                      <p:cBhvr>
                                        <p:cTn dur="1000" fill="hold" id="75"/>
                                        <p:tgtEl>
                                          <p:spTgt spid="37"/>
                                        </p:tgtEl>
                                        <p:attrNameLst>
                                          <p:attrName>ppt_y</p:attrName>
                                        </p:attrNameLst>
                                      </p:cBhvr>
                                      <p:tavLst>
                                        <p:tav tm="0">
                                          <p:val>
                                            <p:strVal val="#ppt_y+.1"/>
                                          </p:val>
                                        </p:tav>
                                        <p:tav tm="100000">
                                          <p:val>
                                            <p:strVal val="#ppt_y"/>
                                          </p:val>
                                        </p:tav>
                                      </p:tavLst>
                                    </p:anim>
                                  </p:childTnLst>
                                </p:cTn>
                              </p:par>
                            </p:childTnLst>
                          </p:cTn>
                        </p:par>
                      </p:childTnLst>
                    </p:cTn>
                  </p:par>
                  <p:par>
                    <p:cTn fill="hold" id="76" nodeType="clickPar">
                      <p:stCondLst>
                        <p:cond delay="indefinite"/>
                        <p:cond delay="0" evt="onBegin">
                          <p:tn val="75"/>
                        </p:cond>
                      </p:stCondLst>
                      <p:childTnLst>
                        <p:par>
                          <p:cTn fill="hold" id="77" nodeType="afterGroup">
                            <p:stCondLst>
                              <p:cond delay="0"/>
                            </p:stCondLst>
                            <p:childTnLst>
                              <p:par>
                                <p:cTn fill="hold" grpId="0" id="78" nodeType="clickEffect" presetClass="entr" presetID="42" presetSubtype="0">
                                  <p:stCondLst>
                                    <p:cond delay="0"/>
                                  </p:stCondLst>
                                  <p:childTnLst>
                                    <p:set>
                                      <p:cBhvr>
                                        <p:cTn dur="1" fill="hold" id="79">
                                          <p:stCondLst>
                                            <p:cond delay="0"/>
                                          </p:stCondLst>
                                        </p:cTn>
                                        <p:tgtEl>
                                          <p:spTgt spid="16"/>
                                        </p:tgtEl>
                                        <p:attrNameLst>
                                          <p:attrName>style.visibility</p:attrName>
                                        </p:attrNameLst>
                                      </p:cBhvr>
                                      <p:to>
                                        <p:strVal val="visible"/>
                                      </p:to>
                                    </p:set>
                                    <p:animEffect filter="fade" transition="in">
                                      <p:cBhvr>
                                        <p:cTn dur="1000" id="80"/>
                                        <p:tgtEl>
                                          <p:spTgt spid="16"/>
                                        </p:tgtEl>
                                      </p:cBhvr>
                                    </p:animEffect>
                                    <p:anim calcmode="lin" valueType="num">
                                      <p:cBhvr>
                                        <p:cTn dur="1000" fill="hold" id="81"/>
                                        <p:tgtEl>
                                          <p:spTgt spid="16"/>
                                        </p:tgtEl>
                                        <p:attrNameLst>
                                          <p:attrName>ppt_x</p:attrName>
                                        </p:attrNameLst>
                                      </p:cBhvr>
                                      <p:tavLst>
                                        <p:tav tm="0">
                                          <p:val>
                                            <p:strVal val="#ppt_x"/>
                                          </p:val>
                                        </p:tav>
                                        <p:tav tm="100000">
                                          <p:val>
                                            <p:strVal val="#ppt_x"/>
                                          </p:val>
                                        </p:tav>
                                      </p:tavLst>
                                    </p:anim>
                                    <p:anim calcmode="lin" valueType="num">
                                      <p:cBhvr>
                                        <p:cTn dur="1000" fill="hold" id="82"/>
                                        <p:tgtEl>
                                          <p:spTgt spid="16"/>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38"/>
                                        </p:tgtEl>
                                        <p:attrNameLst>
                                          <p:attrName>style.visibility</p:attrName>
                                        </p:attrNameLst>
                                      </p:cBhvr>
                                      <p:to>
                                        <p:strVal val="visible"/>
                                      </p:to>
                                    </p:set>
                                    <p:animEffect filter="fade" transition="in">
                                      <p:cBhvr>
                                        <p:cTn dur="1000" id="85"/>
                                        <p:tgtEl>
                                          <p:spTgt spid="38"/>
                                        </p:tgtEl>
                                      </p:cBhvr>
                                    </p:animEffect>
                                    <p:anim calcmode="lin" valueType="num">
                                      <p:cBhvr>
                                        <p:cTn dur="1000" fill="hold" id="86"/>
                                        <p:tgtEl>
                                          <p:spTgt spid="38"/>
                                        </p:tgtEl>
                                        <p:attrNameLst>
                                          <p:attrName>ppt_x</p:attrName>
                                        </p:attrNameLst>
                                      </p:cBhvr>
                                      <p:tavLst>
                                        <p:tav tm="0">
                                          <p:val>
                                            <p:strVal val="#ppt_x"/>
                                          </p:val>
                                        </p:tav>
                                        <p:tav tm="100000">
                                          <p:val>
                                            <p:strVal val="#ppt_x"/>
                                          </p:val>
                                        </p:tav>
                                      </p:tavLst>
                                    </p:anim>
                                    <p:anim calcmode="lin" valueType="num">
                                      <p:cBhvr>
                                        <p:cTn dur="1000" fill="hold" id="87"/>
                                        <p:tgtEl>
                                          <p:spTgt spid="38"/>
                                        </p:tgtEl>
                                        <p:attrNameLst>
                                          <p:attrName>ppt_y</p:attrName>
                                        </p:attrNameLst>
                                      </p:cBhvr>
                                      <p:tavLst>
                                        <p:tav tm="0">
                                          <p:val>
                                            <p:strVal val="#ppt_y+.1"/>
                                          </p:val>
                                        </p:tav>
                                        <p:tav tm="100000">
                                          <p:val>
                                            <p:strVal val="#ppt_y"/>
                                          </p:val>
                                        </p:tav>
                                      </p:tavLst>
                                    </p:anim>
                                  </p:childTnLst>
                                </p:cTn>
                              </p:par>
                              <p:par>
                                <p:cTn fill="hold" grpId="0" id="88" nodeType="withEffect" presetClass="entr" presetID="42" presetSubtype="0">
                                  <p:stCondLst>
                                    <p:cond delay="0"/>
                                  </p:stCondLst>
                                  <p:childTnLst>
                                    <p:set>
                                      <p:cBhvr>
                                        <p:cTn dur="1" fill="hold" id="89">
                                          <p:stCondLst>
                                            <p:cond delay="0"/>
                                          </p:stCondLst>
                                        </p:cTn>
                                        <p:tgtEl>
                                          <p:spTgt spid="39"/>
                                        </p:tgtEl>
                                        <p:attrNameLst>
                                          <p:attrName>style.visibility</p:attrName>
                                        </p:attrNameLst>
                                      </p:cBhvr>
                                      <p:to>
                                        <p:strVal val="visible"/>
                                      </p:to>
                                    </p:set>
                                    <p:animEffect filter="fade" transition="in">
                                      <p:cBhvr>
                                        <p:cTn dur="1000" id="90"/>
                                        <p:tgtEl>
                                          <p:spTgt spid="39"/>
                                        </p:tgtEl>
                                      </p:cBhvr>
                                    </p:animEffect>
                                    <p:anim calcmode="lin" valueType="num">
                                      <p:cBhvr>
                                        <p:cTn dur="1000" fill="hold" id="91"/>
                                        <p:tgtEl>
                                          <p:spTgt spid="39"/>
                                        </p:tgtEl>
                                        <p:attrNameLst>
                                          <p:attrName>ppt_x</p:attrName>
                                        </p:attrNameLst>
                                      </p:cBhvr>
                                      <p:tavLst>
                                        <p:tav tm="0">
                                          <p:val>
                                            <p:strVal val="#ppt_x"/>
                                          </p:val>
                                        </p:tav>
                                        <p:tav tm="100000">
                                          <p:val>
                                            <p:strVal val="#ppt_x"/>
                                          </p:val>
                                        </p:tav>
                                      </p:tavLst>
                                    </p:anim>
                                    <p:anim calcmode="lin" valueType="num">
                                      <p:cBhvr>
                                        <p:cTn dur="1000" fill="hold" id="92"/>
                                        <p:tgtEl>
                                          <p:spTgt spid="39"/>
                                        </p:tgtEl>
                                        <p:attrNameLst>
                                          <p:attrName>ppt_y</p:attrName>
                                        </p:attrNameLst>
                                      </p:cBhvr>
                                      <p:tavLst>
                                        <p:tav tm="0">
                                          <p:val>
                                            <p:strVal val="#ppt_y+.1"/>
                                          </p:val>
                                        </p:tav>
                                        <p:tav tm="100000">
                                          <p:val>
                                            <p:strVal val="#ppt_y"/>
                                          </p:val>
                                        </p:tav>
                                      </p:tavLst>
                                    </p:anim>
                                  </p:childTnLst>
                                </p:cTn>
                              </p:par>
                              <p:par>
                                <p:cTn fill="hold" grpId="0" id="93" nodeType="withEffect" presetClass="entr" presetID="42" presetSubtype="0">
                                  <p:stCondLst>
                                    <p:cond delay="0"/>
                                  </p:stCondLst>
                                  <p:childTnLst>
                                    <p:set>
                                      <p:cBhvr>
                                        <p:cTn dur="1" fill="hold" id="94">
                                          <p:stCondLst>
                                            <p:cond delay="0"/>
                                          </p:stCondLst>
                                        </p:cTn>
                                        <p:tgtEl>
                                          <p:spTgt spid="40"/>
                                        </p:tgtEl>
                                        <p:attrNameLst>
                                          <p:attrName>style.visibility</p:attrName>
                                        </p:attrNameLst>
                                      </p:cBhvr>
                                      <p:to>
                                        <p:strVal val="visible"/>
                                      </p:to>
                                    </p:set>
                                    <p:animEffect filter="fade" transition="in">
                                      <p:cBhvr>
                                        <p:cTn dur="1000" id="95"/>
                                        <p:tgtEl>
                                          <p:spTgt spid="40"/>
                                        </p:tgtEl>
                                      </p:cBhvr>
                                    </p:animEffect>
                                    <p:anim calcmode="lin" valueType="num">
                                      <p:cBhvr>
                                        <p:cTn dur="1000" fill="hold" id="96"/>
                                        <p:tgtEl>
                                          <p:spTgt spid="40"/>
                                        </p:tgtEl>
                                        <p:attrNameLst>
                                          <p:attrName>ppt_x</p:attrName>
                                        </p:attrNameLst>
                                      </p:cBhvr>
                                      <p:tavLst>
                                        <p:tav tm="0">
                                          <p:val>
                                            <p:strVal val="#ppt_x"/>
                                          </p:val>
                                        </p:tav>
                                        <p:tav tm="100000">
                                          <p:val>
                                            <p:strVal val="#ppt_x"/>
                                          </p:val>
                                        </p:tav>
                                      </p:tavLst>
                                    </p:anim>
                                    <p:anim calcmode="lin" valueType="num">
                                      <p:cBhvr>
                                        <p:cTn dur="1000" fill="hold" id="97"/>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21"/>
      <p:bldP grpId="0" spid="23"/>
      <p:bldP grpId="0" spid="24"/>
      <p:bldP grpId="0" spid="27"/>
      <p:bldP grpId="0" spid="32"/>
      <p:bldP grpId="0" spid="34"/>
      <p:bldP grpId="0" spid="35"/>
      <p:bldP grpId="0" spid="36"/>
      <p:bldP grpId="0" spid="37"/>
      <p:bldP grpId="0" spid="38"/>
      <p:bldP grpId="0" spid="39"/>
      <p:bldP grpId="0" spid="4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4" name="图片 23"/>
          <p:cNvPicPr>
            <a:picLocks noChangeAspect="1"/>
          </p:cNvPicPr>
          <p:nvPr/>
        </p:nvPicPr>
        <p:blipFill>
          <a:blip r:embed="rId3">
            <a:extLst>
              <a:ext uri="{28A0092B-C50C-407E-A947-70E740481C1C}">
                <a14:useLocalDpi/>
              </a:ext>
            </a:extLst>
          </a:blip>
          <a:stretch>
            <a:fillRect/>
          </a:stretch>
        </p:blipFill>
        <p:spPr>
          <a:xfrm rot="16200000">
            <a:off x="2667323" y="-2667324"/>
            <a:ext cx="6857355" cy="12192002"/>
          </a:xfrm>
          <a:prstGeom prst="rect">
            <a:avLst/>
          </a:prstGeom>
        </p:spPr>
      </p:pic>
      <p:grpSp>
        <p:nvGrpSpPr>
          <p:cNvPr id="25" name="组合 24">
            <a:extLst>
              <a:ext uri="{FF2B5EF4-FFF2-40B4-BE49-F238E27FC236}">
                <a16:creationId xmlns:a16="http://schemas.microsoft.com/office/drawing/2014/main" id="{2E60D19C-18FF-439C-8574-DBB5357D0796}"/>
              </a:ext>
            </a:extLst>
          </p:cNvPr>
          <p:cNvGrpSpPr/>
          <p:nvPr/>
        </p:nvGrpSpPr>
        <p:grpSpPr>
          <a:xfrm>
            <a:off x="7480299" y="2655886"/>
            <a:ext cx="4356554" cy="2274270"/>
            <a:chOff x="6356839" y="1722436"/>
            <a:chExt cx="4356554" cy="2274270"/>
          </a:xfrm>
        </p:grpSpPr>
        <p:sp>
          <p:nvSpPr>
            <p:cNvPr id="26" name="文本框 25">
              <a:extLst>
                <a:ext uri="{FF2B5EF4-FFF2-40B4-BE49-F238E27FC236}">
                  <a16:creationId xmlns:a16="http://schemas.microsoft.com/office/drawing/2014/main" id="{E5EA6B31-DC27-445E-AA06-7911F5AD4AC6}"/>
                </a:ext>
              </a:extLst>
            </p:cNvPr>
            <p:cNvSpPr txBox="1"/>
            <p:nvPr/>
          </p:nvSpPr>
          <p:spPr>
            <a:xfrm>
              <a:off x="6356840" y="2228670"/>
              <a:ext cx="3840480" cy="1188720"/>
            </a:xfrm>
            <a:prstGeom prst="rect">
              <a:avLst/>
            </a:prstGeom>
            <a:noFill/>
          </p:spPr>
          <p:txBody>
            <a:bodyPr rtlCol="0" wrap="non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7200" u="none">
                  <a:ln>
                    <a:noFill/>
                  </a:ln>
                  <a:solidFill>
                    <a:srgbClr val="794C28"/>
                  </a:solidFill>
                  <a:effectLst/>
                  <a:uLnTx/>
                  <a:uFillTx/>
                  <a:cs typeface="+mn-ea"/>
                  <a:sym typeface="+mn-lt"/>
                </a:rPr>
                <a:t>添加标题</a:t>
              </a:r>
            </a:p>
          </p:txBody>
        </p:sp>
        <p:sp>
          <p:nvSpPr>
            <p:cNvPr id="27" name="文本框 26">
              <a:extLst>
                <a:ext uri="{FF2B5EF4-FFF2-40B4-BE49-F238E27FC236}">
                  <a16:creationId xmlns:a16="http://schemas.microsoft.com/office/drawing/2014/main" id="{2A176284-B9CE-4BA8-B8C1-F8FFBF74E52D}"/>
                </a:ext>
              </a:extLst>
            </p:cNvPr>
            <p:cNvSpPr txBox="1"/>
            <p:nvPr/>
          </p:nvSpPr>
          <p:spPr>
            <a:xfrm>
              <a:off x="6480665" y="1722436"/>
              <a:ext cx="2815736" cy="57912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00" u="none">
                  <a:ln>
                    <a:noFill/>
                  </a:ln>
                  <a:solidFill>
                    <a:srgbClr val="794C28"/>
                  </a:solidFill>
                  <a:effectLst/>
                  <a:uLnTx/>
                  <a:uFillTx/>
                  <a:cs typeface="+mn-ea"/>
                  <a:sym typeface="+mn-lt"/>
                </a:rPr>
                <a:t>PART FOUR</a:t>
              </a:r>
            </a:p>
          </p:txBody>
        </p:sp>
        <p:sp>
          <p:nvSpPr>
            <p:cNvPr id="28" name="文本框 27">
              <a:extLst>
                <a:ext uri="{FF2B5EF4-FFF2-40B4-BE49-F238E27FC236}">
                  <a16:creationId xmlns:a16="http://schemas.microsoft.com/office/drawing/2014/main" id="{4639BF35-EBFC-4DD7-A341-EF915BD3B8C6}"/>
                </a:ext>
              </a:extLst>
            </p:cNvPr>
            <p:cNvSpPr txBox="1"/>
            <p:nvPr/>
          </p:nvSpPr>
          <p:spPr>
            <a:xfrm>
              <a:off x="6480665" y="3411931"/>
              <a:ext cx="4232729" cy="57912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300" strike="noStrike" sz="1600" u="none">
                  <a:ln>
                    <a:noFill/>
                  </a:ln>
                  <a:solidFill>
                    <a:srgbClr val="794C28"/>
                  </a:solidFill>
                  <a:effectLst/>
                  <a:uLnTx/>
                  <a:uFillTx/>
                  <a:cs typeface="+mn-ea"/>
                  <a:sym typeface="+mn-lt"/>
                </a:rPr>
                <a:t>Double-click here to add your text message content</a:t>
              </a:r>
            </a:p>
          </p:txBody>
        </p:sp>
      </p:grpSp>
      <p:cxnSp>
        <p:nvCxnSpPr>
          <p:cNvPr id="50" name="直接连接符 49">
            <a:extLst>
              <a:ext uri="{FF2B5EF4-FFF2-40B4-BE49-F238E27FC236}">
                <a16:creationId xmlns:a16="http://schemas.microsoft.com/office/drawing/2014/main" id="{42329323-B061-4E90-B19E-076B96CC38C8}"/>
              </a:ext>
            </a:extLst>
          </p:cNvPr>
          <p:cNvCxnSpPr/>
          <p:nvPr/>
        </p:nvCxnSpPr>
        <p:spPr>
          <a:xfrm flipH="1">
            <a:off x="7480299" y="2857500"/>
            <a:ext cx="0" cy="2072656"/>
          </a:xfrm>
          <a:prstGeom prst="line">
            <a:avLst/>
          </a:prstGeom>
          <a:ln>
            <a:solidFill>
              <a:srgbClr val="794C28"/>
            </a:solidFill>
            <a:prstDash val="dash"/>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2D35B905-0C9A-4777-8BB0-10094587B3C8}"/>
              </a:ext>
            </a:extLst>
          </p:cNvPr>
          <p:cNvPicPr>
            <a:picLocks noChangeAspect="1"/>
          </p:cNvPicPr>
          <p:nvPr/>
        </p:nvPicPr>
        <p:blipFill>
          <a:blip r:embed="rId4">
            <a:extLst>
              <a:ext uri="{28A0092B-C50C-407E-A947-70E740481C1C}">
                <a14:useLocalDpi/>
              </a:ext>
            </a:extLst>
          </a:blip>
          <a:stretch>
            <a:fillRect/>
          </a:stretch>
        </p:blipFill>
        <p:spPr>
          <a:xfrm>
            <a:off x="-789140" y="0"/>
            <a:ext cx="7164888" cy="7138856"/>
          </a:xfrm>
          <a:prstGeom prst="rect">
            <a:avLst/>
          </a:prstGeom>
        </p:spPr>
      </p:pic>
    </p:spTree>
    <p:extLst>
      <p:ext uri="{BB962C8B-B14F-4D97-AF65-F5344CB8AC3E}">
        <p14:creationId val="321751465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9"/>
                                        </p:tgtEl>
                                        <p:attrNameLst>
                                          <p:attrName>style.visibility</p:attrName>
                                        </p:attrNameLst>
                                      </p:cBhvr>
                                      <p:to>
                                        <p:strVal val="visible"/>
                                      </p:to>
                                    </p:set>
                                    <p:animEffect filter="strips(downLeft)"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16" presetSubtype="26">
                                  <p:stCondLst>
                                    <p:cond delay="0"/>
                                  </p:stCondLst>
                                  <p:childTnLst>
                                    <p:set>
                                      <p:cBhvr>
                                        <p:cTn dur="1" fill="hold" id="10">
                                          <p:stCondLst>
                                            <p:cond delay="0"/>
                                          </p:stCondLst>
                                        </p:cTn>
                                        <p:tgtEl>
                                          <p:spTgt spid="50"/>
                                        </p:tgtEl>
                                        <p:attrNameLst>
                                          <p:attrName>style.visibility</p:attrName>
                                        </p:attrNameLst>
                                      </p:cBhvr>
                                      <p:to>
                                        <p:strVal val="visible"/>
                                      </p:to>
                                    </p:set>
                                    <p:animEffect filter="barn(inHorizontal)" transition="in">
                                      <p:cBhvr>
                                        <p:cTn dur="500" id="11"/>
                                        <p:tgtEl>
                                          <p:spTgt spid="50"/>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5"/>
                                        </p:tgtEl>
                                        <p:attrNameLst>
                                          <p:attrName>style.visibility</p:attrName>
                                        </p:attrNameLst>
                                      </p:cBhvr>
                                      <p:to>
                                        <p:strVal val="visible"/>
                                      </p:to>
                                    </p:set>
                                    <p:animEffect filter="wipe(left)" transition="in">
                                      <p:cBhvr>
                                        <p:cTn dur="500" id="1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4B7A23D5-587C-49AD-9957-94FE05365CDE}"/>
              </a:ext>
            </a:extLst>
          </p:cNvPr>
          <p:cNvSpPr txBox="1"/>
          <p:nvPr/>
        </p:nvSpPr>
        <p:spPr>
          <a:xfrm>
            <a:off x="5856919" y="1895370"/>
            <a:ext cx="3538939" cy="725424"/>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单击此处添加文本单击此处添加文本单击此处添加文本单击此处添加文</a:t>
            </a:r>
          </a:p>
        </p:txBody>
      </p:sp>
      <p:cxnSp>
        <p:nvCxnSpPr>
          <p:cNvPr id="3" name="直接连接符 2">
            <a:extLst>
              <a:ext uri="{FF2B5EF4-FFF2-40B4-BE49-F238E27FC236}">
                <a16:creationId xmlns:a16="http://schemas.microsoft.com/office/drawing/2014/main" id="{F2E42092-774F-40A6-9DD2-2D4783EB91D2}"/>
              </a:ext>
            </a:extLst>
          </p:cNvPr>
          <p:cNvCxnSpPr/>
          <p:nvPr/>
        </p:nvCxnSpPr>
        <p:spPr>
          <a:xfrm>
            <a:off x="6241368" y="2673524"/>
            <a:ext cx="458855" cy="0"/>
          </a:xfrm>
          <a:prstGeom prst="line">
            <a:avLst/>
          </a:prstGeom>
          <a:ln w="22225">
            <a:solidFill>
              <a:srgbClr val="794C28"/>
            </a:solidFill>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996D1FE3-AC21-48DE-885F-F8F514B6764A}"/>
              </a:ext>
            </a:extLst>
          </p:cNvPr>
          <p:cNvGrpSpPr/>
          <p:nvPr/>
        </p:nvGrpSpPr>
        <p:grpSpPr>
          <a:xfrm>
            <a:off x="1577757" y="914400"/>
            <a:ext cx="3822255" cy="5680362"/>
            <a:chOff x="1577757" y="914400"/>
            <a:chExt cx="3822255" cy="5680362"/>
          </a:xfrm>
        </p:grpSpPr>
        <p:sp>
          <p:nvSpPr>
            <p:cNvPr id="5" name="任意多边形: 形状 4">
              <a:extLst>
                <a:ext uri="{FF2B5EF4-FFF2-40B4-BE49-F238E27FC236}">
                  <a16:creationId xmlns:a16="http://schemas.microsoft.com/office/drawing/2014/main" id="{F03607D2-FF06-44C2-B54D-CEA6A3622F2D}"/>
                </a:ext>
              </a:extLst>
            </p:cNvPr>
            <p:cNvSpPr/>
            <p:nvPr/>
          </p:nvSpPr>
          <p:spPr>
            <a:xfrm>
              <a:off x="1577757" y="914400"/>
              <a:ext cx="3822255" cy="5680362"/>
            </a:xfrm>
            <a:custGeom>
              <a:gdLst>
                <a:gd fmla="*/ 1261941 w 4462341" name="connsiteX0"/>
                <a:gd fmla="*/ 0 h 8006461" name="connsiteY0"/>
                <a:gd fmla="*/ 3555109 w 4462341" name="connsiteX1"/>
                <a:gd fmla="*/ 0 h 8006461" name="connsiteY1"/>
                <a:gd fmla="*/ 4462341 w 4462341" name="connsiteX2"/>
                <a:gd fmla="*/ 0 h 8006461" name="connsiteY2"/>
                <a:gd fmla="*/ 3200400 w 4462341" name="connsiteX3"/>
                <a:gd fmla="*/ 8006461 h 8006461" name="connsiteY3"/>
                <a:gd fmla="*/ 0 w 4462341" name="connsiteX4"/>
                <a:gd fmla="*/ 8006461 h 800646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006460" w="4462341">
                  <a:moveTo>
                    <a:pt x="1261941" y="0"/>
                  </a:moveTo>
                  <a:lnTo>
                    <a:pt x="3555109" y="0"/>
                  </a:lnTo>
                  <a:lnTo>
                    <a:pt x="4462341" y="0"/>
                  </a:lnTo>
                  <a:lnTo>
                    <a:pt x="3200400" y="8006461"/>
                  </a:lnTo>
                  <a:lnTo>
                    <a:pt x="0" y="8006461"/>
                  </a:lnTo>
                  <a:close/>
                </a:path>
              </a:pathLst>
            </a:cu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nvGrpSpPr>
            <p:cNvPr id="6" name="组合 5">
              <a:extLst>
                <a:ext uri="{FF2B5EF4-FFF2-40B4-BE49-F238E27FC236}">
                  <a16:creationId xmlns:a16="http://schemas.microsoft.com/office/drawing/2014/main" id="{474BBA3F-1B99-428A-9F4E-C3DC66D0D3A8}"/>
                </a:ext>
              </a:extLst>
            </p:cNvPr>
            <p:cNvGrpSpPr/>
            <p:nvPr/>
          </p:nvGrpSpPr>
          <p:grpSpPr>
            <a:xfrm>
              <a:off x="3373399" y="1239252"/>
              <a:ext cx="820153" cy="820153"/>
              <a:chOff x="4716380" y="-529389"/>
              <a:chExt cx="938463" cy="938463"/>
            </a:xfrm>
          </p:grpSpPr>
          <p:sp>
            <p:nvSpPr>
              <p:cNvPr id="13" name="椭圆 12">
                <a:extLst>
                  <a:ext uri="{FF2B5EF4-FFF2-40B4-BE49-F238E27FC236}">
                    <a16:creationId xmlns:a16="http://schemas.microsoft.com/office/drawing/2014/main" id="{205A5516-7895-4235-ABD8-8358328E0737}"/>
                  </a:ext>
                </a:extLst>
              </p:cNvPr>
              <p:cNvSpPr/>
              <p:nvPr/>
            </p:nvSpPr>
            <p:spPr>
              <a:xfrm>
                <a:off x="4716380" y="-529389"/>
                <a:ext cx="938463" cy="938463"/>
              </a:xfrm>
              <a:prstGeom prst="ellipse">
                <a:avLst/>
              </a:prstGeom>
              <a:solidFill>
                <a:srgbClr val="794C2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4" name="fresh-idea-lightbulb-symbol-with-a-leaf_48509">
                <a:extLst>
                  <a:ext uri="{FF2B5EF4-FFF2-40B4-BE49-F238E27FC236}">
                    <a16:creationId xmlns:a16="http://schemas.microsoft.com/office/drawing/2014/main" id="{D16CE705-96B6-4AED-A203-58CFA057B475}"/>
                  </a:ext>
                </a:extLst>
              </p:cNvPr>
              <p:cNvSpPr>
                <a:spLocks noChangeAspect="1"/>
              </p:cNvSpPr>
              <p:nvPr/>
            </p:nvSpPr>
            <p:spPr bwMode="auto">
              <a:xfrm>
                <a:off x="4888090" y="-348158"/>
                <a:ext cx="595041" cy="576000"/>
              </a:xfrm>
              <a:custGeom>
                <a:gdLst>
                  <a:gd fmla="*/ 452855 w 582453" name="connsiteX0"/>
                  <a:gd fmla="*/ 373207 h 563815" name="connsiteY0"/>
                  <a:gd fmla="*/ 462456 w 582453" name="connsiteX1"/>
                  <a:gd fmla="*/ 374525 h 563815" name="connsiteY1"/>
                  <a:gd fmla="*/ 539855 w 582453" name="connsiteX2"/>
                  <a:gd fmla="*/ 418461 h 563815" name="connsiteY2"/>
                  <a:gd fmla="*/ 545132 w 582453" name="connsiteX3"/>
                  <a:gd fmla="*/ 436035 h 563815" name="connsiteY3"/>
                  <a:gd fmla="*/ 534578 w 582453" name="connsiteX4"/>
                  <a:gd fmla="*/ 443065 h 563815" name="connsiteY4"/>
                  <a:gd fmla="*/ 527541 w 582453" name="connsiteX5"/>
                  <a:gd fmla="*/ 441308 h 563815" name="connsiteY5"/>
                  <a:gd fmla="*/ 450729 w 582453" name="connsiteX6"/>
                  <a:gd fmla="*/ 397372 h 563815" name="connsiteY6"/>
                  <a:gd fmla="*/ 445452 w 582453" name="connsiteX7"/>
                  <a:gd fmla="*/ 379797 h 563815" name="connsiteY7"/>
                  <a:gd fmla="*/ 452855 w 582453" name="connsiteX8"/>
                  <a:gd fmla="*/ 373207 h 563815" name="connsiteY8"/>
                  <a:gd fmla="*/ 128583 w 582453" name="connsiteX9"/>
                  <a:gd fmla="*/ 372080 h 563815" name="connsiteY9"/>
                  <a:gd fmla="*/ 136726 w 582453" name="connsiteX10"/>
                  <a:gd fmla="*/ 378020 h 563815" name="connsiteY10"/>
                  <a:gd fmla="*/ 131444 w 582453" name="connsiteX11"/>
                  <a:gd fmla="*/ 395617 h 563815" name="connsiteY11"/>
                  <a:gd fmla="*/ 54564 w 582453" name="connsiteX12"/>
                  <a:gd fmla="*/ 439610 h 563815" name="connsiteY12"/>
                  <a:gd fmla="*/ 47522 w 582453" name="connsiteX13"/>
                  <a:gd fmla="*/ 441370 h 563815" name="connsiteY13"/>
                  <a:gd fmla="*/ 36958 w 582453" name="connsiteX14"/>
                  <a:gd fmla="*/ 434331 h 563815" name="connsiteY14"/>
                  <a:gd fmla="*/ 42240 w 582453" name="connsiteX15"/>
                  <a:gd fmla="*/ 416734 h 563815" name="connsiteY15"/>
                  <a:gd fmla="*/ 119120 w 582453" name="connsiteX16"/>
                  <a:gd fmla="*/ 372740 h 563815" name="connsiteY16"/>
                  <a:gd fmla="*/ 128583 w 582453" name="connsiteX17"/>
                  <a:gd fmla="*/ 372080 h 563815" name="connsiteY17"/>
                  <a:gd fmla="*/ 481761 w 582453" name="connsiteX18"/>
                  <a:gd fmla="*/ 276633 h 563815" name="connsiteY18"/>
                  <a:gd fmla="*/ 569792 w 582453" name="connsiteX19"/>
                  <a:gd fmla="*/ 276633 h 563815" name="connsiteY19"/>
                  <a:gd fmla="*/ 582116 w 582453" name="connsiteX20"/>
                  <a:gd fmla="*/ 288924 h 563815" name="connsiteY20"/>
                  <a:gd fmla="*/ 569792 w 582453" name="connsiteX21"/>
                  <a:gd fmla="*/ 301216 h 563815" name="connsiteY21"/>
                  <a:gd fmla="*/ 481761 w 582453" name="connsiteX22"/>
                  <a:gd fmla="*/ 301216 h 563815" name="connsiteY22"/>
                  <a:gd fmla="*/ 469437 w 582453" name="connsiteX23"/>
                  <a:gd fmla="*/ 288924 h 563815" name="connsiteY23"/>
                  <a:gd fmla="*/ 481761 w 582453" name="connsiteX24"/>
                  <a:gd fmla="*/ 276633 h 563815" name="connsiteY24"/>
                  <a:gd fmla="*/ 12323 w 582453" name="connsiteX25"/>
                  <a:gd fmla="*/ 276633 h 563815" name="connsiteY25"/>
                  <a:gd fmla="*/ 99762 w 582453" name="connsiteX26"/>
                  <a:gd fmla="*/ 276633 h 563815" name="connsiteY26"/>
                  <a:gd fmla="*/ 112085 w 582453" name="connsiteX27"/>
                  <a:gd fmla="*/ 288940 h 563815" name="connsiteY27"/>
                  <a:gd fmla="*/ 99762 w 582453" name="connsiteX28"/>
                  <a:gd fmla="*/ 301248 h 563815" name="connsiteY28"/>
                  <a:gd fmla="*/ 12323 w 582453" name="connsiteX29"/>
                  <a:gd fmla="*/ 301248 h 563815" name="connsiteY29"/>
                  <a:gd fmla="*/ 0 w 582453" name="connsiteX30"/>
                  <a:gd fmla="*/ 288940 h 563815" name="connsiteY30"/>
                  <a:gd fmla="*/ 12323 w 582453" name="connsiteX31"/>
                  <a:gd fmla="*/ 276633 h 563815" name="connsiteY31"/>
                  <a:gd fmla="*/ 291091 w 582453" name="connsiteX32"/>
                  <a:gd fmla="*/ 230905 h 563815" name="connsiteY32"/>
                  <a:gd fmla="*/ 273482 w 582453" name="connsiteX33"/>
                  <a:gd fmla="*/ 462418 h 563815" name="connsiteY33"/>
                  <a:gd fmla="*/ 291091 w 582453" name="connsiteX34"/>
                  <a:gd fmla="*/ 324096 h 563815" name="connsiteY34"/>
                  <a:gd fmla="*/ 291091 w 582453" name="connsiteX35"/>
                  <a:gd fmla="*/ 488207 h 563815" name="connsiteY35"/>
                  <a:gd fmla="*/ 291091 w 582453" name="connsiteX36"/>
                  <a:gd fmla="*/ 230905 h 563815" name="connsiteY36"/>
                  <a:gd fmla="*/ 291091 w 582453" name="connsiteX37"/>
                  <a:gd fmla="*/ 155883 h 563815" name="connsiteY37"/>
                  <a:gd fmla="*/ 433138 w 582453" name="connsiteX38"/>
                  <a:gd fmla="*/ 301238 h 563815" name="connsiteY38"/>
                  <a:gd fmla="*/ 352136 w 582453" name="connsiteX39"/>
                  <a:gd fmla="*/ 480001 h 563815" name="connsiteY39"/>
                  <a:gd fmla="*/ 348614 w 582453" name="connsiteX40"/>
                  <a:gd fmla="*/ 512824 h 563815" name="connsiteY40"/>
                  <a:gd fmla="*/ 289330 w 582453" name="connsiteX41"/>
                  <a:gd fmla="*/ 563815 h 563815" name="connsiteY41"/>
                  <a:gd fmla="*/ 229459 w 582453" name="connsiteX42"/>
                  <a:gd fmla="*/ 512824 h 563815" name="connsiteY42"/>
                  <a:gd fmla="*/ 225937 w 582453" name="connsiteX43"/>
                  <a:gd fmla="*/ 480001 h 563815" name="connsiteY43"/>
                  <a:gd fmla="*/ 145522 w 582453" name="connsiteX44"/>
                  <a:gd fmla="*/ 301238 h 563815" name="connsiteY44"/>
                  <a:gd fmla="*/ 291091 w 582453" name="connsiteX45"/>
                  <a:gd fmla="*/ 155883 h 563815" name="connsiteY45"/>
                  <a:gd fmla="*/ 536996 w 582453" name="connsiteX46"/>
                  <a:gd fmla="*/ 136984 h 563815" name="connsiteY46"/>
                  <a:gd fmla="*/ 545132 w 582453" name="connsiteX47"/>
                  <a:gd fmla="*/ 143583 h 563815" name="connsiteY47"/>
                  <a:gd fmla="*/ 539855 w 582453" name="connsiteX48"/>
                  <a:gd fmla="*/ 161180 h 563815" name="connsiteY48"/>
                  <a:gd fmla="*/ 462456 w 582453" name="connsiteX49"/>
                  <a:gd fmla="*/ 205173 h 563815" name="connsiteY49"/>
                  <a:gd fmla="*/ 456007 w 582453" name="connsiteX50"/>
                  <a:gd fmla="*/ 206933 h 563815" name="connsiteY50"/>
                  <a:gd fmla="*/ 445452 w 582453" name="connsiteX51"/>
                  <a:gd fmla="*/ 199894 h 563815" name="connsiteY51"/>
                  <a:gd fmla="*/ 450729 w 582453" name="connsiteX52"/>
                  <a:gd fmla="*/ 182297 h 563815" name="connsiteY52"/>
                  <a:gd fmla="*/ 527541 w 582453" name="connsiteX53"/>
                  <a:gd fmla="*/ 138303 h 563815" name="connsiteY53"/>
                  <a:gd fmla="*/ 536996 w 582453" name="connsiteX54"/>
                  <a:gd fmla="*/ 136984 h 563815" name="connsiteY54"/>
                  <a:gd fmla="*/ 44441 w 582453" name="connsiteX55"/>
                  <a:gd fmla="*/ 136984 h 563815" name="connsiteY55"/>
                  <a:gd fmla="*/ 54564 w 582453" name="connsiteX56"/>
                  <a:gd fmla="*/ 138303 h 563815" name="connsiteY56"/>
                  <a:gd fmla="*/ 131444 w 582453" name="connsiteX57"/>
                  <a:gd fmla="*/ 182297 h 563815" name="connsiteY57"/>
                  <a:gd fmla="*/ 136726 w 582453" name="connsiteX58"/>
                  <a:gd fmla="*/ 199894 h 563815" name="connsiteY58"/>
                  <a:gd fmla="*/ 126162 w 582453" name="connsiteX59"/>
                  <a:gd fmla="*/ 206933 h 563815" name="connsiteY59"/>
                  <a:gd fmla="*/ 119120 w 582453" name="connsiteX60"/>
                  <a:gd fmla="*/ 205173 h 563815" name="connsiteY60"/>
                  <a:gd fmla="*/ 42240 w 582453" name="connsiteX61"/>
                  <a:gd fmla="*/ 161180 h 563815" name="connsiteY61"/>
                  <a:gd fmla="*/ 36958 w 582453" name="connsiteX62"/>
                  <a:gd fmla="*/ 143583 h 563815" name="connsiteY62"/>
                  <a:gd fmla="*/ 44441 w 582453" name="connsiteX63"/>
                  <a:gd fmla="*/ 136984 h 563815" name="connsiteY63"/>
                  <a:gd fmla="*/ 426494 w 582453" name="connsiteX64"/>
                  <a:gd fmla="*/ 35635 h 563815" name="connsiteY64"/>
                  <a:gd fmla="*/ 436617 w 582453" name="connsiteX65"/>
                  <a:gd fmla="*/ 36954 h 563815" name="connsiteY65"/>
                  <a:gd fmla="*/ 441898 w 582453" name="connsiteX66"/>
                  <a:gd fmla="*/ 54539 h 563815" name="connsiteY66"/>
                  <a:gd fmla="*/ 397887 w 582453" name="connsiteX67"/>
                  <a:gd fmla="*/ 131329 h 563815" name="connsiteY67"/>
                  <a:gd fmla="*/ 387325 w 582453" name="connsiteX68"/>
                  <a:gd fmla="*/ 138363 h 563815" name="connsiteY68"/>
                  <a:gd fmla="*/ 380283 w 582453" name="connsiteX69"/>
                  <a:gd fmla="*/ 136604 h 563815" name="connsiteY69"/>
                  <a:gd fmla="*/ 375002 w 582453" name="connsiteX70"/>
                  <a:gd fmla="*/ 119019 h 563815" name="connsiteY70"/>
                  <a:gd fmla="*/ 419013 w 582453" name="connsiteX71"/>
                  <a:gd fmla="*/ 42230 h 563815" name="connsiteY71"/>
                  <a:gd fmla="*/ 426494 w 582453" name="connsiteX72"/>
                  <a:gd fmla="*/ 35635 h 563815" name="connsiteY72"/>
                  <a:gd fmla="*/ 155032 w 582453" name="connsiteX73"/>
                  <a:gd fmla="*/ 33845 h 563815" name="connsiteY73"/>
                  <a:gd fmla="*/ 163176 w 582453" name="connsiteX74"/>
                  <a:gd fmla="*/ 40440 h 563815" name="connsiteY74"/>
                  <a:gd fmla="*/ 206613 w 582453" name="connsiteX75"/>
                  <a:gd fmla="*/ 117229 h 563815" name="connsiteY75"/>
                  <a:gd fmla="*/ 201330 w 582453" name="connsiteX76"/>
                  <a:gd fmla="*/ 134814 h 563815" name="connsiteY76"/>
                  <a:gd fmla="*/ 194873 w 582453" name="connsiteX77"/>
                  <a:gd fmla="*/ 136573 h 563815" name="connsiteY77"/>
                  <a:gd fmla="*/ 184308 w 582453" name="connsiteX78"/>
                  <a:gd fmla="*/ 129539 h 563815" name="connsiteY78"/>
                  <a:gd fmla="*/ 140284 w 582453" name="connsiteX79"/>
                  <a:gd fmla="*/ 52749 h 563815" name="connsiteY79"/>
                  <a:gd fmla="*/ 145567 w 582453" name="connsiteX80"/>
                  <a:gd fmla="*/ 35164 h 563815" name="connsiteY80"/>
                  <a:gd fmla="*/ 155032 w 582453" name="connsiteX81"/>
                  <a:gd fmla="*/ 33845 h 563815" name="connsiteY81"/>
                  <a:gd fmla="*/ 291044 w 582453" name="connsiteX82"/>
                  <a:gd fmla="*/ 0 h 563815" name="connsiteY82"/>
                  <a:gd fmla="*/ 303382 w 582453" name="connsiteX83"/>
                  <a:gd fmla="*/ 12313 h 563815" name="connsiteY83"/>
                  <a:gd fmla="*/ 303382 w 582453" name="connsiteX84"/>
                  <a:gd fmla="*/ 99678 h 563815" name="connsiteY84"/>
                  <a:gd fmla="*/ 291044 w 582453" name="connsiteX85"/>
                  <a:gd fmla="*/ 111991 h 563815" name="connsiteY85"/>
                  <a:gd fmla="*/ 278705 w 582453" name="connsiteX86"/>
                  <a:gd fmla="*/ 99678 h 563815" name="connsiteY86"/>
                  <a:gd fmla="*/ 278705 w 582453" name="connsiteX87"/>
                  <a:gd fmla="*/ 12313 h 563815" name="connsiteY87"/>
                  <a:gd fmla="*/ 291044 w 582453" name="connsiteX88"/>
                  <a:gd fmla="*/ 0 h 563815" name="connsiteY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b="b" l="l" r="r" t="t"/>
                <a:pathLst>
                  <a:path h="563815" w="582453">
                    <a:moveTo>
                      <a:pt x="452855" y="373207"/>
                    </a:moveTo>
                    <a:cubicBezTo>
                      <a:pt x="455860" y="372328"/>
                      <a:pt x="459231" y="372767"/>
                      <a:pt x="462456" y="374525"/>
                    </a:cubicBezTo>
                    <a:lnTo>
                      <a:pt x="539855" y="418461"/>
                    </a:lnTo>
                    <a:cubicBezTo>
                      <a:pt x="545132" y="421976"/>
                      <a:pt x="548650" y="429005"/>
                      <a:pt x="545132" y="436035"/>
                    </a:cubicBezTo>
                    <a:cubicBezTo>
                      <a:pt x="543373" y="441308"/>
                      <a:pt x="539855" y="443065"/>
                      <a:pt x="534578" y="443065"/>
                    </a:cubicBezTo>
                    <a:cubicBezTo>
                      <a:pt x="531060" y="443065"/>
                      <a:pt x="529300" y="443065"/>
                      <a:pt x="527541" y="441308"/>
                    </a:cubicBezTo>
                    <a:lnTo>
                      <a:pt x="450729" y="397372"/>
                    </a:lnTo>
                    <a:cubicBezTo>
                      <a:pt x="443693" y="393857"/>
                      <a:pt x="441934" y="386827"/>
                      <a:pt x="445452" y="379797"/>
                    </a:cubicBezTo>
                    <a:cubicBezTo>
                      <a:pt x="447211" y="376282"/>
                      <a:pt x="449850" y="374085"/>
                      <a:pt x="452855" y="373207"/>
                    </a:cubicBezTo>
                    <a:close/>
                    <a:moveTo>
                      <a:pt x="128583" y="372080"/>
                    </a:moveTo>
                    <a:cubicBezTo>
                      <a:pt x="131884" y="373180"/>
                      <a:pt x="134965" y="375380"/>
                      <a:pt x="136726" y="378020"/>
                    </a:cubicBezTo>
                    <a:cubicBezTo>
                      <a:pt x="140247" y="383299"/>
                      <a:pt x="138486" y="392098"/>
                      <a:pt x="131444" y="395617"/>
                    </a:cubicBezTo>
                    <a:lnTo>
                      <a:pt x="54564" y="439610"/>
                    </a:lnTo>
                    <a:cubicBezTo>
                      <a:pt x="52804" y="441370"/>
                      <a:pt x="49283" y="441370"/>
                      <a:pt x="47522" y="441370"/>
                    </a:cubicBezTo>
                    <a:cubicBezTo>
                      <a:pt x="44001" y="441370"/>
                      <a:pt x="38719" y="437851"/>
                      <a:pt x="36958" y="434331"/>
                    </a:cubicBezTo>
                    <a:cubicBezTo>
                      <a:pt x="33437" y="429052"/>
                      <a:pt x="35198" y="420253"/>
                      <a:pt x="42240" y="416734"/>
                    </a:cubicBezTo>
                    <a:lnTo>
                      <a:pt x="119120" y="372740"/>
                    </a:lnTo>
                    <a:cubicBezTo>
                      <a:pt x="121761" y="370981"/>
                      <a:pt x="125282" y="370981"/>
                      <a:pt x="128583" y="372080"/>
                    </a:cubicBezTo>
                    <a:close/>
                    <a:moveTo>
                      <a:pt x="481761" y="276633"/>
                    </a:moveTo>
                    <a:lnTo>
                      <a:pt x="569792" y="276633"/>
                    </a:lnTo>
                    <a:cubicBezTo>
                      <a:pt x="578595" y="276633"/>
                      <a:pt x="583877" y="281901"/>
                      <a:pt x="582116" y="288924"/>
                    </a:cubicBezTo>
                    <a:cubicBezTo>
                      <a:pt x="582116" y="295948"/>
                      <a:pt x="576835" y="301216"/>
                      <a:pt x="569792" y="301216"/>
                    </a:cubicBezTo>
                    <a:lnTo>
                      <a:pt x="481761" y="301216"/>
                    </a:lnTo>
                    <a:cubicBezTo>
                      <a:pt x="474719" y="301216"/>
                      <a:pt x="469437" y="295948"/>
                      <a:pt x="469437" y="288924"/>
                    </a:cubicBezTo>
                    <a:cubicBezTo>
                      <a:pt x="469437" y="281901"/>
                      <a:pt x="474719" y="276633"/>
                      <a:pt x="481761" y="276633"/>
                    </a:cubicBezTo>
                    <a:close/>
                    <a:moveTo>
                      <a:pt x="12323" y="276633"/>
                    </a:moveTo>
                    <a:lnTo>
                      <a:pt x="99762" y="276633"/>
                    </a:lnTo>
                    <a:cubicBezTo>
                      <a:pt x="106804" y="276633"/>
                      <a:pt x="112085" y="281908"/>
                      <a:pt x="112085" y="288940"/>
                    </a:cubicBezTo>
                    <a:cubicBezTo>
                      <a:pt x="112085" y="295973"/>
                      <a:pt x="106804" y="303006"/>
                      <a:pt x="99762" y="301248"/>
                    </a:cubicBezTo>
                    <a:lnTo>
                      <a:pt x="12323" y="301248"/>
                    </a:lnTo>
                    <a:cubicBezTo>
                      <a:pt x="5281" y="301248"/>
                      <a:pt x="0" y="295973"/>
                      <a:pt x="0" y="288940"/>
                    </a:cubicBezTo>
                    <a:cubicBezTo>
                      <a:pt x="0" y="281908"/>
                      <a:pt x="5281" y="276633"/>
                      <a:pt x="12323" y="276633"/>
                    </a:cubicBezTo>
                    <a:close/>
                    <a:moveTo>
                      <a:pt x="291091" y="230905"/>
                    </a:moveTo>
                    <a:cubicBezTo>
                      <a:pt x="193067" y="324096"/>
                      <a:pt x="232981" y="407910"/>
                      <a:pt x="273482" y="462418"/>
                    </a:cubicBezTo>
                    <a:cubicBezTo>
                      <a:pt x="277004" y="465935"/>
                      <a:pt x="257634" y="379777"/>
                      <a:pt x="291091" y="324096"/>
                    </a:cubicBezTo>
                    <a:cubicBezTo>
                      <a:pt x="273482" y="378018"/>
                      <a:pt x="296374" y="457143"/>
                      <a:pt x="291091" y="488207"/>
                    </a:cubicBezTo>
                    <a:cubicBezTo>
                      <a:pt x="403203" y="374502"/>
                      <a:pt x="324548" y="280138"/>
                      <a:pt x="291091" y="230905"/>
                    </a:cubicBezTo>
                    <a:close/>
                    <a:moveTo>
                      <a:pt x="291091" y="155883"/>
                    </a:moveTo>
                    <a:cubicBezTo>
                      <a:pt x="371506" y="155883"/>
                      <a:pt x="436660" y="220941"/>
                      <a:pt x="433138" y="301238"/>
                    </a:cubicBezTo>
                    <a:cubicBezTo>
                      <a:pt x="433138" y="407910"/>
                      <a:pt x="357419" y="421977"/>
                      <a:pt x="352136" y="480001"/>
                    </a:cubicBezTo>
                    <a:lnTo>
                      <a:pt x="348614" y="512824"/>
                    </a:lnTo>
                    <a:cubicBezTo>
                      <a:pt x="343332" y="542715"/>
                      <a:pt x="319266" y="563815"/>
                      <a:pt x="289330" y="563815"/>
                    </a:cubicBezTo>
                    <a:cubicBezTo>
                      <a:pt x="259395" y="563815"/>
                      <a:pt x="234742" y="540957"/>
                      <a:pt x="229459" y="512824"/>
                    </a:cubicBezTo>
                    <a:lnTo>
                      <a:pt x="225937" y="480001"/>
                    </a:lnTo>
                    <a:cubicBezTo>
                      <a:pt x="222415" y="421977"/>
                      <a:pt x="145522" y="409668"/>
                      <a:pt x="145522" y="301238"/>
                    </a:cubicBezTo>
                    <a:cubicBezTo>
                      <a:pt x="145522" y="220941"/>
                      <a:pt x="210089" y="155883"/>
                      <a:pt x="291091" y="155883"/>
                    </a:cubicBezTo>
                    <a:close/>
                    <a:moveTo>
                      <a:pt x="536996" y="136984"/>
                    </a:moveTo>
                    <a:cubicBezTo>
                      <a:pt x="540295" y="137864"/>
                      <a:pt x="543373" y="140064"/>
                      <a:pt x="545132" y="143583"/>
                    </a:cubicBezTo>
                    <a:cubicBezTo>
                      <a:pt x="548650" y="148862"/>
                      <a:pt x="546891" y="157661"/>
                      <a:pt x="539855" y="161180"/>
                    </a:cubicBezTo>
                    <a:lnTo>
                      <a:pt x="462456" y="205173"/>
                    </a:lnTo>
                    <a:cubicBezTo>
                      <a:pt x="460697" y="206933"/>
                      <a:pt x="457766" y="206933"/>
                      <a:pt x="456007" y="206933"/>
                    </a:cubicBezTo>
                    <a:cubicBezTo>
                      <a:pt x="452488" y="206933"/>
                      <a:pt x="447211" y="205173"/>
                      <a:pt x="445452" y="199894"/>
                    </a:cubicBezTo>
                    <a:cubicBezTo>
                      <a:pt x="441934" y="194615"/>
                      <a:pt x="443693" y="185816"/>
                      <a:pt x="450729" y="182297"/>
                    </a:cubicBezTo>
                    <a:lnTo>
                      <a:pt x="527541" y="138303"/>
                    </a:lnTo>
                    <a:cubicBezTo>
                      <a:pt x="530180" y="136544"/>
                      <a:pt x="533698" y="136104"/>
                      <a:pt x="536996" y="136984"/>
                    </a:cubicBezTo>
                    <a:close/>
                    <a:moveTo>
                      <a:pt x="44441" y="136984"/>
                    </a:moveTo>
                    <a:cubicBezTo>
                      <a:pt x="47522" y="136104"/>
                      <a:pt x="51043" y="136544"/>
                      <a:pt x="54564" y="138303"/>
                    </a:cubicBezTo>
                    <a:lnTo>
                      <a:pt x="131444" y="182297"/>
                    </a:lnTo>
                    <a:cubicBezTo>
                      <a:pt x="138486" y="185816"/>
                      <a:pt x="140247" y="194615"/>
                      <a:pt x="136726" y="199894"/>
                    </a:cubicBezTo>
                    <a:cubicBezTo>
                      <a:pt x="134965" y="205173"/>
                      <a:pt x="131444" y="206933"/>
                      <a:pt x="126162" y="206933"/>
                    </a:cubicBezTo>
                    <a:cubicBezTo>
                      <a:pt x="122641" y="206933"/>
                      <a:pt x="120880" y="206933"/>
                      <a:pt x="119120" y="205173"/>
                    </a:cubicBezTo>
                    <a:lnTo>
                      <a:pt x="42240" y="161180"/>
                    </a:lnTo>
                    <a:cubicBezTo>
                      <a:pt x="35198" y="157661"/>
                      <a:pt x="33437" y="150622"/>
                      <a:pt x="36958" y="143583"/>
                    </a:cubicBezTo>
                    <a:cubicBezTo>
                      <a:pt x="38719" y="140064"/>
                      <a:pt x="41360" y="137864"/>
                      <a:pt x="44441" y="136984"/>
                    </a:cubicBezTo>
                    <a:close/>
                    <a:moveTo>
                      <a:pt x="426494" y="35635"/>
                    </a:moveTo>
                    <a:cubicBezTo>
                      <a:pt x="429575" y="34756"/>
                      <a:pt x="433096" y="35196"/>
                      <a:pt x="436617" y="36954"/>
                    </a:cubicBezTo>
                    <a:cubicBezTo>
                      <a:pt x="443659" y="40471"/>
                      <a:pt x="445419" y="49264"/>
                      <a:pt x="441898" y="54539"/>
                    </a:cubicBezTo>
                    <a:lnTo>
                      <a:pt x="397887" y="131329"/>
                    </a:lnTo>
                    <a:cubicBezTo>
                      <a:pt x="396127" y="136604"/>
                      <a:pt x="392606" y="138363"/>
                      <a:pt x="387325" y="138363"/>
                    </a:cubicBezTo>
                    <a:cubicBezTo>
                      <a:pt x="383804" y="138363"/>
                      <a:pt x="382044" y="138363"/>
                      <a:pt x="380283" y="136604"/>
                    </a:cubicBezTo>
                    <a:cubicBezTo>
                      <a:pt x="373241" y="133087"/>
                      <a:pt x="371481" y="126053"/>
                      <a:pt x="375002" y="119019"/>
                    </a:cubicBezTo>
                    <a:lnTo>
                      <a:pt x="419013" y="42230"/>
                    </a:lnTo>
                    <a:cubicBezTo>
                      <a:pt x="420773" y="38713"/>
                      <a:pt x="423414" y="36515"/>
                      <a:pt x="426494" y="35635"/>
                    </a:cubicBezTo>
                    <a:close/>
                    <a:moveTo>
                      <a:pt x="155032" y="33845"/>
                    </a:moveTo>
                    <a:cubicBezTo>
                      <a:pt x="158334" y="34725"/>
                      <a:pt x="161415" y="36923"/>
                      <a:pt x="163176" y="40440"/>
                    </a:cubicBezTo>
                    <a:lnTo>
                      <a:pt x="206613" y="117229"/>
                    </a:lnTo>
                    <a:cubicBezTo>
                      <a:pt x="210135" y="122505"/>
                      <a:pt x="208374" y="131297"/>
                      <a:pt x="201330" y="134814"/>
                    </a:cubicBezTo>
                    <a:cubicBezTo>
                      <a:pt x="199569" y="136573"/>
                      <a:pt x="196634" y="136573"/>
                      <a:pt x="194873" y="136573"/>
                    </a:cubicBezTo>
                    <a:cubicBezTo>
                      <a:pt x="191352" y="136573"/>
                      <a:pt x="186069" y="134814"/>
                      <a:pt x="184308" y="129539"/>
                    </a:cubicBezTo>
                    <a:lnTo>
                      <a:pt x="140284" y="52749"/>
                    </a:lnTo>
                    <a:cubicBezTo>
                      <a:pt x="136762" y="47474"/>
                      <a:pt x="138523" y="38681"/>
                      <a:pt x="145567" y="35164"/>
                    </a:cubicBezTo>
                    <a:cubicBezTo>
                      <a:pt x="148208" y="33406"/>
                      <a:pt x="151730" y="32966"/>
                      <a:pt x="155032" y="33845"/>
                    </a:cubicBezTo>
                    <a:close/>
                    <a:moveTo>
                      <a:pt x="291044" y="0"/>
                    </a:moveTo>
                    <a:cubicBezTo>
                      <a:pt x="298094" y="0"/>
                      <a:pt x="303382" y="5277"/>
                      <a:pt x="303382" y="12313"/>
                    </a:cubicBezTo>
                    <a:lnTo>
                      <a:pt x="303382" y="99678"/>
                    </a:lnTo>
                    <a:cubicBezTo>
                      <a:pt x="303382" y="106714"/>
                      <a:pt x="298094" y="111991"/>
                      <a:pt x="291044" y="111991"/>
                    </a:cubicBezTo>
                    <a:cubicBezTo>
                      <a:pt x="283993" y="111991"/>
                      <a:pt x="278705" y="104955"/>
                      <a:pt x="278705" y="99678"/>
                    </a:cubicBezTo>
                    <a:lnTo>
                      <a:pt x="278705" y="12313"/>
                    </a:lnTo>
                    <a:cubicBezTo>
                      <a:pt x="278705" y="5277"/>
                      <a:pt x="283993" y="0"/>
                      <a:pt x="291044" y="0"/>
                    </a:cubicBezTo>
                    <a:close/>
                  </a:path>
                </a:pathLst>
              </a:custGeom>
              <a:solidFill>
                <a:schemeClr val="bg1"/>
              </a:solidFill>
              <a:ln>
                <a:noFill/>
              </a:ln>
            </p:spPr>
            <p:txBody>
              <a:bodyPr/>
              <a:lstStyle/>
              <a:p>
                <a:endParaRPr altLang="en-US" lang="zh-CN">
                  <a:cs typeface="+mn-ea"/>
                  <a:sym typeface="+mn-lt"/>
                </a:endParaRPr>
              </a:p>
            </p:txBody>
          </p:sp>
        </p:grpSp>
        <p:grpSp>
          <p:nvGrpSpPr>
            <p:cNvPr id="7" name="组合 6">
              <a:extLst>
                <a:ext uri="{FF2B5EF4-FFF2-40B4-BE49-F238E27FC236}">
                  <a16:creationId xmlns:a16="http://schemas.microsoft.com/office/drawing/2014/main" id="{01F5A86F-8F7D-4ABC-B28C-867A8F22A3F5}"/>
                </a:ext>
              </a:extLst>
            </p:cNvPr>
            <p:cNvGrpSpPr/>
            <p:nvPr/>
          </p:nvGrpSpPr>
          <p:grpSpPr>
            <a:xfrm>
              <a:off x="3092619" y="2971799"/>
              <a:ext cx="820153" cy="820153"/>
              <a:chOff x="8923421" y="-529389"/>
              <a:chExt cx="938463" cy="938463"/>
            </a:xfrm>
          </p:grpSpPr>
          <p:sp>
            <p:nvSpPr>
              <p:cNvPr id="11" name="椭圆 10">
                <a:extLst>
                  <a:ext uri="{FF2B5EF4-FFF2-40B4-BE49-F238E27FC236}">
                    <a16:creationId xmlns:a16="http://schemas.microsoft.com/office/drawing/2014/main" id="{A8BED275-F88B-4D56-A6C7-ADC97AA30AC9}"/>
                  </a:ext>
                </a:extLst>
              </p:cNvPr>
              <p:cNvSpPr/>
              <p:nvPr/>
            </p:nvSpPr>
            <p:spPr>
              <a:xfrm>
                <a:off x="8923421" y="-529389"/>
                <a:ext cx="938463" cy="938463"/>
              </a:xfrm>
              <a:prstGeom prst="ellipse">
                <a:avLst/>
              </a:prstGeom>
              <a:solidFill>
                <a:srgbClr val="794C2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2" name="wrench-and-screwdriver-crossed_75829">
                <a:extLst>
                  <a:ext uri="{FF2B5EF4-FFF2-40B4-BE49-F238E27FC236}">
                    <a16:creationId xmlns:a16="http://schemas.microsoft.com/office/drawing/2014/main" id="{12AED769-435C-416F-A7A7-0E5A47BC0446}"/>
                  </a:ext>
                </a:extLst>
              </p:cNvPr>
              <p:cNvSpPr>
                <a:spLocks noChangeAspect="1"/>
              </p:cNvSpPr>
              <p:nvPr/>
            </p:nvSpPr>
            <p:spPr bwMode="auto">
              <a:xfrm>
                <a:off x="9094461" y="-358848"/>
                <a:ext cx="609685" cy="597380"/>
              </a:xfrm>
              <a:custGeom>
                <a:gdLst>
                  <a:gd fmla="*/ 2384 w 2877" name="T0"/>
                  <a:gd fmla="*/ 1890 h 2823" name="T1"/>
                  <a:gd fmla="*/ 2177 w 2877" name="T2"/>
                  <a:gd fmla="*/ 1902 h 2823" name="T3"/>
                  <a:gd fmla="*/ 2266 w 2877" name="T4"/>
                  <a:gd fmla="*/ 647 h 2823" name="T5"/>
                  <a:gd fmla="*/ 2297 w 2877" name="T6"/>
                  <a:gd fmla="*/ 650 h 2823" name="T7"/>
                  <a:gd fmla="*/ 2569 w 2877" name="T8"/>
                  <a:gd fmla="*/ 454 h 2823" name="T9"/>
                  <a:gd fmla="*/ 2568 w 2877" name="T10"/>
                  <a:gd fmla="*/ 356 h 2823" name="T11"/>
                  <a:gd fmla="*/ 2367 w 2877" name="T12"/>
                  <a:gd fmla="*/ 183 h 2823" name="T13"/>
                  <a:gd fmla="*/ 2180 w 2877" name="T14"/>
                  <a:gd fmla="*/ 341 h 2823" name="T15"/>
                  <a:gd fmla="*/ 1453 w 2877" name="T16"/>
                  <a:gd fmla="*/ 1178 h 2823" name="T17"/>
                  <a:gd fmla="*/ 960 w 2877" name="T18"/>
                  <a:gd fmla="*/ 467 h 2823" name="T19"/>
                  <a:gd fmla="*/ 494 w 2877" name="T20"/>
                  <a:gd fmla="*/ 0 h 2823" name="T21"/>
                  <a:gd fmla="*/ 334 w 2877" name="T22"/>
                  <a:gd fmla="*/ 53 h 2823" name="T23"/>
                  <a:gd fmla="*/ 568 w 2877" name="T24"/>
                  <a:gd fmla="*/ 325 h 2823" name="T25"/>
                  <a:gd fmla="*/ 573 w 2877" name="T26"/>
                  <a:gd fmla="*/ 353 h 2823" name="T27"/>
                  <a:gd fmla="*/ 377 w 2877" name="T28"/>
                  <a:gd fmla="*/ 546 h 2823" name="T29"/>
                  <a:gd fmla="*/ 372 w 2877" name="T30"/>
                  <a:gd fmla="*/ 547 h 2823" name="T31"/>
                  <a:gd fmla="*/ 131 w 2877" name="T32"/>
                  <a:gd fmla="*/ 322 h 2823" name="T33"/>
                  <a:gd fmla="*/ 43 w 2877" name="T34"/>
                  <a:gd fmla="*/ 344 h 2823" name="T35"/>
                  <a:gd fmla="*/ 494 w 2877" name="T36"/>
                  <a:gd fmla="*/ 933 h 2823" name="T37"/>
                  <a:gd fmla="*/ 1205 w 2877" name="T38"/>
                  <a:gd fmla="*/ 1426 h 2823" name="T39"/>
                  <a:gd fmla="*/ 834 w 2877" name="T40"/>
                  <a:gd fmla="*/ 1699 h 2823" name="T41"/>
                  <a:gd fmla="*/ 638 w 2877" name="T42"/>
                  <a:gd fmla="*/ 1818 h 2823" name="T43"/>
                  <a:gd fmla="*/ 627 w 2877" name="T44"/>
                  <a:gd fmla="*/ 1818 h 2823" name="T45"/>
                  <a:gd fmla="*/ 131 w 2877" name="T46"/>
                  <a:gd fmla="*/ 2237 h 2823" name="T47"/>
                  <a:gd fmla="*/ 274 w 2877" name="T48"/>
                  <a:gd fmla="*/ 2641 h 2823" name="T49"/>
                  <a:gd fmla="*/ 535 w 2877" name="T50"/>
                  <a:gd fmla="*/ 2641 h 2823" name="T51"/>
                  <a:gd fmla="*/ 953 w 2877" name="T52"/>
                  <a:gd fmla="*/ 2134 h 2823" name="T53"/>
                  <a:gd fmla="*/ 1019 w 2877" name="T54"/>
                  <a:gd fmla="*/ 2068 h 2823" name="T55"/>
                  <a:gd fmla="*/ 1346 w 2877" name="T56"/>
                  <a:gd fmla="*/ 1567 h 2823" name="T57"/>
                  <a:gd fmla="*/ 1955 w 2877" name="T58"/>
                  <a:gd fmla="*/ 2171 h 2823" name="T59"/>
                  <a:gd fmla="*/ 2383 w 2877" name="T60"/>
                  <a:gd fmla="*/ 2823 h 2823" name="T61"/>
                  <a:gd fmla="*/ 2507 w 2877" name="T62"/>
                  <a:gd fmla="*/ 2807 h 2823" name="T63"/>
                  <a:gd fmla="*/ 2528 w 2877" name="T64"/>
                  <a:gd fmla="*/ 2719 h 2823" name="T65"/>
                  <a:gd fmla="*/ 2304 w 2877" name="T66"/>
                  <a:gd fmla="*/ 2474 h 2823" name="T67"/>
                  <a:gd fmla="*/ 2331 w 2877" name="T68"/>
                  <a:gd fmla="*/ 2304 h 2823" name="T69"/>
                  <a:gd fmla="*/ 2503 w 2877" name="T70"/>
                  <a:gd fmla="*/ 2276 h 2823" name="T71"/>
                  <a:gd fmla="*/ 2531 w 2877" name="T72"/>
                  <a:gd fmla="*/ 2287 h 2823" name="T73"/>
                  <a:gd fmla="*/ 2785 w 2877" name="T74"/>
                  <a:gd fmla="*/ 2518 h 2823" name="T75"/>
                  <a:gd fmla="*/ 2714 w 2877" name="T76"/>
                  <a:gd fmla="*/ 2027 h 282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823" w="2877">
                    <a:moveTo>
                      <a:pt x="2714" y="2027"/>
                    </a:moveTo>
                    <a:cubicBezTo>
                      <a:pt x="2625" y="1938"/>
                      <a:pt x="2508" y="1890"/>
                      <a:pt x="2384" y="1890"/>
                    </a:cubicBezTo>
                    <a:cubicBezTo>
                      <a:pt x="2319" y="1890"/>
                      <a:pt x="2256" y="1903"/>
                      <a:pt x="2198" y="1928"/>
                    </a:cubicBezTo>
                    <a:cubicBezTo>
                      <a:pt x="2192" y="1919"/>
                      <a:pt x="2185" y="1910"/>
                      <a:pt x="2177" y="1902"/>
                    </a:cubicBezTo>
                    <a:lnTo>
                      <a:pt x="1594" y="1319"/>
                    </a:lnTo>
                    <a:lnTo>
                      <a:pt x="2266" y="647"/>
                    </a:lnTo>
                    <a:cubicBezTo>
                      <a:pt x="2276" y="649"/>
                      <a:pt x="2286" y="650"/>
                      <a:pt x="2297" y="650"/>
                    </a:cubicBezTo>
                    <a:lnTo>
                      <a:pt x="2297" y="650"/>
                    </a:lnTo>
                    <a:cubicBezTo>
                      <a:pt x="2346" y="650"/>
                      <a:pt x="2394" y="630"/>
                      <a:pt x="2431" y="592"/>
                    </a:cubicBezTo>
                    <a:lnTo>
                      <a:pt x="2569" y="454"/>
                    </a:lnTo>
                    <a:cubicBezTo>
                      <a:pt x="2572" y="451"/>
                      <a:pt x="2582" y="441"/>
                      <a:pt x="2587" y="425"/>
                    </a:cubicBezTo>
                    <a:cubicBezTo>
                      <a:pt x="2594" y="400"/>
                      <a:pt x="2587" y="375"/>
                      <a:pt x="2568" y="356"/>
                    </a:cubicBezTo>
                    <a:lnTo>
                      <a:pt x="2417" y="205"/>
                    </a:lnTo>
                    <a:cubicBezTo>
                      <a:pt x="2399" y="186"/>
                      <a:pt x="2379" y="183"/>
                      <a:pt x="2367" y="183"/>
                    </a:cubicBezTo>
                    <a:cubicBezTo>
                      <a:pt x="2339" y="183"/>
                      <a:pt x="2321" y="200"/>
                      <a:pt x="2317" y="203"/>
                    </a:cubicBezTo>
                    <a:lnTo>
                      <a:pt x="2180" y="341"/>
                    </a:lnTo>
                    <a:cubicBezTo>
                      <a:pt x="2132" y="388"/>
                      <a:pt x="2114" y="450"/>
                      <a:pt x="2124" y="507"/>
                    </a:cubicBezTo>
                    <a:lnTo>
                      <a:pt x="1453" y="1178"/>
                    </a:lnTo>
                    <a:lnTo>
                      <a:pt x="923" y="649"/>
                    </a:lnTo>
                    <a:cubicBezTo>
                      <a:pt x="948" y="592"/>
                      <a:pt x="960" y="530"/>
                      <a:pt x="960" y="467"/>
                    </a:cubicBezTo>
                    <a:cubicBezTo>
                      <a:pt x="960" y="342"/>
                      <a:pt x="912" y="225"/>
                      <a:pt x="824" y="137"/>
                    </a:cubicBezTo>
                    <a:cubicBezTo>
                      <a:pt x="735" y="49"/>
                      <a:pt x="618" y="0"/>
                      <a:pt x="494" y="0"/>
                    </a:cubicBezTo>
                    <a:cubicBezTo>
                      <a:pt x="452" y="0"/>
                      <a:pt x="411" y="6"/>
                      <a:pt x="371" y="16"/>
                    </a:cubicBezTo>
                    <a:cubicBezTo>
                      <a:pt x="353" y="21"/>
                      <a:pt x="339" y="36"/>
                      <a:pt x="334" y="53"/>
                    </a:cubicBezTo>
                    <a:cubicBezTo>
                      <a:pt x="329" y="71"/>
                      <a:pt x="335" y="90"/>
                      <a:pt x="349" y="104"/>
                    </a:cubicBezTo>
                    <a:cubicBezTo>
                      <a:pt x="349" y="104"/>
                      <a:pt x="513" y="270"/>
                      <a:pt x="568" y="325"/>
                    </a:cubicBezTo>
                    <a:cubicBezTo>
                      <a:pt x="574" y="330"/>
                      <a:pt x="574" y="344"/>
                      <a:pt x="573" y="349"/>
                    </a:cubicBezTo>
                    <a:lnTo>
                      <a:pt x="573" y="353"/>
                    </a:lnTo>
                    <a:cubicBezTo>
                      <a:pt x="567" y="417"/>
                      <a:pt x="555" y="496"/>
                      <a:pt x="546" y="519"/>
                    </a:cubicBezTo>
                    <a:cubicBezTo>
                      <a:pt x="523" y="528"/>
                      <a:pt x="443" y="540"/>
                      <a:pt x="377" y="546"/>
                    </a:cubicBezTo>
                    <a:lnTo>
                      <a:pt x="374" y="547"/>
                    </a:lnTo>
                    <a:cubicBezTo>
                      <a:pt x="374" y="547"/>
                      <a:pt x="373" y="547"/>
                      <a:pt x="372" y="547"/>
                    </a:cubicBezTo>
                    <a:cubicBezTo>
                      <a:pt x="365" y="547"/>
                      <a:pt x="355" y="545"/>
                      <a:pt x="346" y="536"/>
                    </a:cubicBezTo>
                    <a:cubicBezTo>
                      <a:pt x="289" y="479"/>
                      <a:pt x="131" y="322"/>
                      <a:pt x="131" y="322"/>
                    </a:cubicBezTo>
                    <a:cubicBezTo>
                      <a:pt x="117" y="308"/>
                      <a:pt x="102" y="305"/>
                      <a:pt x="92" y="305"/>
                    </a:cubicBezTo>
                    <a:cubicBezTo>
                      <a:pt x="70" y="305"/>
                      <a:pt x="50" y="321"/>
                      <a:pt x="43" y="344"/>
                    </a:cubicBezTo>
                    <a:cubicBezTo>
                      <a:pt x="0" y="506"/>
                      <a:pt x="46" y="679"/>
                      <a:pt x="164" y="797"/>
                    </a:cubicBezTo>
                    <a:cubicBezTo>
                      <a:pt x="252" y="885"/>
                      <a:pt x="369" y="933"/>
                      <a:pt x="494" y="933"/>
                    </a:cubicBezTo>
                    <a:cubicBezTo>
                      <a:pt x="557" y="933"/>
                      <a:pt x="619" y="921"/>
                      <a:pt x="676" y="896"/>
                    </a:cubicBezTo>
                    <a:lnTo>
                      <a:pt x="1205" y="1426"/>
                    </a:lnTo>
                    <a:lnTo>
                      <a:pt x="914" y="1717"/>
                    </a:lnTo>
                    <a:cubicBezTo>
                      <a:pt x="890" y="1705"/>
                      <a:pt x="863" y="1699"/>
                      <a:pt x="834" y="1699"/>
                    </a:cubicBezTo>
                    <a:cubicBezTo>
                      <a:pt x="785" y="1699"/>
                      <a:pt x="739" y="1718"/>
                      <a:pt x="704" y="1753"/>
                    </a:cubicBezTo>
                    <a:lnTo>
                      <a:pt x="638" y="1818"/>
                    </a:lnTo>
                    <a:cubicBezTo>
                      <a:pt x="638" y="1819"/>
                      <a:pt x="638" y="1819"/>
                      <a:pt x="638" y="1819"/>
                    </a:cubicBezTo>
                    <a:cubicBezTo>
                      <a:pt x="634" y="1819"/>
                      <a:pt x="630" y="1818"/>
                      <a:pt x="627" y="1818"/>
                    </a:cubicBezTo>
                    <a:cubicBezTo>
                      <a:pt x="577" y="1818"/>
                      <a:pt x="531" y="1838"/>
                      <a:pt x="496" y="1872"/>
                    </a:cubicBezTo>
                    <a:lnTo>
                      <a:pt x="131" y="2237"/>
                    </a:lnTo>
                    <a:cubicBezTo>
                      <a:pt x="59" y="2309"/>
                      <a:pt x="59" y="2426"/>
                      <a:pt x="131" y="2498"/>
                    </a:cubicBezTo>
                    <a:lnTo>
                      <a:pt x="274" y="2641"/>
                    </a:lnTo>
                    <a:cubicBezTo>
                      <a:pt x="309" y="2676"/>
                      <a:pt x="355" y="2695"/>
                      <a:pt x="404" y="2695"/>
                    </a:cubicBezTo>
                    <a:cubicBezTo>
                      <a:pt x="454" y="2695"/>
                      <a:pt x="500" y="2676"/>
                      <a:pt x="535" y="2641"/>
                    </a:cubicBezTo>
                    <a:lnTo>
                      <a:pt x="900" y="2276"/>
                    </a:lnTo>
                    <a:cubicBezTo>
                      <a:pt x="939" y="2237"/>
                      <a:pt x="956" y="2185"/>
                      <a:pt x="953" y="2134"/>
                    </a:cubicBezTo>
                    <a:cubicBezTo>
                      <a:pt x="953" y="2134"/>
                      <a:pt x="953" y="2134"/>
                      <a:pt x="954" y="2134"/>
                    </a:cubicBezTo>
                    <a:lnTo>
                      <a:pt x="1019" y="2068"/>
                    </a:lnTo>
                    <a:cubicBezTo>
                      <a:pt x="1076" y="2011"/>
                      <a:pt x="1088" y="1926"/>
                      <a:pt x="1055" y="1858"/>
                    </a:cubicBezTo>
                    <a:lnTo>
                      <a:pt x="1346" y="1567"/>
                    </a:lnTo>
                    <a:lnTo>
                      <a:pt x="1929" y="2150"/>
                    </a:lnTo>
                    <a:cubicBezTo>
                      <a:pt x="1937" y="2158"/>
                      <a:pt x="1946" y="2165"/>
                      <a:pt x="1955" y="2171"/>
                    </a:cubicBezTo>
                    <a:cubicBezTo>
                      <a:pt x="1882" y="2342"/>
                      <a:pt x="1914" y="2547"/>
                      <a:pt x="2054" y="2687"/>
                    </a:cubicBezTo>
                    <a:cubicBezTo>
                      <a:pt x="2142" y="2775"/>
                      <a:pt x="2259" y="2823"/>
                      <a:pt x="2383" y="2823"/>
                    </a:cubicBezTo>
                    <a:lnTo>
                      <a:pt x="2384" y="2823"/>
                    </a:lnTo>
                    <a:cubicBezTo>
                      <a:pt x="2425" y="2823"/>
                      <a:pt x="2466" y="2818"/>
                      <a:pt x="2507" y="2807"/>
                    </a:cubicBezTo>
                    <a:cubicBezTo>
                      <a:pt x="2524" y="2802"/>
                      <a:pt x="2538" y="2787"/>
                      <a:pt x="2543" y="2770"/>
                    </a:cubicBezTo>
                    <a:cubicBezTo>
                      <a:pt x="2548" y="2752"/>
                      <a:pt x="2542" y="2733"/>
                      <a:pt x="2528" y="2719"/>
                    </a:cubicBezTo>
                    <a:cubicBezTo>
                      <a:pt x="2528" y="2719"/>
                      <a:pt x="2364" y="2554"/>
                      <a:pt x="2309" y="2499"/>
                    </a:cubicBezTo>
                    <a:cubicBezTo>
                      <a:pt x="2303" y="2493"/>
                      <a:pt x="2303" y="2479"/>
                      <a:pt x="2304" y="2474"/>
                    </a:cubicBezTo>
                    <a:lnTo>
                      <a:pt x="2304" y="2470"/>
                    </a:lnTo>
                    <a:cubicBezTo>
                      <a:pt x="2310" y="2406"/>
                      <a:pt x="2322" y="2327"/>
                      <a:pt x="2331" y="2304"/>
                    </a:cubicBezTo>
                    <a:cubicBezTo>
                      <a:pt x="2354" y="2295"/>
                      <a:pt x="2434" y="2283"/>
                      <a:pt x="2500" y="2277"/>
                    </a:cubicBezTo>
                    <a:lnTo>
                      <a:pt x="2503" y="2276"/>
                    </a:lnTo>
                    <a:cubicBezTo>
                      <a:pt x="2503" y="2276"/>
                      <a:pt x="2504" y="2276"/>
                      <a:pt x="2506" y="2276"/>
                    </a:cubicBezTo>
                    <a:cubicBezTo>
                      <a:pt x="2512" y="2276"/>
                      <a:pt x="2522" y="2278"/>
                      <a:pt x="2531" y="2287"/>
                    </a:cubicBezTo>
                    <a:cubicBezTo>
                      <a:pt x="2588" y="2344"/>
                      <a:pt x="2746" y="2501"/>
                      <a:pt x="2746" y="2501"/>
                    </a:cubicBezTo>
                    <a:cubicBezTo>
                      <a:pt x="2760" y="2515"/>
                      <a:pt x="2775" y="2518"/>
                      <a:pt x="2785" y="2518"/>
                    </a:cubicBezTo>
                    <a:cubicBezTo>
                      <a:pt x="2807" y="2518"/>
                      <a:pt x="2828" y="2502"/>
                      <a:pt x="2834" y="2479"/>
                    </a:cubicBezTo>
                    <a:cubicBezTo>
                      <a:pt x="2877" y="2318"/>
                      <a:pt x="2831" y="2144"/>
                      <a:pt x="2714" y="2027"/>
                    </a:cubicBezTo>
                    <a:close/>
                  </a:path>
                </a:pathLst>
              </a:custGeom>
              <a:solidFill>
                <a:schemeClr val="bg1"/>
              </a:solidFill>
              <a:ln>
                <a:noFill/>
              </a:ln>
            </p:spPr>
            <p:txBody>
              <a:bodyPr/>
              <a:lstStyle/>
              <a:p>
                <a:endParaRPr altLang="en-US" lang="zh-CN">
                  <a:cs typeface="+mn-ea"/>
                  <a:sym typeface="+mn-lt"/>
                </a:endParaRPr>
              </a:p>
            </p:txBody>
          </p:sp>
        </p:grpSp>
        <p:grpSp>
          <p:nvGrpSpPr>
            <p:cNvPr id="8" name="组合 7">
              <a:extLst>
                <a:ext uri="{FF2B5EF4-FFF2-40B4-BE49-F238E27FC236}">
                  <a16:creationId xmlns:a16="http://schemas.microsoft.com/office/drawing/2014/main" id="{5B5B9946-A0A3-46B6-A884-FC23CF1EA290}"/>
                </a:ext>
              </a:extLst>
            </p:cNvPr>
            <p:cNvGrpSpPr/>
            <p:nvPr/>
          </p:nvGrpSpPr>
          <p:grpSpPr>
            <a:xfrm>
              <a:off x="2847018" y="4704347"/>
              <a:ext cx="820153" cy="820153"/>
              <a:chOff x="10545679" y="-529389"/>
              <a:chExt cx="938463" cy="938463"/>
            </a:xfrm>
          </p:grpSpPr>
          <p:sp>
            <p:nvSpPr>
              <p:cNvPr id="9" name="椭圆 8">
                <a:extLst>
                  <a:ext uri="{FF2B5EF4-FFF2-40B4-BE49-F238E27FC236}">
                    <a16:creationId xmlns:a16="http://schemas.microsoft.com/office/drawing/2014/main" id="{7836FCBE-7B6D-4A95-A8FC-EE31CD8A114E}"/>
                  </a:ext>
                </a:extLst>
              </p:cNvPr>
              <p:cNvSpPr/>
              <p:nvPr/>
            </p:nvSpPr>
            <p:spPr>
              <a:xfrm>
                <a:off x="10545679" y="-529389"/>
                <a:ext cx="938463" cy="938463"/>
              </a:xfrm>
              <a:prstGeom prst="ellipse">
                <a:avLst/>
              </a:prstGeom>
              <a:solidFill>
                <a:srgbClr val="794C2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0" name="oil-pumpjack_63435">
                <a:extLst>
                  <a:ext uri="{FF2B5EF4-FFF2-40B4-BE49-F238E27FC236}">
                    <a16:creationId xmlns:a16="http://schemas.microsoft.com/office/drawing/2014/main" id="{AC785E83-ECB3-465B-B96F-A01A4F121EC4}"/>
                  </a:ext>
                </a:extLst>
              </p:cNvPr>
              <p:cNvSpPr>
                <a:spLocks noChangeAspect="1"/>
              </p:cNvSpPr>
              <p:nvPr/>
            </p:nvSpPr>
            <p:spPr bwMode="auto">
              <a:xfrm>
                <a:off x="10710067" y="-348158"/>
                <a:ext cx="609685" cy="592699"/>
              </a:xfrm>
              <a:custGeom>
                <a:gdLst>
                  <a:gd fmla="*/ 585 w 610" name="T0"/>
                  <a:gd fmla="*/ 523 h 594" name="T1"/>
                  <a:gd fmla="*/ 465 w 610" name="T2"/>
                  <a:gd fmla="*/ 523 h 594" name="T3"/>
                  <a:gd fmla="*/ 352 w 610" name="T4"/>
                  <a:gd fmla="*/ 284 h 594" name="T5"/>
                  <a:gd fmla="*/ 369 w 610" name="T6"/>
                  <a:gd fmla="*/ 248 h 594" name="T7"/>
                  <a:gd fmla="*/ 447 w 610" name="T8"/>
                  <a:gd fmla="*/ 220 h 594" name="T9"/>
                  <a:gd fmla="*/ 500 w 610" name="T10"/>
                  <a:gd fmla="*/ 307 h 594" name="T11"/>
                  <a:gd fmla="*/ 523 w 610" name="T12"/>
                  <a:gd fmla="*/ 315 h 594" name="T13"/>
                  <a:gd fmla="*/ 560 w 610" name="T14"/>
                  <a:gd fmla="*/ 302 h 594" name="T15"/>
                  <a:gd fmla="*/ 573 w 610" name="T16"/>
                  <a:gd fmla="*/ 281 h 594" name="T17"/>
                  <a:gd fmla="*/ 556 w 610" name="T18"/>
                  <a:gd fmla="*/ 160 h 594" name="T19"/>
                  <a:gd fmla="*/ 540 w 610" name="T20"/>
                  <a:gd fmla="*/ 116 h 594" name="T21"/>
                  <a:gd fmla="*/ 476 w 610" name="T22"/>
                  <a:gd fmla="*/ 11 h 594" name="T23"/>
                  <a:gd fmla="*/ 453 w 610" name="T24"/>
                  <a:gd fmla="*/ 3 h 594" name="T25"/>
                  <a:gd fmla="*/ 416 w 610" name="T26"/>
                  <a:gd fmla="*/ 16 h 594" name="T27"/>
                  <a:gd fmla="*/ 403 w 610" name="T28"/>
                  <a:gd fmla="*/ 38 h 594" name="T29"/>
                  <a:gd fmla="*/ 418 w 610" name="T30"/>
                  <a:gd fmla="*/ 138 h 594" name="T31"/>
                  <a:gd fmla="*/ 340 w 610" name="T32"/>
                  <a:gd fmla="*/ 166 h 594" name="T33"/>
                  <a:gd fmla="*/ 286 w 610" name="T34"/>
                  <a:gd fmla="*/ 147 h 594" name="T35"/>
                  <a:gd fmla="*/ 203 w 610" name="T36"/>
                  <a:gd fmla="*/ 215 h 594" name="T37"/>
                  <a:gd fmla="*/ 58 w 610" name="T38"/>
                  <a:gd fmla="*/ 268 h 594" name="T39"/>
                  <a:gd fmla="*/ 31 w 610" name="T40"/>
                  <a:gd fmla="*/ 323 h 594" name="T41"/>
                  <a:gd fmla="*/ 53 w 610" name="T42"/>
                  <a:gd fmla="*/ 347 h 594" name="T43"/>
                  <a:gd fmla="*/ 53 w 610" name="T44"/>
                  <a:gd fmla="*/ 523 h 594" name="T45"/>
                  <a:gd fmla="*/ 25 w 610" name="T46"/>
                  <a:gd fmla="*/ 523 h 594" name="T47"/>
                  <a:gd fmla="*/ 0 w 610" name="T48"/>
                  <a:gd fmla="*/ 548 h 594" name="T49"/>
                  <a:gd fmla="*/ 0 w 610" name="T50"/>
                  <a:gd fmla="*/ 570 h 594" name="T51"/>
                  <a:gd fmla="*/ 25 w 610" name="T52"/>
                  <a:gd fmla="*/ 594 h 594" name="T53"/>
                  <a:gd fmla="*/ 585 w 610" name="T54"/>
                  <a:gd fmla="*/ 594 h 594" name="T55"/>
                  <a:gd fmla="*/ 610 w 610" name="T56"/>
                  <a:gd fmla="*/ 570 h 594" name="T57"/>
                  <a:gd fmla="*/ 610 w 610" name="T58"/>
                  <a:gd fmla="*/ 548 h 594" name="T59"/>
                  <a:gd fmla="*/ 585 w 610" name="T60"/>
                  <a:gd fmla="*/ 523 h 594" name="T61"/>
                  <a:gd fmla="*/ 286 w 610" name="T62"/>
                  <a:gd fmla="*/ 200 h 594" name="T63"/>
                  <a:gd fmla="*/ 318 w 610" name="T64"/>
                  <a:gd fmla="*/ 231 h 594" name="T65"/>
                  <a:gd fmla="*/ 286 w 610" name="T66"/>
                  <a:gd fmla="*/ 262 h 594" name="T67"/>
                  <a:gd fmla="*/ 255 w 610" name="T68"/>
                  <a:gd fmla="*/ 231 h 594" name="T69"/>
                  <a:gd fmla="*/ 286 w 610" name="T70"/>
                  <a:gd fmla="*/ 200 h 594" name="T71"/>
                  <a:gd fmla="*/ 92 w 610" name="T72"/>
                  <a:gd fmla="*/ 523 h 594" name="T73"/>
                  <a:gd fmla="*/ 92 w 610" name="T74"/>
                  <a:gd fmla="*/ 347 h 594" name="T75"/>
                  <a:gd fmla="*/ 211 w 610" name="T76"/>
                  <a:gd fmla="*/ 305 h 594" name="T77"/>
                  <a:gd fmla="*/ 108 w 610" name="T78"/>
                  <a:gd fmla="*/ 523 h 594" name="T79"/>
                  <a:gd fmla="*/ 92 w 610" name="T80"/>
                  <a:gd fmla="*/ 523 h 594" name="T81"/>
                  <a:gd fmla="*/ 188 w 610" name="T82"/>
                  <a:gd fmla="*/ 523 h 594" name="T83"/>
                  <a:gd fmla="*/ 286 w 610" name="T84"/>
                  <a:gd fmla="*/ 315 h 594" name="T85"/>
                  <a:gd fmla="*/ 287 w 610" name="T86"/>
                  <a:gd fmla="*/ 315 h 594" name="T87"/>
                  <a:gd fmla="*/ 385 w 610" name="T88"/>
                  <a:gd fmla="*/ 523 h 594" name="T89"/>
                  <a:gd fmla="*/ 188 w 610" name="T90"/>
                  <a:gd fmla="*/ 523 h 59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94" w="610">
                    <a:moveTo>
                      <a:pt x="585" y="523"/>
                    </a:moveTo>
                    <a:lnTo>
                      <a:pt x="465" y="523"/>
                    </a:lnTo>
                    <a:lnTo>
                      <a:pt x="352" y="284"/>
                    </a:lnTo>
                    <a:cubicBezTo>
                      <a:pt x="360" y="274"/>
                      <a:pt x="366" y="261"/>
                      <a:pt x="369" y="248"/>
                    </a:cubicBezTo>
                    <a:lnTo>
                      <a:pt x="447" y="220"/>
                    </a:lnTo>
                    <a:lnTo>
                      <a:pt x="500" y="307"/>
                    </a:lnTo>
                    <a:cubicBezTo>
                      <a:pt x="505" y="315"/>
                      <a:pt x="514" y="319"/>
                      <a:pt x="523" y="315"/>
                    </a:cubicBezTo>
                    <a:lnTo>
                      <a:pt x="560" y="302"/>
                    </a:lnTo>
                    <a:cubicBezTo>
                      <a:pt x="569" y="299"/>
                      <a:pt x="574" y="290"/>
                      <a:pt x="573" y="281"/>
                    </a:cubicBezTo>
                    <a:lnTo>
                      <a:pt x="556" y="160"/>
                    </a:lnTo>
                    <a:cubicBezTo>
                      <a:pt x="554" y="144"/>
                      <a:pt x="548" y="129"/>
                      <a:pt x="540" y="116"/>
                    </a:cubicBezTo>
                    <a:lnTo>
                      <a:pt x="476" y="11"/>
                    </a:lnTo>
                    <a:cubicBezTo>
                      <a:pt x="472" y="3"/>
                      <a:pt x="462" y="0"/>
                      <a:pt x="453" y="3"/>
                    </a:cubicBezTo>
                    <a:lnTo>
                      <a:pt x="416" y="16"/>
                    </a:lnTo>
                    <a:cubicBezTo>
                      <a:pt x="407" y="19"/>
                      <a:pt x="402" y="28"/>
                      <a:pt x="403" y="38"/>
                    </a:cubicBezTo>
                    <a:lnTo>
                      <a:pt x="418" y="138"/>
                    </a:lnTo>
                    <a:lnTo>
                      <a:pt x="340" y="166"/>
                    </a:lnTo>
                    <a:cubicBezTo>
                      <a:pt x="325" y="154"/>
                      <a:pt x="307" y="147"/>
                      <a:pt x="286" y="147"/>
                    </a:cubicBezTo>
                    <a:cubicBezTo>
                      <a:pt x="245" y="147"/>
                      <a:pt x="210" y="176"/>
                      <a:pt x="203" y="215"/>
                    </a:cubicBezTo>
                    <a:lnTo>
                      <a:pt x="58" y="268"/>
                    </a:lnTo>
                    <a:cubicBezTo>
                      <a:pt x="35" y="276"/>
                      <a:pt x="23" y="300"/>
                      <a:pt x="31" y="323"/>
                    </a:cubicBezTo>
                    <a:cubicBezTo>
                      <a:pt x="35" y="333"/>
                      <a:pt x="43" y="342"/>
                      <a:pt x="53" y="347"/>
                    </a:cubicBezTo>
                    <a:lnTo>
                      <a:pt x="53" y="523"/>
                    </a:lnTo>
                    <a:lnTo>
                      <a:pt x="25" y="523"/>
                    </a:lnTo>
                    <a:cubicBezTo>
                      <a:pt x="12" y="523"/>
                      <a:pt x="0" y="534"/>
                      <a:pt x="0" y="548"/>
                    </a:cubicBezTo>
                    <a:lnTo>
                      <a:pt x="0" y="570"/>
                    </a:lnTo>
                    <a:cubicBezTo>
                      <a:pt x="0" y="584"/>
                      <a:pt x="12" y="594"/>
                      <a:pt x="25" y="594"/>
                    </a:cubicBezTo>
                    <a:lnTo>
                      <a:pt x="585" y="594"/>
                    </a:lnTo>
                    <a:cubicBezTo>
                      <a:pt x="599" y="594"/>
                      <a:pt x="610" y="584"/>
                      <a:pt x="610" y="570"/>
                    </a:cubicBezTo>
                    <a:lnTo>
                      <a:pt x="610" y="548"/>
                    </a:lnTo>
                    <a:cubicBezTo>
                      <a:pt x="610" y="534"/>
                      <a:pt x="599" y="523"/>
                      <a:pt x="585" y="523"/>
                    </a:cubicBezTo>
                    <a:close/>
                    <a:moveTo>
                      <a:pt x="286" y="200"/>
                    </a:moveTo>
                    <a:cubicBezTo>
                      <a:pt x="304" y="200"/>
                      <a:pt x="318" y="214"/>
                      <a:pt x="318" y="231"/>
                    </a:cubicBezTo>
                    <a:cubicBezTo>
                      <a:pt x="318" y="248"/>
                      <a:pt x="304" y="262"/>
                      <a:pt x="286" y="262"/>
                    </a:cubicBezTo>
                    <a:cubicBezTo>
                      <a:pt x="269" y="262"/>
                      <a:pt x="255" y="248"/>
                      <a:pt x="255" y="231"/>
                    </a:cubicBezTo>
                    <a:cubicBezTo>
                      <a:pt x="255" y="214"/>
                      <a:pt x="269" y="200"/>
                      <a:pt x="286" y="200"/>
                    </a:cubicBezTo>
                    <a:close/>
                    <a:moveTo>
                      <a:pt x="92" y="523"/>
                    </a:moveTo>
                    <a:lnTo>
                      <a:pt x="92" y="347"/>
                    </a:lnTo>
                    <a:lnTo>
                      <a:pt x="211" y="305"/>
                    </a:lnTo>
                    <a:lnTo>
                      <a:pt x="108" y="523"/>
                    </a:lnTo>
                    <a:lnTo>
                      <a:pt x="92" y="523"/>
                    </a:lnTo>
                    <a:close/>
                    <a:moveTo>
                      <a:pt x="188" y="523"/>
                    </a:moveTo>
                    <a:lnTo>
                      <a:pt x="286" y="315"/>
                    </a:lnTo>
                    <a:cubicBezTo>
                      <a:pt x="286" y="315"/>
                      <a:pt x="287" y="315"/>
                      <a:pt x="287" y="315"/>
                    </a:cubicBezTo>
                    <a:lnTo>
                      <a:pt x="385" y="523"/>
                    </a:lnTo>
                    <a:lnTo>
                      <a:pt x="188" y="523"/>
                    </a:lnTo>
                    <a:close/>
                  </a:path>
                </a:pathLst>
              </a:custGeom>
              <a:solidFill>
                <a:schemeClr val="bg1"/>
              </a:solidFill>
              <a:ln>
                <a:noFill/>
              </a:ln>
            </p:spPr>
            <p:txBody>
              <a:bodyPr/>
              <a:lstStyle/>
              <a:p>
                <a:endParaRPr altLang="en-US" lang="zh-CN">
                  <a:cs typeface="+mn-ea"/>
                  <a:sym typeface="+mn-lt"/>
                </a:endParaRPr>
              </a:p>
            </p:txBody>
          </p:sp>
        </p:grpSp>
      </p:grpSp>
      <p:sp>
        <p:nvSpPr>
          <p:cNvPr id="15" name="文本框 14">
            <a:extLst>
              <a:ext uri="{FF2B5EF4-FFF2-40B4-BE49-F238E27FC236}">
                <a16:creationId xmlns:a16="http://schemas.microsoft.com/office/drawing/2014/main" id="{3A942EB7-592D-4F7E-8B7D-F498786E8132}"/>
              </a:ext>
            </a:extLst>
          </p:cNvPr>
          <p:cNvSpPr txBox="1"/>
          <p:nvPr/>
        </p:nvSpPr>
        <p:spPr>
          <a:xfrm>
            <a:off x="5856918" y="1527351"/>
            <a:ext cx="1686607" cy="530352"/>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400" u="none">
                <a:ln>
                  <a:noFill/>
                </a:ln>
                <a:solidFill>
                  <a:schemeClr val="tx1">
                    <a:lumMod val="75000"/>
                    <a:lumOff val="25000"/>
                  </a:schemeClr>
                </a:solidFill>
                <a:effectLst/>
                <a:uLnTx/>
                <a:uFillTx/>
                <a:cs typeface="+mn-ea"/>
                <a:sym typeface="+mn-lt"/>
              </a:rPr>
              <a:t>添加标题</a:t>
            </a:r>
          </a:p>
        </p:txBody>
      </p:sp>
      <p:sp>
        <p:nvSpPr>
          <p:cNvPr id="16" name="文本框 15">
            <a:extLst>
              <a:ext uri="{FF2B5EF4-FFF2-40B4-BE49-F238E27FC236}">
                <a16:creationId xmlns:a16="http://schemas.microsoft.com/office/drawing/2014/main" id="{532E0963-A9EB-4314-B4D6-C6BA9F778644}"/>
              </a:ext>
            </a:extLst>
          </p:cNvPr>
          <p:cNvSpPr txBox="1"/>
          <p:nvPr/>
        </p:nvSpPr>
        <p:spPr>
          <a:xfrm>
            <a:off x="5590294" y="3442568"/>
            <a:ext cx="3538939" cy="725424"/>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单击此处添加文本单击此处添加文本单击此处添加文本单击此处添加文</a:t>
            </a:r>
          </a:p>
        </p:txBody>
      </p:sp>
      <p:sp>
        <p:nvSpPr>
          <p:cNvPr id="17" name="文本框 16">
            <a:extLst>
              <a:ext uri="{FF2B5EF4-FFF2-40B4-BE49-F238E27FC236}">
                <a16:creationId xmlns:a16="http://schemas.microsoft.com/office/drawing/2014/main" id="{AB193FA0-9880-4A2F-BCD0-6639B6A52661}"/>
              </a:ext>
            </a:extLst>
          </p:cNvPr>
          <p:cNvSpPr txBox="1"/>
          <p:nvPr/>
        </p:nvSpPr>
        <p:spPr>
          <a:xfrm>
            <a:off x="5590294" y="3074549"/>
            <a:ext cx="1686607" cy="530352"/>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400" u="none">
                <a:ln>
                  <a:noFill/>
                </a:ln>
                <a:solidFill>
                  <a:schemeClr val="tx1">
                    <a:lumMod val="75000"/>
                    <a:lumOff val="25000"/>
                  </a:schemeClr>
                </a:solidFill>
                <a:effectLst/>
                <a:uLnTx/>
                <a:uFillTx/>
                <a:cs typeface="+mn-ea"/>
                <a:sym typeface="+mn-lt"/>
              </a:rPr>
              <a:t>添加标题</a:t>
            </a:r>
          </a:p>
        </p:txBody>
      </p:sp>
      <p:sp>
        <p:nvSpPr>
          <p:cNvPr id="18" name="文本框 17">
            <a:extLst>
              <a:ext uri="{FF2B5EF4-FFF2-40B4-BE49-F238E27FC236}">
                <a16:creationId xmlns:a16="http://schemas.microsoft.com/office/drawing/2014/main" id="{025E3803-B3AB-4839-9201-CFDEB861E521}"/>
              </a:ext>
            </a:extLst>
          </p:cNvPr>
          <p:cNvSpPr txBox="1"/>
          <p:nvPr/>
        </p:nvSpPr>
        <p:spPr>
          <a:xfrm>
            <a:off x="5234694" y="5263538"/>
            <a:ext cx="3538939" cy="725424"/>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单击此处添加文本单击此处添加文本单击此处添加文本单击此处添加文</a:t>
            </a:r>
          </a:p>
        </p:txBody>
      </p:sp>
      <p:sp>
        <p:nvSpPr>
          <p:cNvPr id="19" name="文本框 18">
            <a:extLst>
              <a:ext uri="{FF2B5EF4-FFF2-40B4-BE49-F238E27FC236}">
                <a16:creationId xmlns:a16="http://schemas.microsoft.com/office/drawing/2014/main" id="{C352F3E5-4E5E-4FFB-BAF2-1AF3EBD4AB57}"/>
              </a:ext>
            </a:extLst>
          </p:cNvPr>
          <p:cNvSpPr txBox="1"/>
          <p:nvPr/>
        </p:nvSpPr>
        <p:spPr>
          <a:xfrm>
            <a:off x="5234694" y="4895519"/>
            <a:ext cx="1686607" cy="530352"/>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400" u="none">
                <a:ln>
                  <a:noFill/>
                </a:ln>
                <a:solidFill>
                  <a:schemeClr val="tx1">
                    <a:lumMod val="75000"/>
                    <a:lumOff val="25000"/>
                  </a:schemeClr>
                </a:solidFill>
                <a:effectLst/>
                <a:uLnTx/>
                <a:uFillTx/>
                <a:cs typeface="+mn-ea"/>
                <a:sym typeface="+mn-lt"/>
              </a:rPr>
              <a:t>添加标题</a:t>
            </a:r>
          </a:p>
        </p:txBody>
      </p:sp>
      <p:sp>
        <p:nvSpPr>
          <p:cNvPr id="20" name="文本框 19">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04 添加标题</a:t>
            </a:r>
          </a:p>
        </p:txBody>
      </p:sp>
    </p:spTree>
    <p:extLst>
      <p:ext uri="{BB962C8B-B14F-4D97-AF65-F5344CB8AC3E}">
        <p14:creationId val="240723689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 presetSubtype="2">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1+#ppt_w/2"/>
                                          </p:val>
                                        </p:tav>
                                        <p:tav tm="100000">
                                          <p:val>
                                            <p:strVal val="#ppt_x"/>
                                          </p:val>
                                        </p:tav>
                                      </p:tavLst>
                                    </p:anim>
                                    <p:anim calcmode="lin" valueType="num">
                                      <p:cBhvr additive="base">
                                        <p:cTn dur="500" fill="hold" id="13"/>
                                        <p:tgtEl>
                                          <p:spTgt spid="2"/>
                                        </p:tgtEl>
                                        <p:attrNameLst>
                                          <p:attrName>ppt_y</p:attrName>
                                        </p:attrNameLst>
                                      </p:cBhvr>
                                      <p:tavLst>
                                        <p:tav tm="0">
                                          <p:val>
                                            <p:strVal val="#ppt_y"/>
                                          </p:val>
                                        </p:tav>
                                        <p:tav tm="100000">
                                          <p:val>
                                            <p:strVal val="#ppt_y"/>
                                          </p:val>
                                        </p:tav>
                                      </p:tavLst>
                                    </p:anim>
                                  </p:childTnLst>
                                </p:cTn>
                              </p:par>
                              <p:par>
                                <p:cTn fill="hold" id="14" nodeType="withEffect" presetClass="entr" presetID="2" presetSubtype="2">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additive="base">
                                        <p:cTn dur="500" fill="hold" id="16"/>
                                        <p:tgtEl>
                                          <p:spTgt spid="3"/>
                                        </p:tgtEl>
                                        <p:attrNameLst>
                                          <p:attrName>ppt_x</p:attrName>
                                        </p:attrNameLst>
                                      </p:cBhvr>
                                      <p:tavLst>
                                        <p:tav tm="0">
                                          <p:val>
                                            <p:strVal val="1+#ppt_w/2"/>
                                          </p:val>
                                        </p:tav>
                                        <p:tav tm="100000">
                                          <p:val>
                                            <p:strVal val="#ppt_x"/>
                                          </p:val>
                                        </p:tav>
                                      </p:tavLst>
                                    </p:anim>
                                    <p:anim calcmode="lin" valueType="num">
                                      <p:cBhvr additive="base">
                                        <p:cTn dur="500" fill="hold" id="17"/>
                                        <p:tgtEl>
                                          <p:spTgt spid="3"/>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additive="base">
                                        <p:cTn dur="500" fill="hold" id="20"/>
                                        <p:tgtEl>
                                          <p:spTgt spid="15"/>
                                        </p:tgtEl>
                                        <p:attrNameLst>
                                          <p:attrName>ppt_x</p:attrName>
                                        </p:attrNameLst>
                                      </p:cBhvr>
                                      <p:tavLst>
                                        <p:tav tm="0">
                                          <p:val>
                                            <p:strVal val="1+#ppt_w/2"/>
                                          </p:val>
                                        </p:tav>
                                        <p:tav tm="100000">
                                          <p:val>
                                            <p:strVal val="#ppt_x"/>
                                          </p:val>
                                        </p:tav>
                                      </p:tavLst>
                                    </p:anim>
                                    <p:anim calcmode="lin" valueType="num">
                                      <p:cBhvr additive="base">
                                        <p:cTn dur="500" fill="hold" id="21"/>
                                        <p:tgtEl>
                                          <p:spTgt spid="15"/>
                                        </p:tgtEl>
                                        <p:attrNameLst>
                                          <p:attrName>ppt_y</p:attrName>
                                        </p:attrNameLst>
                                      </p:cBhvr>
                                      <p:tavLst>
                                        <p:tav tm="0">
                                          <p:val>
                                            <p:strVal val="#ppt_y"/>
                                          </p:val>
                                        </p:tav>
                                        <p:tav tm="100000">
                                          <p:val>
                                            <p:strVal val="#ppt_y"/>
                                          </p:val>
                                        </p:tav>
                                      </p:tavLst>
                                    </p:anim>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2" presetSubtype="2">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additive="base">
                                        <p:cTn dur="500" fill="hold" id="26"/>
                                        <p:tgtEl>
                                          <p:spTgt spid="16"/>
                                        </p:tgtEl>
                                        <p:attrNameLst>
                                          <p:attrName>ppt_x</p:attrName>
                                        </p:attrNameLst>
                                      </p:cBhvr>
                                      <p:tavLst>
                                        <p:tav tm="0">
                                          <p:val>
                                            <p:strVal val="1+#ppt_w/2"/>
                                          </p:val>
                                        </p:tav>
                                        <p:tav tm="100000">
                                          <p:val>
                                            <p:strVal val="#ppt_x"/>
                                          </p:val>
                                        </p:tav>
                                      </p:tavLst>
                                    </p:anim>
                                    <p:anim calcmode="lin" valueType="num">
                                      <p:cBhvr additive="base">
                                        <p:cTn dur="500" fill="hold" id="27"/>
                                        <p:tgtEl>
                                          <p:spTgt spid="16"/>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500" fill="hold" id="30"/>
                                        <p:tgtEl>
                                          <p:spTgt spid="17"/>
                                        </p:tgtEl>
                                        <p:attrNameLst>
                                          <p:attrName>ppt_x</p:attrName>
                                        </p:attrNameLst>
                                      </p:cBhvr>
                                      <p:tavLst>
                                        <p:tav tm="0">
                                          <p:val>
                                            <p:strVal val="1+#ppt_w/2"/>
                                          </p:val>
                                        </p:tav>
                                        <p:tav tm="100000">
                                          <p:val>
                                            <p:strVal val="#ppt_x"/>
                                          </p:val>
                                        </p:tav>
                                      </p:tavLst>
                                    </p:anim>
                                    <p:anim calcmode="lin" valueType="num">
                                      <p:cBhvr additive="base">
                                        <p:cTn dur="500" fill="hold" id="31"/>
                                        <p:tgtEl>
                                          <p:spTgt spid="17"/>
                                        </p:tgtEl>
                                        <p:attrNameLst>
                                          <p:attrName>ppt_y</p:attrName>
                                        </p:attrNameLst>
                                      </p:cBhvr>
                                      <p:tavLst>
                                        <p:tav tm="0">
                                          <p:val>
                                            <p:strVal val="#ppt_y"/>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2" presetSubtype="2">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additive="base">
                                        <p:cTn dur="500" fill="hold" id="36"/>
                                        <p:tgtEl>
                                          <p:spTgt spid="18"/>
                                        </p:tgtEl>
                                        <p:attrNameLst>
                                          <p:attrName>ppt_x</p:attrName>
                                        </p:attrNameLst>
                                      </p:cBhvr>
                                      <p:tavLst>
                                        <p:tav tm="0">
                                          <p:val>
                                            <p:strVal val="1+#ppt_w/2"/>
                                          </p:val>
                                        </p:tav>
                                        <p:tav tm="100000">
                                          <p:val>
                                            <p:strVal val="#ppt_x"/>
                                          </p:val>
                                        </p:tav>
                                      </p:tavLst>
                                    </p:anim>
                                    <p:anim calcmode="lin" valueType="num">
                                      <p:cBhvr additive="base">
                                        <p:cTn dur="500" fill="hold" id="37"/>
                                        <p:tgtEl>
                                          <p:spTgt spid="18"/>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0"/>
                                  </p:stCondLst>
                                  <p:childTnLst>
                                    <p:set>
                                      <p:cBhvr>
                                        <p:cTn dur="1" fill="hold" id="39">
                                          <p:stCondLst>
                                            <p:cond delay="0"/>
                                          </p:stCondLst>
                                        </p:cTn>
                                        <p:tgtEl>
                                          <p:spTgt spid="19"/>
                                        </p:tgtEl>
                                        <p:attrNameLst>
                                          <p:attrName>style.visibility</p:attrName>
                                        </p:attrNameLst>
                                      </p:cBhvr>
                                      <p:to>
                                        <p:strVal val="visible"/>
                                      </p:to>
                                    </p:set>
                                    <p:anim calcmode="lin" valueType="num">
                                      <p:cBhvr additive="base">
                                        <p:cTn dur="500" fill="hold" id="40"/>
                                        <p:tgtEl>
                                          <p:spTgt spid="19"/>
                                        </p:tgtEl>
                                        <p:attrNameLst>
                                          <p:attrName>ppt_x</p:attrName>
                                        </p:attrNameLst>
                                      </p:cBhvr>
                                      <p:tavLst>
                                        <p:tav tm="0">
                                          <p:val>
                                            <p:strVal val="1+#ppt_w/2"/>
                                          </p:val>
                                        </p:tav>
                                        <p:tav tm="100000">
                                          <p:val>
                                            <p:strVal val="#ppt_x"/>
                                          </p:val>
                                        </p:tav>
                                      </p:tavLst>
                                    </p:anim>
                                    <p:anim calcmode="lin" valueType="num">
                                      <p:cBhvr additive="base">
                                        <p:cTn dur="500" fill="hold" id="41"/>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5"/>
      <p:bldP grpId="0" spid="16"/>
      <p:bldP grpId="0" spid="17"/>
      <p:bldP grpId="0" spid="18"/>
      <p:bldP grpId="0" spid="1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74BC2883-B8B3-4AD5-A1D7-57C4DA2DBD1A}"/>
              </a:ext>
            </a:extLst>
          </p:cNvPr>
          <p:cNvGrpSpPr/>
          <p:nvPr/>
        </p:nvGrpSpPr>
        <p:grpSpPr>
          <a:xfrm>
            <a:off x="1861598" y="1357741"/>
            <a:ext cx="2764854" cy="3870038"/>
            <a:chOff x="250399" y="721890"/>
            <a:chExt cx="3868053" cy="5414215"/>
          </a:xfrm>
          <a:effectLst>
            <a:outerShdw algn="tr" blurRad="50800" dir="8100000" dist="38100" rotWithShape="0">
              <a:prstClr val="black">
                <a:alpha val="40000"/>
              </a:prstClr>
            </a:outerShdw>
          </a:effectLst>
        </p:grpSpPr>
        <p:sp>
          <p:nvSpPr>
            <p:cNvPr id="3" name="任意多边形: 形状 2">
              <a:extLst>
                <a:ext uri="{FF2B5EF4-FFF2-40B4-BE49-F238E27FC236}">
                  <a16:creationId xmlns:a16="http://schemas.microsoft.com/office/drawing/2014/main" id="{F8058B39-B62E-487D-88A5-09B4DF539305}"/>
                </a:ext>
              </a:extLst>
            </p:cNvPr>
            <p:cNvSpPr/>
            <p:nvPr/>
          </p:nvSpPr>
          <p:spPr>
            <a:xfrm>
              <a:off x="250399" y="721895"/>
              <a:ext cx="3868053" cy="5414210"/>
            </a:xfrm>
            <a:custGeom>
              <a:gdLst>
                <a:gd fmla="*/ 876119 w 3877513" name="connsiteX0"/>
                <a:gd fmla="*/ 0 h 5558588" name="connsiteY0"/>
                <a:gd fmla="*/ 3877513 w 3877513" name="connsiteX1"/>
                <a:gd fmla="*/ 0 h 5558588" name="connsiteY1"/>
                <a:gd fmla="*/ 3001394 w 3877513" name="connsiteX2"/>
                <a:gd fmla="*/ 5558588 h 5558588" name="connsiteY2"/>
                <a:gd fmla="*/ 0 w 3877513" name="connsiteX3"/>
                <a:gd fmla="*/ 5558588 h 5558588" name="connsiteY3"/>
                <a:gd fmla="*/ 876119 w 3877513" name="connsiteX4"/>
                <a:gd fmla="*/ 0 h 55585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558588" w="3877513">
                  <a:moveTo>
                    <a:pt x="876119" y="0"/>
                  </a:moveTo>
                  <a:lnTo>
                    <a:pt x="3877513" y="0"/>
                  </a:lnTo>
                  <a:lnTo>
                    <a:pt x="3001394" y="5558588"/>
                  </a:lnTo>
                  <a:lnTo>
                    <a:pt x="0" y="5558588"/>
                  </a:lnTo>
                  <a:lnTo>
                    <a:pt x="876119" y="0"/>
                  </a:lnTo>
                  <a:close/>
                </a:path>
              </a:pathLst>
            </a:cu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3200" u="none">
                <a:ln>
                  <a:noFill/>
                </a:ln>
                <a:solidFill>
                  <a:prstClr val="white"/>
                </a:solidFill>
                <a:effectLst/>
                <a:uLnTx/>
                <a:uFillTx/>
                <a:cs typeface="+mn-ea"/>
                <a:sym typeface="+mn-lt"/>
              </a:endParaRPr>
            </a:p>
          </p:txBody>
        </p:sp>
        <p:grpSp>
          <p:nvGrpSpPr>
            <p:cNvPr id="4" name="组合 3">
              <a:extLst>
                <a:ext uri="{FF2B5EF4-FFF2-40B4-BE49-F238E27FC236}">
                  <a16:creationId xmlns:a16="http://schemas.microsoft.com/office/drawing/2014/main" id="{9EE331D6-F747-4DE0-890F-D8A62927B7CD}"/>
                </a:ext>
              </a:extLst>
            </p:cNvPr>
            <p:cNvGrpSpPr/>
            <p:nvPr/>
          </p:nvGrpSpPr>
          <p:grpSpPr>
            <a:xfrm>
              <a:off x="483080" y="721890"/>
              <a:ext cx="3629288" cy="5357058"/>
              <a:chOff x="483080" y="721890"/>
              <a:chExt cx="3629288" cy="5357058"/>
            </a:xfrm>
          </p:grpSpPr>
          <p:pic>
            <p:nvPicPr>
              <p:cNvPr id="5" name="图片 4">
                <a:extLst>
                  <a:ext uri="{FF2B5EF4-FFF2-40B4-BE49-F238E27FC236}">
                    <a16:creationId xmlns:a16="http://schemas.microsoft.com/office/drawing/2014/main" id="{B1CEB201-A0C0-497D-9C07-05641C179B35}"/>
                  </a:ext>
                </a:extLst>
              </p:cNvPr>
              <p:cNvPicPr>
                <a:picLocks noChangeAspect="1"/>
              </p:cNvPicPr>
              <p:nvPr/>
            </p:nvPicPr>
            <p:blipFill>
              <a:blip r:embed="rId3">
                <a:extLst>
                  <a:ext uri="{28A0092B-C50C-407E-A947-70E740481C1C}">
                    <a14:useLocalDpi/>
                  </a:ext>
                </a:extLst>
              </a:blip>
              <a:stretch>
                <a:fillRect/>
              </a:stretch>
            </p:blipFill>
            <p:spPr>
              <a:xfrm>
                <a:off x="537472" y="721890"/>
                <a:ext cx="3574896" cy="3657602"/>
              </a:xfrm>
              <a:custGeom>
                <a:gdLst>
                  <a:gd fmla="*/ 590424 w 3584495" name="connsiteX0"/>
                  <a:gd fmla="*/ 0 h 3657600" name="connsiteY0"/>
                  <a:gd fmla="*/ 3584495 w 3584495" name="connsiteX1"/>
                  <a:gd fmla="*/ 0 h 3657600" name="connsiteY1"/>
                  <a:gd fmla="*/ 2994072 w 3584495" name="connsiteX2"/>
                  <a:gd fmla="*/ 3657600 h 3657600" name="connsiteY2"/>
                  <a:gd fmla="*/ 0 w 3584495" name="connsiteX3"/>
                  <a:gd fmla="*/ 3657600 h 3657600" name="connsiteY3"/>
                </a:gdLst>
                <a:cxnLst>
                  <a:cxn ang="0">
                    <a:pos x="connsiteX0" y="connsiteY0"/>
                  </a:cxn>
                  <a:cxn ang="0">
                    <a:pos x="connsiteX1" y="connsiteY1"/>
                  </a:cxn>
                  <a:cxn ang="0">
                    <a:pos x="connsiteX2" y="connsiteY2"/>
                  </a:cxn>
                  <a:cxn ang="0">
                    <a:pos x="connsiteX3" y="connsiteY3"/>
                  </a:cxn>
                </a:cxnLst>
                <a:rect b="b" l="l" r="r" t="t"/>
                <a:pathLst>
                  <a:path h="3657600" w="3584495">
                    <a:moveTo>
                      <a:pt x="590424" y="0"/>
                    </a:moveTo>
                    <a:lnTo>
                      <a:pt x="3584495" y="0"/>
                    </a:lnTo>
                    <a:lnTo>
                      <a:pt x="2994072" y="3657600"/>
                    </a:lnTo>
                    <a:lnTo>
                      <a:pt x="0" y="3657600"/>
                    </a:lnTo>
                    <a:close/>
                  </a:path>
                </a:pathLst>
              </a:custGeom>
            </p:spPr>
          </p:pic>
          <p:sp>
            <p:nvSpPr>
              <p:cNvPr id="6" name="文本框 5">
                <a:extLst>
                  <a:ext uri="{FF2B5EF4-FFF2-40B4-BE49-F238E27FC236}">
                    <a16:creationId xmlns:a16="http://schemas.microsoft.com/office/drawing/2014/main" id="{E0FEE64C-FFB0-4EC3-8E09-B3F0FAFA3F39}"/>
                  </a:ext>
                </a:extLst>
              </p:cNvPr>
              <p:cNvSpPr txBox="1"/>
              <p:nvPr/>
            </p:nvSpPr>
            <p:spPr>
              <a:xfrm>
                <a:off x="572058" y="4292379"/>
                <a:ext cx="2914650" cy="741967"/>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400" u="none">
                    <a:ln>
                      <a:noFill/>
                    </a:ln>
                    <a:solidFill>
                      <a:schemeClr val="bg1"/>
                    </a:solidFill>
                    <a:effectLst/>
                    <a:uLnTx/>
                    <a:uFillTx/>
                    <a:cs typeface="+mn-ea"/>
                    <a:sym typeface="+mn-lt"/>
                  </a:rPr>
                  <a:t>标题</a:t>
                </a:r>
              </a:p>
            </p:txBody>
          </p:sp>
          <p:cxnSp>
            <p:nvCxnSpPr>
              <p:cNvPr id="7" name="直接连接符 6">
                <a:extLst>
                  <a:ext uri="{FF2B5EF4-FFF2-40B4-BE49-F238E27FC236}">
                    <a16:creationId xmlns:a16="http://schemas.microsoft.com/office/drawing/2014/main" id="{71707574-B4FA-49B0-B3BA-730941C24B42}"/>
                  </a:ext>
                </a:extLst>
              </p:cNvPr>
              <p:cNvCxnSpPr/>
              <p:nvPr/>
            </p:nvCxnSpPr>
            <p:spPr>
              <a:xfrm>
                <a:off x="648702" y="5097759"/>
                <a:ext cx="45885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65017A4A-9B15-4739-BF63-8E0E1BCA695F}"/>
                  </a:ext>
                </a:extLst>
              </p:cNvPr>
              <p:cNvSpPr/>
              <p:nvPr/>
            </p:nvSpPr>
            <p:spPr>
              <a:xfrm>
                <a:off x="483080" y="5097759"/>
                <a:ext cx="2577616" cy="1014874"/>
              </a:xfrm>
              <a:prstGeom prst="rect">
                <a:avLst/>
              </a:prstGeom>
            </p:spPr>
            <p:txBody>
              <a:bodyPr wrap="square">
                <a:spAutoFit/>
              </a:bodyPr>
              <a:lstStyle/>
              <a:p>
                <a:pPr lvl="0">
                  <a:lnSpc>
                    <a:spcPct val="130000"/>
                  </a:lnSpc>
                  <a:defRPr/>
                </a:pPr>
                <a:r>
                  <a:rPr altLang="en-US" lang="zh-CN" sz="1600">
                    <a:solidFill>
                      <a:schemeClr val="bg1"/>
                    </a:solidFill>
                    <a:cs typeface="+mn-ea"/>
                    <a:sym typeface="+mn-lt"/>
                  </a:rPr>
                  <a:t>单击此处添加文本单击此处添加文本</a:t>
                </a:r>
              </a:p>
            </p:txBody>
          </p:sp>
        </p:grpSp>
      </p:grpSp>
      <p:grpSp>
        <p:nvGrpSpPr>
          <p:cNvPr id="9" name="组合 8">
            <a:extLst>
              <a:ext uri="{FF2B5EF4-FFF2-40B4-BE49-F238E27FC236}">
                <a16:creationId xmlns:a16="http://schemas.microsoft.com/office/drawing/2014/main" id="{D20B2D67-F3E6-40FC-B4FE-8A1BC32FE70D}"/>
              </a:ext>
            </a:extLst>
          </p:cNvPr>
          <p:cNvGrpSpPr/>
          <p:nvPr/>
        </p:nvGrpSpPr>
        <p:grpSpPr>
          <a:xfrm>
            <a:off x="4978080" y="1327759"/>
            <a:ext cx="2766394" cy="3900020"/>
            <a:chOff x="4161975" y="679945"/>
            <a:chExt cx="3870208" cy="5456160"/>
          </a:xfrm>
          <a:effectLst>
            <a:outerShdw algn="tr" blurRad="50800" dir="8100000" dist="38100" rotWithShape="0">
              <a:prstClr val="black">
                <a:alpha val="40000"/>
              </a:prstClr>
            </a:outerShdw>
          </a:effectLst>
        </p:grpSpPr>
        <p:sp>
          <p:nvSpPr>
            <p:cNvPr id="10" name="任意多边形: 形状 9">
              <a:extLst>
                <a:ext uri="{FF2B5EF4-FFF2-40B4-BE49-F238E27FC236}">
                  <a16:creationId xmlns:a16="http://schemas.microsoft.com/office/drawing/2014/main" id="{6AFBBE03-5EA6-49AB-878D-C8CF879648B2}"/>
                </a:ext>
              </a:extLst>
            </p:cNvPr>
            <p:cNvSpPr/>
            <p:nvPr/>
          </p:nvSpPr>
          <p:spPr>
            <a:xfrm>
              <a:off x="4161975" y="721895"/>
              <a:ext cx="3868052" cy="5414210"/>
            </a:xfrm>
            <a:custGeom>
              <a:gdLst>
                <a:gd fmla="*/ 876119 w 3877512" name="connsiteX0"/>
                <a:gd fmla="*/ 0 h 5558588" name="connsiteY0"/>
                <a:gd fmla="*/ 3877512 w 3877512" name="connsiteX1"/>
                <a:gd fmla="*/ 0 h 5558588" name="connsiteY1"/>
                <a:gd fmla="*/ 3001394 w 3877512" name="connsiteX2"/>
                <a:gd fmla="*/ 5558588 h 5558588" name="connsiteY2"/>
                <a:gd fmla="*/ 0 w 3877512" name="connsiteX3"/>
                <a:gd fmla="*/ 5558588 h 5558588" name="connsiteY3"/>
                <a:gd fmla="*/ 876119 w 3877512" name="connsiteX4"/>
                <a:gd fmla="*/ 0 h 55585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558588" w="3877512">
                  <a:moveTo>
                    <a:pt x="876119" y="0"/>
                  </a:moveTo>
                  <a:lnTo>
                    <a:pt x="3877512" y="0"/>
                  </a:lnTo>
                  <a:lnTo>
                    <a:pt x="3001394" y="5558588"/>
                  </a:lnTo>
                  <a:lnTo>
                    <a:pt x="0" y="5558588"/>
                  </a:lnTo>
                  <a:lnTo>
                    <a:pt x="876119" y="0"/>
                  </a:lnTo>
                  <a:close/>
                </a:path>
              </a:pathLst>
            </a:custGeom>
            <a:solidFill>
              <a:srgbClr val="D3A1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3200" u="none">
                <a:ln>
                  <a:noFill/>
                </a:ln>
                <a:solidFill>
                  <a:prstClr val="white"/>
                </a:solidFill>
                <a:effectLst/>
                <a:uLnTx/>
                <a:uFillTx/>
                <a:cs typeface="+mn-ea"/>
                <a:sym typeface="+mn-lt"/>
              </a:endParaRPr>
            </a:p>
          </p:txBody>
        </p:sp>
        <p:grpSp>
          <p:nvGrpSpPr>
            <p:cNvPr id="11" name="组合 10">
              <a:extLst>
                <a:ext uri="{FF2B5EF4-FFF2-40B4-BE49-F238E27FC236}">
                  <a16:creationId xmlns:a16="http://schemas.microsoft.com/office/drawing/2014/main" id="{2BC71F20-A40A-496E-A06D-25BCBDC8B2ED}"/>
                </a:ext>
              </a:extLst>
            </p:cNvPr>
            <p:cNvGrpSpPr/>
            <p:nvPr/>
          </p:nvGrpSpPr>
          <p:grpSpPr>
            <a:xfrm>
              <a:off x="4419566" y="679945"/>
              <a:ext cx="3612617" cy="5378714"/>
              <a:chOff x="4419566" y="679945"/>
              <a:chExt cx="3612617" cy="5378714"/>
            </a:xfrm>
          </p:grpSpPr>
          <p:pic>
            <p:nvPicPr>
              <p:cNvPr id="12" name="图片 11">
                <a:extLst>
                  <a:ext uri="{FF2B5EF4-FFF2-40B4-BE49-F238E27FC236}">
                    <a16:creationId xmlns:a16="http://schemas.microsoft.com/office/drawing/2014/main" id="{0D3A6E90-0549-4559-9E29-538E8096BDAD}"/>
                  </a:ext>
                </a:extLst>
              </p:cNvPr>
              <p:cNvPicPr>
                <a:picLocks noChangeAspect="1"/>
              </p:cNvPicPr>
              <p:nvPr/>
            </p:nvPicPr>
            <p:blipFill>
              <a:blip r:embed="rId4">
                <a:extLst>
                  <a:ext uri="{28A0092B-C50C-407E-A947-70E740481C1C}">
                    <a14:useLocalDpi/>
                  </a:ext>
                </a:extLst>
              </a:blip>
              <a:stretch>
                <a:fillRect/>
              </a:stretch>
            </p:blipFill>
            <p:spPr>
              <a:xfrm>
                <a:off x="4419566" y="679945"/>
                <a:ext cx="3612617" cy="3662519"/>
              </a:xfrm>
              <a:custGeom>
                <a:gdLst>
                  <a:gd fmla="*/ 590423 w 3584493" name="connsiteX0"/>
                  <a:gd fmla="*/ 0 h 3657600" name="connsiteY0"/>
                  <a:gd fmla="*/ 3584493 w 3584493" name="connsiteX1"/>
                  <a:gd fmla="*/ 0 h 3657600" name="connsiteY1"/>
                  <a:gd fmla="*/ 2994071 w 3584493" name="connsiteX2"/>
                  <a:gd fmla="*/ 3657600 h 3657600" name="connsiteY2"/>
                  <a:gd fmla="*/ 0 w 3584493" name="connsiteX3"/>
                  <a:gd fmla="*/ 3657600 h 3657600" name="connsiteY3"/>
                </a:gdLst>
                <a:cxnLst>
                  <a:cxn ang="0">
                    <a:pos x="connsiteX0" y="connsiteY0"/>
                  </a:cxn>
                  <a:cxn ang="0">
                    <a:pos x="connsiteX1" y="connsiteY1"/>
                  </a:cxn>
                  <a:cxn ang="0">
                    <a:pos x="connsiteX2" y="connsiteY2"/>
                  </a:cxn>
                  <a:cxn ang="0">
                    <a:pos x="connsiteX3" y="connsiteY3"/>
                  </a:cxn>
                </a:cxnLst>
                <a:rect b="b" l="l" r="r" t="t"/>
                <a:pathLst>
                  <a:path h="3657600" w="3584493">
                    <a:moveTo>
                      <a:pt x="590423" y="0"/>
                    </a:moveTo>
                    <a:lnTo>
                      <a:pt x="3584493" y="0"/>
                    </a:lnTo>
                    <a:lnTo>
                      <a:pt x="2994071" y="3657600"/>
                    </a:lnTo>
                    <a:lnTo>
                      <a:pt x="0" y="3657600"/>
                    </a:lnTo>
                    <a:close/>
                  </a:path>
                </a:pathLst>
              </a:custGeom>
            </p:spPr>
          </p:pic>
          <p:sp>
            <p:nvSpPr>
              <p:cNvPr id="13" name="文本框 12">
                <a:extLst>
                  <a:ext uri="{FF2B5EF4-FFF2-40B4-BE49-F238E27FC236}">
                    <a16:creationId xmlns:a16="http://schemas.microsoft.com/office/drawing/2014/main" id="{D8DEAF0F-211D-4F19-88AB-D139FDCC2D1B}"/>
                  </a:ext>
                </a:extLst>
              </p:cNvPr>
              <p:cNvSpPr txBox="1"/>
              <p:nvPr/>
            </p:nvSpPr>
            <p:spPr>
              <a:xfrm>
                <a:off x="4548538" y="4294405"/>
                <a:ext cx="2914650" cy="741967"/>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lang="zh-CN" sz="2400">
                    <a:solidFill>
                      <a:schemeClr val="bg1"/>
                    </a:solidFill>
                    <a:cs typeface="+mn-ea"/>
                    <a:sym typeface="+mn-lt"/>
                  </a:rPr>
                  <a:t>标题</a:t>
                </a:r>
              </a:p>
            </p:txBody>
          </p:sp>
          <p:cxnSp>
            <p:nvCxnSpPr>
              <p:cNvPr id="14" name="直接连接符 13">
                <a:extLst>
                  <a:ext uri="{FF2B5EF4-FFF2-40B4-BE49-F238E27FC236}">
                    <a16:creationId xmlns:a16="http://schemas.microsoft.com/office/drawing/2014/main" id="{B3729E23-1D37-4549-BC52-2C85D71127BA}"/>
                  </a:ext>
                </a:extLst>
              </p:cNvPr>
              <p:cNvCxnSpPr/>
              <p:nvPr/>
            </p:nvCxnSpPr>
            <p:spPr>
              <a:xfrm>
                <a:off x="4619123" y="5097759"/>
                <a:ext cx="45885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180A9FB6-890B-405C-AD85-F859378B8A8D}"/>
                  </a:ext>
                </a:extLst>
              </p:cNvPr>
              <p:cNvSpPr/>
              <p:nvPr/>
            </p:nvSpPr>
            <p:spPr>
              <a:xfrm>
                <a:off x="4492169" y="5077470"/>
                <a:ext cx="2577617" cy="1014874"/>
              </a:xfrm>
              <a:prstGeom prst="rect">
                <a:avLst/>
              </a:prstGeom>
            </p:spPr>
            <p:txBody>
              <a:bodyPr wrap="square">
                <a:spAutoFit/>
              </a:bodyPr>
              <a:lstStyle/>
              <a:p>
                <a:pPr lvl="0">
                  <a:lnSpc>
                    <a:spcPct val="130000"/>
                  </a:lnSpc>
                  <a:defRPr/>
                </a:pPr>
                <a:r>
                  <a:rPr altLang="en-US" lang="zh-CN" sz="1600">
                    <a:solidFill>
                      <a:schemeClr val="bg1"/>
                    </a:solidFill>
                    <a:cs typeface="+mn-ea"/>
                    <a:sym typeface="+mn-lt"/>
                  </a:rPr>
                  <a:t>单击此处添加文本单击此处添加文本</a:t>
                </a:r>
              </a:p>
            </p:txBody>
          </p:sp>
        </p:grpSp>
      </p:grpSp>
      <p:grpSp>
        <p:nvGrpSpPr>
          <p:cNvPr id="16" name="组合 15">
            <a:extLst>
              <a:ext uri="{FF2B5EF4-FFF2-40B4-BE49-F238E27FC236}">
                <a16:creationId xmlns:a16="http://schemas.microsoft.com/office/drawing/2014/main" id="{6C05E34A-175D-4AC2-B50D-AC0CDBC572E8}"/>
              </a:ext>
            </a:extLst>
          </p:cNvPr>
          <p:cNvGrpSpPr/>
          <p:nvPr/>
        </p:nvGrpSpPr>
        <p:grpSpPr>
          <a:xfrm>
            <a:off x="7976728" y="1357745"/>
            <a:ext cx="2764853" cy="3870034"/>
            <a:chOff x="8073550" y="721895"/>
            <a:chExt cx="3868052" cy="5414210"/>
          </a:xfrm>
          <a:effectLst>
            <a:outerShdw algn="tr" blurRad="50800" dir="8100000" dist="38100" rotWithShape="0">
              <a:prstClr val="black">
                <a:alpha val="40000"/>
              </a:prstClr>
            </a:outerShdw>
          </a:effectLst>
        </p:grpSpPr>
        <p:sp>
          <p:nvSpPr>
            <p:cNvPr id="17" name="任意多边形: 形状 16">
              <a:extLst>
                <a:ext uri="{FF2B5EF4-FFF2-40B4-BE49-F238E27FC236}">
                  <a16:creationId xmlns:a16="http://schemas.microsoft.com/office/drawing/2014/main" id="{71BC1100-B530-4A88-937A-8F174D2279F2}"/>
                </a:ext>
              </a:extLst>
            </p:cNvPr>
            <p:cNvSpPr/>
            <p:nvPr/>
          </p:nvSpPr>
          <p:spPr>
            <a:xfrm>
              <a:off x="8073550" y="721895"/>
              <a:ext cx="3868052" cy="5414210"/>
            </a:xfrm>
            <a:custGeom>
              <a:gdLst>
                <a:gd fmla="*/ 876118 w 3877512" name="connsiteX0"/>
                <a:gd fmla="*/ 0 h 5558588" name="connsiteY0"/>
                <a:gd fmla="*/ 3877512 w 3877512" name="connsiteX1"/>
                <a:gd fmla="*/ 0 h 5558588" name="connsiteY1"/>
                <a:gd fmla="*/ 3001393 w 3877512" name="connsiteX2"/>
                <a:gd fmla="*/ 5558588 h 5558588" name="connsiteY2"/>
                <a:gd fmla="*/ 0 w 3877512" name="connsiteX3"/>
                <a:gd fmla="*/ 5558588 h 5558588" name="connsiteY3"/>
                <a:gd fmla="*/ 876118 w 3877512" name="connsiteX4"/>
                <a:gd fmla="*/ 0 h 55585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558588" w="3877512">
                  <a:moveTo>
                    <a:pt x="876118" y="0"/>
                  </a:moveTo>
                  <a:lnTo>
                    <a:pt x="3877512" y="0"/>
                  </a:lnTo>
                  <a:lnTo>
                    <a:pt x="3001393" y="5558588"/>
                  </a:lnTo>
                  <a:lnTo>
                    <a:pt x="0" y="5558588"/>
                  </a:lnTo>
                  <a:lnTo>
                    <a:pt x="876118" y="0"/>
                  </a:lnTo>
                  <a:close/>
                </a:path>
              </a:pathLst>
            </a:cu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3200" u="none">
                <a:ln>
                  <a:noFill/>
                </a:ln>
                <a:solidFill>
                  <a:prstClr val="white"/>
                </a:solidFill>
                <a:effectLst/>
                <a:uLnTx/>
                <a:uFillTx/>
                <a:cs typeface="+mn-ea"/>
                <a:sym typeface="+mn-lt"/>
              </a:endParaRPr>
            </a:p>
          </p:txBody>
        </p:sp>
        <p:grpSp>
          <p:nvGrpSpPr>
            <p:cNvPr id="18" name="组合 17">
              <a:extLst>
                <a:ext uri="{FF2B5EF4-FFF2-40B4-BE49-F238E27FC236}">
                  <a16:creationId xmlns:a16="http://schemas.microsoft.com/office/drawing/2014/main" id="{916F1DC0-979E-4F40-B244-73CF40539245}"/>
                </a:ext>
              </a:extLst>
            </p:cNvPr>
            <p:cNvGrpSpPr/>
            <p:nvPr/>
          </p:nvGrpSpPr>
          <p:grpSpPr>
            <a:xfrm>
              <a:off x="8357108" y="732516"/>
              <a:ext cx="3584494" cy="5326143"/>
              <a:chOff x="8357108" y="732516"/>
              <a:chExt cx="3584494" cy="5326143"/>
            </a:xfrm>
          </p:grpSpPr>
          <p:pic>
            <p:nvPicPr>
              <p:cNvPr id="19" name="图片 18">
                <a:extLst>
                  <a:ext uri="{FF2B5EF4-FFF2-40B4-BE49-F238E27FC236}">
                    <a16:creationId xmlns:a16="http://schemas.microsoft.com/office/drawing/2014/main" id="{F1620A40-CF75-42D1-ACD6-06A8ECE20AC0}"/>
                  </a:ext>
                </a:extLst>
              </p:cNvPr>
              <p:cNvPicPr>
                <a:picLocks noChangeAspect="1"/>
              </p:cNvPicPr>
              <p:nvPr/>
            </p:nvPicPr>
            <p:blipFill>
              <a:blip r:embed="rId5">
                <a:extLst>
                  <a:ext uri="{28A0092B-C50C-407E-A947-70E740481C1C}">
                    <a14:useLocalDpi/>
                  </a:ext>
                </a:extLst>
              </a:blip>
              <a:stretch>
                <a:fillRect/>
              </a:stretch>
            </p:blipFill>
            <p:spPr>
              <a:xfrm>
                <a:off x="8357108" y="732516"/>
                <a:ext cx="3584494" cy="3574899"/>
              </a:xfrm>
              <a:custGeom>
                <a:gdLst>
                  <a:gd fmla="*/ 590422 w 3584494" name="connsiteX0"/>
                  <a:gd fmla="*/ 0 h 3657600" name="connsiteY0"/>
                  <a:gd fmla="*/ 3584494 w 3584494" name="connsiteX1"/>
                  <a:gd fmla="*/ 0 h 3657600" name="connsiteY1"/>
                  <a:gd fmla="*/ 2994071 w 3584494" name="connsiteX2"/>
                  <a:gd fmla="*/ 3657600 h 3657600" name="connsiteY2"/>
                  <a:gd fmla="*/ 0 w 3584494" name="connsiteX3"/>
                  <a:gd fmla="*/ 3657600 h 3657600" name="connsiteY3"/>
                </a:gdLst>
                <a:cxnLst>
                  <a:cxn ang="0">
                    <a:pos x="connsiteX0" y="connsiteY0"/>
                  </a:cxn>
                  <a:cxn ang="0">
                    <a:pos x="connsiteX1" y="connsiteY1"/>
                  </a:cxn>
                  <a:cxn ang="0">
                    <a:pos x="connsiteX2" y="connsiteY2"/>
                  </a:cxn>
                  <a:cxn ang="0">
                    <a:pos x="connsiteX3" y="connsiteY3"/>
                  </a:cxn>
                </a:cxnLst>
                <a:rect b="b" l="l" r="r" t="t"/>
                <a:pathLst>
                  <a:path h="3657600" w="3584494">
                    <a:moveTo>
                      <a:pt x="590422" y="0"/>
                    </a:moveTo>
                    <a:lnTo>
                      <a:pt x="3584494" y="0"/>
                    </a:lnTo>
                    <a:lnTo>
                      <a:pt x="2994071" y="3657600"/>
                    </a:lnTo>
                    <a:lnTo>
                      <a:pt x="0" y="3657600"/>
                    </a:lnTo>
                    <a:close/>
                  </a:path>
                </a:pathLst>
              </a:custGeom>
            </p:spPr>
          </p:pic>
          <p:sp>
            <p:nvSpPr>
              <p:cNvPr id="20" name="文本框 19">
                <a:extLst>
                  <a:ext uri="{FF2B5EF4-FFF2-40B4-BE49-F238E27FC236}">
                    <a16:creationId xmlns:a16="http://schemas.microsoft.com/office/drawing/2014/main" id="{5CF12A09-588C-4DC9-927B-070F832A3CA9}"/>
                  </a:ext>
                </a:extLst>
              </p:cNvPr>
              <p:cNvSpPr txBox="1"/>
              <p:nvPr/>
            </p:nvSpPr>
            <p:spPr>
              <a:xfrm>
                <a:off x="8476904" y="4313683"/>
                <a:ext cx="2914652" cy="741967"/>
              </a:xfrm>
              <a:prstGeom prst="rect">
                <a:avLst/>
              </a:prstGeom>
              <a:noFill/>
            </p:spPr>
            <p:txBody>
              <a:bodyPr rtlCol="0" wrap="square">
                <a:spAutoFit/>
              </a:bodyPr>
              <a:lstStyle/>
              <a:p>
                <a:pPr>
                  <a:lnSpc>
                    <a:spcPct val="120000"/>
                  </a:lnSpc>
                  <a:defRPr/>
                </a:pPr>
                <a:r>
                  <a:rPr altLang="en-US" lang="zh-CN" sz="2400">
                    <a:solidFill>
                      <a:schemeClr val="bg1"/>
                    </a:solidFill>
                    <a:cs typeface="+mn-ea"/>
                    <a:sym typeface="+mn-lt"/>
                  </a:rPr>
                  <a:t>标题</a:t>
                </a:r>
              </a:p>
            </p:txBody>
          </p:sp>
          <p:cxnSp>
            <p:nvCxnSpPr>
              <p:cNvPr id="21" name="直接连接符 20">
                <a:extLst>
                  <a:ext uri="{FF2B5EF4-FFF2-40B4-BE49-F238E27FC236}">
                    <a16:creationId xmlns:a16="http://schemas.microsoft.com/office/drawing/2014/main" id="{760FF1C7-96D6-4169-96EC-8BD6ED7DD9A5}"/>
                  </a:ext>
                </a:extLst>
              </p:cNvPr>
              <p:cNvCxnSpPr/>
              <p:nvPr/>
            </p:nvCxnSpPr>
            <p:spPr>
              <a:xfrm>
                <a:off x="8565480" y="5097759"/>
                <a:ext cx="45885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1AC56F38-7BC9-4A72-B74F-D52CA9A9B98C}"/>
                  </a:ext>
                </a:extLst>
              </p:cNvPr>
              <p:cNvSpPr/>
              <p:nvPr/>
            </p:nvSpPr>
            <p:spPr>
              <a:xfrm>
                <a:off x="8357109" y="5077470"/>
                <a:ext cx="2577617" cy="1014874"/>
              </a:xfrm>
              <a:prstGeom prst="rect">
                <a:avLst/>
              </a:prstGeom>
            </p:spPr>
            <p:txBody>
              <a:bodyPr wrap="square">
                <a:spAutoFit/>
              </a:bodyPr>
              <a:lstStyle/>
              <a:p>
                <a:pPr lvl="0">
                  <a:lnSpc>
                    <a:spcPct val="130000"/>
                  </a:lnSpc>
                  <a:defRPr/>
                </a:pPr>
                <a:r>
                  <a:rPr altLang="en-US" lang="zh-CN" sz="1600">
                    <a:solidFill>
                      <a:schemeClr val="bg1"/>
                    </a:solidFill>
                    <a:cs typeface="+mn-ea"/>
                    <a:sym typeface="+mn-lt"/>
                  </a:rPr>
                  <a:t>单击此处添加文本单击此处添加文本</a:t>
                </a:r>
              </a:p>
            </p:txBody>
          </p:sp>
        </p:grpSp>
      </p:grpSp>
      <p:sp>
        <p:nvSpPr>
          <p:cNvPr id="23" name="文本框 22">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04 添加标题</a:t>
            </a:r>
          </a:p>
        </p:txBody>
      </p:sp>
    </p:spTree>
    <p:extLst>
      <p:ext uri="{BB962C8B-B14F-4D97-AF65-F5344CB8AC3E}">
        <p14:creationId val="283586801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5"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ecel="50000" dur="500" fill="hold" id="7">
                                          <p:stCondLst>
                                            <p:cond delay="0"/>
                                          </p:stCondLst>
                                        </p:cTn>
                                        <p:tgtEl>
                                          <p:spTgt spid="2"/>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2"/>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dur="1000" fill="hold" id="10"/>
                                        <p:tgtEl>
                                          <p:spTgt spid="2"/>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2"/>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2"/>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2"/>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5"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ecel="50000" dur="500" fill="hold" id="19">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22"/>
                                        <p:tgtEl>
                                          <p:spTgt spid="9"/>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9"/>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5" presetSubtype="0">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p:cTn decel="50000" dur="500" fill="hold" id="31">
                                          <p:stCondLst>
                                            <p:cond delay="0"/>
                                          </p:stCondLst>
                                        </p:cTn>
                                        <p:tgtEl>
                                          <p:spTgt spid="16"/>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dur="1000" fill="hold" id="34"/>
                                        <p:tgtEl>
                                          <p:spTgt spid="16"/>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16"/>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16"/>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45">
            <a:extLst>
              <a:ext uri="{FF2B5EF4-FFF2-40B4-BE49-F238E27FC236}">
                <a16:creationId xmlns:a16="http://schemas.microsoft.com/office/drawing/2014/main" id="{471D4B3A-7566-490A-B1D3-83A114E6982A}"/>
              </a:ext>
            </a:extLst>
          </p:cNvPr>
          <p:cNvSpPr>
            <a:spLocks noChangeArrowheads="1"/>
          </p:cNvSpPr>
          <p:nvPr/>
        </p:nvSpPr>
        <p:spPr bwMode="auto">
          <a:xfrm>
            <a:off x="8394728" y="1663897"/>
            <a:ext cx="2952750" cy="2952750"/>
          </a:xfrm>
          <a:prstGeom prst="ellipse">
            <a:avLst/>
          </a:prstGeom>
          <a:blipFill>
            <a:blip r:embed="rId3">
              <a:extLst>
                <a:ext uri="{28A0092B-C50C-407E-A947-70E740481C1C}">
                  <a14:useLocalDpi/>
                </a:ext>
              </a:extLst>
            </a:blip>
            <a:stretch>
              <a:fillRect/>
            </a:stretch>
          </a:blipFill>
          <a:ln cap="flat" cmpd="sng" w="25400">
            <a:noFill/>
            <a:bevel/>
          </a:ln>
          <a:effectLst>
            <a:outerShdw algn="tr" blurRad="50800" dir="8100000" dist="38100" rotWithShape="0">
              <a:prstClr val="black">
                <a:alpha val="40000"/>
              </a:prstClr>
            </a:outerShdw>
          </a:effectLst>
        </p:spPr>
        <p:txBody>
          <a:bodyPr anchor="ctr"/>
          <a:lstStyle/>
          <a:p>
            <a:pPr algn="ctr"/>
            <a:r>
              <a:rPr altLang="zh-CN" lang="en-US">
                <a:solidFill>
                  <a:srgbClr val="FFFFFF"/>
                </a:solidFill>
                <a:cs typeface="+mn-ea"/>
                <a:sym typeface="+mn-lt"/>
              </a:rPr>
              <a:t> 	</a:t>
            </a:r>
          </a:p>
        </p:txBody>
      </p:sp>
      <p:sp>
        <p:nvSpPr>
          <p:cNvPr id="3" name="椭圆 44">
            <a:extLst>
              <a:ext uri="{FF2B5EF4-FFF2-40B4-BE49-F238E27FC236}">
                <a16:creationId xmlns:a16="http://schemas.microsoft.com/office/drawing/2014/main" id="{209422C5-0854-431E-AC72-FF89EEE0DA12}"/>
              </a:ext>
            </a:extLst>
          </p:cNvPr>
          <p:cNvSpPr>
            <a:spLocks noChangeArrowheads="1"/>
          </p:cNvSpPr>
          <p:nvPr/>
        </p:nvSpPr>
        <p:spPr bwMode="auto">
          <a:xfrm>
            <a:off x="854211" y="1663897"/>
            <a:ext cx="2951162" cy="2952750"/>
          </a:xfrm>
          <a:prstGeom prst="ellipse">
            <a:avLst/>
          </a:prstGeom>
          <a:blipFill>
            <a:blip r:embed="rId4">
              <a:extLst>
                <a:ext uri="{28A0092B-C50C-407E-A947-70E740481C1C}">
                  <a14:useLocalDpi/>
                </a:ext>
              </a:extLst>
            </a:blip>
            <a:stretch>
              <a:fillRect/>
            </a:stretch>
          </a:blipFill>
          <a:ln cap="flat" cmpd="sng" w="25400">
            <a:noFill/>
            <a:bevel/>
          </a:ln>
          <a:effectLst>
            <a:outerShdw algn="tr" blurRad="50800" dir="8100000" dist="38100" rotWithShape="0">
              <a:prstClr val="black">
                <a:alpha val="40000"/>
              </a:prstClr>
            </a:outerShdw>
          </a:effectLst>
        </p:spPr>
        <p:txBody>
          <a:bodyPr anchor="ctr"/>
          <a:lstStyle/>
          <a:p>
            <a:pPr algn="ctr"/>
            <a:endParaRPr altLang="zh-CN" lang="zh-CN">
              <a:solidFill>
                <a:srgbClr val="FFFFFF"/>
              </a:solidFill>
              <a:cs typeface="+mn-ea"/>
              <a:sym typeface="+mn-lt"/>
            </a:endParaRPr>
          </a:p>
        </p:txBody>
      </p:sp>
      <p:sp>
        <p:nvSpPr>
          <p:cNvPr id="4" name="椭圆 45">
            <a:extLst>
              <a:ext uri="{FF2B5EF4-FFF2-40B4-BE49-F238E27FC236}">
                <a16:creationId xmlns:a16="http://schemas.microsoft.com/office/drawing/2014/main" id="{F2185D46-A687-45B1-84BC-06E6E3DBABD6}"/>
              </a:ext>
            </a:extLst>
          </p:cNvPr>
          <p:cNvSpPr>
            <a:spLocks noChangeArrowheads="1"/>
          </p:cNvSpPr>
          <p:nvPr/>
        </p:nvSpPr>
        <p:spPr bwMode="auto">
          <a:xfrm>
            <a:off x="4741998" y="1663897"/>
            <a:ext cx="2952750" cy="2952750"/>
          </a:xfrm>
          <a:prstGeom prst="ellipse">
            <a:avLst/>
          </a:prstGeom>
          <a:blipFill>
            <a:blip r:embed="rId5">
              <a:extLst>
                <a:ext uri="{28A0092B-C50C-407E-A947-70E740481C1C}">
                  <a14:useLocalDpi/>
                </a:ext>
              </a:extLst>
            </a:blip>
            <a:stretch>
              <a:fillRect/>
            </a:stretch>
          </a:blipFill>
          <a:ln cap="flat" cmpd="sng" w="25400">
            <a:noFill/>
            <a:bevel/>
          </a:ln>
          <a:effectLst>
            <a:outerShdw algn="tr" blurRad="50800" dir="8100000" dist="38100" rotWithShape="0">
              <a:prstClr val="black">
                <a:alpha val="40000"/>
              </a:prstClr>
            </a:outerShdw>
          </a:effectLst>
        </p:spPr>
        <p:txBody>
          <a:bodyPr anchor="ctr"/>
          <a:lstStyle/>
          <a:p>
            <a:pPr algn="ctr"/>
            <a:endParaRPr altLang="zh-CN" lang="zh-CN">
              <a:solidFill>
                <a:srgbClr val="FFFFFF"/>
              </a:solidFill>
              <a:cs typeface="+mn-ea"/>
              <a:sym typeface="+mn-lt"/>
            </a:endParaRPr>
          </a:p>
        </p:txBody>
      </p:sp>
      <p:sp>
        <p:nvSpPr>
          <p:cNvPr id="5" name="椭圆 46">
            <a:extLst>
              <a:ext uri="{FF2B5EF4-FFF2-40B4-BE49-F238E27FC236}">
                <a16:creationId xmlns:a16="http://schemas.microsoft.com/office/drawing/2014/main" id="{E9F13B0D-9EE5-4ED5-BAB7-04E8042EA10A}"/>
              </a:ext>
            </a:extLst>
          </p:cNvPr>
          <p:cNvSpPr>
            <a:spLocks noChangeArrowheads="1"/>
          </p:cNvSpPr>
          <p:nvPr/>
        </p:nvSpPr>
        <p:spPr bwMode="auto">
          <a:xfrm>
            <a:off x="3518036" y="2384622"/>
            <a:ext cx="1512887" cy="1511300"/>
          </a:xfrm>
          <a:prstGeom prst="ellipse">
            <a:avLst/>
          </a:prstGeom>
          <a:solidFill>
            <a:srgbClr val="794C28"/>
          </a:solidFill>
          <a:ln w="28575">
            <a:noFill/>
          </a:ln>
          <a:effectLst>
            <a:outerShdw algn="tr" blurRad="50800" dir="8100000" dist="38100" rotWithShape="0">
              <a:prstClr val="black">
                <a:alpha val="40000"/>
              </a:prstClr>
            </a:outerShdw>
          </a:effectLst>
        </p:spPr>
        <p:txBody>
          <a:bodyPr anchor="ctr"/>
          <a:lstStyle/>
          <a:p>
            <a:pPr algn="ctr"/>
            <a:r>
              <a:rPr altLang="en-US" lang="zh-CN" sz="2800">
                <a:solidFill>
                  <a:prstClr val="white">
                    <a:lumMod val="95000"/>
                  </a:prstClr>
                </a:solidFill>
                <a:cs typeface="+mn-ea"/>
                <a:sym typeface="+mn-lt"/>
              </a:rPr>
              <a:t>标题</a:t>
            </a:r>
          </a:p>
        </p:txBody>
      </p:sp>
      <p:sp>
        <p:nvSpPr>
          <p:cNvPr id="6" name="椭圆 46">
            <a:extLst>
              <a:ext uri="{FF2B5EF4-FFF2-40B4-BE49-F238E27FC236}">
                <a16:creationId xmlns:a16="http://schemas.microsoft.com/office/drawing/2014/main" id="{39AFE781-CA72-4824-8854-8B6D6107AA26}"/>
              </a:ext>
            </a:extLst>
          </p:cNvPr>
          <p:cNvSpPr>
            <a:spLocks noChangeArrowheads="1"/>
          </p:cNvSpPr>
          <p:nvPr/>
        </p:nvSpPr>
        <p:spPr bwMode="auto">
          <a:xfrm>
            <a:off x="7183310" y="2384622"/>
            <a:ext cx="1512887" cy="1511300"/>
          </a:xfrm>
          <a:prstGeom prst="ellipse">
            <a:avLst/>
          </a:prstGeom>
          <a:solidFill>
            <a:srgbClr val="D3A177"/>
          </a:solidFill>
          <a:ln w="28575">
            <a:noFill/>
          </a:ln>
          <a:effectLst>
            <a:outerShdw algn="tr" blurRad="50800" dir="8100000" dist="38100" rotWithShape="0">
              <a:prstClr val="black">
                <a:alpha val="40000"/>
              </a:prstClr>
            </a:outerShdw>
          </a:effectLst>
        </p:spPr>
        <p:txBody>
          <a:bodyPr anchor="ctr"/>
          <a:lstStyle/>
          <a:p>
            <a:pPr algn="ctr"/>
            <a:r>
              <a:rPr altLang="en-US" lang="zh-CN" sz="2800">
                <a:solidFill>
                  <a:prstClr val="white">
                    <a:lumMod val="95000"/>
                  </a:prstClr>
                </a:solidFill>
                <a:cs typeface="+mn-ea"/>
                <a:sym typeface="+mn-lt"/>
              </a:rPr>
              <a:t>标题</a:t>
            </a:r>
          </a:p>
        </p:txBody>
      </p:sp>
      <p:sp>
        <p:nvSpPr>
          <p:cNvPr id="7" name="文本框 6">
            <a:extLst>
              <a:ext uri="{FF2B5EF4-FFF2-40B4-BE49-F238E27FC236}">
                <a16:creationId xmlns:a16="http://schemas.microsoft.com/office/drawing/2014/main" id="{F1417722-623F-4186-9458-05F232A28DF5}"/>
              </a:ext>
            </a:extLst>
          </p:cNvPr>
          <p:cNvSpPr txBox="1"/>
          <p:nvPr/>
        </p:nvSpPr>
        <p:spPr>
          <a:xfrm>
            <a:off x="1093144" y="4794763"/>
            <a:ext cx="2424892" cy="725424"/>
          </a:xfrm>
          <a:prstGeom prst="rect">
            <a:avLst/>
          </a:prstGeom>
          <a:noFill/>
          <a:effectLst/>
        </p:spPr>
        <p:txBody>
          <a:bodyPr rtlCol="0" wrap="square">
            <a:spAutoFit/>
          </a:bodyPr>
          <a:lstStyle/>
          <a:p>
            <a:pPr algn="ctr">
              <a:lnSpc>
                <a:spcPct val="130000"/>
              </a:lnSpc>
            </a:pPr>
            <a:r>
              <a:rPr altLang="en-US" lang="zh-CN" sz="1600">
                <a:solidFill>
                  <a:schemeClr val="tx1">
                    <a:lumMod val="75000"/>
                    <a:lumOff val="25000"/>
                  </a:schemeClr>
                </a:solidFill>
                <a:cs typeface="+mn-ea"/>
                <a:sym typeface="+mn-lt"/>
              </a:rPr>
              <a:t>请在此添加文字说明请在此添加文字说明</a:t>
            </a:r>
          </a:p>
        </p:txBody>
      </p:sp>
      <p:sp>
        <p:nvSpPr>
          <p:cNvPr id="8" name="文本框 7">
            <a:extLst>
              <a:ext uri="{FF2B5EF4-FFF2-40B4-BE49-F238E27FC236}">
                <a16:creationId xmlns:a16="http://schemas.microsoft.com/office/drawing/2014/main" id="{1D1ADD35-AD77-4D6B-92CE-2746D1550074}"/>
              </a:ext>
            </a:extLst>
          </p:cNvPr>
          <p:cNvSpPr txBox="1"/>
          <p:nvPr/>
        </p:nvSpPr>
        <p:spPr>
          <a:xfrm>
            <a:off x="5030923" y="4794763"/>
            <a:ext cx="2424892" cy="725424"/>
          </a:xfrm>
          <a:prstGeom prst="rect">
            <a:avLst/>
          </a:prstGeom>
          <a:noFill/>
          <a:effectLst/>
        </p:spPr>
        <p:txBody>
          <a:bodyPr rtlCol="0" wrap="square">
            <a:spAutoFit/>
          </a:bodyPr>
          <a:lstStyle/>
          <a:p>
            <a:pPr algn="ctr">
              <a:lnSpc>
                <a:spcPct val="130000"/>
              </a:lnSpc>
            </a:pPr>
            <a:r>
              <a:rPr altLang="en-US" lang="zh-CN" sz="1600">
                <a:solidFill>
                  <a:schemeClr val="tx1">
                    <a:lumMod val="75000"/>
                    <a:lumOff val="25000"/>
                  </a:schemeClr>
                </a:solidFill>
                <a:cs typeface="+mn-ea"/>
                <a:sym typeface="+mn-lt"/>
              </a:rPr>
              <a:t>请在此添加文字说明请在此添加文字说明</a:t>
            </a:r>
          </a:p>
        </p:txBody>
      </p:sp>
      <p:sp>
        <p:nvSpPr>
          <p:cNvPr id="9" name="文本框 8">
            <a:extLst>
              <a:ext uri="{FF2B5EF4-FFF2-40B4-BE49-F238E27FC236}">
                <a16:creationId xmlns:a16="http://schemas.microsoft.com/office/drawing/2014/main" id="{3BBD5D43-08BC-4EEA-BFDE-A6FB7EF9E933}"/>
              </a:ext>
            </a:extLst>
          </p:cNvPr>
          <p:cNvSpPr txBox="1"/>
          <p:nvPr/>
        </p:nvSpPr>
        <p:spPr>
          <a:xfrm>
            <a:off x="8696197" y="4794763"/>
            <a:ext cx="2424892" cy="725424"/>
          </a:xfrm>
          <a:prstGeom prst="rect">
            <a:avLst/>
          </a:prstGeom>
          <a:noFill/>
          <a:effectLst/>
        </p:spPr>
        <p:txBody>
          <a:bodyPr rtlCol="0" wrap="square">
            <a:spAutoFit/>
          </a:bodyPr>
          <a:lstStyle/>
          <a:p>
            <a:pPr algn="ctr">
              <a:lnSpc>
                <a:spcPct val="130000"/>
              </a:lnSpc>
            </a:pPr>
            <a:r>
              <a:rPr altLang="en-US" lang="zh-CN" sz="1600">
                <a:solidFill>
                  <a:schemeClr val="tx1">
                    <a:lumMod val="75000"/>
                    <a:lumOff val="25000"/>
                  </a:schemeClr>
                </a:solidFill>
                <a:cs typeface="+mn-ea"/>
                <a:sym typeface="+mn-lt"/>
              </a:rPr>
              <a:t>请在此添加文字说明请在此添加文字说明</a:t>
            </a:r>
          </a:p>
        </p:txBody>
      </p:sp>
      <p:sp>
        <p:nvSpPr>
          <p:cNvPr id="10" name="文本框 9">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04 添加标题</a:t>
            </a:r>
          </a:p>
        </p:txBody>
      </p:sp>
    </p:spTree>
    <p:extLst>
      <p:ext uri="{BB962C8B-B14F-4D97-AF65-F5344CB8AC3E}">
        <p14:creationId val="298164897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500" id="7"/>
                                        <p:tgtEl>
                                          <p:spTgt spid="3"/>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4"/>
                                        </p:tgtEl>
                                        <p:attrNameLst>
                                          <p:attrName>style.visibility</p:attrName>
                                        </p:attrNameLst>
                                      </p:cBhvr>
                                      <p:to>
                                        <p:strVal val="visible"/>
                                      </p:to>
                                    </p:set>
                                    <p:animEffect filter="randombar(horizontal)" transition="in">
                                      <p:cBhvr>
                                        <p:cTn dur="500" id="10"/>
                                        <p:tgtEl>
                                          <p:spTgt spid="4"/>
                                        </p:tgtEl>
                                      </p:cBhvr>
                                    </p:animEffect>
                                  </p:childTnLst>
                                </p:cTn>
                              </p:par>
                              <p:par>
                                <p:cTn fill="hold" grpId="0" id="11" nodeType="withEffect" presetClass="entr" presetID="14" presetSubtype="10">
                                  <p:stCondLst>
                                    <p:cond delay="0"/>
                                  </p:stCondLst>
                                  <p:childTnLst>
                                    <p:set>
                                      <p:cBhvr>
                                        <p:cTn dur="1" fill="hold" id="12">
                                          <p:stCondLst>
                                            <p:cond delay="0"/>
                                          </p:stCondLst>
                                        </p:cTn>
                                        <p:tgtEl>
                                          <p:spTgt spid="2"/>
                                        </p:tgtEl>
                                        <p:attrNameLst>
                                          <p:attrName>style.visibility</p:attrName>
                                        </p:attrNameLst>
                                      </p:cBhvr>
                                      <p:to>
                                        <p:strVal val="visible"/>
                                      </p:to>
                                    </p:set>
                                    <p:animEffect filter="randombar(horizontal)" transition="in">
                                      <p:cBhvr>
                                        <p:cTn dur="500" id="13"/>
                                        <p:tgtEl>
                                          <p:spTgt spid="2"/>
                                        </p:tgtEl>
                                      </p:cBhvr>
                                    </p:animEffect>
                                  </p:childTnLst>
                                </p:cTn>
                              </p:par>
                            </p:childTnLst>
                          </p:cTn>
                        </p:par>
                        <p:par>
                          <p:cTn fill="hold" id="14" nodeType="afterGroup">
                            <p:stCondLst>
                              <p:cond delay="500"/>
                            </p:stCondLst>
                            <p:childTnLst>
                              <p:par>
                                <p:cTn fill="hold" grpId="0" id="15" nodeType="after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ppt_w</p:attrName>
                                        </p:attrNameLst>
                                      </p:cBhvr>
                                      <p:tavLst>
                                        <p:tav tm="0">
                                          <p:val>
                                            <p:fltVal val="0"/>
                                          </p:val>
                                        </p:tav>
                                        <p:tav tm="100000">
                                          <p:val>
                                            <p:strVal val="#ppt_w"/>
                                          </p:val>
                                        </p:tav>
                                      </p:tavLst>
                                    </p:anim>
                                    <p:anim calcmode="lin" valueType="num">
                                      <p:cBhvr>
                                        <p:cTn dur="500" fill="hold" id="18"/>
                                        <p:tgtEl>
                                          <p:spTgt spid="5"/>
                                        </p:tgtEl>
                                        <p:attrNameLst>
                                          <p:attrName>ppt_h</p:attrName>
                                        </p:attrNameLst>
                                      </p:cBhvr>
                                      <p:tavLst>
                                        <p:tav tm="0">
                                          <p:val>
                                            <p:fltVal val="0"/>
                                          </p:val>
                                        </p:tav>
                                        <p:tav tm="100000">
                                          <p:val>
                                            <p:strVal val="#ppt_h"/>
                                          </p:val>
                                        </p:tav>
                                      </p:tavLst>
                                    </p:anim>
                                    <p:animEffect filter="fade" transition="in">
                                      <p:cBhvr>
                                        <p:cTn dur="500" id="19"/>
                                        <p:tgtEl>
                                          <p:spTgt spid="5"/>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animEffect filter="fade" transition="in">
                                      <p:cBhvr>
                                        <p:cTn dur="500" id="24"/>
                                        <p:tgtEl>
                                          <p:spTgt spid="6"/>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22" presetSubtype="4">
                                  <p:stCondLst>
                                    <p:cond delay="0"/>
                                  </p:stCondLst>
                                  <p:childTnLst>
                                    <p:set>
                                      <p:cBhvr>
                                        <p:cTn dur="1" fill="hold" id="28">
                                          <p:stCondLst>
                                            <p:cond delay="0"/>
                                          </p:stCondLst>
                                        </p:cTn>
                                        <p:tgtEl>
                                          <p:spTgt spid="7"/>
                                        </p:tgtEl>
                                        <p:attrNameLst>
                                          <p:attrName>style.visibility</p:attrName>
                                        </p:attrNameLst>
                                      </p:cBhvr>
                                      <p:to>
                                        <p:strVal val="visible"/>
                                      </p:to>
                                    </p:set>
                                    <p:animEffect filter="wipe(down)" transition="in">
                                      <p:cBhvr>
                                        <p:cTn dur="500" id="29"/>
                                        <p:tgtEl>
                                          <p:spTgt spid="7"/>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22" presetSubtype="4">
                                  <p:stCondLst>
                                    <p:cond delay="0"/>
                                  </p:stCondLst>
                                  <p:childTnLst>
                                    <p:set>
                                      <p:cBhvr>
                                        <p:cTn dur="1" fill="hold" id="33">
                                          <p:stCondLst>
                                            <p:cond delay="0"/>
                                          </p:stCondLst>
                                        </p:cTn>
                                        <p:tgtEl>
                                          <p:spTgt spid="8"/>
                                        </p:tgtEl>
                                        <p:attrNameLst>
                                          <p:attrName>style.visibility</p:attrName>
                                        </p:attrNameLst>
                                      </p:cBhvr>
                                      <p:to>
                                        <p:strVal val="visible"/>
                                      </p:to>
                                    </p:set>
                                    <p:animEffect filter="wipe(down)" transition="in">
                                      <p:cBhvr>
                                        <p:cTn dur="500" id="34"/>
                                        <p:tgtEl>
                                          <p:spTgt spid="8"/>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22" presetSubtype="4">
                                  <p:stCondLst>
                                    <p:cond delay="0"/>
                                  </p:stCondLst>
                                  <p:childTnLst>
                                    <p:set>
                                      <p:cBhvr>
                                        <p:cTn dur="1" fill="hold" id="38">
                                          <p:stCondLst>
                                            <p:cond delay="0"/>
                                          </p:stCondLst>
                                        </p:cTn>
                                        <p:tgtEl>
                                          <p:spTgt spid="9"/>
                                        </p:tgtEl>
                                        <p:attrNameLst>
                                          <p:attrName>style.visibility</p:attrName>
                                        </p:attrNameLst>
                                      </p:cBhvr>
                                      <p:to>
                                        <p:strVal val="visible"/>
                                      </p:to>
                                    </p:set>
                                    <p:animEffect filter="wipe(down)" transition="in">
                                      <p:cBhvr>
                                        <p:cTn dur="500" id="3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AC82EB4D-40B8-497E-9999-B6A9D190C0E3}"/>
              </a:ext>
            </a:extLst>
          </p:cNvPr>
          <p:cNvGrpSpPr/>
          <p:nvPr/>
        </p:nvGrpSpPr>
        <p:grpSpPr>
          <a:xfrm>
            <a:off x="1387399" y="1267859"/>
            <a:ext cx="2424892" cy="2468689"/>
            <a:chOff x="1387399" y="1543937"/>
            <a:chExt cx="2424892" cy="2468689"/>
          </a:xfrm>
        </p:grpSpPr>
        <p:sp>
          <p:nvSpPr>
            <p:cNvPr id="3" name="稻壳儿小白白(http://dwz.cn/Wu2UP)">
              <a:extLst>
                <a:ext uri="{FF2B5EF4-FFF2-40B4-BE49-F238E27FC236}">
                  <a16:creationId xmlns:a16="http://schemas.microsoft.com/office/drawing/2014/main" id="{365339CC-B035-4E1E-8162-719A8A4C9CB4}"/>
                </a:ext>
              </a:extLst>
            </p:cNvPr>
            <p:cNvSpPr>
              <a:spLocks noChangeArrowheads="1"/>
            </p:cNvSpPr>
            <p:nvPr/>
          </p:nvSpPr>
          <p:spPr bwMode="auto">
            <a:xfrm flipV="1">
              <a:off x="2146223" y="1543937"/>
              <a:ext cx="862013" cy="862012"/>
            </a:xfrm>
            <a:prstGeom prst="ellipse">
              <a:avLst/>
            </a:prstGeom>
            <a:solidFill>
              <a:srgbClr val="794C28"/>
            </a:solidFill>
            <a:ln w="28575">
              <a:noFill/>
            </a:ln>
            <a:effectLst>
              <a:outerShdw algn="tr" blurRad="50800" dir="8100000" dist="38100" rotWithShape="0">
                <a:prstClr val="black">
                  <a:alpha val="40000"/>
                </a:prstClr>
              </a:outerShdw>
            </a:effectLst>
          </p:spPr>
          <p:txBody>
            <a:bodyPr anchor="ctr"/>
            <a:lstStyle/>
            <a:p>
              <a:pPr algn="ctr"/>
              <a:endParaRPr altLang="en-US" lang="ru-RU" sz="3600">
                <a:solidFill>
                  <a:schemeClr val="tx1">
                    <a:lumMod val="75000"/>
                    <a:lumOff val="25000"/>
                  </a:schemeClr>
                </a:solidFill>
                <a:cs typeface="+mn-ea"/>
                <a:sym typeface="+mn-lt"/>
              </a:endParaRPr>
            </a:p>
          </p:txBody>
        </p:sp>
        <p:sp>
          <p:nvSpPr>
            <p:cNvPr id="4" name="稻壳儿小白白(http://dwz.cn/Wu2UP)">
              <a:extLst>
                <a:ext uri="{FF2B5EF4-FFF2-40B4-BE49-F238E27FC236}">
                  <a16:creationId xmlns:a16="http://schemas.microsoft.com/office/drawing/2014/main" id="{3C939904-AD3C-4173-B20B-43D9CAB3357E}"/>
                </a:ext>
              </a:extLst>
            </p:cNvPr>
            <p:cNvSpPr/>
            <p:nvPr/>
          </p:nvSpPr>
          <p:spPr bwMode="auto">
            <a:xfrm>
              <a:off x="2428798" y="1799524"/>
              <a:ext cx="277813" cy="339725"/>
            </a:xfrm>
            <a:custGeom>
              <a:gdLst>
                <a:gd fmla="*/ 114170426 w 337" name="T0"/>
                <a:gd fmla="*/ 0 h 409" name="T1"/>
                <a:gd fmla="*/ 114170426 w 337" name="T2"/>
                <a:gd fmla="*/ 0 h 409" name="T3"/>
                <a:gd fmla="*/ 0 w 337" name="T4"/>
                <a:gd fmla="*/ 42776278 h 409" name="T5"/>
                <a:gd fmla="*/ 23785574 w 337" name="T6"/>
                <a:gd fmla="*/ 250446267 h 409" name="T7"/>
                <a:gd fmla="*/ 114170426 w 337" name="T8"/>
                <a:gd fmla="*/ 281493311 h 409" name="T9"/>
                <a:gd fmla="*/ 204556103 w 337" name="T10"/>
                <a:gd fmla="*/ 250446267 h 409" name="T11"/>
                <a:gd fmla="*/ 228341677 w 337" name="T12"/>
                <a:gd fmla="*/ 42776278 h 409" name="T13"/>
                <a:gd fmla="*/ 114170426 w 337" name="T14"/>
                <a:gd fmla="*/ 0 h 409" name="T15"/>
                <a:gd fmla="*/ 114170426 w 337" name="T16"/>
                <a:gd fmla="*/ 73823322 h 409" name="T17"/>
                <a:gd fmla="*/ 114170426 w 337" name="T18"/>
                <a:gd fmla="*/ 73823322 h 409" name="T19"/>
                <a:gd fmla="*/ 23785574 w 337" name="T20"/>
                <a:gd fmla="*/ 48985189 h 409" name="T21"/>
                <a:gd fmla="*/ 114170426 w 337" name="T22"/>
                <a:gd fmla="*/ 24837303 h 409" name="T23"/>
                <a:gd fmla="*/ 204556103 w 337" name="T24"/>
                <a:gd fmla="*/ 48985189 h 409" name="T25"/>
                <a:gd fmla="*/ 114170426 w 337" name="T26"/>
                <a:gd fmla="*/ 73823322 h 40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09" w="337">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bg1"/>
            </a:solidFill>
            <a:ln>
              <a:noFill/>
            </a:ln>
          </p:spPr>
          <p:txBody>
            <a:bodyPr anchor="ctr" wrap="none"/>
            <a:lstStyle/>
            <a:p>
              <a:endParaRPr altLang="en-US" lang="zh-CN" sz="2400">
                <a:solidFill>
                  <a:schemeClr val="tx1">
                    <a:lumMod val="75000"/>
                    <a:lumOff val="25000"/>
                  </a:schemeClr>
                </a:solidFill>
                <a:cs typeface="+mn-ea"/>
                <a:sym typeface="+mn-lt"/>
              </a:endParaRPr>
            </a:p>
          </p:txBody>
        </p:sp>
        <p:sp>
          <p:nvSpPr>
            <p:cNvPr id="5" name="TextBox 76">
              <a:extLst>
                <a:ext uri="{FF2B5EF4-FFF2-40B4-BE49-F238E27FC236}">
                  <a16:creationId xmlns:a16="http://schemas.microsoft.com/office/drawing/2014/main" id="{1DD22D12-A38B-42F4-AC32-A83B06CF19C1}"/>
                </a:ext>
              </a:extLst>
            </p:cNvPr>
            <p:cNvSpPr txBox="1"/>
            <p:nvPr/>
          </p:nvSpPr>
          <p:spPr>
            <a:xfrm>
              <a:off x="1731744" y="2583917"/>
              <a:ext cx="1733670" cy="457200"/>
            </a:xfrm>
            <a:prstGeom prst="rect">
              <a:avLst/>
            </a:prstGeom>
            <a:noFill/>
            <a:effectLst/>
          </p:spPr>
          <p:txBody>
            <a:bodyPr rtlCol="0" wrap="square">
              <a:spAutoFit/>
            </a:bodyPr>
            <a:lstStyle/>
            <a:p>
              <a:pPr algn="ctr"/>
              <a:r>
                <a:rPr altLang="en-US" lang="zh-CN" sz="2400">
                  <a:solidFill>
                    <a:schemeClr val="tx1">
                      <a:lumMod val="75000"/>
                      <a:lumOff val="25000"/>
                    </a:schemeClr>
                  </a:solidFill>
                  <a:cs typeface="+mn-ea"/>
                  <a:sym typeface="+mn-lt"/>
                </a:rPr>
                <a:t>添加标题</a:t>
              </a:r>
            </a:p>
          </p:txBody>
        </p:sp>
        <p:sp>
          <p:nvSpPr>
            <p:cNvPr id="6" name="文本框 5">
              <a:extLst>
                <a:ext uri="{FF2B5EF4-FFF2-40B4-BE49-F238E27FC236}">
                  <a16:creationId xmlns:a16="http://schemas.microsoft.com/office/drawing/2014/main" id="{8D6D9D7B-03EB-4B05-8D31-266ABFC1BF37}"/>
                </a:ext>
              </a:extLst>
            </p:cNvPr>
            <p:cNvSpPr txBox="1"/>
            <p:nvPr/>
          </p:nvSpPr>
          <p:spPr>
            <a:xfrm>
              <a:off x="1387399" y="2960030"/>
              <a:ext cx="2424892" cy="725424"/>
            </a:xfrm>
            <a:prstGeom prst="rect">
              <a:avLst/>
            </a:prstGeom>
            <a:noFill/>
            <a:effectLst/>
          </p:spPr>
          <p:txBody>
            <a:bodyPr rtlCol="0" wrap="square">
              <a:spAutoFit/>
            </a:bodyPr>
            <a:lstStyle/>
            <a:p>
              <a:pPr algn="ctr">
                <a:lnSpc>
                  <a:spcPct val="130000"/>
                </a:lnSpc>
              </a:pPr>
              <a:r>
                <a:rPr altLang="en-US" lang="zh-CN" sz="1600">
                  <a:solidFill>
                    <a:schemeClr val="tx1">
                      <a:lumMod val="75000"/>
                      <a:lumOff val="25000"/>
                    </a:schemeClr>
                  </a:solidFill>
                  <a:cs typeface="+mn-ea"/>
                  <a:sym typeface="+mn-lt"/>
                </a:rPr>
                <a:t>请在此添加文字说明请在此添加文字说明</a:t>
              </a:r>
            </a:p>
          </p:txBody>
        </p:sp>
      </p:grpSp>
      <p:grpSp>
        <p:nvGrpSpPr>
          <p:cNvPr id="7" name="组合 6">
            <a:extLst>
              <a:ext uri="{FF2B5EF4-FFF2-40B4-BE49-F238E27FC236}">
                <a16:creationId xmlns:a16="http://schemas.microsoft.com/office/drawing/2014/main" id="{1AEA2316-E0BA-44B9-8CB6-53EFB5D9A76E}"/>
              </a:ext>
            </a:extLst>
          </p:cNvPr>
          <p:cNvGrpSpPr/>
          <p:nvPr/>
        </p:nvGrpSpPr>
        <p:grpSpPr>
          <a:xfrm>
            <a:off x="1387399" y="3906137"/>
            <a:ext cx="2424892" cy="2492686"/>
            <a:chOff x="1387399" y="3906137"/>
            <a:chExt cx="2424892" cy="2492686"/>
          </a:xfrm>
        </p:grpSpPr>
        <p:sp>
          <p:nvSpPr>
            <p:cNvPr id="8" name="稻壳儿小白白(http://dwz.cn/Wu2UP)">
              <a:extLst>
                <a:ext uri="{FF2B5EF4-FFF2-40B4-BE49-F238E27FC236}">
                  <a16:creationId xmlns:a16="http://schemas.microsoft.com/office/drawing/2014/main" id="{EDE21B06-D9FB-48C1-87C1-47D2A1EFA6A6}"/>
                </a:ext>
              </a:extLst>
            </p:cNvPr>
            <p:cNvSpPr>
              <a:spLocks noChangeArrowheads="1"/>
            </p:cNvSpPr>
            <p:nvPr/>
          </p:nvSpPr>
          <p:spPr bwMode="auto">
            <a:xfrm flipV="1">
              <a:off x="2146223" y="3906137"/>
              <a:ext cx="862013" cy="862012"/>
            </a:xfrm>
            <a:prstGeom prst="ellipse">
              <a:avLst/>
            </a:prstGeom>
            <a:solidFill>
              <a:srgbClr val="D3A177"/>
            </a:solidFill>
            <a:ln w="28575">
              <a:noFill/>
            </a:ln>
            <a:effectLst>
              <a:outerShdw algn="tr" blurRad="50800" dir="8100000" dist="38100" rotWithShape="0">
                <a:prstClr val="black">
                  <a:alpha val="40000"/>
                </a:prstClr>
              </a:outerShdw>
            </a:effectLst>
          </p:spPr>
          <p:txBody>
            <a:bodyPr anchor="ctr"/>
            <a:lstStyle/>
            <a:p>
              <a:pPr algn="ctr"/>
              <a:endParaRPr altLang="en-US" lang="ru-RU" sz="3600">
                <a:solidFill>
                  <a:schemeClr val="tx1">
                    <a:lumMod val="75000"/>
                    <a:lumOff val="25000"/>
                  </a:schemeClr>
                </a:solidFill>
                <a:cs typeface="+mn-ea"/>
                <a:sym typeface="+mn-lt"/>
              </a:endParaRPr>
            </a:p>
          </p:txBody>
        </p:sp>
        <p:sp>
          <p:nvSpPr>
            <p:cNvPr id="9" name="稻壳儿小白白(http://dwz.cn/Wu2UP)">
              <a:extLst>
                <a:ext uri="{FF2B5EF4-FFF2-40B4-BE49-F238E27FC236}">
                  <a16:creationId xmlns:a16="http://schemas.microsoft.com/office/drawing/2014/main" id="{DA6AEC1B-1BDA-469A-BA35-F9D3C4B1CCC3}"/>
                </a:ext>
              </a:extLst>
            </p:cNvPr>
            <p:cNvSpPr/>
            <p:nvPr/>
          </p:nvSpPr>
          <p:spPr bwMode="auto">
            <a:xfrm>
              <a:off x="2392286" y="4198237"/>
              <a:ext cx="369887" cy="311150"/>
            </a:xfrm>
            <a:custGeom>
              <a:gdLst>
                <a:gd fmla="*/ 301204649 w 444" name="T0"/>
                <a:gd fmla="*/ 148218346 h 373" name="T1"/>
                <a:gd fmla="*/ 301204649 w 444" name="T2"/>
                <a:gd fmla="*/ 148218346 h 373" name="T3"/>
                <a:gd fmla="*/ 245683277 w 444" name="T4"/>
                <a:gd fmla="*/ 18788288 h 373" name="T5"/>
                <a:gd fmla="*/ 221392365 w 444" name="T6"/>
                <a:gd fmla="*/ 0 h 373" name="T7"/>
                <a:gd fmla="*/ 86058709 w 444" name="T8"/>
                <a:gd fmla="*/ 0 h 373" name="T9"/>
                <a:gd fmla="*/ 55521372 w 444" name="T10"/>
                <a:gd fmla="*/ 18788288 h 373" name="T11"/>
                <a:gd fmla="*/ 6246425 w 444" name="T12"/>
                <a:gd fmla="*/ 148218346 h 373" name="T13"/>
                <a:gd fmla="*/ 0 w 444" name="T14"/>
                <a:gd fmla="*/ 178836174 h 373" name="T15"/>
                <a:gd fmla="*/ 12492017 w 444" name="T16"/>
                <a:gd fmla="*/ 240071828 h 373" name="T17"/>
                <a:gd fmla="*/ 31231292 w 444" name="T18"/>
                <a:gd fmla="*/ 258860116 h 373" name="T19"/>
                <a:gd fmla="*/ 276913737 w 444" name="T20"/>
                <a:gd fmla="*/ 258860116 h 373" name="T21"/>
                <a:gd fmla="*/ 294959057 w 444" name="T22"/>
                <a:gd fmla="*/ 240071828 h 373" name="T23"/>
                <a:gd fmla="*/ 307451074 w 444" name="T24"/>
                <a:gd fmla="*/ 178836174 h 373" name="T25"/>
                <a:gd fmla="*/ 301204649 w 444" name="T26"/>
                <a:gd fmla="*/ 148218346 h 373" name="T27"/>
                <a:gd fmla="*/ 276913737 w 444" name="T28"/>
                <a:gd fmla="*/ 191361421 h 373" name="T29"/>
                <a:gd fmla="*/ 276913737 w 444" name="T30"/>
                <a:gd fmla="*/ 191361421 h 373" name="T31"/>
                <a:gd fmla="*/ 276913737 w 444" name="T32"/>
                <a:gd fmla="*/ 215717042 h 373" name="T33"/>
                <a:gd fmla="*/ 258175294 w 444" name="T34"/>
                <a:gd fmla="*/ 234504496 h 373" name="T35"/>
                <a:gd fmla="*/ 49275780 w 444" name="T36"/>
                <a:gd fmla="*/ 234504496 h 373" name="T37"/>
                <a:gd fmla="*/ 31231292 w 444" name="T38"/>
                <a:gd fmla="*/ 215717042 h 373" name="T39"/>
                <a:gd fmla="*/ 24290912 w 444" name="T40"/>
                <a:gd fmla="*/ 191361421 h 373" name="T41"/>
                <a:gd fmla="*/ 43029355 w 444" name="T42"/>
                <a:gd fmla="*/ 172573133 h 373" name="T43"/>
                <a:gd fmla="*/ 264421720 w 444" name="T44"/>
                <a:gd fmla="*/ 172573133 h 373" name="T45"/>
                <a:gd fmla="*/ 276913737 w 444" name="T46"/>
                <a:gd fmla="*/ 191361421 h 37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373" w="442">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bg1">
                <a:lumMod val="95000"/>
              </a:schemeClr>
            </a:solidFill>
            <a:ln>
              <a:noFill/>
            </a:ln>
          </p:spPr>
          <p:txBody>
            <a:bodyPr anchor="ctr" wrap="none"/>
            <a:lstStyle/>
            <a:p>
              <a:endParaRPr altLang="en-US" lang="zh-CN" sz="2400">
                <a:solidFill>
                  <a:schemeClr val="tx1">
                    <a:lumMod val="75000"/>
                    <a:lumOff val="25000"/>
                  </a:schemeClr>
                </a:solidFill>
                <a:cs typeface="+mn-ea"/>
                <a:sym typeface="+mn-lt"/>
              </a:endParaRPr>
            </a:p>
          </p:txBody>
        </p:sp>
        <p:sp>
          <p:nvSpPr>
            <p:cNvPr id="10" name="TextBox 76">
              <a:extLst>
                <a:ext uri="{FF2B5EF4-FFF2-40B4-BE49-F238E27FC236}">
                  <a16:creationId xmlns:a16="http://schemas.microsoft.com/office/drawing/2014/main" id="{490AF4E2-C4B9-4E1A-8EB1-8897D012467E}"/>
                </a:ext>
              </a:extLst>
            </p:cNvPr>
            <p:cNvSpPr txBox="1"/>
            <p:nvPr/>
          </p:nvSpPr>
          <p:spPr>
            <a:xfrm>
              <a:off x="1731744" y="4970114"/>
              <a:ext cx="1733670" cy="457200"/>
            </a:xfrm>
            <a:prstGeom prst="rect">
              <a:avLst/>
            </a:prstGeom>
            <a:noFill/>
            <a:effectLst/>
          </p:spPr>
          <p:txBody>
            <a:bodyPr rtlCol="0" wrap="square">
              <a:spAutoFit/>
            </a:bodyPr>
            <a:lstStyle/>
            <a:p>
              <a:pPr algn="ctr"/>
              <a:r>
                <a:rPr altLang="en-US" lang="zh-CN" sz="2400">
                  <a:solidFill>
                    <a:schemeClr val="tx1">
                      <a:lumMod val="75000"/>
                      <a:lumOff val="25000"/>
                    </a:schemeClr>
                  </a:solidFill>
                  <a:cs typeface="+mn-ea"/>
                  <a:sym typeface="+mn-lt"/>
                </a:rPr>
                <a:t>添加标题</a:t>
              </a:r>
            </a:p>
          </p:txBody>
        </p:sp>
        <p:sp>
          <p:nvSpPr>
            <p:cNvPr id="11" name="文本框 10">
              <a:extLst>
                <a:ext uri="{FF2B5EF4-FFF2-40B4-BE49-F238E27FC236}">
                  <a16:creationId xmlns:a16="http://schemas.microsoft.com/office/drawing/2014/main" id="{B7E2FB7B-B8EE-4D4E-9223-69412E57476C}"/>
                </a:ext>
              </a:extLst>
            </p:cNvPr>
            <p:cNvSpPr txBox="1"/>
            <p:nvPr/>
          </p:nvSpPr>
          <p:spPr>
            <a:xfrm>
              <a:off x="1387399" y="5346227"/>
              <a:ext cx="2424892" cy="725424"/>
            </a:xfrm>
            <a:prstGeom prst="rect">
              <a:avLst/>
            </a:prstGeom>
            <a:noFill/>
            <a:effectLst/>
          </p:spPr>
          <p:txBody>
            <a:bodyPr rtlCol="0" wrap="square">
              <a:spAutoFit/>
            </a:bodyPr>
            <a:lstStyle/>
            <a:p>
              <a:pPr algn="ctr">
                <a:lnSpc>
                  <a:spcPct val="130000"/>
                </a:lnSpc>
              </a:pPr>
              <a:r>
                <a:rPr altLang="en-US" lang="zh-CN" sz="1600">
                  <a:solidFill>
                    <a:schemeClr val="tx1">
                      <a:lumMod val="75000"/>
                      <a:lumOff val="25000"/>
                    </a:schemeClr>
                  </a:solidFill>
                  <a:cs typeface="+mn-ea"/>
                  <a:sym typeface="+mn-lt"/>
                </a:rPr>
                <a:t>请在此添加文字说明请在此添加文字说明</a:t>
              </a:r>
            </a:p>
          </p:txBody>
        </p:sp>
      </p:grpSp>
      <p:grpSp>
        <p:nvGrpSpPr>
          <p:cNvPr id="12" name="组合 11">
            <a:extLst>
              <a:ext uri="{FF2B5EF4-FFF2-40B4-BE49-F238E27FC236}">
                <a16:creationId xmlns:a16="http://schemas.microsoft.com/office/drawing/2014/main" id="{FA55EE30-374A-4C30-95B6-628A103878B9}"/>
              </a:ext>
            </a:extLst>
          </p:cNvPr>
          <p:cNvGrpSpPr/>
          <p:nvPr/>
        </p:nvGrpSpPr>
        <p:grpSpPr>
          <a:xfrm>
            <a:off x="4886696" y="1267859"/>
            <a:ext cx="2424892" cy="2468689"/>
            <a:chOff x="4886696" y="1543937"/>
            <a:chExt cx="2424892" cy="2468689"/>
          </a:xfrm>
        </p:grpSpPr>
        <p:sp>
          <p:nvSpPr>
            <p:cNvPr id="13" name="稻壳儿小白白(http://dwz.cn/Wu2UP)">
              <a:extLst>
                <a:ext uri="{FF2B5EF4-FFF2-40B4-BE49-F238E27FC236}">
                  <a16:creationId xmlns:a16="http://schemas.microsoft.com/office/drawing/2014/main" id="{5D0B225B-D788-4299-812E-247B6A8B9C40}"/>
                </a:ext>
              </a:extLst>
            </p:cNvPr>
            <p:cNvSpPr>
              <a:spLocks noChangeArrowheads="1"/>
            </p:cNvSpPr>
            <p:nvPr/>
          </p:nvSpPr>
          <p:spPr bwMode="auto">
            <a:xfrm flipV="1">
              <a:off x="5662539" y="1543937"/>
              <a:ext cx="862013" cy="862012"/>
            </a:xfrm>
            <a:prstGeom prst="ellipse">
              <a:avLst/>
            </a:prstGeom>
            <a:solidFill>
              <a:srgbClr val="D3A177"/>
            </a:solidFill>
            <a:ln w="28575">
              <a:noFill/>
            </a:ln>
            <a:effectLst>
              <a:outerShdw algn="tr" blurRad="50800" dir="8100000" dist="38100" rotWithShape="0">
                <a:prstClr val="black">
                  <a:alpha val="40000"/>
                </a:prstClr>
              </a:outerShdw>
            </a:effectLst>
          </p:spPr>
          <p:txBody>
            <a:bodyPr anchor="ctr"/>
            <a:lstStyle/>
            <a:p>
              <a:pPr algn="ctr"/>
              <a:endParaRPr altLang="en-US" lang="ru-RU" sz="3600">
                <a:solidFill>
                  <a:schemeClr val="tx1">
                    <a:lumMod val="75000"/>
                    <a:lumOff val="25000"/>
                  </a:schemeClr>
                </a:solidFill>
                <a:cs typeface="+mn-ea"/>
                <a:sym typeface="+mn-lt"/>
              </a:endParaRPr>
            </a:p>
          </p:txBody>
        </p:sp>
        <p:sp>
          <p:nvSpPr>
            <p:cNvPr id="14" name="稻壳儿小白白(http://dwz.cn/Wu2UP)">
              <a:extLst>
                <a:ext uri="{FF2B5EF4-FFF2-40B4-BE49-F238E27FC236}">
                  <a16:creationId xmlns:a16="http://schemas.microsoft.com/office/drawing/2014/main" id="{F8F7B4BC-21F6-4889-823B-58EE42EAD390}"/>
                </a:ext>
              </a:extLst>
            </p:cNvPr>
            <p:cNvSpPr/>
            <p:nvPr/>
          </p:nvSpPr>
          <p:spPr bwMode="auto">
            <a:xfrm>
              <a:off x="5880027" y="1763012"/>
              <a:ext cx="428625" cy="412750"/>
            </a:xfrm>
            <a:custGeom>
              <a:gdLst>
                <a:gd fmla="*/ 54722512 w 515" name="T0"/>
                <a:gd fmla="*/ 231497219 h 498" name="T1"/>
                <a:gd fmla="*/ 54722512 w 515" name="T2"/>
                <a:gd fmla="*/ 231497219 h 498" name="T3"/>
                <a:gd fmla="*/ 12468410 w 515" name="T4"/>
                <a:gd fmla="*/ 322859183 h 498" name="T5"/>
                <a:gd fmla="*/ 117065394 w 515" name="T6"/>
                <a:gd fmla="*/ 298129822 h 498" name="T7"/>
                <a:gd fmla="*/ 110830773 w 515" name="T8"/>
                <a:gd fmla="*/ 237679352 h 498" name="T9"/>
                <a:gd fmla="*/ 54722512 w 515" name="T10"/>
                <a:gd fmla="*/ 231497219 h 498" name="T11"/>
                <a:gd fmla="*/ 343575813 w 515" name="T12"/>
                <a:gd fmla="*/ 12365095 h 498" name="T13"/>
                <a:gd fmla="*/ 343575813 w 515" name="T14"/>
                <a:gd fmla="*/ 12365095 h 498" name="T15"/>
                <a:gd fmla="*/ 135075135 w 515" name="T16"/>
                <a:gd fmla="*/ 158681655 h 498" name="T17"/>
                <a:gd fmla="*/ 97669905 w 515" name="T18"/>
                <a:gd fmla="*/ 201271984 h 498" name="T19"/>
                <a:gd fmla="*/ 103903694 w 515" name="T20"/>
                <a:gd fmla="*/ 206767030 h 498" name="T21"/>
                <a:gd fmla="*/ 128840514 w 515" name="T22"/>
                <a:gd fmla="*/ 225314258 h 498" name="T23"/>
                <a:gd fmla="*/ 141308924 w 515" name="T24"/>
                <a:gd fmla="*/ 243175226 h 498" name="T25"/>
                <a:gd fmla="*/ 147543545 w 515" name="T26"/>
                <a:gd fmla="*/ 249357359 h 498" name="T27"/>
                <a:gd fmla="*/ 190490105 w 515" name="T28"/>
                <a:gd fmla="*/ 212949991 h 498" name="T29"/>
                <a:gd fmla="*/ 343575813 w 515" name="T30"/>
                <a:gd fmla="*/ 12365095 h 49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498" w="515">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bg1"/>
            </a:solidFill>
            <a:ln>
              <a:noFill/>
            </a:ln>
          </p:spPr>
          <p:txBody>
            <a:bodyPr anchor="ctr" wrap="none"/>
            <a:lstStyle/>
            <a:p>
              <a:endParaRPr altLang="en-US" lang="zh-CN" sz="2400">
                <a:solidFill>
                  <a:schemeClr val="tx1">
                    <a:lumMod val="75000"/>
                    <a:lumOff val="25000"/>
                  </a:schemeClr>
                </a:solidFill>
                <a:cs typeface="+mn-ea"/>
                <a:sym typeface="+mn-lt"/>
              </a:endParaRPr>
            </a:p>
          </p:txBody>
        </p:sp>
        <p:sp>
          <p:nvSpPr>
            <p:cNvPr id="15" name="TextBox 76">
              <a:extLst>
                <a:ext uri="{FF2B5EF4-FFF2-40B4-BE49-F238E27FC236}">
                  <a16:creationId xmlns:a16="http://schemas.microsoft.com/office/drawing/2014/main" id="{52EC6F8D-27A8-49A6-8C0E-12BE00B79939}"/>
                </a:ext>
              </a:extLst>
            </p:cNvPr>
            <p:cNvSpPr txBox="1"/>
            <p:nvPr/>
          </p:nvSpPr>
          <p:spPr>
            <a:xfrm>
              <a:off x="5231041" y="2583917"/>
              <a:ext cx="1733670" cy="457200"/>
            </a:xfrm>
            <a:prstGeom prst="rect">
              <a:avLst/>
            </a:prstGeom>
            <a:noFill/>
            <a:effectLst/>
          </p:spPr>
          <p:txBody>
            <a:bodyPr rtlCol="0" wrap="square">
              <a:spAutoFit/>
            </a:bodyPr>
            <a:lstStyle/>
            <a:p>
              <a:pPr algn="ctr"/>
              <a:r>
                <a:rPr altLang="en-US" lang="zh-CN" sz="2400">
                  <a:solidFill>
                    <a:schemeClr val="tx1">
                      <a:lumMod val="75000"/>
                      <a:lumOff val="25000"/>
                    </a:schemeClr>
                  </a:solidFill>
                  <a:cs typeface="+mn-ea"/>
                  <a:sym typeface="+mn-lt"/>
                </a:rPr>
                <a:t>添加标题</a:t>
              </a:r>
            </a:p>
          </p:txBody>
        </p:sp>
        <p:sp>
          <p:nvSpPr>
            <p:cNvPr id="16" name="文本框 15">
              <a:extLst>
                <a:ext uri="{FF2B5EF4-FFF2-40B4-BE49-F238E27FC236}">
                  <a16:creationId xmlns:a16="http://schemas.microsoft.com/office/drawing/2014/main" id="{442C01DB-0A04-4BED-9302-A9D2BC1866CD}"/>
                </a:ext>
              </a:extLst>
            </p:cNvPr>
            <p:cNvSpPr txBox="1"/>
            <p:nvPr/>
          </p:nvSpPr>
          <p:spPr>
            <a:xfrm>
              <a:off x="4886696" y="2960030"/>
              <a:ext cx="2424892" cy="725424"/>
            </a:xfrm>
            <a:prstGeom prst="rect">
              <a:avLst/>
            </a:prstGeom>
            <a:noFill/>
            <a:effectLst/>
          </p:spPr>
          <p:txBody>
            <a:bodyPr rtlCol="0" wrap="square">
              <a:spAutoFit/>
            </a:bodyPr>
            <a:lstStyle/>
            <a:p>
              <a:pPr algn="ctr">
                <a:lnSpc>
                  <a:spcPct val="130000"/>
                </a:lnSpc>
              </a:pPr>
              <a:r>
                <a:rPr altLang="en-US" lang="zh-CN" sz="1600">
                  <a:solidFill>
                    <a:schemeClr val="tx1">
                      <a:lumMod val="75000"/>
                      <a:lumOff val="25000"/>
                    </a:schemeClr>
                  </a:solidFill>
                  <a:cs typeface="+mn-ea"/>
                  <a:sym typeface="+mn-lt"/>
                </a:rPr>
                <a:t>请在此添加文字说明请在此添加文字说明</a:t>
              </a:r>
            </a:p>
          </p:txBody>
        </p:sp>
      </p:grpSp>
      <p:grpSp>
        <p:nvGrpSpPr>
          <p:cNvPr id="17" name="组合 16">
            <a:extLst>
              <a:ext uri="{FF2B5EF4-FFF2-40B4-BE49-F238E27FC236}">
                <a16:creationId xmlns:a16="http://schemas.microsoft.com/office/drawing/2014/main" id="{2D5498E0-E17D-409C-9B5D-DCD20550DBE7}"/>
              </a:ext>
            </a:extLst>
          </p:cNvPr>
          <p:cNvGrpSpPr/>
          <p:nvPr/>
        </p:nvGrpSpPr>
        <p:grpSpPr>
          <a:xfrm>
            <a:off x="4886696" y="3906137"/>
            <a:ext cx="2424892" cy="2492686"/>
            <a:chOff x="4886696" y="3906137"/>
            <a:chExt cx="2424892" cy="2492686"/>
          </a:xfrm>
        </p:grpSpPr>
        <p:sp>
          <p:nvSpPr>
            <p:cNvPr id="18" name="稻壳儿小白白(http://dwz.cn/Wu2UP)">
              <a:extLst>
                <a:ext uri="{FF2B5EF4-FFF2-40B4-BE49-F238E27FC236}">
                  <a16:creationId xmlns:a16="http://schemas.microsoft.com/office/drawing/2014/main" id="{D45C9A1C-9899-4F00-959F-7590D606D8DC}"/>
                </a:ext>
              </a:extLst>
            </p:cNvPr>
            <p:cNvSpPr>
              <a:spLocks noChangeArrowheads="1"/>
            </p:cNvSpPr>
            <p:nvPr/>
          </p:nvSpPr>
          <p:spPr bwMode="auto">
            <a:xfrm flipV="1">
              <a:off x="5662539" y="3906137"/>
              <a:ext cx="862013" cy="862012"/>
            </a:xfrm>
            <a:prstGeom prst="ellipse">
              <a:avLst/>
            </a:prstGeom>
            <a:solidFill>
              <a:srgbClr val="794C28"/>
            </a:solidFill>
            <a:ln w="28575">
              <a:noFill/>
            </a:ln>
            <a:effectLst>
              <a:outerShdw algn="tr" blurRad="50800" dir="8100000" dist="38100" rotWithShape="0">
                <a:prstClr val="black">
                  <a:alpha val="40000"/>
                </a:prstClr>
              </a:outerShdw>
            </a:effectLst>
          </p:spPr>
          <p:txBody>
            <a:bodyPr anchor="ctr"/>
            <a:lstStyle/>
            <a:p>
              <a:pPr algn="ctr"/>
              <a:endParaRPr altLang="en-US" lang="ru-RU" sz="3600">
                <a:solidFill>
                  <a:schemeClr val="tx1">
                    <a:lumMod val="75000"/>
                    <a:lumOff val="25000"/>
                  </a:schemeClr>
                </a:solidFill>
                <a:cs typeface="+mn-ea"/>
                <a:sym typeface="+mn-lt"/>
              </a:endParaRPr>
            </a:p>
          </p:txBody>
        </p:sp>
        <p:sp>
          <p:nvSpPr>
            <p:cNvPr id="19" name="稻壳儿小白白(http://dwz.cn/Wu2UP)">
              <a:extLst>
                <a:ext uri="{FF2B5EF4-FFF2-40B4-BE49-F238E27FC236}">
                  <a16:creationId xmlns:a16="http://schemas.microsoft.com/office/drawing/2014/main" id="{C6893EF9-6D24-41F6-9D1C-339BD563B63A}"/>
                </a:ext>
              </a:extLst>
            </p:cNvPr>
            <p:cNvSpPr/>
            <p:nvPr/>
          </p:nvSpPr>
          <p:spPr bwMode="auto">
            <a:xfrm>
              <a:off x="5880027" y="4179187"/>
              <a:ext cx="376237" cy="384175"/>
            </a:xfrm>
            <a:custGeom>
              <a:gdLst>
                <a:gd fmla="*/ 190536572 w 452" name="T0"/>
                <a:gd fmla="*/ 208133043 h 462" name="T1"/>
                <a:gd fmla="*/ 190536572 w 452" name="T2"/>
                <a:gd fmla="*/ 208133043 h 462" name="T3"/>
                <a:gd fmla="*/ 300701596 w 452" name="T4"/>
                <a:gd fmla="*/ 17978060 h 462" name="T5"/>
                <a:gd fmla="*/ 300701596 w 452" name="T6"/>
                <a:gd fmla="*/ 12446605 h 462" name="T7"/>
                <a:gd fmla="*/ 294466216 w 452" name="T8"/>
                <a:gd fmla="*/ 12446605 h 462" name="T9"/>
                <a:gd fmla="*/ 110165024 w 452" name="T10"/>
                <a:gd fmla="*/ 123081521 h 462" name="T11"/>
                <a:gd fmla="*/ 6235379 w 452" name="T12"/>
                <a:gd fmla="*/ 208133043 h 462" name="T13"/>
                <a:gd fmla="*/ 24249806 w 452" name="T14"/>
                <a:gd fmla="*/ 226802950 h 462" name="T15"/>
                <a:gd fmla="*/ 60972036 w 452" name="T16"/>
                <a:gd fmla="*/ 214356345 h 462" name="T17"/>
                <a:gd fmla="*/ 104622187 w 452" name="T18"/>
                <a:gd fmla="*/ 257227614 h 462" name="T19"/>
                <a:gd fmla="*/ 92150596 w 452" name="T20"/>
                <a:gd fmla="*/ 293875581 h 462" name="T21"/>
                <a:gd fmla="*/ 104622187 w 452" name="T22"/>
                <a:gd fmla="*/ 312545488 h 462" name="T23"/>
                <a:gd fmla="*/ 190536572 w 452" name="T24"/>
                <a:gd fmla="*/ 208133043 h 462" name="T25"/>
                <a:gd fmla="*/ 208550999 w 452" name="T26"/>
                <a:gd fmla="*/ 103720598 h 462" name="T27"/>
                <a:gd fmla="*/ 208550999 w 452" name="T28"/>
                <a:gd fmla="*/ 103720598 h 462" name="T29"/>
                <a:gd fmla="*/ 208550999 w 452" name="T30"/>
                <a:gd fmla="*/ 67072631 h 462" name="T31"/>
                <a:gd fmla="*/ 245272396 w 452" name="T32"/>
                <a:gd fmla="*/ 67072631 h 462" name="T33"/>
                <a:gd fmla="*/ 245272396 w 452" name="T34"/>
                <a:gd fmla="*/ 103720598 h 462" name="T35"/>
                <a:gd fmla="*/ 208550999 w 452" name="T36"/>
                <a:gd fmla="*/ 103720598 h 46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lumMod val="95000"/>
              </a:schemeClr>
            </a:solidFill>
            <a:ln>
              <a:noFill/>
            </a:ln>
          </p:spPr>
          <p:txBody>
            <a:bodyPr anchor="ctr" wrap="none"/>
            <a:lstStyle/>
            <a:p>
              <a:endParaRPr altLang="en-US" lang="zh-CN" sz="2400">
                <a:solidFill>
                  <a:schemeClr val="tx1">
                    <a:lumMod val="75000"/>
                    <a:lumOff val="25000"/>
                  </a:schemeClr>
                </a:solidFill>
                <a:cs typeface="+mn-ea"/>
                <a:sym typeface="+mn-lt"/>
              </a:endParaRPr>
            </a:p>
          </p:txBody>
        </p:sp>
        <p:sp>
          <p:nvSpPr>
            <p:cNvPr id="20" name="TextBox 76">
              <a:extLst>
                <a:ext uri="{FF2B5EF4-FFF2-40B4-BE49-F238E27FC236}">
                  <a16:creationId xmlns:a16="http://schemas.microsoft.com/office/drawing/2014/main" id="{4CF4B24E-85E1-42C9-ACC2-D7E3459EF402}"/>
                </a:ext>
              </a:extLst>
            </p:cNvPr>
            <p:cNvSpPr txBox="1"/>
            <p:nvPr/>
          </p:nvSpPr>
          <p:spPr>
            <a:xfrm>
              <a:off x="5231041" y="4970114"/>
              <a:ext cx="1733670" cy="457200"/>
            </a:xfrm>
            <a:prstGeom prst="rect">
              <a:avLst/>
            </a:prstGeom>
            <a:noFill/>
            <a:effectLst/>
          </p:spPr>
          <p:txBody>
            <a:bodyPr rtlCol="0" wrap="square">
              <a:spAutoFit/>
            </a:bodyPr>
            <a:lstStyle/>
            <a:p>
              <a:pPr algn="ctr"/>
              <a:r>
                <a:rPr altLang="en-US" lang="zh-CN" sz="2400">
                  <a:solidFill>
                    <a:schemeClr val="tx1">
                      <a:lumMod val="75000"/>
                      <a:lumOff val="25000"/>
                    </a:schemeClr>
                  </a:solidFill>
                  <a:cs typeface="+mn-ea"/>
                  <a:sym typeface="+mn-lt"/>
                </a:rPr>
                <a:t>添加标题</a:t>
              </a:r>
            </a:p>
          </p:txBody>
        </p:sp>
        <p:sp>
          <p:nvSpPr>
            <p:cNvPr id="21" name="文本框 20">
              <a:extLst>
                <a:ext uri="{FF2B5EF4-FFF2-40B4-BE49-F238E27FC236}">
                  <a16:creationId xmlns:a16="http://schemas.microsoft.com/office/drawing/2014/main" id="{7D58060A-2B83-49A9-AE02-31BC65E45F9F}"/>
                </a:ext>
              </a:extLst>
            </p:cNvPr>
            <p:cNvSpPr txBox="1"/>
            <p:nvPr/>
          </p:nvSpPr>
          <p:spPr>
            <a:xfrm>
              <a:off x="4886696" y="5346227"/>
              <a:ext cx="2424892" cy="725424"/>
            </a:xfrm>
            <a:prstGeom prst="rect">
              <a:avLst/>
            </a:prstGeom>
            <a:noFill/>
            <a:effectLst/>
          </p:spPr>
          <p:txBody>
            <a:bodyPr rtlCol="0" wrap="square">
              <a:spAutoFit/>
            </a:bodyPr>
            <a:lstStyle/>
            <a:p>
              <a:pPr algn="ctr">
                <a:lnSpc>
                  <a:spcPct val="130000"/>
                </a:lnSpc>
              </a:pPr>
              <a:r>
                <a:rPr altLang="en-US" lang="zh-CN" sz="1600">
                  <a:solidFill>
                    <a:schemeClr val="tx1">
                      <a:lumMod val="75000"/>
                      <a:lumOff val="25000"/>
                    </a:schemeClr>
                  </a:solidFill>
                  <a:cs typeface="+mn-ea"/>
                  <a:sym typeface="+mn-lt"/>
                </a:rPr>
                <a:t>请在此添加文字说明请在此添加文字说明</a:t>
              </a:r>
            </a:p>
          </p:txBody>
        </p:sp>
      </p:grpSp>
      <p:grpSp>
        <p:nvGrpSpPr>
          <p:cNvPr id="22" name="组合 21">
            <a:extLst>
              <a:ext uri="{FF2B5EF4-FFF2-40B4-BE49-F238E27FC236}">
                <a16:creationId xmlns:a16="http://schemas.microsoft.com/office/drawing/2014/main" id="{5A51A412-A407-43C1-9C97-222F9327422C}"/>
              </a:ext>
            </a:extLst>
          </p:cNvPr>
          <p:cNvGrpSpPr/>
          <p:nvPr/>
        </p:nvGrpSpPr>
        <p:grpSpPr>
          <a:xfrm>
            <a:off x="8383461" y="1267859"/>
            <a:ext cx="2424892" cy="2468689"/>
            <a:chOff x="8383461" y="1543937"/>
            <a:chExt cx="2424892" cy="2468689"/>
          </a:xfrm>
        </p:grpSpPr>
        <p:sp>
          <p:nvSpPr>
            <p:cNvPr id="23" name="稻壳儿小白白(http://dwz.cn/Wu2UP)">
              <a:extLst>
                <a:ext uri="{FF2B5EF4-FFF2-40B4-BE49-F238E27FC236}">
                  <a16:creationId xmlns:a16="http://schemas.microsoft.com/office/drawing/2014/main" id="{3375B26A-F32A-4B7B-869E-525C34A9B473}"/>
                </a:ext>
              </a:extLst>
            </p:cNvPr>
            <p:cNvSpPr>
              <a:spLocks noChangeArrowheads="1"/>
            </p:cNvSpPr>
            <p:nvPr/>
          </p:nvSpPr>
          <p:spPr bwMode="auto">
            <a:xfrm flipV="1">
              <a:off x="9158280" y="1543937"/>
              <a:ext cx="860425" cy="862012"/>
            </a:xfrm>
            <a:prstGeom prst="ellipse">
              <a:avLst/>
            </a:prstGeom>
            <a:solidFill>
              <a:srgbClr val="794C28"/>
            </a:solidFill>
            <a:ln w="28575">
              <a:noFill/>
            </a:ln>
            <a:effectLst>
              <a:outerShdw algn="tr" blurRad="50800" dir="8100000" dist="38100" rotWithShape="0">
                <a:prstClr val="black">
                  <a:alpha val="40000"/>
                </a:prstClr>
              </a:outerShdw>
            </a:effectLst>
          </p:spPr>
          <p:txBody>
            <a:bodyPr anchor="ctr"/>
            <a:lstStyle/>
            <a:p>
              <a:pPr algn="ctr"/>
              <a:endParaRPr altLang="en-US" lang="ru-RU" sz="3600">
                <a:solidFill>
                  <a:schemeClr val="tx1">
                    <a:lumMod val="75000"/>
                    <a:lumOff val="25000"/>
                  </a:schemeClr>
                </a:solidFill>
                <a:cs typeface="+mn-ea"/>
                <a:sym typeface="+mn-lt"/>
              </a:endParaRPr>
            </a:p>
          </p:txBody>
        </p:sp>
        <p:sp>
          <p:nvSpPr>
            <p:cNvPr id="24" name="稻壳儿小白白(http://dwz.cn/Wu2UP)">
              <a:extLst>
                <a:ext uri="{FF2B5EF4-FFF2-40B4-BE49-F238E27FC236}">
                  <a16:creationId xmlns:a16="http://schemas.microsoft.com/office/drawing/2014/main" id="{FAC10A4E-2348-4AA2-AF2A-39E0CB60FDF3}"/>
                </a:ext>
              </a:extLst>
            </p:cNvPr>
            <p:cNvSpPr/>
            <p:nvPr/>
          </p:nvSpPr>
          <p:spPr bwMode="auto">
            <a:xfrm>
              <a:off x="9382117" y="1799524"/>
              <a:ext cx="412750" cy="376238"/>
            </a:xfrm>
            <a:custGeom>
              <a:gdLst>
                <a:gd fmla="*/ 170356126 w 497" name="T0"/>
                <a:gd fmla="*/ 189844534 h 452" name="T1"/>
                <a:gd fmla="*/ 170356126 w 497" name="T2"/>
                <a:gd fmla="*/ 189844534 h 452" name="T3"/>
                <a:gd fmla="*/ 250361527 w 497" name="T4"/>
                <a:gd fmla="*/ 159359267 h 452" name="T5"/>
                <a:gd fmla="*/ 232429740 w 497" name="T6"/>
                <a:gd fmla="*/ 104622465 h 452" name="T7"/>
                <a:gd fmla="*/ 170356126 w 497" name="T8"/>
                <a:gd fmla="*/ 128873168 h 452" name="T9"/>
                <a:gd fmla="*/ 115869804 w 497" name="T10"/>
                <a:gd fmla="*/ 104622465 h 452" name="T11"/>
                <a:gd fmla="*/ 91730158 w 497" name="T12"/>
                <a:gd fmla="*/ 159359267 h 452" name="T13"/>
                <a:gd fmla="*/ 170356126 w 497" name="T14"/>
                <a:gd fmla="*/ 189844534 h 452" name="T15"/>
                <a:gd fmla="*/ 170356126 w 497" name="T16"/>
                <a:gd fmla="*/ 73443822 h 452" name="T17"/>
                <a:gd fmla="*/ 170356126 w 497" name="T18"/>
                <a:gd fmla="*/ 73443822 h 452" name="T19"/>
                <a:gd fmla="*/ 213117691 w 497" name="T20"/>
                <a:gd fmla="*/ 60972198 h 452" name="T21"/>
                <a:gd fmla="*/ 195875205 w 497" name="T22"/>
                <a:gd fmla="*/ 11779080 h 452" name="T23"/>
                <a:gd fmla="*/ 170356126 w 497" name="T24"/>
                <a:gd fmla="*/ 0 h 452" name="T25"/>
                <a:gd fmla="*/ 146216480 w 497" name="T26"/>
                <a:gd fmla="*/ 11779080 h 452" name="T27"/>
                <a:gd fmla="*/ 128284693 w 497" name="T28"/>
                <a:gd fmla="*/ 60972198 h 452" name="T29"/>
                <a:gd fmla="*/ 170356126 w 497" name="T30"/>
                <a:gd fmla="*/ 73443822 h 452" name="T31"/>
                <a:gd fmla="*/ 323469767 w 497" name="T32"/>
                <a:gd fmla="*/ 208552386 h 452" name="T33"/>
                <a:gd fmla="*/ 323469767 w 497" name="T34"/>
                <a:gd fmla="*/ 208552386 h 452" name="T35"/>
                <a:gd fmla="*/ 256569386 w 497" name="T36"/>
                <a:gd fmla="*/ 184301683 h 452" name="T37"/>
                <a:gd fmla="*/ 262776415 w 497" name="T38"/>
                <a:gd fmla="*/ 202316158 h 452" name="T39"/>
                <a:gd fmla="*/ 170356126 w 497" name="T40"/>
                <a:gd fmla="*/ 239038485 h 452" name="T41"/>
                <a:gd fmla="*/ 79316100 w 497" name="T42"/>
                <a:gd fmla="*/ 202316158 h 452" name="T43"/>
                <a:gd fmla="*/ 85523129 w 497" name="T44"/>
                <a:gd fmla="*/ 184301683 h 452" name="T45"/>
                <a:gd fmla="*/ 17932617 w 497" name="T46"/>
                <a:gd fmla="*/ 208552386 h 452" name="T47"/>
                <a:gd fmla="*/ 17932617 w 497" name="T48"/>
                <a:gd fmla="*/ 239038485 h 452" name="T49"/>
                <a:gd fmla="*/ 140009451 w 497" name="T50"/>
                <a:gd fmla="*/ 300703227 h 452" name="T51"/>
                <a:gd fmla="*/ 201392933 w 497" name="T52"/>
                <a:gd fmla="*/ 300703227 h 452" name="T53"/>
                <a:gd fmla="*/ 323469767 w 497" name="T54"/>
                <a:gd fmla="*/ 239038485 h 452" name="T55"/>
                <a:gd fmla="*/ 323469767 w 497" name="T56"/>
                <a:gd fmla="*/ 208552386 h 45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452" w="497">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bg1"/>
            </a:solidFill>
            <a:ln>
              <a:noFill/>
            </a:ln>
          </p:spPr>
          <p:txBody>
            <a:bodyPr anchor="ctr" wrap="none"/>
            <a:lstStyle/>
            <a:p>
              <a:endParaRPr altLang="en-US" lang="zh-CN" sz="2400">
                <a:solidFill>
                  <a:schemeClr val="tx1">
                    <a:lumMod val="75000"/>
                    <a:lumOff val="25000"/>
                  </a:schemeClr>
                </a:solidFill>
                <a:cs typeface="+mn-ea"/>
                <a:sym typeface="+mn-lt"/>
              </a:endParaRPr>
            </a:p>
          </p:txBody>
        </p:sp>
        <p:sp>
          <p:nvSpPr>
            <p:cNvPr id="25" name="TextBox 76">
              <a:extLst>
                <a:ext uri="{FF2B5EF4-FFF2-40B4-BE49-F238E27FC236}">
                  <a16:creationId xmlns:a16="http://schemas.microsoft.com/office/drawing/2014/main" id="{6BCC235C-27E4-4B3B-A051-7684781C8680}"/>
                </a:ext>
              </a:extLst>
            </p:cNvPr>
            <p:cNvSpPr txBox="1"/>
            <p:nvPr/>
          </p:nvSpPr>
          <p:spPr>
            <a:xfrm>
              <a:off x="8727805" y="2583917"/>
              <a:ext cx="1733670" cy="457200"/>
            </a:xfrm>
            <a:prstGeom prst="rect">
              <a:avLst/>
            </a:prstGeom>
            <a:noFill/>
            <a:effectLst/>
          </p:spPr>
          <p:txBody>
            <a:bodyPr rtlCol="0" wrap="square">
              <a:spAutoFit/>
            </a:bodyPr>
            <a:lstStyle/>
            <a:p>
              <a:pPr algn="ctr"/>
              <a:r>
                <a:rPr altLang="en-US" lang="zh-CN" sz="2400">
                  <a:solidFill>
                    <a:schemeClr val="tx1">
                      <a:lumMod val="75000"/>
                      <a:lumOff val="25000"/>
                    </a:schemeClr>
                  </a:solidFill>
                  <a:cs typeface="+mn-ea"/>
                  <a:sym typeface="+mn-lt"/>
                </a:rPr>
                <a:t>添加标题</a:t>
              </a:r>
            </a:p>
          </p:txBody>
        </p:sp>
        <p:sp>
          <p:nvSpPr>
            <p:cNvPr id="26" name="文本框 25">
              <a:extLst>
                <a:ext uri="{FF2B5EF4-FFF2-40B4-BE49-F238E27FC236}">
                  <a16:creationId xmlns:a16="http://schemas.microsoft.com/office/drawing/2014/main" id="{79116290-F451-4CA3-A29B-A3EDA8FCCB26}"/>
                </a:ext>
              </a:extLst>
            </p:cNvPr>
            <p:cNvSpPr txBox="1"/>
            <p:nvPr/>
          </p:nvSpPr>
          <p:spPr>
            <a:xfrm>
              <a:off x="8383461" y="2960030"/>
              <a:ext cx="2424892" cy="725424"/>
            </a:xfrm>
            <a:prstGeom prst="rect">
              <a:avLst/>
            </a:prstGeom>
            <a:noFill/>
            <a:effectLst/>
          </p:spPr>
          <p:txBody>
            <a:bodyPr rtlCol="0" wrap="square">
              <a:spAutoFit/>
            </a:bodyPr>
            <a:lstStyle/>
            <a:p>
              <a:pPr algn="ctr">
                <a:lnSpc>
                  <a:spcPct val="130000"/>
                </a:lnSpc>
              </a:pPr>
              <a:r>
                <a:rPr altLang="en-US" lang="zh-CN" sz="1600">
                  <a:solidFill>
                    <a:schemeClr val="tx1">
                      <a:lumMod val="75000"/>
                      <a:lumOff val="25000"/>
                    </a:schemeClr>
                  </a:solidFill>
                  <a:cs typeface="+mn-ea"/>
                  <a:sym typeface="+mn-lt"/>
                </a:rPr>
                <a:t>请在此添加文字说明请在此添加文字说明</a:t>
              </a:r>
            </a:p>
          </p:txBody>
        </p:sp>
      </p:grpSp>
      <p:grpSp>
        <p:nvGrpSpPr>
          <p:cNvPr id="27" name="组合 26">
            <a:extLst>
              <a:ext uri="{FF2B5EF4-FFF2-40B4-BE49-F238E27FC236}">
                <a16:creationId xmlns:a16="http://schemas.microsoft.com/office/drawing/2014/main" id="{2DB246B5-5A2A-46EF-A77F-3C94A8097797}"/>
              </a:ext>
            </a:extLst>
          </p:cNvPr>
          <p:cNvGrpSpPr/>
          <p:nvPr/>
        </p:nvGrpSpPr>
        <p:grpSpPr>
          <a:xfrm>
            <a:off x="8383461" y="3906137"/>
            <a:ext cx="2424892" cy="2492686"/>
            <a:chOff x="8383461" y="3906137"/>
            <a:chExt cx="2424892" cy="2492686"/>
          </a:xfrm>
        </p:grpSpPr>
        <p:sp>
          <p:nvSpPr>
            <p:cNvPr id="28" name="稻壳儿小白白(http://dwz.cn/Wu2UP)">
              <a:extLst>
                <a:ext uri="{FF2B5EF4-FFF2-40B4-BE49-F238E27FC236}">
                  <a16:creationId xmlns:a16="http://schemas.microsoft.com/office/drawing/2014/main" id="{0737BFBE-CE1C-4004-B7CC-09068B54A7A2}"/>
                </a:ext>
              </a:extLst>
            </p:cNvPr>
            <p:cNvSpPr>
              <a:spLocks noChangeArrowheads="1"/>
            </p:cNvSpPr>
            <p:nvPr/>
          </p:nvSpPr>
          <p:spPr bwMode="auto">
            <a:xfrm flipV="1">
              <a:off x="9158280" y="3906137"/>
              <a:ext cx="860425" cy="862012"/>
            </a:xfrm>
            <a:prstGeom prst="ellipse">
              <a:avLst/>
            </a:prstGeom>
            <a:solidFill>
              <a:srgbClr val="D3A177"/>
            </a:solidFill>
            <a:ln w="28575">
              <a:noFill/>
            </a:ln>
            <a:effectLst>
              <a:outerShdw algn="tr" blurRad="50800" dir="8100000" dist="38100" rotWithShape="0">
                <a:prstClr val="black">
                  <a:alpha val="40000"/>
                </a:prstClr>
              </a:outerShdw>
            </a:effectLst>
          </p:spPr>
          <p:txBody>
            <a:bodyPr anchor="ctr"/>
            <a:lstStyle/>
            <a:p>
              <a:pPr algn="ctr"/>
              <a:endParaRPr altLang="en-US" lang="ru-RU" sz="3600">
                <a:solidFill>
                  <a:schemeClr val="tx1">
                    <a:lumMod val="75000"/>
                    <a:lumOff val="25000"/>
                  </a:schemeClr>
                </a:solidFill>
                <a:cs typeface="+mn-ea"/>
                <a:sym typeface="+mn-lt"/>
              </a:endParaRPr>
            </a:p>
          </p:txBody>
        </p:sp>
        <p:sp>
          <p:nvSpPr>
            <p:cNvPr id="29" name="稻壳儿小白白(http://dwz.cn/Wu2UP)">
              <a:extLst>
                <a:ext uri="{FF2B5EF4-FFF2-40B4-BE49-F238E27FC236}">
                  <a16:creationId xmlns:a16="http://schemas.microsoft.com/office/drawing/2014/main" id="{01748371-C584-45DA-86CC-E304AA3997AE}"/>
                </a:ext>
              </a:extLst>
            </p:cNvPr>
            <p:cNvSpPr/>
            <p:nvPr/>
          </p:nvSpPr>
          <p:spPr bwMode="auto">
            <a:xfrm>
              <a:off x="9382117" y="4139499"/>
              <a:ext cx="412750" cy="369888"/>
            </a:xfrm>
            <a:custGeom>
              <a:gdLst>
                <a:gd fmla="*/ 305537980 w 497" name="T0"/>
                <a:gd fmla="*/ 48581956 h 444" name="T1"/>
                <a:gd fmla="*/ 305537980 w 497" name="T2"/>
                <a:gd fmla="*/ 48581956 h 444" name="T3"/>
                <a:gd fmla="*/ 293813222 w 497" name="T4"/>
                <a:gd fmla="*/ 48581956 h 444" name="T5"/>
                <a:gd fmla="*/ 293813222 w 497" name="T6"/>
                <a:gd fmla="*/ 307452738 h 444" name="T7"/>
                <a:gd fmla="*/ 305537980 w 497" name="T8"/>
                <a:gd fmla="*/ 307452738 h 444" name="T9"/>
                <a:gd fmla="*/ 342092515 w 497" name="T10"/>
                <a:gd fmla="*/ 276221362 h 444" name="T11"/>
                <a:gd fmla="*/ 342092515 w 497" name="T12"/>
                <a:gd fmla="*/ 86058942 h 444" name="T13"/>
                <a:gd fmla="*/ 305537980 w 497" name="T14"/>
                <a:gd fmla="*/ 48581956 h 444" name="T15"/>
                <a:gd fmla="*/ 0 w 497" name="T16"/>
                <a:gd fmla="*/ 86058942 h 444" name="T17"/>
                <a:gd fmla="*/ 0 w 497" name="T18"/>
                <a:gd fmla="*/ 86058942 h 444" name="T19"/>
                <a:gd fmla="*/ 0 w 497" name="T20"/>
                <a:gd fmla="*/ 276221362 h 444" name="T21"/>
                <a:gd fmla="*/ 36554535 w 497" name="T22"/>
                <a:gd fmla="*/ 307452738 h 444" name="T23"/>
                <a:gd fmla="*/ 48968594 w 497" name="T24"/>
                <a:gd fmla="*/ 307452738 h 444" name="T25"/>
                <a:gd fmla="*/ 48968594 w 497" name="T26"/>
                <a:gd fmla="*/ 48581956 h 444" name="T27"/>
                <a:gd fmla="*/ 36554535 w 497" name="T28"/>
                <a:gd fmla="*/ 48581956 h 444" name="T29"/>
                <a:gd fmla="*/ 0 w 497" name="T30"/>
                <a:gd fmla="*/ 86058942 h 444" name="T31"/>
                <a:gd fmla="*/ 232429740 w 497" name="T32"/>
                <a:gd fmla="*/ 18044536 h 444" name="T33"/>
                <a:gd fmla="*/ 232429740 w 497" name="T34"/>
                <a:gd fmla="*/ 18044536 h 444" name="T35"/>
                <a:gd fmla="*/ 171046258 w 497" name="T36"/>
                <a:gd fmla="*/ 0 h 444" name="T37"/>
                <a:gd fmla="*/ 110352076 w 497" name="T38"/>
                <a:gd fmla="*/ 18044536 h 444" name="T39"/>
                <a:gd fmla="*/ 110352076 w 497" name="T40"/>
                <a:gd fmla="*/ 48581956 h 444" name="T41"/>
                <a:gd fmla="*/ 73798371 w 497" name="T42"/>
                <a:gd fmla="*/ 48581956 h 444" name="T43"/>
                <a:gd fmla="*/ 73798371 w 497" name="T44"/>
                <a:gd fmla="*/ 307452738 h 444" name="T45"/>
                <a:gd fmla="*/ 268983445 w 497" name="T46"/>
                <a:gd fmla="*/ 307452738 h 444" name="T47"/>
                <a:gd fmla="*/ 268983445 w 497" name="T48"/>
                <a:gd fmla="*/ 48581956 h 444" name="T49"/>
                <a:gd fmla="*/ 232429740 w 497" name="T50"/>
                <a:gd fmla="*/ 48581956 h 444" name="T51"/>
                <a:gd fmla="*/ 232429740 w 497" name="T52"/>
                <a:gd fmla="*/ 18044536 h 444" name="T53"/>
                <a:gd fmla="*/ 207599962 w 497" name="T54"/>
                <a:gd fmla="*/ 48581956 h 444" name="T55"/>
                <a:gd fmla="*/ 207599962 w 497" name="T56"/>
                <a:gd fmla="*/ 48581956 h 444" name="T57"/>
                <a:gd fmla="*/ 134491722 w 497" name="T58"/>
                <a:gd fmla="*/ 48581956 h 444" name="T59"/>
                <a:gd fmla="*/ 134491722 w 497" name="T60"/>
                <a:gd fmla="*/ 30537420 h 444" name="T61"/>
                <a:gd fmla="*/ 171046258 w 497" name="T62"/>
                <a:gd fmla="*/ 18044536 h 444" name="T63"/>
                <a:gd fmla="*/ 207599962 w 497" name="T64"/>
                <a:gd fmla="*/ 30537420 h 444" name="T65"/>
                <a:gd fmla="*/ 207599962 w 497" name="T66"/>
                <a:gd fmla="*/ 48581956 h 444"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442" w="497">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lumMod val="95000"/>
              </a:schemeClr>
            </a:solidFill>
            <a:ln>
              <a:noFill/>
            </a:ln>
          </p:spPr>
          <p:txBody>
            <a:bodyPr anchor="ctr" wrap="none"/>
            <a:lstStyle/>
            <a:p>
              <a:endParaRPr altLang="en-US" lang="zh-CN" sz="2400">
                <a:solidFill>
                  <a:schemeClr val="tx1">
                    <a:lumMod val="75000"/>
                    <a:lumOff val="25000"/>
                  </a:schemeClr>
                </a:solidFill>
                <a:cs typeface="+mn-ea"/>
                <a:sym typeface="+mn-lt"/>
              </a:endParaRPr>
            </a:p>
          </p:txBody>
        </p:sp>
        <p:sp>
          <p:nvSpPr>
            <p:cNvPr id="30" name="TextBox 76">
              <a:extLst>
                <a:ext uri="{FF2B5EF4-FFF2-40B4-BE49-F238E27FC236}">
                  <a16:creationId xmlns:a16="http://schemas.microsoft.com/office/drawing/2014/main" id="{E07921A3-E703-418F-8141-C944EA90A29B}"/>
                </a:ext>
              </a:extLst>
            </p:cNvPr>
            <p:cNvSpPr txBox="1"/>
            <p:nvPr/>
          </p:nvSpPr>
          <p:spPr>
            <a:xfrm>
              <a:off x="8727805" y="4970114"/>
              <a:ext cx="1733670" cy="457200"/>
            </a:xfrm>
            <a:prstGeom prst="rect">
              <a:avLst/>
            </a:prstGeom>
            <a:noFill/>
            <a:effectLst/>
          </p:spPr>
          <p:txBody>
            <a:bodyPr rtlCol="0" wrap="square">
              <a:spAutoFit/>
            </a:bodyPr>
            <a:lstStyle/>
            <a:p>
              <a:pPr algn="ctr"/>
              <a:r>
                <a:rPr altLang="en-US" lang="zh-CN" sz="2400">
                  <a:solidFill>
                    <a:schemeClr val="tx1">
                      <a:lumMod val="75000"/>
                      <a:lumOff val="25000"/>
                    </a:schemeClr>
                  </a:solidFill>
                  <a:cs typeface="+mn-ea"/>
                  <a:sym typeface="+mn-lt"/>
                </a:rPr>
                <a:t>添加标题</a:t>
              </a:r>
            </a:p>
          </p:txBody>
        </p:sp>
        <p:sp>
          <p:nvSpPr>
            <p:cNvPr id="31" name="文本框 30">
              <a:extLst>
                <a:ext uri="{FF2B5EF4-FFF2-40B4-BE49-F238E27FC236}">
                  <a16:creationId xmlns:a16="http://schemas.microsoft.com/office/drawing/2014/main" id="{A34B123C-465D-4841-A7A2-679038EF1251}"/>
                </a:ext>
              </a:extLst>
            </p:cNvPr>
            <p:cNvSpPr txBox="1"/>
            <p:nvPr/>
          </p:nvSpPr>
          <p:spPr>
            <a:xfrm>
              <a:off x="8383461" y="5346227"/>
              <a:ext cx="2424892" cy="725424"/>
            </a:xfrm>
            <a:prstGeom prst="rect">
              <a:avLst/>
            </a:prstGeom>
            <a:noFill/>
            <a:effectLst/>
          </p:spPr>
          <p:txBody>
            <a:bodyPr rtlCol="0" wrap="square">
              <a:spAutoFit/>
            </a:bodyPr>
            <a:lstStyle/>
            <a:p>
              <a:pPr algn="ctr">
                <a:lnSpc>
                  <a:spcPct val="130000"/>
                </a:lnSpc>
              </a:pPr>
              <a:r>
                <a:rPr altLang="en-US" lang="zh-CN" sz="1600">
                  <a:solidFill>
                    <a:schemeClr val="tx1">
                      <a:lumMod val="75000"/>
                      <a:lumOff val="25000"/>
                    </a:schemeClr>
                  </a:solidFill>
                  <a:cs typeface="+mn-ea"/>
                  <a:sym typeface="+mn-lt"/>
                </a:rPr>
                <a:t>请在此添加文字说明请在此添加文字说明</a:t>
              </a:r>
            </a:p>
          </p:txBody>
        </p:sp>
      </p:grpSp>
      <p:sp>
        <p:nvSpPr>
          <p:cNvPr id="32" name="文本框 31">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04 添加标题</a:t>
            </a:r>
          </a:p>
        </p:txBody>
      </p:sp>
    </p:spTree>
    <p:extLst>
      <p:ext uri="{BB962C8B-B14F-4D97-AF65-F5344CB8AC3E}">
        <p14:creationId val="63889556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42" presetSubtype="0">
                                  <p:stCondLst>
                                    <p:cond delay="0"/>
                                  </p:stCondLst>
                                  <p:childTnLst>
                                    <p:set>
                                      <p:cBhvr>
                                        <p:cTn dur="1" fill="hold" id="20">
                                          <p:stCondLst>
                                            <p:cond delay="0"/>
                                          </p:stCondLst>
                                        </p:cTn>
                                        <p:tgtEl>
                                          <p:spTgt spid="22"/>
                                        </p:tgtEl>
                                        <p:attrNameLst>
                                          <p:attrName>style.visibility</p:attrName>
                                        </p:attrNameLst>
                                      </p:cBhvr>
                                      <p:to>
                                        <p:strVal val="visible"/>
                                      </p:to>
                                    </p:set>
                                    <p:animEffect filter="fade" transition="in">
                                      <p:cBhvr>
                                        <p:cTn dur="1000" id="21"/>
                                        <p:tgtEl>
                                          <p:spTgt spid="22"/>
                                        </p:tgtEl>
                                      </p:cBhvr>
                                    </p:animEffect>
                                    <p:anim calcmode="lin" valueType="num">
                                      <p:cBhvr>
                                        <p:cTn dur="1000" fill="hold" id="22"/>
                                        <p:tgtEl>
                                          <p:spTgt spid="22"/>
                                        </p:tgtEl>
                                        <p:attrNameLst>
                                          <p:attrName>ppt_x</p:attrName>
                                        </p:attrNameLst>
                                      </p:cBhvr>
                                      <p:tavLst>
                                        <p:tav tm="0">
                                          <p:val>
                                            <p:strVal val="#ppt_x"/>
                                          </p:val>
                                        </p:tav>
                                        <p:tav tm="100000">
                                          <p:val>
                                            <p:strVal val="#ppt_x"/>
                                          </p:val>
                                        </p:tav>
                                      </p:tavLst>
                                    </p:anim>
                                    <p:anim calcmode="lin" valueType="num">
                                      <p:cBhvr>
                                        <p:cTn dur="1000" fill="hold" id="23"/>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42"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1000" id="28"/>
                                        <p:tgtEl>
                                          <p:spTgt spid="7"/>
                                        </p:tgtEl>
                                      </p:cBhvr>
                                    </p:animEffect>
                                    <p:anim calcmode="lin" valueType="num">
                                      <p:cBhvr>
                                        <p:cTn dur="1000" fill="hold" id="29"/>
                                        <p:tgtEl>
                                          <p:spTgt spid="7"/>
                                        </p:tgtEl>
                                        <p:attrNameLst>
                                          <p:attrName>ppt_x</p:attrName>
                                        </p:attrNameLst>
                                      </p:cBhvr>
                                      <p:tavLst>
                                        <p:tav tm="0">
                                          <p:val>
                                            <p:strVal val="#ppt_x"/>
                                          </p:val>
                                        </p:tav>
                                        <p:tav tm="100000">
                                          <p:val>
                                            <p:strVal val="#ppt_x"/>
                                          </p:val>
                                        </p:tav>
                                      </p:tavLst>
                                    </p:anim>
                                    <p:anim calcmode="lin" valueType="num">
                                      <p:cBhvr>
                                        <p:cTn dur="1000" fill="hold" id="30"/>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42" presetSubtype="0">
                                  <p:stCondLst>
                                    <p:cond delay="0"/>
                                  </p:stCondLst>
                                  <p:childTnLst>
                                    <p:set>
                                      <p:cBhvr>
                                        <p:cTn dur="1" fill="hold" id="34">
                                          <p:stCondLst>
                                            <p:cond delay="0"/>
                                          </p:stCondLst>
                                        </p:cTn>
                                        <p:tgtEl>
                                          <p:spTgt spid="17"/>
                                        </p:tgtEl>
                                        <p:attrNameLst>
                                          <p:attrName>style.visibility</p:attrName>
                                        </p:attrNameLst>
                                      </p:cBhvr>
                                      <p:to>
                                        <p:strVal val="visible"/>
                                      </p:to>
                                    </p:set>
                                    <p:animEffect filter="fade" transition="in">
                                      <p:cBhvr>
                                        <p:cTn dur="1000" id="35"/>
                                        <p:tgtEl>
                                          <p:spTgt spid="17"/>
                                        </p:tgtEl>
                                      </p:cBhvr>
                                    </p:animEffect>
                                    <p:anim calcmode="lin" valueType="num">
                                      <p:cBhvr>
                                        <p:cTn dur="1000" fill="hold" id="36"/>
                                        <p:tgtEl>
                                          <p:spTgt spid="17"/>
                                        </p:tgtEl>
                                        <p:attrNameLst>
                                          <p:attrName>ppt_x</p:attrName>
                                        </p:attrNameLst>
                                      </p:cBhvr>
                                      <p:tavLst>
                                        <p:tav tm="0">
                                          <p:val>
                                            <p:strVal val="#ppt_x"/>
                                          </p:val>
                                        </p:tav>
                                        <p:tav tm="100000">
                                          <p:val>
                                            <p:strVal val="#ppt_x"/>
                                          </p:val>
                                        </p:tav>
                                      </p:tavLst>
                                    </p:anim>
                                    <p:anim calcmode="lin" valueType="num">
                                      <p:cBhvr>
                                        <p:cTn dur="1000" fill="hold" id="37"/>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42" presetSubtype="0">
                                  <p:stCondLst>
                                    <p:cond delay="0"/>
                                  </p:stCondLst>
                                  <p:childTnLst>
                                    <p:set>
                                      <p:cBhvr>
                                        <p:cTn dur="1" fill="hold" id="41">
                                          <p:stCondLst>
                                            <p:cond delay="0"/>
                                          </p:stCondLst>
                                        </p:cTn>
                                        <p:tgtEl>
                                          <p:spTgt spid="27"/>
                                        </p:tgtEl>
                                        <p:attrNameLst>
                                          <p:attrName>style.visibility</p:attrName>
                                        </p:attrNameLst>
                                      </p:cBhvr>
                                      <p:to>
                                        <p:strVal val="visible"/>
                                      </p:to>
                                    </p:set>
                                    <p:animEffect filter="fade" transition="in">
                                      <p:cBhvr>
                                        <p:cTn dur="1000" id="42"/>
                                        <p:tgtEl>
                                          <p:spTgt spid="27"/>
                                        </p:tgtEl>
                                      </p:cBhvr>
                                    </p:animEffect>
                                    <p:anim calcmode="lin" valueType="num">
                                      <p:cBhvr>
                                        <p:cTn dur="1000" fill="hold" id="43"/>
                                        <p:tgtEl>
                                          <p:spTgt spid="27"/>
                                        </p:tgtEl>
                                        <p:attrNameLst>
                                          <p:attrName>ppt_x</p:attrName>
                                        </p:attrNameLst>
                                      </p:cBhvr>
                                      <p:tavLst>
                                        <p:tav tm="0">
                                          <p:val>
                                            <p:strVal val="#ppt_x"/>
                                          </p:val>
                                        </p:tav>
                                        <p:tav tm="100000">
                                          <p:val>
                                            <p:strVal val="#ppt_x"/>
                                          </p:val>
                                        </p:tav>
                                      </p:tavLst>
                                    </p:anim>
                                    <p:anim calcmode="lin" valueType="num">
                                      <p:cBhvr>
                                        <p:cTn dur="1000" fill="hold" id="44"/>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rot="16200000">
            <a:off x="4858153" y="-476493"/>
            <a:ext cx="6857355" cy="7810338"/>
          </a:xfrm>
          <a:prstGeom prst="rect">
            <a:avLst/>
          </a:prstGeom>
        </p:spPr>
      </p:pic>
      <p:sp>
        <p:nvSpPr>
          <p:cNvPr id="14" name="文本框 13">
            <a:extLst>
              <a:ext uri="{FF2B5EF4-FFF2-40B4-BE49-F238E27FC236}">
                <a16:creationId xmlns:a16="http://schemas.microsoft.com/office/drawing/2014/main" id="{343CA665-7CF5-4D20-A4F3-441A6034E566}"/>
              </a:ext>
            </a:extLst>
          </p:cNvPr>
          <p:cNvSpPr txBox="1"/>
          <p:nvPr/>
        </p:nvSpPr>
        <p:spPr>
          <a:xfrm>
            <a:off x="7254649" y="2152194"/>
            <a:ext cx="4451804" cy="33528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300" strike="noStrike" sz="1600" u="none">
                <a:ln>
                  <a:noFill/>
                </a:ln>
                <a:solidFill>
                  <a:srgbClr val="794C28"/>
                </a:solidFill>
                <a:effectLst/>
                <a:uLnTx/>
                <a:uFillTx/>
                <a:cs typeface="+mn-ea"/>
                <a:sym typeface="+mn-lt"/>
              </a:rPr>
              <a:t>让/阅/读/成/为/一/种/习/惯</a:t>
            </a:r>
          </a:p>
        </p:txBody>
      </p:sp>
      <p:sp>
        <p:nvSpPr>
          <p:cNvPr id="9" name="文本框 8">
            <a:extLst>
              <a:ext uri="{FF2B5EF4-FFF2-40B4-BE49-F238E27FC236}">
                <a16:creationId xmlns:a16="http://schemas.microsoft.com/office/drawing/2014/main" id="{CC797D88-95CE-4465-A75A-CC9EA3BC2786}"/>
              </a:ext>
            </a:extLst>
          </p:cNvPr>
          <p:cNvSpPr txBox="1"/>
          <p:nvPr/>
        </p:nvSpPr>
        <p:spPr>
          <a:xfrm>
            <a:off x="6754675" y="2446834"/>
            <a:ext cx="5132526" cy="143256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300" strike="noStrike" sz="8800" u="none">
                <a:ln>
                  <a:noFill/>
                </a:ln>
                <a:solidFill>
                  <a:srgbClr val="794C28"/>
                </a:solidFill>
                <a:effectLst/>
                <a:uLnTx/>
                <a:uFillTx/>
                <a:cs typeface="+mn-ea"/>
                <a:sym typeface="+mn-lt"/>
              </a:rPr>
              <a:t>谢谢观看</a:t>
            </a:r>
          </a:p>
        </p:txBody>
      </p:sp>
      <p:sp>
        <p:nvSpPr>
          <p:cNvPr id="10" name="文本框 9">
            <a:extLst>
              <a:ext uri="{FF2B5EF4-FFF2-40B4-BE49-F238E27FC236}">
                <a16:creationId xmlns:a16="http://schemas.microsoft.com/office/drawing/2014/main" id="{E0518A81-F7BC-4CBE-B27D-D87F66F3F9CF}"/>
              </a:ext>
            </a:extLst>
          </p:cNvPr>
          <p:cNvSpPr txBox="1"/>
          <p:nvPr/>
        </p:nvSpPr>
        <p:spPr>
          <a:xfrm>
            <a:off x="8420914" y="3828595"/>
            <a:ext cx="1800046" cy="36576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300" strike="noStrike" sz="1800" u="none">
                <a:ln>
                  <a:noFill/>
                </a:ln>
                <a:solidFill>
                  <a:srgbClr val="794C28"/>
                </a:solidFill>
                <a:effectLst/>
                <a:uLnTx/>
                <a:uFillTx/>
                <a:cs typeface="+mn-ea"/>
                <a:sym typeface="+mn-lt"/>
              </a:rPr>
              <a:t>全民阅读时间</a:t>
            </a:r>
          </a:p>
        </p:txBody>
      </p:sp>
      <p:sp>
        <p:nvSpPr>
          <p:cNvPr id="4" name="矩形 3">
            <a:extLst>
              <a:ext uri="{FF2B5EF4-FFF2-40B4-BE49-F238E27FC236}">
                <a16:creationId xmlns:a16="http://schemas.microsoft.com/office/drawing/2014/main" id="{E7940EFC-71C4-443A-BD47-1C2465F51FAB}"/>
              </a:ext>
            </a:extLst>
          </p:cNvPr>
          <p:cNvSpPr/>
          <p:nvPr/>
        </p:nvSpPr>
        <p:spPr>
          <a:xfrm>
            <a:off x="8290560" y="3789680"/>
            <a:ext cx="2042160" cy="436880"/>
          </a:xfrm>
          <a:prstGeom prst="rect">
            <a:avLst/>
          </a:prstGeom>
          <a:noFill/>
          <a:ln>
            <a:solidFill>
              <a:srgbClr val="794C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3" name="文本框 12">
            <a:extLst>
              <a:ext uri="{FF2B5EF4-FFF2-40B4-BE49-F238E27FC236}">
                <a16:creationId xmlns:a16="http://schemas.microsoft.com/office/drawing/2014/main" id="{DB83612E-6E52-4CB9-8D3D-2FFB638C409E}"/>
              </a:ext>
            </a:extLst>
          </p:cNvPr>
          <p:cNvSpPr txBox="1"/>
          <p:nvPr/>
        </p:nvSpPr>
        <p:spPr>
          <a:xfrm>
            <a:off x="7061607" y="4346754"/>
            <a:ext cx="4451804" cy="33528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300" strike="noStrike" sz="1600" u="none">
                <a:ln>
                  <a:noFill/>
                </a:ln>
                <a:solidFill>
                  <a:srgbClr val="794C28"/>
                </a:solidFill>
                <a:effectLst/>
                <a:uLnTx/>
                <a:uFillTx/>
                <a:cs typeface="+mn-ea"/>
                <a:sym typeface="+mn-lt"/>
              </a:rPr>
              <a:t>与书籍多待一刻，成功更进一步</a:t>
            </a:r>
          </a:p>
        </p:txBody>
      </p:sp>
      <p:sp>
        <p:nvSpPr>
          <p:cNvPr id="16" name="文本框 15">
            <a:extLst>
              <a:ext uri="{FF2B5EF4-FFF2-40B4-BE49-F238E27FC236}">
                <a16:creationId xmlns:a16="http://schemas.microsoft.com/office/drawing/2014/main" id="{FD001FD6-CE18-4959-A156-86518952B6DC}"/>
              </a:ext>
            </a:extLst>
          </p:cNvPr>
          <p:cNvSpPr txBox="1"/>
          <p:nvPr/>
        </p:nvSpPr>
        <p:spPr>
          <a:xfrm>
            <a:off x="6685688" y="4682034"/>
            <a:ext cx="5171032" cy="36576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300" strike="noStrike" sz="900" u="none">
                <a:ln>
                  <a:noFill/>
                </a:ln>
                <a:solidFill>
                  <a:srgbClr val="794C28"/>
                </a:solidFill>
                <a:effectLst/>
                <a:uLnTx/>
                <a:uFillTx/>
                <a:cs typeface="+mn-ea"/>
                <a:sym typeface="+mn-lt"/>
              </a:rPr>
              <a:t>One step closer to success is to spend a little more time with books</a:t>
            </a:r>
          </a:p>
        </p:txBody>
      </p:sp>
      <p:pic>
        <p:nvPicPr>
          <p:cNvPr id="3" name="图片 2"/>
          <p:cNvPicPr>
            <a:picLocks noChangeAspect="1"/>
          </p:cNvPicPr>
          <p:nvPr/>
        </p:nvPicPr>
        <p:blipFill>
          <a:blip r:embed="rId4">
            <a:extLst>
              <a:ext uri="{28A0092B-C50C-407E-A947-70E740481C1C}">
                <a14:useLocalDpi/>
              </a:ext>
            </a:extLst>
          </a:blip>
          <a:stretch>
            <a:fillRect/>
          </a:stretch>
        </p:blipFill>
        <p:spPr>
          <a:xfrm>
            <a:off x="-789140" y="0"/>
            <a:ext cx="7164888" cy="7138856"/>
          </a:xfrm>
          <a:prstGeom prst="rect">
            <a:avLst/>
          </a:prstGeom>
        </p:spPr>
      </p:pic>
    </p:spTree>
    <p:extLst>
      <p:ext uri="{BB962C8B-B14F-4D97-AF65-F5344CB8AC3E}">
        <p14:creationId val="266260198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3"/>
                                        </p:tgtEl>
                                        <p:attrNameLst>
                                          <p:attrName>style.visibility</p:attrName>
                                        </p:attrNameLst>
                                      </p:cBhvr>
                                      <p:to>
                                        <p:strVal val="visible"/>
                                      </p:to>
                                    </p:set>
                                    <p:animEffect filter="strips(down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4"/>
                                        </p:tgtEl>
                                        <p:attrNameLst>
                                          <p:attrName>style.visibility</p:attrName>
                                        </p:attrNameLst>
                                      </p:cBhvr>
                                      <p:to>
                                        <p:strVal val="visible"/>
                                      </p:to>
                                    </p:set>
                                    <p:animEffect filter="wipe(left)" transition="in">
                                      <p:cBhvr>
                                        <p:cTn dur="500" id="11"/>
                                        <p:tgtEl>
                                          <p:spTgt spid="14"/>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9"/>
                                        </p:tgtEl>
                                        <p:attrNameLst>
                                          <p:attrName>style.visibility</p:attrName>
                                        </p:attrNameLst>
                                      </p:cBhvr>
                                      <p:to>
                                        <p:strVal val="visible"/>
                                      </p:to>
                                    </p:set>
                                    <p:animEffect filter="wipe(left)" transition="in">
                                      <p:cBhvr>
                                        <p:cTn dur="500" id="15"/>
                                        <p:tgtEl>
                                          <p:spTgt spid="9"/>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500" id="19"/>
                                        <p:tgtEl>
                                          <p:spTgt spid="10"/>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4"/>
                                        </p:tgtEl>
                                        <p:attrNameLst>
                                          <p:attrName>style.visibility</p:attrName>
                                        </p:attrNameLst>
                                      </p:cBhvr>
                                      <p:to>
                                        <p:strVal val="visible"/>
                                      </p:to>
                                    </p:set>
                                    <p:animEffect filter="wipe(left)" transition="in">
                                      <p:cBhvr>
                                        <p:cTn dur="500" id="22"/>
                                        <p:tgtEl>
                                          <p:spTgt spid="4"/>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3"/>
                                        </p:tgtEl>
                                        <p:attrNameLst>
                                          <p:attrName>style.visibility</p:attrName>
                                        </p:attrNameLst>
                                      </p:cBhvr>
                                      <p:to>
                                        <p:strVal val="visible"/>
                                      </p:to>
                                    </p:set>
                                    <p:animEffect filter="wipe(left)" transition="in">
                                      <p:cBhvr>
                                        <p:cTn dur="500" id="26"/>
                                        <p:tgtEl>
                                          <p:spTgt spid="13"/>
                                        </p:tgtEl>
                                      </p:cBhvr>
                                    </p:animEffect>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16"/>
                                        </p:tgtEl>
                                        <p:attrNameLst>
                                          <p:attrName>style.visibility</p:attrName>
                                        </p:attrNameLst>
                                      </p:cBhvr>
                                      <p:to>
                                        <p:strVal val="visible"/>
                                      </p:to>
                                    </p:set>
                                    <p:animEffect filter="wipe(left)" transition="in">
                                      <p:cBhvr>
                                        <p:cTn dur="500" id="3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9"/>
      <p:bldP grpId="0" spid="10"/>
      <p:bldP grpId="0" spid="4"/>
      <p:bldP grpId="0" spid="13"/>
      <p:bldP grpId="0" spid="16"/>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www.youyedoc.com</a:t>
            </a: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更多精品PPT资源尽在—优页PPT！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字体下载：www.youyedoc.com/ziti/                       绘本故事PPT：www.youyedoc.com/gushi/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PPT课件：www.youyedoc.com/kejian/</a:t>
            </a:r>
          </a:p>
        </p:txBody>
      </p:sp>
    </p:spTree>
    <p:extLst>
      <p:ext uri="{BB962C8B-B14F-4D97-AF65-F5344CB8AC3E}">
        <p14:creationId xmlns:p14="http://schemas.microsoft.com/office/powerpoint/2010/main" val="2784217382"/>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4" name="图片 23"/>
          <p:cNvPicPr>
            <a:picLocks noChangeAspect="1"/>
          </p:cNvPicPr>
          <p:nvPr/>
        </p:nvPicPr>
        <p:blipFill>
          <a:blip r:embed="rId3">
            <a:extLst>
              <a:ext uri="{28A0092B-C50C-407E-A947-70E740481C1C}">
                <a14:useLocalDpi/>
              </a:ext>
            </a:extLst>
          </a:blip>
          <a:stretch>
            <a:fillRect/>
          </a:stretch>
        </p:blipFill>
        <p:spPr>
          <a:xfrm rot="16200000">
            <a:off x="2667323" y="-2667324"/>
            <a:ext cx="6857355" cy="12192002"/>
          </a:xfrm>
          <a:prstGeom prst="rect">
            <a:avLst/>
          </a:prstGeom>
        </p:spPr>
      </p:pic>
      <p:grpSp>
        <p:nvGrpSpPr>
          <p:cNvPr id="25" name="组合 24">
            <a:extLst>
              <a:ext uri="{FF2B5EF4-FFF2-40B4-BE49-F238E27FC236}">
                <a16:creationId xmlns:a16="http://schemas.microsoft.com/office/drawing/2014/main" id="{2E60D19C-18FF-439C-8574-DBB5357D0796}"/>
              </a:ext>
            </a:extLst>
          </p:cNvPr>
          <p:cNvGrpSpPr/>
          <p:nvPr/>
        </p:nvGrpSpPr>
        <p:grpSpPr>
          <a:xfrm>
            <a:off x="7480299" y="2655886"/>
            <a:ext cx="4356554" cy="2274270"/>
            <a:chOff x="6356839" y="1722436"/>
            <a:chExt cx="4356554" cy="2274270"/>
          </a:xfrm>
        </p:grpSpPr>
        <p:sp>
          <p:nvSpPr>
            <p:cNvPr id="26" name="文本框 25">
              <a:extLst>
                <a:ext uri="{FF2B5EF4-FFF2-40B4-BE49-F238E27FC236}">
                  <a16:creationId xmlns:a16="http://schemas.microsoft.com/office/drawing/2014/main" id="{E5EA6B31-DC27-445E-AA06-7911F5AD4AC6}"/>
                </a:ext>
              </a:extLst>
            </p:cNvPr>
            <p:cNvSpPr txBox="1"/>
            <p:nvPr/>
          </p:nvSpPr>
          <p:spPr>
            <a:xfrm>
              <a:off x="6356840" y="2228670"/>
              <a:ext cx="3840480" cy="1188720"/>
            </a:xfrm>
            <a:prstGeom prst="rect">
              <a:avLst/>
            </a:prstGeom>
            <a:noFill/>
          </p:spPr>
          <p:txBody>
            <a:bodyPr rtlCol="0" wrap="none">
              <a:spAutoFit/>
            </a:bodyPr>
            <a:lstStyle/>
            <a:p>
              <a:pPr algn="dist"/>
              <a:r>
                <a:rPr altLang="en-US" lang="zh-CN" sz="7200">
                  <a:solidFill>
                    <a:srgbClr val="794C28"/>
                  </a:solidFill>
                  <a:cs typeface="+mn-ea"/>
                  <a:sym typeface="+mn-lt"/>
                </a:rPr>
                <a:t>添加标题</a:t>
              </a:r>
            </a:p>
          </p:txBody>
        </p:sp>
        <p:sp>
          <p:nvSpPr>
            <p:cNvPr id="27" name="文本框 26">
              <a:extLst>
                <a:ext uri="{FF2B5EF4-FFF2-40B4-BE49-F238E27FC236}">
                  <a16:creationId xmlns:a16="http://schemas.microsoft.com/office/drawing/2014/main" id="{2A176284-B9CE-4BA8-B8C1-F8FFBF74E52D}"/>
                </a:ext>
              </a:extLst>
            </p:cNvPr>
            <p:cNvSpPr txBox="1"/>
            <p:nvPr/>
          </p:nvSpPr>
          <p:spPr>
            <a:xfrm>
              <a:off x="6480665" y="1722436"/>
              <a:ext cx="2815736" cy="579120"/>
            </a:xfrm>
            <a:prstGeom prst="rect">
              <a:avLst/>
            </a:prstGeom>
            <a:noFill/>
          </p:spPr>
          <p:txBody>
            <a:bodyPr rtlCol="0" wrap="square">
              <a:spAutoFit/>
            </a:bodyPr>
            <a:lstStyle/>
            <a:p>
              <a:pPr algn="dist"/>
              <a:r>
                <a:rPr altLang="zh-CN" lang="en-US" sz="3200">
                  <a:solidFill>
                    <a:srgbClr val="794C28"/>
                  </a:solidFill>
                  <a:cs typeface="+mn-ea"/>
                  <a:sym typeface="+mn-lt"/>
                </a:rPr>
                <a:t>PART ONE</a:t>
              </a:r>
            </a:p>
          </p:txBody>
        </p:sp>
        <p:sp>
          <p:nvSpPr>
            <p:cNvPr id="28" name="文本框 27">
              <a:extLst>
                <a:ext uri="{FF2B5EF4-FFF2-40B4-BE49-F238E27FC236}">
                  <a16:creationId xmlns:a16="http://schemas.microsoft.com/office/drawing/2014/main" id="{4639BF35-EBFC-4DD7-A341-EF915BD3B8C6}"/>
                </a:ext>
              </a:extLst>
            </p:cNvPr>
            <p:cNvSpPr txBox="1"/>
            <p:nvPr/>
          </p:nvSpPr>
          <p:spPr>
            <a:xfrm>
              <a:off x="6480665" y="3411931"/>
              <a:ext cx="4232729" cy="579120"/>
            </a:xfrm>
            <a:prstGeom prst="rect">
              <a:avLst/>
            </a:prstGeom>
            <a:noFill/>
          </p:spPr>
          <p:txBody>
            <a:bodyPr rtlCol="0" wrap="square">
              <a:spAutoFit/>
            </a:bodyPr>
            <a:lstStyle/>
            <a:p>
              <a:pPr>
                <a:defRPr/>
              </a:pPr>
              <a:r>
                <a:rPr altLang="zh-CN" lang="en-US" spc="300" sz="1600">
                  <a:solidFill>
                    <a:srgbClr val="794C28"/>
                  </a:solidFill>
                  <a:cs typeface="+mn-ea"/>
                  <a:sym typeface="+mn-lt"/>
                </a:rPr>
                <a:t>Double-click here to add your text message content</a:t>
              </a:r>
            </a:p>
          </p:txBody>
        </p:sp>
      </p:grpSp>
      <p:cxnSp>
        <p:nvCxnSpPr>
          <p:cNvPr id="50" name="直接连接符 49">
            <a:extLst>
              <a:ext uri="{FF2B5EF4-FFF2-40B4-BE49-F238E27FC236}">
                <a16:creationId xmlns:a16="http://schemas.microsoft.com/office/drawing/2014/main" id="{42329323-B061-4E90-B19E-076B96CC38C8}"/>
              </a:ext>
            </a:extLst>
          </p:cNvPr>
          <p:cNvCxnSpPr/>
          <p:nvPr/>
        </p:nvCxnSpPr>
        <p:spPr>
          <a:xfrm flipH="1">
            <a:off x="7480299" y="2857500"/>
            <a:ext cx="0" cy="2072656"/>
          </a:xfrm>
          <a:prstGeom prst="line">
            <a:avLst/>
          </a:prstGeom>
          <a:ln>
            <a:solidFill>
              <a:srgbClr val="794C28"/>
            </a:solidFill>
            <a:prstDash val="dash"/>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2D35B905-0C9A-4777-8BB0-10094587B3C8}"/>
              </a:ext>
            </a:extLst>
          </p:cNvPr>
          <p:cNvPicPr>
            <a:picLocks noChangeAspect="1"/>
          </p:cNvPicPr>
          <p:nvPr/>
        </p:nvPicPr>
        <p:blipFill>
          <a:blip r:embed="rId4">
            <a:extLst>
              <a:ext uri="{28A0092B-C50C-407E-A947-70E740481C1C}">
                <a14:useLocalDpi/>
              </a:ext>
            </a:extLst>
          </a:blip>
          <a:stretch>
            <a:fillRect/>
          </a:stretch>
        </p:blipFill>
        <p:spPr>
          <a:xfrm>
            <a:off x="-789140" y="0"/>
            <a:ext cx="7164888" cy="7138856"/>
          </a:xfrm>
          <a:prstGeom prst="rect">
            <a:avLst/>
          </a:prstGeom>
        </p:spPr>
      </p:pic>
    </p:spTree>
    <p:extLst>
      <p:ext uri="{BB962C8B-B14F-4D97-AF65-F5344CB8AC3E}">
        <p14:creationId val="35422113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9"/>
                                        </p:tgtEl>
                                        <p:attrNameLst>
                                          <p:attrName>style.visibility</p:attrName>
                                        </p:attrNameLst>
                                      </p:cBhvr>
                                      <p:to>
                                        <p:strVal val="visible"/>
                                      </p:to>
                                    </p:set>
                                    <p:animEffect filter="strips(downLeft)"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16" presetSubtype="26">
                                  <p:stCondLst>
                                    <p:cond delay="0"/>
                                  </p:stCondLst>
                                  <p:childTnLst>
                                    <p:set>
                                      <p:cBhvr>
                                        <p:cTn dur="1" fill="hold" id="10">
                                          <p:stCondLst>
                                            <p:cond delay="0"/>
                                          </p:stCondLst>
                                        </p:cTn>
                                        <p:tgtEl>
                                          <p:spTgt spid="50"/>
                                        </p:tgtEl>
                                        <p:attrNameLst>
                                          <p:attrName>style.visibility</p:attrName>
                                        </p:attrNameLst>
                                      </p:cBhvr>
                                      <p:to>
                                        <p:strVal val="visible"/>
                                      </p:to>
                                    </p:set>
                                    <p:animEffect filter="barn(inHorizontal)" transition="in">
                                      <p:cBhvr>
                                        <p:cTn dur="500" id="11"/>
                                        <p:tgtEl>
                                          <p:spTgt spid="50"/>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5"/>
                                        </p:tgtEl>
                                        <p:attrNameLst>
                                          <p:attrName>style.visibility</p:attrName>
                                        </p:attrNameLst>
                                      </p:cBhvr>
                                      <p:to>
                                        <p:strVal val="visible"/>
                                      </p:to>
                                    </p:set>
                                    <p:animEffect filter="wipe(left)" transition="in">
                                      <p:cBhvr>
                                        <p:cTn dur="500" id="1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a:extLst>
              <a:ext uri="{FF2B5EF4-FFF2-40B4-BE49-F238E27FC236}">
                <a16:creationId xmlns:a16="http://schemas.microsoft.com/office/drawing/2014/main" id="{18A167B5-C2E8-4B0C-B6FB-EAA772677944}"/>
              </a:ext>
            </a:extLst>
          </p:cNvPr>
          <p:cNvPicPr>
            <a:picLocks noChangeAspect="1"/>
          </p:cNvPicPr>
          <p:nvPr/>
        </p:nvPicPr>
        <p:blipFill>
          <a:blip r:embed="rId3">
            <a:extLst>
              <a:ext uri="{28A0092B-C50C-407E-A947-70E740481C1C}">
                <a14:useLocalDpi/>
              </a:ext>
            </a:extLst>
          </a:blip>
          <a:stretch>
            <a:fillRect/>
          </a:stretch>
        </p:blipFill>
        <p:spPr>
          <a:xfrm>
            <a:off x="0" y="926927"/>
            <a:ext cx="5311036" cy="5931074"/>
          </a:xfrm>
          <a:custGeom>
            <a:gdLst>
              <a:gd fmla="*/ 0 w 6593645" name="connsiteX0"/>
              <a:gd fmla="*/ 0 h 6858000" name="connsiteY0"/>
              <a:gd fmla="*/ 6593645 w 6593645" name="connsiteX1"/>
              <a:gd fmla="*/ 0 h 6858000" name="connsiteY1"/>
              <a:gd fmla="*/ 5466738 w 6593645" name="connsiteX2"/>
              <a:gd fmla="*/ 6858000 h 6858000" name="connsiteY2"/>
              <a:gd fmla="*/ 0 w 6593645"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93644">
                <a:moveTo>
                  <a:pt x="0" y="0"/>
                </a:moveTo>
                <a:lnTo>
                  <a:pt x="6593645" y="0"/>
                </a:lnTo>
                <a:lnTo>
                  <a:pt x="5466738" y="6858000"/>
                </a:lnTo>
                <a:lnTo>
                  <a:pt x="0" y="6858000"/>
                </a:lnTo>
                <a:close/>
              </a:path>
            </a:pathLst>
          </a:custGeom>
        </p:spPr>
      </p:pic>
      <p:sp>
        <p:nvSpPr>
          <p:cNvPr id="7" name="文本框 6">
            <a:extLst>
              <a:ext uri="{FF2B5EF4-FFF2-40B4-BE49-F238E27FC236}">
                <a16:creationId xmlns:a16="http://schemas.microsoft.com/office/drawing/2014/main" id="{4689B5CB-F76B-4430-96B4-BAD8BD0038AD}"/>
              </a:ext>
            </a:extLst>
          </p:cNvPr>
          <p:cNvSpPr txBox="1"/>
          <p:nvPr/>
        </p:nvSpPr>
        <p:spPr>
          <a:xfrm>
            <a:off x="6428182" y="1306878"/>
            <a:ext cx="2613955" cy="44196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300" u="none">
                <a:ln>
                  <a:noFill/>
                </a:ln>
                <a:solidFill>
                  <a:schemeClr val="tx1">
                    <a:lumMod val="75000"/>
                    <a:lumOff val="25000"/>
                  </a:schemeClr>
                </a:solidFill>
                <a:effectLst/>
                <a:uLnTx/>
                <a:uFillTx/>
                <a:cs typeface="+mn-ea"/>
                <a:sym typeface="+mn-lt"/>
              </a:rPr>
              <a:t>单击输入图表标题</a:t>
            </a:r>
          </a:p>
        </p:txBody>
      </p:sp>
      <p:graphicFrame>
        <p:nvGraphicFramePr>
          <p:cNvPr id="8" name="图表 7">
            <a:extLst>
              <a:ext uri="{FF2B5EF4-FFF2-40B4-BE49-F238E27FC236}">
                <a16:creationId xmlns:a16="http://schemas.microsoft.com/office/drawing/2014/main" id="{9A4AFDCD-5F83-4DCE-9293-B2AC322B8106}"/>
              </a:ext>
            </a:extLst>
          </p:cNvPr>
          <p:cNvGraphicFramePr/>
          <p:nvPr>
            <p:extLst>
              <p:ext uri="{D42A27DB-BD31-4B8C-83A1-F6EECF244321}">
                <p14:modId val="1249708660"/>
              </p:ext>
            </p:extLst>
          </p:nvPr>
        </p:nvGraphicFramePr>
        <p:xfrm>
          <a:off x="6331294" y="1945826"/>
          <a:ext cx="5647763" cy="3040209"/>
        </p:xfrm>
        <a:graphic>
          <a:graphicData uri="http://schemas.openxmlformats.org/drawingml/2006/chart">
            <c:chart xmlns:c="http://schemas.openxmlformats.org/drawingml/2006/chart" r:id="rId4"/>
          </a:graphicData>
        </a:graphic>
      </p:graphicFrame>
      <p:sp>
        <p:nvSpPr>
          <p:cNvPr id="9" name="文本框 8">
            <a:extLst>
              <a:ext uri="{FF2B5EF4-FFF2-40B4-BE49-F238E27FC236}">
                <a16:creationId xmlns:a16="http://schemas.microsoft.com/office/drawing/2014/main" id="{4247A1B3-8DF2-4519-9DDD-3D2576077359}"/>
              </a:ext>
            </a:extLst>
          </p:cNvPr>
          <p:cNvSpPr txBox="1"/>
          <p:nvPr/>
        </p:nvSpPr>
        <p:spPr>
          <a:xfrm>
            <a:off x="7735160" y="4915506"/>
            <a:ext cx="1542113" cy="530352"/>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400" u="none">
                <a:ln>
                  <a:noFill/>
                </a:ln>
                <a:solidFill>
                  <a:schemeClr val="tx1">
                    <a:lumMod val="75000"/>
                    <a:lumOff val="25000"/>
                  </a:schemeClr>
                </a:solidFill>
                <a:effectLst/>
                <a:uLnTx/>
                <a:uFillTx/>
                <a:cs typeface="+mn-ea"/>
                <a:sym typeface="+mn-lt"/>
              </a:rPr>
              <a:t>添加标题</a:t>
            </a:r>
          </a:p>
        </p:txBody>
      </p:sp>
      <p:sp>
        <p:nvSpPr>
          <p:cNvPr id="10" name="文本框 9">
            <a:extLst>
              <a:ext uri="{FF2B5EF4-FFF2-40B4-BE49-F238E27FC236}">
                <a16:creationId xmlns:a16="http://schemas.microsoft.com/office/drawing/2014/main" id="{A49DD8CA-615D-4CAE-A202-A1FF869DFA70}"/>
              </a:ext>
            </a:extLst>
          </p:cNvPr>
          <p:cNvSpPr txBox="1"/>
          <p:nvPr/>
        </p:nvSpPr>
        <p:spPr>
          <a:xfrm>
            <a:off x="7172683" y="5334203"/>
            <a:ext cx="2596417" cy="725424"/>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单击此处添加文本单击此处添加文本单击此处添加</a:t>
            </a:r>
          </a:p>
        </p:txBody>
      </p:sp>
      <p:sp>
        <p:nvSpPr>
          <p:cNvPr id="12" name="文本框 11">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01 添加标题</a:t>
            </a:r>
          </a:p>
        </p:txBody>
      </p:sp>
    </p:spTree>
    <p:extLst>
      <p:ext uri="{BB962C8B-B14F-4D97-AF65-F5344CB8AC3E}">
        <p14:creationId val="413881462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randombar(horizontal)"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7"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anim calcmode="lin" valueType="num">
                                      <p:cBhvr>
                                        <p:cTn dur="1000" fill="hold" id="18"/>
                                        <p:tgtEl>
                                          <p:spTgt spid="9"/>
                                        </p:tgtEl>
                                        <p:attrNameLst>
                                          <p:attrName>ppt_x</p:attrName>
                                        </p:attrNameLst>
                                      </p:cBhvr>
                                      <p:tavLst>
                                        <p:tav tm="0">
                                          <p:val>
                                            <p:strVal val="#ppt_x"/>
                                          </p:val>
                                        </p:tav>
                                        <p:tav tm="100000">
                                          <p:val>
                                            <p:strVal val="#ppt_x"/>
                                          </p:val>
                                        </p:tav>
                                      </p:tavLst>
                                    </p:anim>
                                    <p:anim calcmode="lin" valueType="num">
                                      <p:cBhvr>
                                        <p:cTn dur="1000" fill="hold" id="19"/>
                                        <p:tgtEl>
                                          <p:spTgt spid="9"/>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1000" id="22"/>
                                        <p:tgtEl>
                                          <p:spTgt spid="10"/>
                                        </p:tgtEl>
                                      </p:cBhvr>
                                    </p:animEffect>
                                    <p:anim calcmode="lin" valueType="num">
                                      <p:cBhvr>
                                        <p:cTn dur="1000" fill="hold" id="23"/>
                                        <p:tgtEl>
                                          <p:spTgt spid="10"/>
                                        </p:tgtEl>
                                        <p:attrNameLst>
                                          <p:attrName>ppt_x</p:attrName>
                                        </p:attrNameLst>
                                      </p:cBhvr>
                                      <p:tavLst>
                                        <p:tav tm="0">
                                          <p:val>
                                            <p:strVal val="#ppt_x"/>
                                          </p:val>
                                        </p:tav>
                                        <p:tav tm="100000">
                                          <p:val>
                                            <p:strVal val="#ppt_x"/>
                                          </p:val>
                                        </p:tav>
                                      </p:tavLst>
                                    </p:anim>
                                    <p:anim calcmode="lin" valueType="num">
                                      <p:cBhvr>
                                        <p:cTn dur="1000" fill="hold" id="24"/>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0"/>
      <p:bldGraphic grpId="0" spid="8">
        <p:bldAsOne/>
      </p:bldGraphic>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2" name="组合 1">
            <a:extLst>
              <a:ext uri="{FF2B5EF4-FFF2-40B4-BE49-F238E27FC236}">
                <a16:creationId xmlns:a16="http://schemas.microsoft.com/office/drawing/2014/main" id="{D868A3DA-DEEA-406A-AA5E-1053AC33B6D1}"/>
              </a:ext>
            </a:extLst>
          </p:cNvPr>
          <p:cNvGrpSpPr/>
          <p:nvPr/>
        </p:nvGrpSpPr>
        <p:grpSpPr>
          <a:xfrm>
            <a:off x="1093964" y="2026734"/>
            <a:ext cx="3882998" cy="1216882"/>
            <a:chOff x="1093964" y="2026734"/>
            <a:chExt cx="3882998" cy="1216882"/>
          </a:xfrm>
        </p:grpSpPr>
        <p:sp>
          <p:nvSpPr>
            <p:cNvPr id="3" name="圆角矩形 4">
              <a:extLst>
                <a:ext uri="{FF2B5EF4-FFF2-40B4-BE49-F238E27FC236}">
                  <a16:creationId xmlns:a16="http://schemas.microsoft.com/office/drawing/2014/main" id="{CCA5B202-09C9-459D-91D7-551365C3E91C}"/>
                </a:ext>
              </a:extLst>
            </p:cNvPr>
            <p:cNvSpPr/>
            <p:nvPr/>
          </p:nvSpPr>
          <p:spPr>
            <a:xfrm>
              <a:off x="1517840" y="2026734"/>
              <a:ext cx="3459122" cy="1216882"/>
            </a:xfrm>
            <a:prstGeom prst="roundRect">
              <a:avLst/>
            </a:prstGeom>
            <a:noFill/>
            <a:ln cmpd="sng" w="19050">
              <a:solidFill>
                <a:srgbClr val="794C28"/>
              </a:solidFill>
              <a:prstDash val="solid"/>
              <a:round/>
              <a:headEnd type="none"/>
              <a:tailEnd len="med" type="none" w="med"/>
            </a:ln>
            <a:effectLst>
              <a:outerShdw algn="ctr" blurRad="635000" dir="2700000" dist="254000" rotWithShape="0">
                <a:srgbClr val="808080">
                  <a:alpha val="20000"/>
                </a:srgbClr>
              </a:outerShdw>
            </a:effectLst>
            <a:extLst>
              <a:ext uri="{909E8E84-426E-40DD-AFC4-6F175D3DCCD1}">
                <a14:hiddenFill>
                  <a:solidFill>
                    <a:srgbClr val="FFFFFF"/>
                  </a:solidFill>
                </a14:hiddenFill>
              </a:ext>
            </a:extLst>
          </p:spPr>
          <p:txBody>
            <a:bodyPr anchor="ctr" rtlCol="0"/>
            <a:lstStyle/>
            <a:p>
              <a:pPr algn="ctr" fontAlgn="base">
                <a:spcBef>
                  <a:spcPct val="0"/>
                </a:spcBef>
                <a:spcAft>
                  <a:spcPct val="0"/>
                </a:spcAft>
                <a:defRPr/>
              </a:pPr>
              <a:endParaRPr altLang="en-US" kern="0" lang="zh-CN">
                <a:solidFill>
                  <a:schemeClr val="tx1">
                    <a:lumMod val="75000"/>
                    <a:lumOff val="25000"/>
                  </a:schemeClr>
                </a:solidFill>
                <a:cs typeface="+mn-ea"/>
                <a:sym typeface="+mn-lt"/>
              </a:endParaRPr>
            </a:p>
          </p:txBody>
        </p:sp>
        <p:sp>
          <p:nvSpPr>
            <p:cNvPr id="4" name="圆角矩形 5">
              <a:extLst>
                <a:ext uri="{FF2B5EF4-FFF2-40B4-BE49-F238E27FC236}">
                  <a16:creationId xmlns:a16="http://schemas.microsoft.com/office/drawing/2014/main" id="{57E090C7-321A-4443-92C0-2A8C581B7C66}"/>
                </a:ext>
              </a:extLst>
            </p:cNvPr>
            <p:cNvSpPr/>
            <p:nvPr/>
          </p:nvSpPr>
          <p:spPr>
            <a:xfrm>
              <a:off x="1093964" y="2208714"/>
              <a:ext cx="876002" cy="876002"/>
            </a:xfrm>
            <a:prstGeom prst="roundRect">
              <a:avLst/>
            </a:prstGeom>
            <a:solidFill>
              <a:srgbClr val="794C28"/>
            </a:solidFill>
            <a:ln w="28575">
              <a:noFill/>
            </a:ln>
            <a:effectLst>
              <a:outerShdw algn="tr" blurRad="50800" dir="8100000" dist="38100" rotWithShape="0">
                <a:prstClr val="black">
                  <a:alpha val="40000"/>
                </a:prstClr>
              </a:outerShdw>
            </a:effectLst>
          </p:spPr>
          <p:txBody>
            <a:bodyPr anchor="ctr"/>
            <a:lstStyle/>
            <a:p>
              <a:pPr algn="ctr"/>
              <a:r>
                <a:rPr altLang="zh-CN" lang="en-US" sz="3600">
                  <a:solidFill>
                    <a:schemeClr val="bg1"/>
                  </a:solidFill>
                  <a:cs typeface="+mn-ea"/>
                  <a:sym typeface="+mn-lt"/>
                </a:rPr>
                <a:t>01</a:t>
              </a:r>
            </a:p>
          </p:txBody>
        </p:sp>
        <p:sp>
          <p:nvSpPr>
            <p:cNvPr id="5" name="文本框 4">
              <a:extLst>
                <a:ext uri="{FF2B5EF4-FFF2-40B4-BE49-F238E27FC236}">
                  <a16:creationId xmlns:a16="http://schemas.microsoft.com/office/drawing/2014/main" id="{DB5CCD5C-D4A1-4442-A29E-C8C22BA43A39}"/>
                </a:ext>
              </a:extLst>
            </p:cNvPr>
            <p:cNvSpPr txBox="1"/>
            <p:nvPr/>
          </p:nvSpPr>
          <p:spPr>
            <a:xfrm>
              <a:off x="2185462" y="2290699"/>
              <a:ext cx="2376653" cy="822960"/>
            </a:xfrm>
            <a:prstGeom prst="rect">
              <a:avLst/>
            </a:prstGeom>
            <a:noFill/>
          </p:spPr>
          <p:txBody>
            <a:bodyPr rtlCol="0" wrap="square">
              <a:spAutoFit/>
            </a:bodyPr>
            <a:lstStyle/>
            <a:p>
              <a:pPr>
                <a:lnSpc>
                  <a:spcPct val="150000"/>
                </a:lnSpc>
              </a:pPr>
              <a:r>
                <a:rPr altLang="en-US" lang="zh-CN" sz="1600">
                  <a:solidFill>
                    <a:schemeClr val="tx1">
                      <a:lumMod val="75000"/>
                      <a:lumOff val="25000"/>
                    </a:schemeClr>
                  </a:solidFill>
                  <a:cs typeface="+mn-ea"/>
                  <a:sym typeface="+mn-lt"/>
                </a:rPr>
                <a:t>请在此添加文字说明请在此添加文字说明请</a:t>
              </a:r>
            </a:p>
          </p:txBody>
        </p:sp>
      </p:grpSp>
      <p:grpSp>
        <p:nvGrpSpPr>
          <p:cNvPr id="6" name="组合 5">
            <a:extLst>
              <a:ext uri="{FF2B5EF4-FFF2-40B4-BE49-F238E27FC236}">
                <a16:creationId xmlns:a16="http://schemas.microsoft.com/office/drawing/2014/main" id="{5F8AA2E9-CBC0-44CC-86F0-8F402087B903}"/>
              </a:ext>
            </a:extLst>
          </p:cNvPr>
          <p:cNvGrpSpPr/>
          <p:nvPr/>
        </p:nvGrpSpPr>
        <p:grpSpPr>
          <a:xfrm>
            <a:off x="6184579" y="2026734"/>
            <a:ext cx="3882998" cy="1216882"/>
            <a:chOff x="6184579" y="2026734"/>
            <a:chExt cx="3882998" cy="1216882"/>
          </a:xfrm>
        </p:grpSpPr>
        <p:sp>
          <p:nvSpPr>
            <p:cNvPr id="7" name="圆角矩形 7">
              <a:extLst>
                <a:ext uri="{FF2B5EF4-FFF2-40B4-BE49-F238E27FC236}">
                  <a16:creationId xmlns:a16="http://schemas.microsoft.com/office/drawing/2014/main" id="{2A7CFA74-57F1-48A7-A760-4F696BF42DFF}"/>
                </a:ext>
              </a:extLst>
            </p:cNvPr>
            <p:cNvSpPr/>
            <p:nvPr/>
          </p:nvSpPr>
          <p:spPr>
            <a:xfrm>
              <a:off x="6608455" y="2026734"/>
              <a:ext cx="3459122" cy="1216882"/>
            </a:xfrm>
            <a:prstGeom prst="roundRect">
              <a:avLst/>
            </a:prstGeom>
            <a:noFill/>
            <a:ln cmpd="sng" w="19050">
              <a:solidFill>
                <a:srgbClr val="D3A177"/>
              </a:solidFill>
              <a:prstDash val="solid"/>
              <a:round/>
              <a:headEnd type="none"/>
              <a:tailEnd len="med" type="none" w="med"/>
            </a:ln>
            <a:effectLst>
              <a:outerShdw algn="ctr" blurRad="635000" dir="2700000" dist="254000" rotWithShape="0">
                <a:srgbClr val="808080">
                  <a:alpha val="20000"/>
                </a:srgbClr>
              </a:outerShdw>
            </a:effectLst>
            <a:extLst>
              <a:ext uri="{909E8E84-426E-40DD-AFC4-6F175D3DCCD1}">
                <a14:hiddenFill>
                  <a:solidFill>
                    <a:srgbClr val="FFFFFF"/>
                  </a:solidFill>
                </a14:hiddenFill>
              </a:ext>
            </a:extLst>
          </p:spPr>
          <p:txBody>
            <a:bodyPr anchor="ctr" rtlCol="0"/>
            <a:lstStyle/>
            <a:p>
              <a:pPr algn="ctr" fontAlgn="base">
                <a:spcBef>
                  <a:spcPct val="0"/>
                </a:spcBef>
                <a:spcAft>
                  <a:spcPct val="0"/>
                </a:spcAft>
                <a:defRPr/>
              </a:pPr>
              <a:endParaRPr altLang="en-US" kern="0" lang="zh-CN">
                <a:solidFill>
                  <a:schemeClr val="tx1">
                    <a:lumMod val="75000"/>
                    <a:lumOff val="25000"/>
                  </a:schemeClr>
                </a:solidFill>
                <a:cs typeface="+mn-ea"/>
                <a:sym typeface="+mn-lt"/>
              </a:endParaRPr>
            </a:p>
          </p:txBody>
        </p:sp>
        <p:sp>
          <p:nvSpPr>
            <p:cNvPr id="8" name="圆角矩形 8">
              <a:extLst>
                <a:ext uri="{FF2B5EF4-FFF2-40B4-BE49-F238E27FC236}">
                  <a16:creationId xmlns:a16="http://schemas.microsoft.com/office/drawing/2014/main" id="{56084814-FE0C-43BE-BD0C-1AACE609EEE0}"/>
                </a:ext>
              </a:extLst>
            </p:cNvPr>
            <p:cNvSpPr/>
            <p:nvPr/>
          </p:nvSpPr>
          <p:spPr>
            <a:xfrm>
              <a:off x="6184579" y="2208714"/>
              <a:ext cx="876002" cy="876002"/>
            </a:xfrm>
            <a:prstGeom prst="roundRect">
              <a:avLst/>
            </a:prstGeom>
            <a:solidFill>
              <a:srgbClr val="D3A177"/>
            </a:solidFill>
            <a:ln w="28575">
              <a:noFill/>
            </a:ln>
            <a:effectLst>
              <a:outerShdw algn="tr" blurRad="50800" dir="8100000" dist="38100" rotWithShape="0">
                <a:prstClr val="black">
                  <a:alpha val="40000"/>
                </a:prstClr>
              </a:outerShdw>
            </a:effectLst>
          </p:spPr>
          <p:txBody>
            <a:bodyPr anchor="ctr"/>
            <a:lstStyle/>
            <a:p>
              <a:pPr algn="ctr"/>
              <a:r>
                <a:rPr altLang="zh-CN" lang="en-US" sz="3600">
                  <a:solidFill>
                    <a:schemeClr val="bg1"/>
                  </a:solidFill>
                  <a:cs typeface="+mn-ea"/>
                  <a:sym typeface="+mn-lt"/>
                </a:rPr>
                <a:t>02</a:t>
              </a:r>
            </a:p>
          </p:txBody>
        </p:sp>
        <p:sp>
          <p:nvSpPr>
            <p:cNvPr id="9" name="文本框 8">
              <a:extLst>
                <a:ext uri="{FF2B5EF4-FFF2-40B4-BE49-F238E27FC236}">
                  <a16:creationId xmlns:a16="http://schemas.microsoft.com/office/drawing/2014/main" id="{5F71F97F-CBF6-4230-AA17-F6639CD2C893}"/>
                </a:ext>
              </a:extLst>
            </p:cNvPr>
            <p:cNvSpPr txBox="1"/>
            <p:nvPr/>
          </p:nvSpPr>
          <p:spPr>
            <a:xfrm>
              <a:off x="7353351" y="2323015"/>
              <a:ext cx="2421456"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cs typeface="+mn-ea"/>
                  <a:sym typeface="+mn-lt"/>
                </a:rPr>
                <a:t>请在此添加文字说明请在此添加文字说明请在此</a:t>
              </a:r>
            </a:p>
          </p:txBody>
        </p:sp>
      </p:grpSp>
      <p:grpSp>
        <p:nvGrpSpPr>
          <p:cNvPr id="10" name="组合 9">
            <a:extLst>
              <a:ext uri="{FF2B5EF4-FFF2-40B4-BE49-F238E27FC236}">
                <a16:creationId xmlns:a16="http://schemas.microsoft.com/office/drawing/2014/main" id="{333E7CE2-FFE6-478F-A6D1-DD63CF534B21}"/>
              </a:ext>
            </a:extLst>
          </p:cNvPr>
          <p:cNvGrpSpPr/>
          <p:nvPr/>
        </p:nvGrpSpPr>
        <p:grpSpPr>
          <a:xfrm>
            <a:off x="7169355" y="4146254"/>
            <a:ext cx="3887554" cy="1216882"/>
            <a:chOff x="7169355" y="4146254"/>
            <a:chExt cx="3887554" cy="1216882"/>
          </a:xfrm>
        </p:grpSpPr>
        <p:sp>
          <p:nvSpPr>
            <p:cNvPr id="11" name="圆角矩形 10">
              <a:extLst>
                <a:ext uri="{FF2B5EF4-FFF2-40B4-BE49-F238E27FC236}">
                  <a16:creationId xmlns:a16="http://schemas.microsoft.com/office/drawing/2014/main" id="{592E00F0-03AB-4C81-A6AB-24692E336880}"/>
                </a:ext>
              </a:extLst>
            </p:cNvPr>
            <p:cNvSpPr/>
            <p:nvPr/>
          </p:nvSpPr>
          <p:spPr>
            <a:xfrm flipH="1">
              <a:off x="7169355" y="4146254"/>
              <a:ext cx="3459122" cy="1216882"/>
            </a:xfrm>
            <a:prstGeom prst="roundRect">
              <a:avLst/>
            </a:prstGeom>
            <a:noFill/>
            <a:ln cmpd="sng" w="19050">
              <a:solidFill>
                <a:srgbClr val="794C28"/>
              </a:solidFill>
              <a:prstDash val="solid"/>
              <a:round/>
              <a:headEnd len="med" type="none" w="med"/>
              <a:tailEnd type="oval"/>
            </a:ln>
            <a:effectLst>
              <a:outerShdw algn="ctr" blurRad="635000" dir="2700000" dist="254000" rotWithShape="0">
                <a:srgbClr val="808080">
                  <a:alpha val="20000"/>
                </a:srgbClr>
              </a:outerShdw>
            </a:effectLst>
            <a:extLst>
              <a:ext uri="{909E8E84-426E-40DD-AFC4-6F175D3DCCD1}">
                <a14:hiddenFill>
                  <a:solidFill>
                    <a:srgbClr val="FFFFFF"/>
                  </a:solidFill>
                </a14:hiddenFill>
              </a:ext>
            </a:extLst>
          </p:spPr>
          <p:txBody>
            <a:bodyPr anchor="ctr" rtlCol="0"/>
            <a:lstStyle/>
            <a:p>
              <a:pPr algn="ctr" fontAlgn="base">
                <a:spcBef>
                  <a:spcPct val="0"/>
                </a:spcBef>
                <a:spcAft>
                  <a:spcPct val="0"/>
                </a:spcAft>
                <a:defRPr/>
              </a:pPr>
              <a:endParaRPr altLang="en-US" kern="0" lang="zh-CN">
                <a:solidFill>
                  <a:schemeClr val="tx1">
                    <a:lumMod val="75000"/>
                    <a:lumOff val="25000"/>
                  </a:schemeClr>
                </a:solidFill>
                <a:cs typeface="+mn-ea"/>
                <a:sym typeface="+mn-lt"/>
              </a:endParaRPr>
            </a:p>
          </p:txBody>
        </p:sp>
        <p:sp>
          <p:nvSpPr>
            <p:cNvPr id="12" name="圆角矩形 11">
              <a:extLst>
                <a:ext uri="{FF2B5EF4-FFF2-40B4-BE49-F238E27FC236}">
                  <a16:creationId xmlns:a16="http://schemas.microsoft.com/office/drawing/2014/main" id="{1528E15B-8F93-4129-AF98-1E1062D54261}"/>
                </a:ext>
              </a:extLst>
            </p:cNvPr>
            <p:cNvSpPr/>
            <p:nvPr/>
          </p:nvSpPr>
          <p:spPr>
            <a:xfrm flipH="1">
              <a:off x="10180907" y="4321161"/>
              <a:ext cx="876002" cy="876002"/>
            </a:xfrm>
            <a:prstGeom prst="roundRect">
              <a:avLst/>
            </a:prstGeom>
            <a:solidFill>
              <a:srgbClr val="794C28"/>
            </a:solidFill>
            <a:ln w="28575">
              <a:noFill/>
            </a:ln>
            <a:effectLst>
              <a:outerShdw algn="tr" blurRad="50800" dir="8100000" dist="38100" rotWithShape="0">
                <a:prstClr val="black">
                  <a:alpha val="40000"/>
                </a:prstClr>
              </a:outerShdw>
            </a:effectLst>
          </p:spPr>
          <p:txBody>
            <a:bodyPr anchor="ctr"/>
            <a:lstStyle/>
            <a:p>
              <a:pPr algn="ctr"/>
              <a:r>
                <a:rPr altLang="zh-CN" lang="en-US" sz="3600">
                  <a:solidFill>
                    <a:schemeClr val="bg1"/>
                  </a:solidFill>
                  <a:cs typeface="+mn-ea"/>
                  <a:sym typeface="+mn-lt"/>
                </a:rPr>
                <a:t>04</a:t>
              </a:r>
            </a:p>
          </p:txBody>
        </p:sp>
        <p:sp>
          <p:nvSpPr>
            <p:cNvPr id="13" name="文本框 12">
              <a:extLst>
                <a:ext uri="{FF2B5EF4-FFF2-40B4-BE49-F238E27FC236}">
                  <a16:creationId xmlns:a16="http://schemas.microsoft.com/office/drawing/2014/main" id="{B83BCCBA-34FC-4441-B5EE-A3FAAD73BFC9}"/>
                </a:ext>
              </a:extLst>
            </p:cNvPr>
            <p:cNvSpPr txBox="1"/>
            <p:nvPr/>
          </p:nvSpPr>
          <p:spPr>
            <a:xfrm flipH="1">
              <a:off x="7597787" y="4480165"/>
              <a:ext cx="2375923"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cs typeface="+mn-ea"/>
                  <a:sym typeface="+mn-lt"/>
                </a:rPr>
                <a:t>请在此添加文字说明请在此添加文字说明请</a:t>
              </a:r>
            </a:p>
          </p:txBody>
        </p:sp>
      </p:grpSp>
      <p:grpSp>
        <p:nvGrpSpPr>
          <p:cNvPr id="14" name="组合 13">
            <a:extLst>
              <a:ext uri="{FF2B5EF4-FFF2-40B4-BE49-F238E27FC236}">
                <a16:creationId xmlns:a16="http://schemas.microsoft.com/office/drawing/2014/main" id="{F8606FCD-1DBF-4974-8459-220385C481E9}"/>
              </a:ext>
            </a:extLst>
          </p:cNvPr>
          <p:cNvGrpSpPr/>
          <p:nvPr/>
        </p:nvGrpSpPr>
        <p:grpSpPr>
          <a:xfrm>
            <a:off x="2078740" y="4146254"/>
            <a:ext cx="3887554" cy="1216882"/>
            <a:chOff x="2078740" y="4146254"/>
            <a:chExt cx="3887554" cy="1216882"/>
          </a:xfrm>
        </p:grpSpPr>
        <p:sp>
          <p:nvSpPr>
            <p:cNvPr id="15" name="圆角矩形 13">
              <a:extLst>
                <a:ext uri="{FF2B5EF4-FFF2-40B4-BE49-F238E27FC236}">
                  <a16:creationId xmlns:a16="http://schemas.microsoft.com/office/drawing/2014/main" id="{B849DECE-88FD-4212-B392-A9072FC4FB85}"/>
                </a:ext>
              </a:extLst>
            </p:cNvPr>
            <p:cNvSpPr/>
            <p:nvPr/>
          </p:nvSpPr>
          <p:spPr>
            <a:xfrm flipH="1">
              <a:off x="2078740" y="4146254"/>
              <a:ext cx="3459122" cy="1216882"/>
            </a:xfrm>
            <a:prstGeom prst="roundRect">
              <a:avLst/>
            </a:prstGeom>
            <a:noFill/>
            <a:ln cmpd="sng" w="19050">
              <a:solidFill>
                <a:srgbClr val="D3A177"/>
              </a:solidFill>
              <a:prstDash val="solid"/>
              <a:round/>
              <a:headEnd len="med" type="none" w="med"/>
              <a:tailEnd type="oval"/>
            </a:ln>
            <a:effectLst>
              <a:outerShdw algn="ctr" blurRad="635000" dir="2700000" dist="254000" rotWithShape="0">
                <a:srgbClr val="808080">
                  <a:alpha val="20000"/>
                </a:srgbClr>
              </a:outerShdw>
            </a:effectLst>
            <a:extLst>
              <a:ext uri="{909E8E84-426E-40DD-AFC4-6F175D3DCCD1}">
                <a14:hiddenFill>
                  <a:solidFill>
                    <a:srgbClr val="FFFFFF"/>
                  </a:solidFill>
                </a14:hiddenFill>
              </a:ext>
            </a:extLst>
          </p:spPr>
          <p:txBody>
            <a:bodyPr anchor="ctr" rtlCol="0"/>
            <a:lstStyle/>
            <a:p>
              <a:pPr algn="ctr" fontAlgn="base">
                <a:spcBef>
                  <a:spcPct val="0"/>
                </a:spcBef>
                <a:spcAft>
                  <a:spcPct val="0"/>
                </a:spcAft>
                <a:defRPr/>
              </a:pPr>
              <a:endParaRPr altLang="en-US" kern="0" lang="zh-CN">
                <a:solidFill>
                  <a:schemeClr val="tx1">
                    <a:lumMod val="75000"/>
                    <a:lumOff val="25000"/>
                  </a:schemeClr>
                </a:solidFill>
                <a:cs typeface="+mn-ea"/>
                <a:sym typeface="+mn-lt"/>
              </a:endParaRPr>
            </a:p>
          </p:txBody>
        </p:sp>
        <p:sp>
          <p:nvSpPr>
            <p:cNvPr id="16" name="圆角矩形 14">
              <a:extLst>
                <a:ext uri="{FF2B5EF4-FFF2-40B4-BE49-F238E27FC236}">
                  <a16:creationId xmlns:a16="http://schemas.microsoft.com/office/drawing/2014/main" id="{95C3D99B-42B4-4809-8A6B-87787995E377}"/>
                </a:ext>
              </a:extLst>
            </p:cNvPr>
            <p:cNvSpPr/>
            <p:nvPr/>
          </p:nvSpPr>
          <p:spPr>
            <a:xfrm flipH="1">
              <a:off x="5090292" y="4321161"/>
              <a:ext cx="876002" cy="876002"/>
            </a:xfrm>
            <a:prstGeom prst="roundRect">
              <a:avLst/>
            </a:prstGeom>
            <a:solidFill>
              <a:srgbClr val="D3A177"/>
            </a:solidFill>
            <a:ln w="28575">
              <a:noFill/>
            </a:ln>
            <a:effectLst>
              <a:outerShdw algn="tr" blurRad="50800" dir="8100000" dist="38100" rotWithShape="0">
                <a:prstClr val="black">
                  <a:alpha val="40000"/>
                </a:prstClr>
              </a:outerShdw>
            </a:effectLst>
          </p:spPr>
          <p:txBody>
            <a:bodyPr anchor="ctr"/>
            <a:lstStyle/>
            <a:p>
              <a:pPr algn="ctr"/>
              <a:r>
                <a:rPr altLang="zh-CN" lang="en-US" sz="3600">
                  <a:solidFill>
                    <a:schemeClr val="bg1"/>
                  </a:solidFill>
                  <a:cs typeface="+mn-ea"/>
                  <a:sym typeface="+mn-lt"/>
                </a:rPr>
                <a:t>03</a:t>
              </a:r>
            </a:p>
          </p:txBody>
        </p:sp>
        <p:sp>
          <p:nvSpPr>
            <p:cNvPr id="17" name="文本框 16">
              <a:extLst>
                <a:ext uri="{FF2B5EF4-FFF2-40B4-BE49-F238E27FC236}">
                  <a16:creationId xmlns:a16="http://schemas.microsoft.com/office/drawing/2014/main" id="{C36637BC-4415-4706-9C39-76439EAD1B13}"/>
                </a:ext>
              </a:extLst>
            </p:cNvPr>
            <p:cNvSpPr txBox="1"/>
            <p:nvPr/>
          </p:nvSpPr>
          <p:spPr>
            <a:xfrm flipH="1">
              <a:off x="2454676" y="4480165"/>
              <a:ext cx="2376653"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cs typeface="+mn-ea"/>
                  <a:sym typeface="+mn-lt"/>
                </a:rPr>
                <a:t>请在此添加文字说明请在此添加文字说明请</a:t>
              </a:r>
            </a:p>
          </p:txBody>
        </p:sp>
      </p:grpSp>
      <p:sp>
        <p:nvSpPr>
          <p:cNvPr id="18" name="文本框 17">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01 添加标题</a:t>
            </a:r>
          </a:p>
        </p:txBody>
      </p:sp>
      <p:sp>
        <p:nvSpPr>
          <p:cNvPr id="19" name="文本框 18"/>
          <p:cNvSpPr txBox="1"/>
          <p:nvPr/>
        </p:nvSpPr>
        <p:spPr>
          <a:xfrm>
            <a:off x="8886824" y="476250"/>
            <a:ext cx="1857375" cy="411480"/>
          </a:xfrm>
          <a:prstGeom prst="rect">
            <a:avLst/>
          </a:prstGeom>
          <a:noFill/>
        </p:spPr>
        <p:txBody>
          <a:bodyPr rtlCol="0" wrap="square">
            <a:spAutoFit/>
          </a:bodyPr>
          <a:lstStyle/>
          <a:p>
            <a:r>
              <a:rPr altLang="zh-CN" lang="en-US" sz="1050">
                <a:solidFill>
                  <a:srgbClr val="FFFFFF"/>
                </a:solidFill>
              </a:rPr>
              <a:t>https://www.youyedoc.com/</a:t>
            </a:r>
          </a:p>
        </p:txBody>
      </p:sp>
    </p:spTree>
    <p:extLst>
      <p:ext uri="{BB962C8B-B14F-4D97-AF65-F5344CB8AC3E}">
        <p14:creationId val="102050433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1+#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500" fill="hold" id="17"/>
                                        <p:tgtEl>
                                          <p:spTgt spid="14"/>
                                        </p:tgtEl>
                                        <p:attrNameLst>
                                          <p:attrName>ppt_x</p:attrName>
                                        </p:attrNameLst>
                                      </p:cBhvr>
                                      <p:tavLst>
                                        <p:tav tm="0">
                                          <p:val>
                                            <p:strVal val="1+#ppt_w/2"/>
                                          </p:val>
                                        </p:tav>
                                        <p:tav tm="100000">
                                          <p:val>
                                            <p:strVal val="#ppt_x"/>
                                          </p:val>
                                        </p:tav>
                                      </p:tavLst>
                                    </p:anim>
                                    <p:anim calcmode="lin" valueType="num">
                                      <p:cBhvr additive="base">
                                        <p:cTn dur="500" fill="hold" id="18"/>
                                        <p:tgtEl>
                                          <p:spTgt spid="14"/>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1+#ppt_w/2"/>
                                          </p:val>
                                        </p:tav>
                                        <p:tav tm="100000">
                                          <p:val>
                                            <p:strVal val="#ppt_x"/>
                                          </p:val>
                                        </p:tav>
                                      </p:tavLst>
                                    </p:anim>
                                    <p:anim calcmode="lin" valueType="num">
                                      <p:cBhvr additive="base">
                                        <p:cTn dur="500" fill="hold" id="23"/>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a:extLst>
              <a:ext uri="{FF2B5EF4-FFF2-40B4-BE49-F238E27FC236}">
                <a16:creationId xmlns:a16="http://schemas.microsoft.com/office/drawing/2014/main" id="{E217860F-7B9A-4E8A-B871-08AB69776363}"/>
              </a:ext>
            </a:extLst>
          </p:cNvPr>
          <p:cNvPicPr>
            <a:picLocks noChangeAspect="1"/>
          </p:cNvPicPr>
          <p:nvPr/>
        </p:nvPicPr>
        <p:blipFill>
          <a:blip r:embed="rId3">
            <a:extLst>
              <a:ext uri="{28A0092B-C50C-407E-A947-70E740481C1C}">
                <a14:useLocalDpi/>
              </a:ext>
            </a:extLst>
          </a:blip>
          <a:stretch>
            <a:fillRect/>
          </a:stretch>
        </p:blipFill>
        <p:spPr>
          <a:xfrm>
            <a:off x="866083" y="110994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700" y="1759618"/>
            <a:ext cx="3514878" cy="676656"/>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3200" u="none">
                <a:ln>
                  <a:noFill/>
                </a:ln>
                <a:solidFill>
                  <a:prstClr val="white"/>
                </a:solidFill>
                <a:effectLst/>
                <a:uLnTx/>
                <a:uFillTx/>
                <a:cs typeface="+mn-ea"/>
                <a:sym typeface="+mn-lt"/>
              </a:rPr>
              <a:t>单击添加标题</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CC8EEFFE-F837-4C44-8373-1722D310E1AA}"/>
              </a:ext>
            </a:extLst>
          </p:cNvPr>
          <p:cNvSpPr txBox="1"/>
          <p:nvPr/>
        </p:nvSpPr>
        <p:spPr>
          <a:xfrm>
            <a:off x="6264441" y="2751433"/>
            <a:ext cx="4051411" cy="1993392"/>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white"/>
                </a:solidFill>
                <a:effectLst/>
                <a:uLnTx/>
                <a:uFillTx/>
                <a:cs typeface="+mn-ea"/>
                <a:sym typeface="+mn-lt"/>
              </a:rPr>
              <a:t>单击此处添加文本单击此处添加文本单击此处添加文本单击此处添加文单击此处添加文</a:t>
            </a:r>
          </a:p>
          <a:p>
            <a:pPr algn="l" defTabSz="914400" eaLnBrk="1" fontAlgn="auto" hangingPunct="1" indent="0" latinLnBrk="0" lvl="0" marL="0" marR="0" rtl="0">
              <a:lnSpc>
                <a:spcPct val="13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cs typeface="+mn-ea"/>
              <a:sym typeface="+mn-lt"/>
            </a:endParaRPr>
          </a:p>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white"/>
                </a:solidFill>
                <a:effectLst/>
                <a:uLnTx/>
                <a:uFillTx/>
                <a:cs typeface="+mn-ea"/>
                <a:sym typeface="+mn-lt"/>
              </a:rPr>
              <a:t>添加文本单击此处添加文本单击此处添加文本单击此处添加文本单击此处添加文本单击此处添加文本单击此</a:t>
            </a:r>
          </a:p>
        </p:txBody>
      </p:sp>
      <p:sp>
        <p:nvSpPr>
          <p:cNvPr id="8" name="文本框 7">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01 添加标题</a:t>
            </a:r>
          </a:p>
        </p:txBody>
      </p:sp>
    </p:spTree>
    <p:extLst>
      <p:ext uri="{BB962C8B-B14F-4D97-AF65-F5344CB8AC3E}">
        <p14:creationId val="401681013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2"/>
                                        </p:tgtEl>
                                        <p:attrNameLst>
                                          <p:attrName>style.visibility</p:attrName>
                                        </p:attrNameLst>
                                      </p:cBhvr>
                                      <p:to>
                                        <p:strVal val="visible"/>
                                      </p:to>
                                    </p:set>
                                    <p:animEffect filter="strips(downLeft)" transition="in">
                                      <p:cBhvr>
                                        <p:cTn dur="500" id="7"/>
                                        <p:tgtEl>
                                          <p:spTgt spid="2"/>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4"/>
                                        </p:tgtEl>
                                        <p:attrNameLst>
                                          <p:attrName>style.visibility</p:attrName>
                                        </p:attrNameLst>
                                      </p:cBhvr>
                                      <p:to>
                                        <p:strVal val="visible"/>
                                      </p:to>
                                    </p:set>
                                    <p:animEffect filter="wipe(down)" transition="in">
                                      <p:cBhvr>
                                        <p:cTn dur="500" id="12"/>
                                        <p:tgtEl>
                                          <p:spTgt spid="4"/>
                                        </p:tgtEl>
                                      </p:cBhvr>
                                    </p:animEffect>
                                  </p:childTnLst>
                                </p:cTn>
                              </p:par>
                            </p:childTnLst>
                          </p:cTn>
                        </p:par>
                        <p:par>
                          <p:cTn fill="hold" id="13" nodeType="afterGroup">
                            <p:stCondLst>
                              <p:cond delay="500"/>
                            </p:stCondLst>
                            <p:childTnLst>
                              <p:par>
                                <p:cTn fill="hold" grpId="0" id="14" nodeType="afterEffect" presetClass="entr" presetID="22" presetSubtype="4">
                                  <p:stCondLst>
                                    <p:cond delay="0"/>
                                  </p:stCondLst>
                                  <p:childTnLst>
                                    <p:set>
                                      <p:cBhvr>
                                        <p:cTn dur="1" fill="hold" id="15">
                                          <p:stCondLst>
                                            <p:cond delay="0"/>
                                          </p:stCondLst>
                                        </p:cTn>
                                        <p:tgtEl>
                                          <p:spTgt spid="5"/>
                                        </p:tgtEl>
                                        <p:attrNameLst>
                                          <p:attrName>style.visibility</p:attrName>
                                        </p:attrNameLst>
                                      </p:cBhvr>
                                      <p:to>
                                        <p:strVal val="visible"/>
                                      </p:to>
                                    </p:set>
                                    <p:animEffect filter="wipe(down)" transition="in">
                                      <p:cBhvr>
                                        <p:cTn dur="500" id="16"/>
                                        <p:tgtEl>
                                          <p:spTgt spid="5"/>
                                        </p:tgtEl>
                                      </p:cBhvr>
                                    </p:animEffect>
                                  </p:childTnLst>
                                </p:cTn>
                              </p:par>
                              <p:par>
                                <p:cTn fill="hold" id="17" nodeType="withEffect" presetClass="entr" presetID="22" presetSubtype="4">
                                  <p:stCondLst>
                                    <p:cond delay="0"/>
                                  </p:stCondLst>
                                  <p:childTnLst>
                                    <p:set>
                                      <p:cBhvr>
                                        <p:cTn dur="1" fill="hold" id="18">
                                          <p:stCondLst>
                                            <p:cond delay="0"/>
                                          </p:stCondLst>
                                        </p:cTn>
                                        <p:tgtEl>
                                          <p:spTgt spid="6"/>
                                        </p:tgtEl>
                                        <p:attrNameLst>
                                          <p:attrName>style.visibility</p:attrName>
                                        </p:attrNameLst>
                                      </p:cBhvr>
                                      <p:to>
                                        <p:strVal val="visible"/>
                                      </p:to>
                                    </p:set>
                                    <p:animEffect filter="wipe(down)" transition="in">
                                      <p:cBhvr>
                                        <p:cTn dur="500" id="19"/>
                                        <p:tgtEl>
                                          <p:spTgt spid="6"/>
                                        </p:tgtEl>
                                      </p:cBhvr>
                                    </p:animEffect>
                                  </p:childTnLst>
                                </p:cTn>
                              </p:par>
                            </p:childTnLst>
                          </p:cTn>
                        </p:par>
                        <p:par>
                          <p:cTn fill="hold" id="20" nodeType="afterGroup">
                            <p:stCondLst>
                              <p:cond delay="1000"/>
                            </p:stCondLst>
                            <p:childTnLst>
                              <p:par>
                                <p:cTn fill="hold" grpId="0" id="21" nodeType="afterEffect" presetClass="entr" presetID="22" presetSubtype="4">
                                  <p:stCondLst>
                                    <p:cond delay="0"/>
                                  </p:stCondLst>
                                  <p:childTnLst>
                                    <p:set>
                                      <p:cBhvr>
                                        <p:cTn dur="1" fill="hold" id="22">
                                          <p:stCondLst>
                                            <p:cond delay="0"/>
                                          </p:stCondLst>
                                        </p:cTn>
                                        <p:tgtEl>
                                          <p:spTgt spid="7"/>
                                        </p:tgtEl>
                                        <p:attrNameLst>
                                          <p:attrName>style.visibility</p:attrName>
                                        </p:attrNameLst>
                                      </p:cBhvr>
                                      <p:to>
                                        <p:strVal val="visible"/>
                                      </p:to>
                                    </p:set>
                                    <p:animEffect filter="wipe(down)" transition="in">
                                      <p:cBhvr>
                                        <p:cTn dur="500" id="2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831BFB4-3BED-4498-932F-BE0EC6DD1F50}"/>
              </a:ext>
            </a:extLst>
          </p:cNvPr>
          <p:cNvGrpSpPr/>
          <p:nvPr/>
        </p:nvGrpSpPr>
        <p:grpSpPr>
          <a:xfrm>
            <a:off x="1400414" y="1522747"/>
            <a:ext cx="9751403" cy="3906503"/>
            <a:chOff x="224589" y="1076325"/>
            <a:chExt cx="11602824" cy="4648200"/>
          </a:xfrm>
        </p:grpSpPr>
        <p:grpSp>
          <p:nvGrpSpPr>
            <p:cNvPr id="3" name="组合 2">
              <a:extLst>
                <a:ext uri="{FF2B5EF4-FFF2-40B4-BE49-F238E27FC236}">
                  <a16:creationId xmlns:a16="http://schemas.microsoft.com/office/drawing/2014/main" id="{FF1C6E0D-20A1-47F4-BA5D-89C02577744D}"/>
                </a:ext>
              </a:extLst>
            </p:cNvPr>
            <p:cNvGrpSpPr/>
            <p:nvPr/>
          </p:nvGrpSpPr>
          <p:grpSpPr>
            <a:xfrm>
              <a:off x="224589" y="1076325"/>
              <a:ext cx="11602824" cy="4648200"/>
              <a:chOff x="224589" y="1076325"/>
              <a:chExt cx="11602824" cy="4648200"/>
            </a:xfrm>
          </p:grpSpPr>
          <p:sp>
            <p:nvSpPr>
              <p:cNvPr id="11" name="任意多边形: 形状 10">
                <a:extLst>
                  <a:ext uri="{FF2B5EF4-FFF2-40B4-BE49-F238E27FC236}">
                    <a16:creationId xmlns:a16="http://schemas.microsoft.com/office/drawing/2014/main" id="{985BEA41-51B2-4007-8B89-CE46B6530CCA}"/>
                  </a:ext>
                </a:extLst>
              </p:cNvPr>
              <p:cNvSpPr/>
              <p:nvPr/>
            </p:nvSpPr>
            <p:spPr>
              <a:xfrm>
                <a:off x="623404" y="1515709"/>
                <a:ext cx="10885572" cy="3810001"/>
              </a:xfrm>
              <a:custGeom>
                <a:gdLst>
                  <a:gd fmla="*/ 0 w 11487150" name="connsiteX0"/>
                  <a:gd fmla="*/ 4171950 h 4171950" name="connsiteY0"/>
                  <a:gd fmla="*/ 2095500 w 11487150" name="connsiteX1"/>
                  <a:gd fmla="*/ 4171950 h 4171950" name="connsiteY1"/>
                  <a:gd fmla="*/ 3390900 w 11487150" name="connsiteX2"/>
                  <a:gd fmla="*/ 2800350 h 4171950" name="connsiteY2"/>
                  <a:gd fmla="*/ 5238750 w 11487150" name="connsiteX3"/>
                  <a:gd fmla="*/ 2800350 h 4171950" name="connsiteY3"/>
                  <a:gd fmla="*/ 6496050 w 11487150" name="connsiteX4"/>
                  <a:gd fmla="*/ 1333500 h 4171950" name="connsiteY4"/>
                  <a:gd fmla="*/ 8286750 w 11487150" name="connsiteX5"/>
                  <a:gd fmla="*/ 1333500 h 4171950" name="connsiteY5"/>
                  <a:gd fmla="*/ 9201150 w 11487150" name="connsiteX6"/>
                  <a:gd fmla="*/ 38100 h 4171950" name="connsiteY6"/>
                  <a:gd fmla="*/ 11487150 w 11487150" name="connsiteX7"/>
                  <a:gd fmla="*/ 0 h 417195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171950" w="11487150">
                    <a:moveTo>
                      <a:pt x="0" y="4171950"/>
                    </a:moveTo>
                    <a:lnTo>
                      <a:pt x="2095500" y="4171950"/>
                    </a:lnTo>
                    <a:lnTo>
                      <a:pt x="3390900" y="2800350"/>
                    </a:lnTo>
                    <a:lnTo>
                      <a:pt x="5238750" y="2800350"/>
                    </a:lnTo>
                    <a:lnTo>
                      <a:pt x="6496050" y="1333500"/>
                    </a:lnTo>
                    <a:lnTo>
                      <a:pt x="8286750" y="1333500"/>
                    </a:lnTo>
                    <a:lnTo>
                      <a:pt x="9201150" y="38100"/>
                    </a:lnTo>
                    <a:lnTo>
                      <a:pt x="11487150" y="0"/>
                    </a:lnTo>
                  </a:path>
                </a:pathLst>
              </a:custGeom>
              <a:noFill/>
              <a:ln w="641350">
                <a:solidFill>
                  <a:srgbClr val="C7895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D1F45"/>
                  </a:solidFill>
                  <a:effectLst/>
                  <a:uLnTx/>
                  <a:uFillTx/>
                  <a:cs typeface="+mn-ea"/>
                  <a:sym typeface="+mn-lt"/>
                </a:endParaRPr>
              </a:p>
            </p:txBody>
          </p:sp>
          <p:sp>
            <p:nvSpPr>
              <p:cNvPr id="12" name="椭圆 11">
                <a:extLst>
                  <a:ext uri="{FF2B5EF4-FFF2-40B4-BE49-F238E27FC236}">
                    <a16:creationId xmlns:a16="http://schemas.microsoft.com/office/drawing/2014/main" id="{D9760429-22B7-4ED8-83A4-060CBADE922C}"/>
                  </a:ext>
                </a:extLst>
              </p:cNvPr>
              <p:cNvSpPr/>
              <p:nvPr/>
            </p:nvSpPr>
            <p:spPr>
              <a:xfrm>
                <a:off x="224589" y="4867275"/>
                <a:ext cx="857250" cy="857250"/>
              </a:xfrm>
              <a:prstGeom prst="ellipse">
                <a:avLst/>
              </a:prstGeom>
              <a:solidFill>
                <a:srgbClr val="794C2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D1F45"/>
                  </a:solidFill>
                  <a:effectLst/>
                  <a:uLnTx/>
                  <a:uFillTx/>
                  <a:cs typeface="+mn-ea"/>
                  <a:sym typeface="+mn-lt"/>
                </a:endParaRPr>
              </a:p>
            </p:txBody>
          </p:sp>
          <p:sp>
            <p:nvSpPr>
              <p:cNvPr id="13" name="椭圆 12">
                <a:extLst>
                  <a:ext uri="{FF2B5EF4-FFF2-40B4-BE49-F238E27FC236}">
                    <a16:creationId xmlns:a16="http://schemas.microsoft.com/office/drawing/2014/main" id="{1DC83ECF-1440-4EB8-B3D9-5A4A1C781FAE}"/>
                  </a:ext>
                </a:extLst>
              </p:cNvPr>
              <p:cNvSpPr/>
              <p:nvPr/>
            </p:nvSpPr>
            <p:spPr>
              <a:xfrm>
                <a:off x="2216815" y="4867275"/>
                <a:ext cx="857250" cy="857250"/>
              </a:xfrm>
              <a:prstGeom prst="ellipse">
                <a:avLst/>
              </a:prstGeom>
              <a:solidFill>
                <a:srgbClr val="D3A177"/>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D1F45"/>
                  </a:solidFill>
                  <a:effectLst/>
                  <a:uLnTx/>
                  <a:uFillTx/>
                  <a:cs typeface="+mn-ea"/>
                  <a:sym typeface="+mn-lt"/>
                </a:endParaRPr>
              </a:p>
            </p:txBody>
          </p:sp>
          <p:sp>
            <p:nvSpPr>
              <p:cNvPr id="14" name="椭圆 13">
                <a:extLst>
                  <a:ext uri="{FF2B5EF4-FFF2-40B4-BE49-F238E27FC236}">
                    <a16:creationId xmlns:a16="http://schemas.microsoft.com/office/drawing/2014/main" id="{23C089EB-3A10-44FA-AE3D-0E222A53FC65}"/>
                  </a:ext>
                </a:extLst>
              </p:cNvPr>
              <p:cNvSpPr/>
              <p:nvPr/>
            </p:nvSpPr>
            <p:spPr>
              <a:xfrm>
                <a:off x="3476624" y="3629025"/>
                <a:ext cx="857250" cy="857250"/>
              </a:xfrm>
              <a:prstGeom prst="ellipse">
                <a:avLst/>
              </a:prstGeom>
              <a:solidFill>
                <a:srgbClr val="794C2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D1F45"/>
                  </a:solidFill>
                  <a:effectLst/>
                  <a:uLnTx/>
                  <a:uFillTx/>
                  <a:cs typeface="+mn-ea"/>
                  <a:sym typeface="+mn-lt"/>
                </a:endParaRPr>
              </a:p>
            </p:txBody>
          </p:sp>
          <p:sp>
            <p:nvSpPr>
              <p:cNvPr id="15" name="椭圆 14">
                <a:extLst>
                  <a:ext uri="{FF2B5EF4-FFF2-40B4-BE49-F238E27FC236}">
                    <a16:creationId xmlns:a16="http://schemas.microsoft.com/office/drawing/2014/main" id="{41E365D9-2FBC-4519-B781-7E555DAC98DB}"/>
                  </a:ext>
                </a:extLst>
              </p:cNvPr>
              <p:cNvSpPr/>
              <p:nvPr/>
            </p:nvSpPr>
            <p:spPr>
              <a:xfrm>
                <a:off x="5238750" y="3609975"/>
                <a:ext cx="857250" cy="857250"/>
              </a:xfrm>
              <a:prstGeom prst="ellipse">
                <a:avLst/>
              </a:prstGeom>
              <a:solidFill>
                <a:srgbClr val="D3A177"/>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D1F45"/>
                  </a:solidFill>
                  <a:effectLst/>
                  <a:uLnTx/>
                  <a:uFillTx/>
                  <a:cs typeface="+mn-ea"/>
                  <a:sym typeface="+mn-lt"/>
                </a:endParaRPr>
              </a:p>
            </p:txBody>
          </p:sp>
          <p:sp>
            <p:nvSpPr>
              <p:cNvPr id="16" name="椭圆 15">
                <a:extLst>
                  <a:ext uri="{FF2B5EF4-FFF2-40B4-BE49-F238E27FC236}">
                    <a16:creationId xmlns:a16="http://schemas.microsoft.com/office/drawing/2014/main" id="{72BBDE07-D016-4FBD-A968-5A3A15CD7E71}"/>
                  </a:ext>
                </a:extLst>
              </p:cNvPr>
              <p:cNvSpPr/>
              <p:nvPr/>
            </p:nvSpPr>
            <p:spPr>
              <a:xfrm>
                <a:off x="6343650" y="2295525"/>
                <a:ext cx="857250" cy="857250"/>
              </a:xfrm>
              <a:prstGeom prst="ellipse">
                <a:avLst/>
              </a:prstGeom>
              <a:solidFill>
                <a:srgbClr val="794C2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D1F45"/>
                  </a:solidFill>
                  <a:effectLst/>
                  <a:uLnTx/>
                  <a:uFillTx/>
                  <a:cs typeface="+mn-ea"/>
                  <a:sym typeface="+mn-lt"/>
                </a:endParaRPr>
              </a:p>
            </p:txBody>
          </p:sp>
          <p:sp>
            <p:nvSpPr>
              <p:cNvPr id="17" name="椭圆 16">
                <a:extLst>
                  <a:ext uri="{FF2B5EF4-FFF2-40B4-BE49-F238E27FC236}">
                    <a16:creationId xmlns:a16="http://schemas.microsoft.com/office/drawing/2014/main" id="{0C99682D-D18D-48AF-A735-86815860DD39}"/>
                  </a:ext>
                </a:extLst>
              </p:cNvPr>
              <p:cNvSpPr/>
              <p:nvPr/>
            </p:nvSpPr>
            <p:spPr>
              <a:xfrm>
                <a:off x="8083968" y="2276475"/>
                <a:ext cx="857250" cy="857250"/>
              </a:xfrm>
              <a:prstGeom prst="ellipse">
                <a:avLst/>
              </a:prstGeom>
              <a:solidFill>
                <a:srgbClr val="D3A177"/>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D1F45"/>
                  </a:solidFill>
                  <a:effectLst/>
                  <a:uLnTx/>
                  <a:uFillTx/>
                  <a:cs typeface="+mn-ea"/>
                  <a:sym typeface="+mn-lt"/>
                </a:endParaRPr>
              </a:p>
            </p:txBody>
          </p:sp>
          <p:sp>
            <p:nvSpPr>
              <p:cNvPr id="18" name="椭圆 17">
                <a:extLst>
                  <a:ext uri="{FF2B5EF4-FFF2-40B4-BE49-F238E27FC236}">
                    <a16:creationId xmlns:a16="http://schemas.microsoft.com/office/drawing/2014/main" id="{1FE112EB-B944-408E-B93D-505916F7DD29}"/>
                  </a:ext>
                </a:extLst>
              </p:cNvPr>
              <p:cNvSpPr/>
              <p:nvPr/>
            </p:nvSpPr>
            <p:spPr>
              <a:xfrm>
                <a:off x="8941218" y="1076325"/>
                <a:ext cx="857250" cy="857250"/>
              </a:xfrm>
              <a:prstGeom prst="ellipse">
                <a:avLst/>
              </a:prstGeom>
              <a:solidFill>
                <a:srgbClr val="794C2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D1F45"/>
                  </a:solidFill>
                  <a:effectLst/>
                  <a:uLnTx/>
                  <a:uFillTx/>
                  <a:cs typeface="+mn-ea"/>
                  <a:sym typeface="+mn-lt"/>
                </a:endParaRPr>
              </a:p>
            </p:txBody>
          </p:sp>
          <p:sp>
            <p:nvSpPr>
              <p:cNvPr id="19" name="椭圆 18">
                <a:extLst>
                  <a:ext uri="{FF2B5EF4-FFF2-40B4-BE49-F238E27FC236}">
                    <a16:creationId xmlns:a16="http://schemas.microsoft.com/office/drawing/2014/main" id="{8BA77793-E74A-4ABB-B236-1E822581CA0F}"/>
                  </a:ext>
                </a:extLst>
              </p:cNvPr>
              <p:cNvSpPr/>
              <p:nvPr/>
            </p:nvSpPr>
            <p:spPr>
              <a:xfrm>
                <a:off x="10970163" y="1076325"/>
                <a:ext cx="857250" cy="857250"/>
              </a:xfrm>
              <a:prstGeom prst="ellipse">
                <a:avLst/>
              </a:prstGeom>
              <a:solidFill>
                <a:srgbClr val="D3A177"/>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D1F45"/>
                  </a:solidFill>
                  <a:effectLst/>
                  <a:uLnTx/>
                  <a:uFillTx/>
                  <a:cs typeface="+mn-ea"/>
                  <a:sym typeface="+mn-lt"/>
                </a:endParaRPr>
              </a:p>
            </p:txBody>
          </p:sp>
        </p:grpSp>
        <p:cxnSp>
          <p:nvCxnSpPr>
            <p:cNvPr id="4" name="直接连接符 3">
              <a:extLst>
                <a:ext uri="{FF2B5EF4-FFF2-40B4-BE49-F238E27FC236}">
                  <a16:creationId xmlns:a16="http://schemas.microsoft.com/office/drawing/2014/main" id="{34F63A02-9ABC-4771-B26D-1022C187F6D7}"/>
                </a:ext>
              </a:extLst>
            </p:cNvPr>
            <p:cNvCxnSpPr/>
            <p:nvPr/>
          </p:nvCxnSpPr>
          <p:spPr>
            <a:xfrm>
              <a:off x="1447800" y="5295900"/>
              <a:ext cx="4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B2751F87-A2FB-40D6-8756-15B57FDA5BCA}"/>
                </a:ext>
              </a:extLst>
            </p:cNvPr>
            <p:cNvCxnSpPr/>
            <p:nvPr/>
          </p:nvCxnSpPr>
          <p:spPr>
            <a:xfrm>
              <a:off x="4552950" y="4019550"/>
              <a:ext cx="4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630F651-8CA1-467B-8529-BB1BC094C2AB}"/>
                </a:ext>
              </a:extLst>
            </p:cNvPr>
            <p:cNvCxnSpPr/>
            <p:nvPr/>
          </p:nvCxnSpPr>
          <p:spPr>
            <a:xfrm>
              <a:off x="7391400" y="2705100"/>
              <a:ext cx="4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88BB4552-10CE-475B-8443-C0962CAE269F}"/>
                </a:ext>
              </a:extLst>
            </p:cNvPr>
            <p:cNvCxnSpPr/>
            <p:nvPr/>
          </p:nvCxnSpPr>
          <p:spPr>
            <a:xfrm>
              <a:off x="10210800" y="1485900"/>
              <a:ext cx="4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4B64FB41-802A-4C69-93F0-2D5B7A262038}"/>
                </a:ext>
              </a:extLst>
            </p:cNvPr>
            <p:cNvCxnSpPr/>
            <p:nvPr/>
          </p:nvCxnSpPr>
          <p:spPr>
            <a:xfrm rot="8040000">
              <a:off x="3050001" y="4657222"/>
              <a:ext cx="4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6988D75B-BD5D-453D-A3D8-300E62955973}"/>
                </a:ext>
              </a:extLst>
            </p:cNvPr>
            <p:cNvCxnSpPr/>
            <p:nvPr/>
          </p:nvCxnSpPr>
          <p:spPr>
            <a:xfrm rot="8040000">
              <a:off x="5993948" y="3383912"/>
              <a:ext cx="4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0880BAB1-F4A5-46CC-AD58-C4A267958ED0}"/>
                </a:ext>
              </a:extLst>
            </p:cNvPr>
            <p:cNvCxnSpPr/>
            <p:nvPr/>
          </p:nvCxnSpPr>
          <p:spPr>
            <a:xfrm rot="7620000">
              <a:off x="8770851" y="2116411"/>
              <a:ext cx="36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文本框 19">
            <a:extLst>
              <a:ext uri="{FF2B5EF4-FFF2-40B4-BE49-F238E27FC236}">
                <a16:creationId xmlns:a16="http://schemas.microsoft.com/office/drawing/2014/main" id="{A163B6E8-C209-46B6-9E47-168F5264265A}"/>
              </a:ext>
            </a:extLst>
          </p:cNvPr>
          <p:cNvSpPr txBox="1"/>
          <p:nvPr/>
        </p:nvSpPr>
        <p:spPr>
          <a:xfrm>
            <a:off x="1209320" y="3825833"/>
            <a:ext cx="1536056" cy="725424"/>
          </a:xfrm>
          <a:prstGeom prst="rect">
            <a:avLst/>
          </a:prstGeom>
          <a:noFill/>
        </p:spPr>
        <p:txBody>
          <a:bodyPr rtlCol="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单击此处添加文本点击此处</a:t>
            </a:r>
          </a:p>
        </p:txBody>
      </p:sp>
      <p:sp>
        <p:nvSpPr>
          <p:cNvPr id="21" name="文本框 20">
            <a:extLst>
              <a:ext uri="{FF2B5EF4-FFF2-40B4-BE49-F238E27FC236}">
                <a16:creationId xmlns:a16="http://schemas.microsoft.com/office/drawing/2014/main" id="{A04E3A63-1E62-4672-8314-4CC21797FB04}"/>
              </a:ext>
            </a:extLst>
          </p:cNvPr>
          <p:cNvSpPr txBox="1"/>
          <p:nvPr/>
        </p:nvSpPr>
        <p:spPr>
          <a:xfrm>
            <a:off x="2735143" y="5591428"/>
            <a:ext cx="1536056" cy="408432"/>
          </a:xfrm>
          <a:prstGeom prst="rect">
            <a:avLst/>
          </a:prstGeom>
          <a:noFill/>
        </p:spPr>
        <p:txBody>
          <a:bodyPr rtlCol="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a:t>
            </a:r>
          </a:p>
        </p:txBody>
      </p:sp>
      <p:sp>
        <p:nvSpPr>
          <p:cNvPr id="22" name="文本框 21">
            <a:extLst>
              <a:ext uri="{FF2B5EF4-FFF2-40B4-BE49-F238E27FC236}">
                <a16:creationId xmlns:a16="http://schemas.microsoft.com/office/drawing/2014/main" id="{F9B7EA86-8A9A-429D-B246-F5F480911CC5}"/>
              </a:ext>
            </a:extLst>
          </p:cNvPr>
          <p:cNvSpPr txBox="1"/>
          <p:nvPr/>
        </p:nvSpPr>
        <p:spPr>
          <a:xfrm>
            <a:off x="3920471" y="2716086"/>
            <a:ext cx="1536056" cy="725424"/>
          </a:xfrm>
          <a:prstGeom prst="rect">
            <a:avLst/>
          </a:prstGeom>
          <a:noFill/>
        </p:spPr>
        <p:txBody>
          <a:bodyPr rtlCol="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单击此处添加文本点击此处</a:t>
            </a:r>
          </a:p>
        </p:txBody>
      </p:sp>
      <p:sp>
        <p:nvSpPr>
          <p:cNvPr id="23" name="文本框 22">
            <a:extLst>
              <a:ext uri="{FF2B5EF4-FFF2-40B4-BE49-F238E27FC236}">
                <a16:creationId xmlns:a16="http://schemas.microsoft.com/office/drawing/2014/main" id="{2159A4D0-315B-4C3B-A89B-1BF875ED379C}"/>
              </a:ext>
            </a:extLst>
          </p:cNvPr>
          <p:cNvSpPr txBox="1"/>
          <p:nvPr/>
        </p:nvSpPr>
        <p:spPr>
          <a:xfrm>
            <a:off x="5401182" y="4502729"/>
            <a:ext cx="1536056" cy="725424"/>
          </a:xfrm>
          <a:prstGeom prst="rect">
            <a:avLst/>
          </a:prstGeom>
          <a:noFill/>
        </p:spPr>
        <p:txBody>
          <a:bodyPr rtlCol="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单击此处添加文本点击此处</a:t>
            </a:r>
          </a:p>
        </p:txBody>
      </p:sp>
      <p:sp>
        <p:nvSpPr>
          <p:cNvPr id="24" name="文本框 23">
            <a:extLst>
              <a:ext uri="{FF2B5EF4-FFF2-40B4-BE49-F238E27FC236}">
                <a16:creationId xmlns:a16="http://schemas.microsoft.com/office/drawing/2014/main" id="{4B0A25D5-6DFA-4F77-8665-C7CC3AF6DE80}"/>
              </a:ext>
            </a:extLst>
          </p:cNvPr>
          <p:cNvSpPr txBox="1"/>
          <p:nvPr/>
        </p:nvSpPr>
        <p:spPr>
          <a:xfrm>
            <a:off x="6272650" y="1677624"/>
            <a:ext cx="1536056" cy="725424"/>
          </a:xfrm>
          <a:prstGeom prst="rect">
            <a:avLst/>
          </a:prstGeom>
          <a:noFill/>
        </p:spPr>
        <p:txBody>
          <a:bodyPr rtlCol="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单击此处添加文本点击此处</a:t>
            </a:r>
          </a:p>
        </p:txBody>
      </p:sp>
      <p:sp>
        <p:nvSpPr>
          <p:cNvPr id="25" name="文本框 24">
            <a:extLst>
              <a:ext uri="{FF2B5EF4-FFF2-40B4-BE49-F238E27FC236}">
                <a16:creationId xmlns:a16="http://schemas.microsoft.com/office/drawing/2014/main" id="{62138872-6587-4ECE-A063-B23EF5AA7289}"/>
              </a:ext>
            </a:extLst>
          </p:cNvPr>
          <p:cNvSpPr txBox="1"/>
          <p:nvPr/>
        </p:nvSpPr>
        <p:spPr>
          <a:xfrm>
            <a:off x="7875188" y="3392982"/>
            <a:ext cx="1536056" cy="725424"/>
          </a:xfrm>
          <a:prstGeom prst="rect">
            <a:avLst/>
          </a:prstGeom>
          <a:noFill/>
        </p:spPr>
        <p:txBody>
          <a:bodyPr rtlCol="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单击此处添加文本点击此处</a:t>
            </a:r>
          </a:p>
        </p:txBody>
      </p:sp>
      <p:sp>
        <p:nvSpPr>
          <p:cNvPr id="26" name="文本框 25">
            <a:extLst>
              <a:ext uri="{FF2B5EF4-FFF2-40B4-BE49-F238E27FC236}">
                <a16:creationId xmlns:a16="http://schemas.microsoft.com/office/drawing/2014/main" id="{F30D414D-8E40-4B8D-9A46-1FE2A0B1E199}"/>
              </a:ext>
            </a:extLst>
          </p:cNvPr>
          <p:cNvSpPr txBox="1"/>
          <p:nvPr/>
        </p:nvSpPr>
        <p:spPr>
          <a:xfrm>
            <a:off x="8438638" y="850479"/>
            <a:ext cx="1536056" cy="725424"/>
          </a:xfrm>
          <a:prstGeom prst="rect">
            <a:avLst/>
          </a:prstGeom>
          <a:noFill/>
        </p:spPr>
        <p:txBody>
          <a:bodyPr rtlCol="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单击此处添加文本点击此处</a:t>
            </a:r>
          </a:p>
        </p:txBody>
      </p:sp>
      <p:sp>
        <p:nvSpPr>
          <p:cNvPr id="27" name="文本框 26">
            <a:extLst>
              <a:ext uri="{FF2B5EF4-FFF2-40B4-BE49-F238E27FC236}">
                <a16:creationId xmlns:a16="http://schemas.microsoft.com/office/drawing/2014/main" id="{930F3D1A-C74D-4C27-9BAA-1BA564FA6A92}"/>
              </a:ext>
            </a:extLst>
          </p:cNvPr>
          <p:cNvSpPr txBox="1"/>
          <p:nvPr/>
        </p:nvSpPr>
        <p:spPr>
          <a:xfrm>
            <a:off x="10214652" y="2272264"/>
            <a:ext cx="1300836" cy="725424"/>
          </a:xfrm>
          <a:prstGeom prst="rect">
            <a:avLst/>
          </a:prstGeom>
          <a:noFill/>
        </p:spPr>
        <p:txBody>
          <a:bodyPr rtlCol="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单击此处添加文本点此</a:t>
            </a:r>
          </a:p>
        </p:txBody>
      </p:sp>
      <p:grpSp>
        <p:nvGrpSpPr>
          <p:cNvPr id="28" name="그룹 1">
            <a:extLst>
              <a:ext uri="{FF2B5EF4-FFF2-40B4-BE49-F238E27FC236}">
                <a16:creationId xmlns:a16="http://schemas.microsoft.com/office/drawing/2014/main" id="{7C91C24E-EBCE-4D54-9389-76A4903BE893}"/>
              </a:ext>
            </a:extLst>
          </p:cNvPr>
          <p:cNvGrpSpPr/>
          <p:nvPr/>
        </p:nvGrpSpPr>
        <p:grpSpPr>
          <a:xfrm>
            <a:off x="1543155" y="4866699"/>
            <a:ext cx="408351" cy="404639"/>
            <a:chExt cx="873125" cy="865187"/>
          </a:xfrm>
          <a:solidFill>
            <a:schemeClr val="bg1"/>
          </a:solidFill>
        </p:grpSpPr>
        <p:sp>
          <p:nvSpPr>
            <p:cNvPr id="29" name="Freeform 6">
              <a:extLst>
                <a:ext uri="{FF2B5EF4-FFF2-40B4-BE49-F238E27FC236}">
                  <a16:creationId xmlns:a16="http://schemas.microsoft.com/office/drawing/2014/main" id="{9A8EFE5C-2923-4890-8ED7-8028B0EF5E85}"/>
                </a:ext>
              </a:extLst>
            </p:cNvPr>
            <p:cNvSpPr/>
            <p:nvPr/>
          </p:nvSpPr>
          <p:spPr bwMode="auto">
            <a:xfrm>
              <a:off x="363538" y="792162"/>
              <a:ext cx="146050" cy="73025"/>
            </a:xfrm>
            <a:custGeom>
              <a:gdLst>
                <a:gd fmla="*/ 0 w 552" name="T0"/>
                <a:gd fmla="*/ 0 h 276" name="T1"/>
                <a:gd fmla="*/ 38642396 w 552" name="T2"/>
                <a:gd fmla="*/ 0 h 276" name="T3"/>
                <a:gd fmla="*/ 38502431 w 552" name="T4"/>
                <a:gd fmla="*/ 2590271 h 276" name="T5"/>
                <a:gd fmla="*/ 38012423 w 552" name="T6"/>
                <a:gd fmla="*/ 4970198 h 276" name="T7"/>
                <a:gd fmla="*/ 37172371 w 552" name="T8"/>
                <a:gd fmla="*/ 7350390 h 276" name="T9"/>
                <a:gd fmla="*/ 36122240 w 552" name="T10"/>
                <a:gd fmla="*/ 9520502 h 276" name="T11"/>
                <a:gd fmla="*/ 34722065 w 552" name="T12"/>
                <a:gd fmla="*/ 11620765 h 276" name="T13"/>
                <a:gd fmla="*/ 32972110 w 552" name="T14"/>
                <a:gd fmla="*/ 13510948 h 276" name="T15"/>
                <a:gd fmla="*/ 31081927 w 552" name="T16"/>
                <a:gd fmla="*/ 15260902 h 276" name="T17"/>
                <a:gd fmla="*/ 28981665 w 552" name="T18"/>
                <a:gd fmla="*/ 16801042 h 276" name="T19"/>
                <a:gd fmla="*/ 26811552 w 552" name="T20"/>
                <a:gd fmla="*/ 17851173 h 276" name="T21"/>
                <a:gd fmla="*/ 24501475 w 552" name="T22"/>
                <a:gd fmla="*/ 18691225 h 276" name="T23"/>
                <a:gd fmla="*/ 22051433 w 552" name="T24"/>
                <a:gd fmla="*/ 19181233 h 276" name="T25"/>
                <a:gd fmla="*/ 19391313 w 552" name="T26"/>
                <a:gd fmla="*/ 19321198 h 276" name="T27"/>
                <a:gd fmla="*/ 16801042 w 552" name="T28"/>
                <a:gd fmla="*/ 19181233 h 276" name="T29"/>
                <a:gd fmla="*/ 14351000 w 552" name="T30"/>
                <a:gd fmla="*/ 18691225 h 276" name="T31"/>
                <a:gd fmla="*/ 11970808 w 552" name="T32"/>
                <a:gd fmla="*/ 17921023 h 276" name="T33"/>
                <a:gd fmla="*/ 9730581 w 552" name="T34"/>
                <a:gd fmla="*/ 16801042 h 276" name="T35"/>
                <a:gd fmla="*/ 7630583 w 552" name="T36"/>
                <a:gd fmla="*/ 15400867 h 276" name="T37"/>
                <a:gd fmla="*/ 5600435 w 552" name="T38"/>
                <a:gd fmla="*/ 13510948 h 276" name="T39"/>
                <a:gd fmla="*/ 3920331 w 552" name="T40"/>
                <a:gd fmla="*/ 11620765 h 276" name="T41"/>
                <a:gd fmla="*/ 2450042 w 552" name="T42"/>
                <a:gd fmla="*/ 9520502 h 276" name="T43"/>
                <a:gd fmla="*/ 1400175 w 552" name="T44"/>
                <a:gd fmla="*/ 7350390 h 276" name="T45"/>
                <a:gd fmla="*/ 560123 w 552" name="T46"/>
                <a:gd fmla="*/ 4970198 h 276" name="T47"/>
                <a:gd fmla="*/ 139965 w 552" name="T48"/>
                <a:gd fmla="*/ 2590271 h 276" name="T49"/>
                <a:gd fmla="*/ 0 w 552" name="T50"/>
                <a:gd fmla="*/ 0 h 27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552" name="T78"/>
                <a:gd fmla="*/ 0 h 276" name="T79"/>
                <a:gd fmla="*/ 552 w 552" name="T80"/>
                <a:gd fmla="*/ 276 h 27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276" w="552">
                  <a:moveTo>
                    <a:pt x="0" y="0"/>
                  </a:moveTo>
                  <a:lnTo>
                    <a:pt x="552" y="0"/>
                  </a:lnTo>
                  <a:lnTo>
                    <a:pt x="550" y="37"/>
                  </a:lnTo>
                  <a:lnTo>
                    <a:pt x="543" y="71"/>
                  </a:lnTo>
                  <a:lnTo>
                    <a:pt x="531" y="105"/>
                  </a:lnTo>
                  <a:lnTo>
                    <a:pt x="516" y="136"/>
                  </a:lnTo>
                  <a:lnTo>
                    <a:pt x="496" y="166"/>
                  </a:lnTo>
                  <a:lnTo>
                    <a:pt x="471" y="193"/>
                  </a:lnTo>
                  <a:lnTo>
                    <a:pt x="444" y="218"/>
                  </a:lnTo>
                  <a:lnTo>
                    <a:pt x="414" y="240"/>
                  </a:lnTo>
                  <a:lnTo>
                    <a:pt x="383" y="255"/>
                  </a:lnTo>
                  <a:lnTo>
                    <a:pt x="350" y="267"/>
                  </a:lnTo>
                  <a:lnTo>
                    <a:pt x="315" y="274"/>
                  </a:lnTo>
                  <a:lnTo>
                    <a:pt x="277" y="276"/>
                  </a:lnTo>
                  <a:lnTo>
                    <a:pt x="240" y="274"/>
                  </a:lnTo>
                  <a:lnTo>
                    <a:pt x="205" y="267"/>
                  </a:lnTo>
                  <a:lnTo>
                    <a:pt x="171" y="256"/>
                  </a:lnTo>
                  <a:lnTo>
                    <a:pt x="139" y="240"/>
                  </a:lnTo>
                  <a:lnTo>
                    <a:pt x="109" y="220"/>
                  </a:lnTo>
                  <a:lnTo>
                    <a:pt x="80" y="193"/>
                  </a:lnTo>
                  <a:lnTo>
                    <a:pt x="56" y="166"/>
                  </a:lnTo>
                  <a:lnTo>
                    <a:pt x="35" y="136"/>
                  </a:lnTo>
                  <a:lnTo>
                    <a:pt x="20" y="105"/>
                  </a:lnTo>
                  <a:lnTo>
                    <a:pt x="8" y="71"/>
                  </a:lnTo>
                  <a:lnTo>
                    <a:pt x="2" y="37"/>
                  </a:lnTo>
                  <a:lnTo>
                    <a:pt x="0"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30" name="Freeform 7">
              <a:extLst>
                <a:ext uri="{FF2B5EF4-FFF2-40B4-BE49-F238E27FC236}">
                  <a16:creationId xmlns:a16="http://schemas.microsoft.com/office/drawing/2014/main" id="{691CCA34-6AAD-473F-9E82-5650EB4642D6}"/>
                </a:ext>
              </a:extLst>
            </p:cNvPr>
            <p:cNvSpPr>
              <a:spLocks noEditPoints="1"/>
            </p:cNvSpPr>
            <p:nvPr/>
          </p:nvSpPr>
          <p:spPr bwMode="auto">
            <a:xfrm>
              <a:off x="0" y="0"/>
              <a:ext cx="873125" cy="765175"/>
            </a:xfrm>
            <a:custGeom>
              <a:gdLst>
                <a:gd fmla="*/ 109206771 w 3300" name="T0"/>
                <a:gd fmla="*/ 15546413 h 2898" name="T1"/>
                <a:gd fmla="*/ 103886529 w 3300" name="T2"/>
                <a:gd fmla="*/ 21681279 h 2898" name="T3"/>
                <a:gd fmla="*/ 102906513 w 3300" name="T4"/>
                <a:gd fmla="*/ 27676734 h 2898" name="T5"/>
                <a:gd fmla="*/ 99406075 w 3300" name="T6"/>
                <a:gd fmla="*/ 32208112 h 2898" name="T7"/>
                <a:gd fmla="*/ 87225452 w 3300" name="T8"/>
                <a:gd fmla="*/ 35972730 h 2898" name="T9"/>
                <a:gd fmla="*/ 73084531 w 3300" name="T10"/>
                <a:gd fmla="*/ 43362557 h 2898" name="T11"/>
                <a:gd fmla="*/ 62583748 w 3300" name="T12"/>
                <a:gd fmla="*/ 52425577 h 2898" name="T13"/>
                <a:gd fmla="*/ 54253342 w 3300" name="T14"/>
                <a:gd fmla="*/ 64974130 h 2898" name="T15"/>
                <a:gd fmla="*/ 48862985 w 3300" name="T16"/>
                <a:gd fmla="*/ 81496682 h 2898" name="T17"/>
                <a:gd fmla="*/ 43962638 w 3300" name="T18"/>
                <a:gd fmla="*/ 111961895 h 2898" name="T19"/>
                <a:gd fmla="*/ 38362467 w 3300" name="T20"/>
                <a:gd fmla="*/ 140126566 h 2898" name="T21"/>
                <a:gd fmla="*/ 29611902 w 3300" name="T22"/>
                <a:gd fmla="*/ 167942975 h 2898" name="T23"/>
                <a:gd fmla="*/ 211483046 w 3300" name="T24"/>
                <a:gd fmla="*/ 188160176 h 2898" name="T25"/>
                <a:gd fmla="*/ 198672450 w 3300" name="T26"/>
                <a:gd fmla="*/ 160692559 h 2898" name="T27"/>
                <a:gd fmla="*/ 191111981 w 3300" name="T28"/>
                <a:gd fmla="*/ 133712879 h 2898" name="T29"/>
                <a:gd fmla="*/ 185581396 w 3300" name="T30"/>
                <a:gd fmla="*/ 103875015 h 2898" name="T31"/>
                <a:gd fmla="*/ 180961242 w 3300" name="T32"/>
                <a:gd fmla="*/ 76337692 h 2898" name="T33"/>
                <a:gd fmla="*/ 173750817 w 3300" name="T34"/>
                <a:gd fmla="*/ 59675729 h 2898" name="T35"/>
                <a:gd fmla="*/ 163880271 w 3300" name="T36"/>
                <a:gd fmla="*/ 48033346 h 2898" name="T37"/>
                <a:gd fmla="*/ 150789481 w 3300" name="T38"/>
                <a:gd fmla="*/ 39040295 h 2898" name="T39"/>
                <a:gd fmla="*/ 136788525 w 3300" name="T40"/>
                <a:gd fmla="*/ 33672189 h 2898" name="T41"/>
                <a:gd fmla="*/ 129228056 w 3300" name="T42"/>
                <a:gd fmla="*/ 30325802 h 2898" name="T43"/>
                <a:gd fmla="*/ 127758031 w 3300" name="T44"/>
                <a:gd fmla="*/ 25864130 h 2898" name="T45"/>
                <a:gd fmla="*/ 124887831 w 3300" name="T46"/>
                <a:gd fmla="*/ 18125776 h 2898" name="T47"/>
                <a:gd fmla="*/ 117607292 w 3300" name="T48"/>
                <a:gd fmla="*/ 14082336 h 2898" name="T49"/>
                <a:gd fmla="*/ 118517458 w 3300" name="T50"/>
                <a:gd fmla="*/ 139411 h 2898" name="T51"/>
                <a:gd fmla="*/ 129647950 w 3300" name="T52"/>
                <a:gd fmla="*/ 4113146 h 2898" name="T53"/>
                <a:gd fmla="*/ 138048471 w 3300" name="T54"/>
                <a:gd fmla="*/ 12478848 h 2898" name="T55"/>
                <a:gd fmla="*/ 144559073 w 3300" name="T56"/>
                <a:gd fmla="*/ 21541868 h 2898" name="T57"/>
                <a:gd fmla="*/ 157509898 w 3300" name="T58"/>
                <a:gd fmla="*/ 26979680 h 2898" name="T59"/>
                <a:gd fmla="*/ 171230660 w 3300" name="T60"/>
                <a:gd fmla="*/ 36112141 h 2898" name="T61"/>
                <a:gd fmla="*/ 182991390 w 3300" name="T62"/>
                <a:gd fmla="*/ 48521547 h 2898" name="T63"/>
                <a:gd fmla="*/ 191741954 w 3300" name="T64"/>
                <a:gd fmla="*/ 64416487 h 2898" name="T65"/>
                <a:gd fmla="*/ 196992346 w 3300" name="T66"/>
                <a:gd fmla="*/ 84563983 h 2898" name="T67"/>
                <a:gd fmla="*/ 202102508 w 3300" name="T68"/>
                <a:gd fmla="*/ 118096761 h 2898" name="T69"/>
                <a:gd fmla="*/ 207842908 w 3300" name="T70"/>
                <a:gd fmla="*/ 143821480 h 2898" name="T71"/>
                <a:gd fmla="*/ 217853419 w 3300" name="T72"/>
                <a:gd fmla="*/ 170870865 h 2898" name="T73"/>
                <a:gd fmla="*/ 230454200 w 3300" name="T74"/>
                <a:gd fmla="*/ 192482438 h 2898" name="T75"/>
                <a:gd fmla="*/ 230244385 w 3300" name="T76"/>
                <a:gd fmla="*/ 198408188 h 2898" name="T77"/>
                <a:gd fmla="*/ 225623967 w 3300" name="T78"/>
                <a:gd fmla="*/ 201893985 h 2898" name="T79"/>
                <a:gd fmla="*/ 4060296 w 3300" name="T80"/>
                <a:gd fmla="*/ 201475753 h 2898" name="T81"/>
                <a:gd fmla="*/ 350044 w 3300" name="T82"/>
                <a:gd fmla="*/ 197362607 h 2898" name="T83"/>
                <a:gd fmla="*/ 629973 w 3300" name="T84"/>
                <a:gd fmla="*/ 192552143 h 2898" name="T85"/>
                <a:gd fmla="*/ 13090790 w 3300" name="T86"/>
                <a:gd fmla="*/ 170801159 h 2898" name="T87"/>
                <a:gd fmla="*/ 23171415 w 3300" name="T88"/>
                <a:gd fmla="*/ 143821480 h 2898" name="T89"/>
                <a:gd fmla="*/ 28911815 w 3300" name="T90"/>
                <a:gd fmla="*/ 118096761 h 2898" name="T91"/>
                <a:gd fmla="*/ 34162206 w 3300" name="T92"/>
                <a:gd fmla="*/ 84563983 h 2898" name="T93"/>
                <a:gd fmla="*/ 39342483 w 3300" name="T94"/>
                <a:gd fmla="*/ 64416487 h 2898" name="T95"/>
                <a:gd fmla="*/ 47882969 w 3300" name="T96"/>
                <a:gd fmla="*/ 48521547 h 2898" name="T97"/>
                <a:gd fmla="*/ 59713812 w 3300" name="T98"/>
                <a:gd fmla="*/ 36112141 h 2898" name="T99"/>
                <a:gd fmla="*/ 73504690 w 3300" name="T100"/>
                <a:gd fmla="*/ 26909974 h 2898" name="T101"/>
                <a:gd fmla="*/ 86455250 w 3300" name="T102"/>
                <a:gd fmla="*/ 21541868 h 2898" name="T103"/>
                <a:gd fmla="*/ 93035702 w 3300" name="T104"/>
                <a:gd fmla="*/ 12409142 h 2898" name="T105"/>
                <a:gd fmla="*/ 101366373 w 3300" name="T106"/>
                <a:gd fmla="*/ 4043440 h 2898" name="T107"/>
                <a:gd fmla="*/ 112356900 w 3300" name="T108"/>
                <a:gd fmla="*/ 139411 h 289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3300" name="T165"/>
                <a:gd fmla="*/ 0 h 2898" name="T166"/>
                <a:gd fmla="*/ 3300 w 3300" name="T167"/>
                <a:gd fmla="*/ 2898 h 289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2898" w="3300">
                  <a:moveTo>
                    <a:pt x="1649" y="199"/>
                  </a:moveTo>
                  <a:lnTo>
                    <a:pt x="1617" y="202"/>
                  </a:lnTo>
                  <a:lnTo>
                    <a:pt x="1588" y="209"/>
                  </a:lnTo>
                  <a:lnTo>
                    <a:pt x="1560" y="223"/>
                  </a:lnTo>
                  <a:lnTo>
                    <a:pt x="1536" y="240"/>
                  </a:lnTo>
                  <a:lnTo>
                    <a:pt x="1514" y="260"/>
                  </a:lnTo>
                  <a:lnTo>
                    <a:pt x="1497" y="284"/>
                  </a:lnTo>
                  <a:lnTo>
                    <a:pt x="1484" y="311"/>
                  </a:lnTo>
                  <a:lnTo>
                    <a:pt x="1476" y="340"/>
                  </a:lnTo>
                  <a:lnTo>
                    <a:pt x="1473" y="371"/>
                  </a:lnTo>
                  <a:lnTo>
                    <a:pt x="1473" y="375"/>
                  </a:lnTo>
                  <a:lnTo>
                    <a:pt x="1470" y="397"/>
                  </a:lnTo>
                  <a:lnTo>
                    <a:pt x="1464" y="417"/>
                  </a:lnTo>
                  <a:lnTo>
                    <a:pt x="1452" y="436"/>
                  </a:lnTo>
                  <a:lnTo>
                    <a:pt x="1438" y="451"/>
                  </a:lnTo>
                  <a:lnTo>
                    <a:pt x="1420" y="462"/>
                  </a:lnTo>
                  <a:lnTo>
                    <a:pt x="1398" y="470"/>
                  </a:lnTo>
                  <a:lnTo>
                    <a:pt x="1346" y="482"/>
                  </a:lnTo>
                  <a:lnTo>
                    <a:pt x="1295" y="498"/>
                  </a:lnTo>
                  <a:lnTo>
                    <a:pt x="1246" y="516"/>
                  </a:lnTo>
                  <a:lnTo>
                    <a:pt x="1197" y="537"/>
                  </a:lnTo>
                  <a:lnTo>
                    <a:pt x="1147" y="561"/>
                  </a:lnTo>
                  <a:lnTo>
                    <a:pt x="1096" y="590"/>
                  </a:lnTo>
                  <a:lnTo>
                    <a:pt x="1044" y="622"/>
                  </a:lnTo>
                  <a:lnTo>
                    <a:pt x="1004" y="651"/>
                  </a:lnTo>
                  <a:lnTo>
                    <a:pt x="965" y="681"/>
                  </a:lnTo>
                  <a:lnTo>
                    <a:pt x="929" y="715"/>
                  </a:lnTo>
                  <a:lnTo>
                    <a:pt x="894" y="752"/>
                  </a:lnTo>
                  <a:lnTo>
                    <a:pt x="862" y="792"/>
                  </a:lnTo>
                  <a:lnTo>
                    <a:pt x="830" y="835"/>
                  </a:lnTo>
                  <a:lnTo>
                    <a:pt x="802" y="882"/>
                  </a:lnTo>
                  <a:lnTo>
                    <a:pt x="775" y="932"/>
                  </a:lnTo>
                  <a:lnTo>
                    <a:pt x="752" y="986"/>
                  </a:lnTo>
                  <a:lnTo>
                    <a:pt x="730" y="1042"/>
                  </a:lnTo>
                  <a:lnTo>
                    <a:pt x="712" y="1104"/>
                  </a:lnTo>
                  <a:lnTo>
                    <a:pt x="698" y="1169"/>
                  </a:lnTo>
                  <a:lnTo>
                    <a:pt x="685" y="1237"/>
                  </a:lnTo>
                  <a:lnTo>
                    <a:pt x="667" y="1367"/>
                  </a:lnTo>
                  <a:lnTo>
                    <a:pt x="648" y="1490"/>
                  </a:lnTo>
                  <a:lnTo>
                    <a:pt x="628" y="1606"/>
                  </a:lnTo>
                  <a:lnTo>
                    <a:pt x="609" y="1717"/>
                  </a:lnTo>
                  <a:lnTo>
                    <a:pt x="589" y="1822"/>
                  </a:lnTo>
                  <a:lnTo>
                    <a:pt x="568" y="1919"/>
                  </a:lnTo>
                  <a:lnTo>
                    <a:pt x="548" y="2010"/>
                  </a:lnTo>
                  <a:lnTo>
                    <a:pt x="528" y="2094"/>
                  </a:lnTo>
                  <a:lnTo>
                    <a:pt x="497" y="2202"/>
                  </a:lnTo>
                  <a:lnTo>
                    <a:pt x="462" y="2306"/>
                  </a:lnTo>
                  <a:lnTo>
                    <a:pt x="423" y="2409"/>
                  </a:lnTo>
                  <a:lnTo>
                    <a:pt x="380" y="2508"/>
                  </a:lnTo>
                  <a:lnTo>
                    <a:pt x="332" y="2606"/>
                  </a:lnTo>
                  <a:lnTo>
                    <a:pt x="280" y="2699"/>
                  </a:lnTo>
                  <a:lnTo>
                    <a:pt x="3021" y="2699"/>
                  </a:lnTo>
                  <a:lnTo>
                    <a:pt x="2969" y="2605"/>
                  </a:lnTo>
                  <a:lnTo>
                    <a:pt x="2921" y="2507"/>
                  </a:lnTo>
                  <a:lnTo>
                    <a:pt x="2877" y="2408"/>
                  </a:lnTo>
                  <a:lnTo>
                    <a:pt x="2838" y="2305"/>
                  </a:lnTo>
                  <a:lnTo>
                    <a:pt x="2803" y="2200"/>
                  </a:lnTo>
                  <a:lnTo>
                    <a:pt x="2772" y="2093"/>
                  </a:lnTo>
                  <a:lnTo>
                    <a:pt x="2751" y="2008"/>
                  </a:lnTo>
                  <a:lnTo>
                    <a:pt x="2730" y="1918"/>
                  </a:lnTo>
                  <a:lnTo>
                    <a:pt x="2710" y="1820"/>
                  </a:lnTo>
                  <a:lnTo>
                    <a:pt x="2690" y="1716"/>
                  </a:lnTo>
                  <a:lnTo>
                    <a:pt x="2670" y="1606"/>
                  </a:lnTo>
                  <a:lnTo>
                    <a:pt x="2651" y="1490"/>
                  </a:lnTo>
                  <a:lnTo>
                    <a:pt x="2632" y="1367"/>
                  </a:lnTo>
                  <a:lnTo>
                    <a:pt x="2613" y="1237"/>
                  </a:lnTo>
                  <a:lnTo>
                    <a:pt x="2601" y="1164"/>
                  </a:lnTo>
                  <a:lnTo>
                    <a:pt x="2585" y="1095"/>
                  </a:lnTo>
                  <a:lnTo>
                    <a:pt x="2563" y="1029"/>
                  </a:lnTo>
                  <a:lnTo>
                    <a:pt x="2539" y="966"/>
                  </a:lnTo>
                  <a:lnTo>
                    <a:pt x="2513" y="908"/>
                  </a:lnTo>
                  <a:lnTo>
                    <a:pt x="2482" y="856"/>
                  </a:lnTo>
                  <a:lnTo>
                    <a:pt x="2449" y="807"/>
                  </a:lnTo>
                  <a:lnTo>
                    <a:pt x="2416" y="764"/>
                  </a:lnTo>
                  <a:lnTo>
                    <a:pt x="2380" y="725"/>
                  </a:lnTo>
                  <a:lnTo>
                    <a:pt x="2341" y="689"/>
                  </a:lnTo>
                  <a:lnTo>
                    <a:pt x="2300" y="655"/>
                  </a:lnTo>
                  <a:lnTo>
                    <a:pt x="2256" y="622"/>
                  </a:lnTo>
                  <a:lnTo>
                    <a:pt x="2204" y="589"/>
                  </a:lnTo>
                  <a:lnTo>
                    <a:pt x="2154" y="560"/>
                  </a:lnTo>
                  <a:lnTo>
                    <a:pt x="2105" y="537"/>
                  </a:lnTo>
                  <a:lnTo>
                    <a:pt x="2055" y="516"/>
                  </a:lnTo>
                  <a:lnTo>
                    <a:pt x="2005" y="499"/>
                  </a:lnTo>
                  <a:lnTo>
                    <a:pt x="1954" y="483"/>
                  </a:lnTo>
                  <a:lnTo>
                    <a:pt x="1902" y="470"/>
                  </a:lnTo>
                  <a:lnTo>
                    <a:pt x="1881" y="462"/>
                  </a:lnTo>
                  <a:lnTo>
                    <a:pt x="1863" y="450"/>
                  </a:lnTo>
                  <a:lnTo>
                    <a:pt x="1846" y="435"/>
                  </a:lnTo>
                  <a:lnTo>
                    <a:pt x="1835" y="416"/>
                  </a:lnTo>
                  <a:lnTo>
                    <a:pt x="1828" y="396"/>
                  </a:lnTo>
                  <a:lnTo>
                    <a:pt x="1825" y="375"/>
                  </a:lnTo>
                  <a:lnTo>
                    <a:pt x="1825" y="371"/>
                  </a:lnTo>
                  <a:lnTo>
                    <a:pt x="1822" y="340"/>
                  </a:lnTo>
                  <a:lnTo>
                    <a:pt x="1814" y="311"/>
                  </a:lnTo>
                  <a:lnTo>
                    <a:pt x="1802" y="284"/>
                  </a:lnTo>
                  <a:lnTo>
                    <a:pt x="1784" y="260"/>
                  </a:lnTo>
                  <a:lnTo>
                    <a:pt x="1763" y="240"/>
                  </a:lnTo>
                  <a:lnTo>
                    <a:pt x="1738" y="223"/>
                  </a:lnTo>
                  <a:lnTo>
                    <a:pt x="1711" y="209"/>
                  </a:lnTo>
                  <a:lnTo>
                    <a:pt x="1680" y="202"/>
                  </a:lnTo>
                  <a:lnTo>
                    <a:pt x="1649" y="199"/>
                  </a:lnTo>
                  <a:close/>
                  <a:moveTo>
                    <a:pt x="1649" y="0"/>
                  </a:moveTo>
                  <a:lnTo>
                    <a:pt x="1649" y="0"/>
                  </a:lnTo>
                  <a:lnTo>
                    <a:pt x="1693" y="2"/>
                  </a:lnTo>
                  <a:lnTo>
                    <a:pt x="1735" y="10"/>
                  </a:lnTo>
                  <a:lnTo>
                    <a:pt x="1775" y="22"/>
                  </a:lnTo>
                  <a:lnTo>
                    <a:pt x="1814" y="38"/>
                  </a:lnTo>
                  <a:lnTo>
                    <a:pt x="1852" y="59"/>
                  </a:lnTo>
                  <a:lnTo>
                    <a:pt x="1886" y="85"/>
                  </a:lnTo>
                  <a:lnTo>
                    <a:pt x="1919" y="113"/>
                  </a:lnTo>
                  <a:lnTo>
                    <a:pt x="1947" y="144"/>
                  </a:lnTo>
                  <a:lnTo>
                    <a:pt x="1972" y="179"/>
                  </a:lnTo>
                  <a:lnTo>
                    <a:pt x="1991" y="214"/>
                  </a:lnTo>
                  <a:lnTo>
                    <a:pt x="2006" y="253"/>
                  </a:lnTo>
                  <a:lnTo>
                    <a:pt x="2018" y="294"/>
                  </a:lnTo>
                  <a:lnTo>
                    <a:pt x="2065" y="309"/>
                  </a:lnTo>
                  <a:lnTo>
                    <a:pt x="2112" y="325"/>
                  </a:lnTo>
                  <a:lnTo>
                    <a:pt x="2158" y="342"/>
                  </a:lnTo>
                  <a:lnTo>
                    <a:pt x="2204" y="364"/>
                  </a:lnTo>
                  <a:lnTo>
                    <a:pt x="2250" y="387"/>
                  </a:lnTo>
                  <a:lnTo>
                    <a:pt x="2298" y="413"/>
                  </a:lnTo>
                  <a:lnTo>
                    <a:pt x="2345" y="444"/>
                  </a:lnTo>
                  <a:lnTo>
                    <a:pt x="2395" y="479"/>
                  </a:lnTo>
                  <a:lnTo>
                    <a:pt x="2446" y="518"/>
                  </a:lnTo>
                  <a:lnTo>
                    <a:pt x="2494" y="560"/>
                  </a:lnTo>
                  <a:lnTo>
                    <a:pt x="2538" y="604"/>
                  </a:lnTo>
                  <a:lnTo>
                    <a:pt x="2580" y="651"/>
                  </a:lnTo>
                  <a:lnTo>
                    <a:pt x="2614" y="696"/>
                  </a:lnTo>
                  <a:lnTo>
                    <a:pt x="2649" y="746"/>
                  </a:lnTo>
                  <a:lnTo>
                    <a:pt x="2682" y="801"/>
                  </a:lnTo>
                  <a:lnTo>
                    <a:pt x="2711" y="861"/>
                  </a:lnTo>
                  <a:lnTo>
                    <a:pt x="2739" y="924"/>
                  </a:lnTo>
                  <a:lnTo>
                    <a:pt x="2763" y="991"/>
                  </a:lnTo>
                  <a:lnTo>
                    <a:pt x="2784" y="1062"/>
                  </a:lnTo>
                  <a:lnTo>
                    <a:pt x="2801" y="1136"/>
                  </a:lnTo>
                  <a:lnTo>
                    <a:pt x="2814" y="1213"/>
                  </a:lnTo>
                  <a:lnTo>
                    <a:pt x="2831" y="1344"/>
                  </a:lnTo>
                  <a:lnTo>
                    <a:pt x="2850" y="1467"/>
                  </a:lnTo>
                  <a:lnTo>
                    <a:pt x="2868" y="1584"/>
                  </a:lnTo>
                  <a:lnTo>
                    <a:pt x="2887" y="1694"/>
                  </a:lnTo>
                  <a:lnTo>
                    <a:pt x="2907" y="1797"/>
                  </a:lnTo>
                  <a:lnTo>
                    <a:pt x="2927" y="1893"/>
                  </a:lnTo>
                  <a:lnTo>
                    <a:pt x="2947" y="1982"/>
                  </a:lnTo>
                  <a:lnTo>
                    <a:pt x="2969" y="2063"/>
                  </a:lnTo>
                  <a:lnTo>
                    <a:pt x="2990" y="2138"/>
                  </a:lnTo>
                  <a:lnTo>
                    <a:pt x="3026" y="2244"/>
                  </a:lnTo>
                  <a:lnTo>
                    <a:pt x="3067" y="2348"/>
                  </a:lnTo>
                  <a:lnTo>
                    <a:pt x="3112" y="2451"/>
                  </a:lnTo>
                  <a:lnTo>
                    <a:pt x="3163" y="2550"/>
                  </a:lnTo>
                  <a:lnTo>
                    <a:pt x="3220" y="2648"/>
                  </a:lnTo>
                  <a:lnTo>
                    <a:pt x="3281" y="2744"/>
                  </a:lnTo>
                  <a:lnTo>
                    <a:pt x="3292" y="2761"/>
                  </a:lnTo>
                  <a:lnTo>
                    <a:pt x="3298" y="2779"/>
                  </a:lnTo>
                  <a:lnTo>
                    <a:pt x="3300" y="2797"/>
                  </a:lnTo>
                  <a:lnTo>
                    <a:pt x="3297" y="2822"/>
                  </a:lnTo>
                  <a:lnTo>
                    <a:pt x="3289" y="2846"/>
                  </a:lnTo>
                  <a:lnTo>
                    <a:pt x="3276" y="2864"/>
                  </a:lnTo>
                  <a:lnTo>
                    <a:pt x="3261" y="2880"/>
                  </a:lnTo>
                  <a:lnTo>
                    <a:pt x="3243" y="2890"/>
                  </a:lnTo>
                  <a:lnTo>
                    <a:pt x="3223" y="2896"/>
                  </a:lnTo>
                  <a:lnTo>
                    <a:pt x="3201" y="2898"/>
                  </a:lnTo>
                  <a:lnTo>
                    <a:pt x="101" y="2898"/>
                  </a:lnTo>
                  <a:lnTo>
                    <a:pt x="77" y="2896"/>
                  </a:lnTo>
                  <a:lnTo>
                    <a:pt x="58" y="2890"/>
                  </a:lnTo>
                  <a:lnTo>
                    <a:pt x="41" y="2880"/>
                  </a:lnTo>
                  <a:lnTo>
                    <a:pt x="25" y="2864"/>
                  </a:lnTo>
                  <a:lnTo>
                    <a:pt x="12" y="2846"/>
                  </a:lnTo>
                  <a:lnTo>
                    <a:pt x="5" y="2831"/>
                  </a:lnTo>
                  <a:lnTo>
                    <a:pt x="1" y="2816"/>
                  </a:lnTo>
                  <a:lnTo>
                    <a:pt x="0" y="2800"/>
                  </a:lnTo>
                  <a:lnTo>
                    <a:pt x="2" y="2780"/>
                  </a:lnTo>
                  <a:lnTo>
                    <a:pt x="9" y="2762"/>
                  </a:lnTo>
                  <a:lnTo>
                    <a:pt x="19" y="2744"/>
                  </a:lnTo>
                  <a:lnTo>
                    <a:pt x="80" y="2648"/>
                  </a:lnTo>
                  <a:lnTo>
                    <a:pt x="136" y="2550"/>
                  </a:lnTo>
                  <a:lnTo>
                    <a:pt x="187" y="2450"/>
                  </a:lnTo>
                  <a:lnTo>
                    <a:pt x="233" y="2347"/>
                  </a:lnTo>
                  <a:lnTo>
                    <a:pt x="274" y="2244"/>
                  </a:lnTo>
                  <a:lnTo>
                    <a:pt x="310" y="2138"/>
                  </a:lnTo>
                  <a:lnTo>
                    <a:pt x="331" y="2063"/>
                  </a:lnTo>
                  <a:lnTo>
                    <a:pt x="352" y="1982"/>
                  </a:lnTo>
                  <a:lnTo>
                    <a:pt x="373" y="1893"/>
                  </a:lnTo>
                  <a:lnTo>
                    <a:pt x="393" y="1797"/>
                  </a:lnTo>
                  <a:lnTo>
                    <a:pt x="413" y="1694"/>
                  </a:lnTo>
                  <a:lnTo>
                    <a:pt x="433" y="1584"/>
                  </a:lnTo>
                  <a:lnTo>
                    <a:pt x="451" y="1467"/>
                  </a:lnTo>
                  <a:lnTo>
                    <a:pt x="470" y="1344"/>
                  </a:lnTo>
                  <a:lnTo>
                    <a:pt x="488" y="1213"/>
                  </a:lnTo>
                  <a:lnTo>
                    <a:pt x="500" y="1136"/>
                  </a:lnTo>
                  <a:lnTo>
                    <a:pt x="517" y="1062"/>
                  </a:lnTo>
                  <a:lnTo>
                    <a:pt x="538" y="991"/>
                  </a:lnTo>
                  <a:lnTo>
                    <a:pt x="562" y="924"/>
                  </a:lnTo>
                  <a:lnTo>
                    <a:pt x="589" y="860"/>
                  </a:lnTo>
                  <a:lnTo>
                    <a:pt x="619" y="801"/>
                  </a:lnTo>
                  <a:lnTo>
                    <a:pt x="651" y="746"/>
                  </a:lnTo>
                  <a:lnTo>
                    <a:pt x="684" y="696"/>
                  </a:lnTo>
                  <a:lnTo>
                    <a:pt x="720" y="651"/>
                  </a:lnTo>
                  <a:lnTo>
                    <a:pt x="762" y="604"/>
                  </a:lnTo>
                  <a:lnTo>
                    <a:pt x="806" y="559"/>
                  </a:lnTo>
                  <a:lnTo>
                    <a:pt x="853" y="518"/>
                  </a:lnTo>
                  <a:lnTo>
                    <a:pt x="903" y="479"/>
                  </a:lnTo>
                  <a:lnTo>
                    <a:pt x="954" y="444"/>
                  </a:lnTo>
                  <a:lnTo>
                    <a:pt x="1003" y="412"/>
                  </a:lnTo>
                  <a:lnTo>
                    <a:pt x="1050" y="386"/>
                  </a:lnTo>
                  <a:lnTo>
                    <a:pt x="1097" y="363"/>
                  </a:lnTo>
                  <a:lnTo>
                    <a:pt x="1143" y="342"/>
                  </a:lnTo>
                  <a:lnTo>
                    <a:pt x="1189" y="325"/>
                  </a:lnTo>
                  <a:lnTo>
                    <a:pt x="1235" y="309"/>
                  </a:lnTo>
                  <a:lnTo>
                    <a:pt x="1283" y="294"/>
                  </a:lnTo>
                  <a:lnTo>
                    <a:pt x="1294" y="253"/>
                  </a:lnTo>
                  <a:lnTo>
                    <a:pt x="1310" y="214"/>
                  </a:lnTo>
                  <a:lnTo>
                    <a:pt x="1329" y="178"/>
                  </a:lnTo>
                  <a:lnTo>
                    <a:pt x="1353" y="144"/>
                  </a:lnTo>
                  <a:lnTo>
                    <a:pt x="1381" y="113"/>
                  </a:lnTo>
                  <a:lnTo>
                    <a:pt x="1413" y="85"/>
                  </a:lnTo>
                  <a:lnTo>
                    <a:pt x="1448" y="58"/>
                  </a:lnTo>
                  <a:lnTo>
                    <a:pt x="1485" y="38"/>
                  </a:lnTo>
                  <a:lnTo>
                    <a:pt x="1524" y="22"/>
                  </a:lnTo>
                  <a:lnTo>
                    <a:pt x="1563" y="10"/>
                  </a:lnTo>
                  <a:lnTo>
                    <a:pt x="1605" y="2"/>
                  </a:lnTo>
                  <a:lnTo>
                    <a:pt x="1649"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grpSp>
      <p:sp>
        <p:nvSpPr>
          <p:cNvPr id="31" name="Freeform 12">
            <a:extLst>
              <a:ext uri="{FF2B5EF4-FFF2-40B4-BE49-F238E27FC236}">
                <a16:creationId xmlns:a16="http://schemas.microsoft.com/office/drawing/2014/main" id="{D504DDB9-9446-402C-BDF2-BCC9E4A32BBF}"/>
              </a:ext>
            </a:extLst>
          </p:cNvPr>
          <p:cNvSpPr/>
          <p:nvPr/>
        </p:nvSpPr>
        <p:spPr bwMode="auto">
          <a:xfrm>
            <a:off x="3229318" y="4845492"/>
            <a:ext cx="411321" cy="415033"/>
          </a:xfrm>
          <a:custGeom>
            <a:gdLst>
              <a:gd fmla="*/ 116696578 w 3327" name="T0"/>
              <a:gd fmla="*/ 0 h 3351" name="T1"/>
              <a:gd fmla="*/ 150657213 w 3327" name="T2"/>
              <a:gd fmla="*/ 34223264 h 3351" name="T3"/>
              <a:gd fmla="*/ 123265017 w 3327" name="T4"/>
              <a:gd fmla="*/ 34223264 h 3351" name="T5"/>
              <a:gd fmla="*/ 123265017 w 3327" name="T6"/>
              <a:gd fmla="*/ 110454450 h 3351" name="T7"/>
              <a:gd fmla="*/ 198733329 w 3327" name="T8"/>
              <a:gd fmla="*/ 110454450 h 3351" name="T9"/>
              <a:gd fmla="*/ 198733329 w 3327" name="T10"/>
              <a:gd fmla="*/ 82753182 h 3351" name="T11"/>
              <a:gd fmla="*/ 232484603 w 3327" name="T12"/>
              <a:gd fmla="*/ 117046623 h 3351" name="T13"/>
              <a:gd fmla="*/ 198733329 w 3327" name="T14"/>
              <a:gd fmla="*/ 152251841 h 3351" name="T15"/>
              <a:gd fmla="*/ 198733329 w 3327" name="T16"/>
              <a:gd fmla="*/ 124550573 h 3351" name="T17"/>
              <a:gd fmla="*/ 123265017 w 3327" name="T18"/>
              <a:gd fmla="*/ 124550573 h 3351" name="T19"/>
              <a:gd fmla="*/ 123265017 w 3327" name="T20"/>
              <a:gd fmla="*/ 200781759 h 3351" name="T21"/>
              <a:gd fmla="*/ 150657213 w 3327" name="T22"/>
              <a:gd fmla="*/ 200781759 h 3351" name="T23"/>
              <a:gd fmla="*/ 116696578 w 3327" name="T24"/>
              <a:gd fmla="*/ 235005023 h 3351" name="T25"/>
              <a:gd fmla="*/ 81827390 w 3327" name="T26"/>
              <a:gd fmla="*/ 200781759 h 3351" name="T27"/>
              <a:gd fmla="*/ 109289374 w 3327" name="T28"/>
              <a:gd fmla="*/ 200781759 h 3351" name="T29"/>
              <a:gd fmla="*/ 109289374 w 3327" name="T30"/>
              <a:gd fmla="*/ 124550573 h 3351" name="T31"/>
              <a:gd fmla="*/ 33890848 w 3327" name="T32"/>
              <a:gd fmla="*/ 124550573 h 3351" name="T33"/>
              <a:gd fmla="*/ 33890848 w 3327" name="T34"/>
              <a:gd fmla="*/ 152251841 h 3351" name="T35"/>
              <a:gd fmla="*/ 0 w 3327" name="T36"/>
              <a:gd fmla="*/ 117046623 h 3351" name="T37"/>
              <a:gd fmla="*/ 33890848 w 3327" name="T38"/>
              <a:gd fmla="*/ 82753182 h 3351" name="T39"/>
              <a:gd fmla="*/ 33890848 w 3327" name="T40"/>
              <a:gd fmla="*/ 110454450 h 3351" name="T41"/>
              <a:gd fmla="*/ 109289374 w 3327" name="T42"/>
              <a:gd fmla="*/ 110454450 h 3351" name="T43"/>
              <a:gd fmla="*/ 109289374 w 3327" name="T44"/>
              <a:gd fmla="*/ 34223264 h 3351" name="T45"/>
              <a:gd fmla="*/ 81827390 w 3327" name="T46"/>
              <a:gd fmla="*/ 34223264 h 3351" name="T47"/>
              <a:gd fmla="*/ 116696578 w 3327" name="T48"/>
              <a:gd fmla="*/ 0 h 335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3327" name="T75"/>
              <a:gd fmla="*/ 0 h 3351" name="T76"/>
              <a:gd fmla="*/ 3327 w 3327" name="T77"/>
              <a:gd fmla="*/ 3351 h 3351"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351" w="3327">
                <a:moveTo>
                  <a:pt x="1670" y="0"/>
                </a:moveTo>
                <a:lnTo>
                  <a:pt x="2156" y="488"/>
                </a:lnTo>
                <a:lnTo>
                  <a:pt x="1764" y="488"/>
                </a:lnTo>
                <a:lnTo>
                  <a:pt x="1764" y="1575"/>
                </a:lnTo>
                <a:lnTo>
                  <a:pt x="2844" y="1575"/>
                </a:lnTo>
                <a:lnTo>
                  <a:pt x="2844" y="1180"/>
                </a:lnTo>
                <a:lnTo>
                  <a:pt x="3327" y="1669"/>
                </a:lnTo>
                <a:lnTo>
                  <a:pt x="2844" y="2171"/>
                </a:lnTo>
                <a:lnTo>
                  <a:pt x="2844" y="1776"/>
                </a:lnTo>
                <a:lnTo>
                  <a:pt x="1764" y="1776"/>
                </a:lnTo>
                <a:lnTo>
                  <a:pt x="1764" y="2863"/>
                </a:lnTo>
                <a:lnTo>
                  <a:pt x="2156" y="2863"/>
                </a:lnTo>
                <a:lnTo>
                  <a:pt x="1670" y="3351"/>
                </a:lnTo>
                <a:lnTo>
                  <a:pt x="1171" y="2863"/>
                </a:lnTo>
                <a:lnTo>
                  <a:pt x="1564" y="2863"/>
                </a:lnTo>
                <a:lnTo>
                  <a:pt x="1564" y="1776"/>
                </a:lnTo>
                <a:lnTo>
                  <a:pt x="485" y="1776"/>
                </a:lnTo>
                <a:lnTo>
                  <a:pt x="485" y="2171"/>
                </a:lnTo>
                <a:lnTo>
                  <a:pt x="0" y="1669"/>
                </a:lnTo>
                <a:lnTo>
                  <a:pt x="485" y="1180"/>
                </a:lnTo>
                <a:lnTo>
                  <a:pt x="485" y="1575"/>
                </a:lnTo>
                <a:lnTo>
                  <a:pt x="1564" y="1575"/>
                </a:lnTo>
                <a:lnTo>
                  <a:pt x="1564" y="488"/>
                </a:lnTo>
                <a:lnTo>
                  <a:pt x="1171" y="488"/>
                </a:lnTo>
                <a:lnTo>
                  <a:pt x="1670" y="0"/>
                </a:lnTo>
                <a:close/>
              </a:path>
            </a:pathLst>
          </a:custGeom>
          <a:solidFill>
            <a:schemeClr val="bg1"/>
          </a:solidFill>
          <a:ln>
            <a:noFill/>
          </a:ln>
        </p:spPr>
        <p:txBody>
          <a:bodyPr/>
          <a:lstStyle/>
          <a:p>
            <a:endParaRPr altLang="en-US" lang="zh-CN">
              <a:cs typeface="+mn-ea"/>
              <a:sym typeface="+mn-lt"/>
            </a:endParaRPr>
          </a:p>
        </p:txBody>
      </p:sp>
      <p:sp>
        <p:nvSpPr>
          <p:cNvPr id="32" name="Freeform 17">
            <a:extLst>
              <a:ext uri="{FF2B5EF4-FFF2-40B4-BE49-F238E27FC236}">
                <a16:creationId xmlns:a16="http://schemas.microsoft.com/office/drawing/2014/main" id="{50F0251C-D4E8-40C7-9FD8-7AC71A6FD0EB}"/>
              </a:ext>
            </a:extLst>
          </p:cNvPr>
          <p:cNvSpPr>
            <a:spLocks noEditPoints="1"/>
          </p:cNvSpPr>
          <p:nvPr/>
        </p:nvSpPr>
        <p:spPr bwMode="auto">
          <a:xfrm>
            <a:off x="4297637" y="3818598"/>
            <a:ext cx="409836" cy="367516"/>
          </a:xfrm>
          <a:custGeom>
            <a:gdLst>
              <a:gd fmla="*/ 182622085 w 3309" name="T0"/>
              <a:gd fmla="*/ 194294799 h 2966" name="T1"/>
              <a:gd fmla="*/ 217407143 w 3309" name="T2"/>
              <a:gd fmla="*/ 194224590 h 2966" name="T3"/>
              <a:gd fmla="*/ 218038217 w 3309" name="T4"/>
              <a:gd fmla="*/ 193522764 h 2966" name="T5"/>
              <a:gd fmla="*/ 218108395 w 3309" name="T6"/>
              <a:gd fmla="*/ 41273676 h 2966" name="T7"/>
              <a:gd fmla="*/ 217827948 w 3309" name="T8"/>
              <a:gd fmla="*/ 40291013 h 2966" name="T9"/>
              <a:gd fmla="*/ 216845983 w 3309" name="T10"/>
              <a:gd fmla="*/ 40010177 h 2966" name="T11"/>
              <a:gd fmla="*/ 63609211 w 3309" name="T12"/>
              <a:gd fmla="*/ 40010177 h 2966" name="T13"/>
              <a:gd fmla="*/ 168665902 w 3309" name="T14"/>
              <a:gd fmla="*/ 194294799 h 2966" name="T15"/>
              <a:gd fmla="*/ 63609211 w 3309" name="T16"/>
              <a:gd fmla="*/ 40010177 h 2966" name="T17"/>
              <a:gd fmla="*/ 14657435 w 3309" name="T18"/>
              <a:gd fmla="*/ 40080386 h 2966" name="T19"/>
              <a:gd fmla="*/ 13956183 w 3309" name="T20"/>
              <a:gd fmla="*/ 40712003 h 2966" name="T21"/>
              <a:gd fmla="*/ 13815827 w 3309" name="T22"/>
              <a:gd fmla="*/ 192961091 h 2966" name="T23"/>
              <a:gd fmla="*/ 14306809 w 3309" name="T24"/>
              <a:gd fmla="*/ 193803335 h 2966" name="T25"/>
              <a:gd fmla="*/ 15218595 w 3309" name="T26"/>
              <a:gd fmla="*/ 194294799 h 2966" name="T27"/>
              <a:gd fmla="*/ 49442493 w 3309" name="T28"/>
              <a:gd fmla="*/ 40010177 h 2966" name="T29"/>
              <a:gd fmla="*/ 86542106 w 3309" name="T30"/>
              <a:gd fmla="*/ 13898222 h 2966" name="T31"/>
              <a:gd fmla="*/ 145522472 w 3309" name="T32"/>
              <a:gd fmla="*/ 26041746 h 2966" name="T33"/>
              <a:gd fmla="*/ 86542106 w 3309" name="T34"/>
              <a:gd fmla="*/ 13898222 h 2966" name="T35"/>
              <a:gd fmla="*/ 152465607 w 3309" name="T36"/>
              <a:gd fmla="*/ 0 h 2966" name="T37"/>
              <a:gd fmla="*/ 155551327 w 3309" name="T38"/>
              <a:gd fmla="*/ 701826 h 2966" name="T39"/>
              <a:gd fmla="*/ 157865617 w 3309" name="T40"/>
              <a:gd fmla="*/ 2597207 h 2966" name="T41"/>
              <a:gd fmla="*/ 159198208 w 3309" name="T42"/>
              <a:gd fmla="*/ 5404776 h 2966" name="T43"/>
              <a:gd fmla="*/ 159408477 w 3309" name="T44"/>
              <a:gd fmla="*/ 26041746 h 2966" name="T45"/>
              <a:gd fmla="*/ 219370808 w 3309" name="T46"/>
              <a:gd fmla="*/ 26182164 h 2966" name="T47"/>
              <a:gd fmla="*/ 223859296 w 3309" name="T48"/>
              <a:gd fmla="*/ 27656025 h 2966" name="T49"/>
              <a:gd fmla="*/ 227716446 w 3309" name="T50"/>
              <a:gd fmla="*/ 30534069 h 2966" name="T51"/>
              <a:gd fmla="*/ 230451540 w 3309" name="T52"/>
              <a:gd fmla="*/ 34394774 h 2966" name="T53"/>
              <a:gd fmla="*/ 231854309 w 3309" name="T54"/>
              <a:gd fmla="*/ 38746678 h 2966" name="T55"/>
              <a:gd fmla="*/ 232064578 w 3309" name="T56"/>
              <a:gd fmla="*/ 192961091 h 2966" name="T57"/>
              <a:gd fmla="*/ 231363327 w 3309" name="T58"/>
              <a:gd fmla="*/ 197734250 h 2966" name="T59"/>
              <a:gd fmla="*/ 229259306 w 3309" name="T60"/>
              <a:gd fmla="*/ 201945736 h 2966" name="T61"/>
              <a:gd fmla="*/ 225822960 w 3309" name="T62"/>
              <a:gd fmla="*/ 205455396 h 2966" name="T63"/>
              <a:gd fmla="*/ 221685098 w 3309" name="T64"/>
              <a:gd fmla="*/ 207561404 h 2966" name="T65"/>
              <a:gd fmla="*/ 216845983 w 3309" name="T66"/>
              <a:gd fmla="*/ 208193021 h 2966" name="T67"/>
              <a:gd fmla="*/ 12763949 w 3309" name="T68"/>
              <a:gd fmla="*/ 208052602 h 2966" name="T69"/>
              <a:gd fmla="*/ 8205282 w 3309" name="T70"/>
              <a:gd fmla="*/ 206648686 h 2966" name="T71"/>
              <a:gd fmla="*/ 4418310 w 3309" name="T72"/>
              <a:gd fmla="*/ 203841116 h 2966" name="T73"/>
              <a:gd fmla="*/ 1542860 w 3309" name="T74"/>
              <a:gd fmla="*/ 199980411 h 2966" name="T75"/>
              <a:gd fmla="*/ 140356 w 3309" name="T76"/>
              <a:gd fmla="*/ 195488089 h 2966" name="T77"/>
              <a:gd fmla="*/ 0 w 3309" name="T78"/>
              <a:gd fmla="*/ 41273676 h 2966" name="T79"/>
              <a:gd fmla="*/ 701252 w 3309" name="T80"/>
              <a:gd fmla="*/ 36500517 h 2966" name="T81"/>
              <a:gd fmla="*/ 2875450 w 3309" name="T82"/>
              <a:gd fmla="*/ 32358975 h 2966" name="T83"/>
              <a:gd fmla="*/ 6241618 w 3309" name="T84"/>
              <a:gd fmla="*/ 28919524 h 2966" name="T85"/>
              <a:gd fmla="*/ 10379481 w 3309" name="T86"/>
              <a:gd fmla="*/ 26743572 h 2966" name="T87"/>
              <a:gd fmla="*/ 15218595 w 3309" name="T88"/>
              <a:gd fmla="*/ 26041746 h 2966" name="T89"/>
              <a:gd fmla="*/ 72585923 w 3309" name="T90"/>
              <a:gd fmla="*/ 7019320 h 2966" name="T91"/>
              <a:gd fmla="*/ 73287175 w 3309" name="T92"/>
              <a:gd fmla="*/ 3860705 h 2966" name="T93"/>
              <a:gd fmla="*/ 75180661 w 3309" name="T94"/>
              <a:gd fmla="*/ 1474126 h 2966" name="T95"/>
              <a:gd fmla="*/ 77985933 w 3309" name="T96"/>
              <a:gd fmla="*/ 140418 h 296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3309" name="T147"/>
              <a:gd fmla="*/ 0 h 2966" name="T148"/>
              <a:gd fmla="*/ 3309 w 3309" name="T149"/>
              <a:gd fmla="*/ 2966 h 2966"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966" w="3309">
                <a:moveTo>
                  <a:pt x="2604" y="570"/>
                </a:moveTo>
                <a:lnTo>
                  <a:pt x="2604" y="2768"/>
                </a:lnTo>
                <a:lnTo>
                  <a:pt x="3092" y="2768"/>
                </a:lnTo>
                <a:lnTo>
                  <a:pt x="3100" y="2767"/>
                </a:lnTo>
                <a:lnTo>
                  <a:pt x="3106" y="2763"/>
                </a:lnTo>
                <a:lnTo>
                  <a:pt x="3109" y="2757"/>
                </a:lnTo>
                <a:lnTo>
                  <a:pt x="3110" y="2749"/>
                </a:lnTo>
                <a:lnTo>
                  <a:pt x="3110" y="588"/>
                </a:lnTo>
                <a:lnTo>
                  <a:pt x="3109" y="580"/>
                </a:lnTo>
                <a:lnTo>
                  <a:pt x="3106" y="574"/>
                </a:lnTo>
                <a:lnTo>
                  <a:pt x="3100" y="571"/>
                </a:lnTo>
                <a:lnTo>
                  <a:pt x="3092" y="570"/>
                </a:lnTo>
                <a:lnTo>
                  <a:pt x="2604" y="570"/>
                </a:lnTo>
                <a:close/>
                <a:moveTo>
                  <a:pt x="907" y="570"/>
                </a:moveTo>
                <a:lnTo>
                  <a:pt x="907" y="2768"/>
                </a:lnTo>
                <a:lnTo>
                  <a:pt x="2405" y="2768"/>
                </a:lnTo>
                <a:lnTo>
                  <a:pt x="2405" y="570"/>
                </a:lnTo>
                <a:lnTo>
                  <a:pt x="907" y="570"/>
                </a:lnTo>
                <a:close/>
                <a:moveTo>
                  <a:pt x="217" y="570"/>
                </a:moveTo>
                <a:lnTo>
                  <a:pt x="209" y="571"/>
                </a:lnTo>
                <a:lnTo>
                  <a:pt x="203" y="574"/>
                </a:lnTo>
                <a:lnTo>
                  <a:pt x="199" y="580"/>
                </a:lnTo>
                <a:lnTo>
                  <a:pt x="197" y="588"/>
                </a:lnTo>
                <a:lnTo>
                  <a:pt x="197" y="2749"/>
                </a:lnTo>
                <a:lnTo>
                  <a:pt x="199" y="2755"/>
                </a:lnTo>
                <a:lnTo>
                  <a:pt x="204" y="2761"/>
                </a:lnTo>
                <a:lnTo>
                  <a:pt x="210" y="2765"/>
                </a:lnTo>
                <a:lnTo>
                  <a:pt x="217" y="2768"/>
                </a:lnTo>
                <a:lnTo>
                  <a:pt x="705" y="2768"/>
                </a:lnTo>
                <a:lnTo>
                  <a:pt x="705" y="570"/>
                </a:lnTo>
                <a:lnTo>
                  <a:pt x="217" y="570"/>
                </a:lnTo>
                <a:close/>
                <a:moveTo>
                  <a:pt x="1234" y="198"/>
                </a:moveTo>
                <a:lnTo>
                  <a:pt x="1234" y="371"/>
                </a:lnTo>
                <a:lnTo>
                  <a:pt x="2075" y="371"/>
                </a:lnTo>
                <a:lnTo>
                  <a:pt x="2075" y="198"/>
                </a:lnTo>
                <a:lnTo>
                  <a:pt x="1234" y="198"/>
                </a:lnTo>
                <a:close/>
                <a:moveTo>
                  <a:pt x="1135" y="0"/>
                </a:moveTo>
                <a:lnTo>
                  <a:pt x="2174" y="0"/>
                </a:lnTo>
                <a:lnTo>
                  <a:pt x="2196" y="2"/>
                </a:lnTo>
                <a:lnTo>
                  <a:pt x="2218" y="10"/>
                </a:lnTo>
                <a:lnTo>
                  <a:pt x="2236" y="21"/>
                </a:lnTo>
                <a:lnTo>
                  <a:pt x="2251" y="37"/>
                </a:lnTo>
                <a:lnTo>
                  <a:pt x="2262" y="55"/>
                </a:lnTo>
                <a:lnTo>
                  <a:pt x="2270" y="77"/>
                </a:lnTo>
                <a:lnTo>
                  <a:pt x="2273" y="100"/>
                </a:lnTo>
                <a:lnTo>
                  <a:pt x="2273" y="371"/>
                </a:lnTo>
                <a:lnTo>
                  <a:pt x="3092" y="371"/>
                </a:lnTo>
                <a:lnTo>
                  <a:pt x="3128" y="373"/>
                </a:lnTo>
                <a:lnTo>
                  <a:pt x="3160" y="381"/>
                </a:lnTo>
                <a:lnTo>
                  <a:pt x="3192" y="394"/>
                </a:lnTo>
                <a:lnTo>
                  <a:pt x="3220" y="412"/>
                </a:lnTo>
                <a:lnTo>
                  <a:pt x="3247" y="435"/>
                </a:lnTo>
                <a:lnTo>
                  <a:pt x="3269" y="461"/>
                </a:lnTo>
                <a:lnTo>
                  <a:pt x="3286" y="490"/>
                </a:lnTo>
                <a:lnTo>
                  <a:pt x="3298" y="520"/>
                </a:lnTo>
                <a:lnTo>
                  <a:pt x="3306" y="552"/>
                </a:lnTo>
                <a:lnTo>
                  <a:pt x="3309" y="588"/>
                </a:lnTo>
                <a:lnTo>
                  <a:pt x="3309" y="2749"/>
                </a:lnTo>
                <a:lnTo>
                  <a:pt x="3306" y="2785"/>
                </a:lnTo>
                <a:lnTo>
                  <a:pt x="3299" y="2817"/>
                </a:lnTo>
                <a:lnTo>
                  <a:pt x="3286" y="2849"/>
                </a:lnTo>
                <a:lnTo>
                  <a:pt x="3269" y="2877"/>
                </a:lnTo>
                <a:lnTo>
                  <a:pt x="3247" y="2904"/>
                </a:lnTo>
                <a:lnTo>
                  <a:pt x="3220" y="2927"/>
                </a:lnTo>
                <a:lnTo>
                  <a:pt x="3192" y="2944"/>
                </a:lnTo>
                <a:lnTo>
                  <a:pt x="3161" y="2957"/>
                </a:lnTo>
                <a:lnTo>
                  <a:pt x="3128" y="2964"/>
                </a:lnTo>
                <a:lnTo>
                  <a:pt x="3092" y="2966"/>
                </a:lnTo>
                <a:lnTo>
                  <a:pt x="217" y="2966"/>
                </a:lnTo>
                <a:lnTo>
                  <a:pt x="182" y="2964"/>
                </a:lnTo>
                <a:lnTo>
                  <a:pt x="148" y="2957"/>
                </a:lnTo>
                <a:lnTo>
                  <a:pt x="117" y="2944"/>
                </a:lnTo>
                <a:lnTo>
                  <a:pt x="88" y="2927"/>
                </a:lnTo>
                <a:lnTo>
                  <a:pt x="63" y="2904"/>
                </a:lnTo>
                <a:lnTo>
                  <a:pt x="41" y="2877"/>
                </a:lnTo>
                <a:lnTo>
                  <a:pt x="22" y="2849"/>
                </a:lnTo>
                <a:lnTo>
                  <a:pt x="10" y="2817"/>
                </a:lnTo>
                <a:lnTo>
                  <a:pt x="2" y="2785"/>
                </a:lnTo>
                <a:lnTo>
                  <a:pt x="0" y="2749"/>
                </a:lnTo>
                <a:lnTo>
                  <a:pt x="0" y="588"/>
                </a:lnTo>
                <a:lnTo>
                  <a:pt x="3" y="552"/>
                </a:lnTo>
                <a:lnTo>
                  <a:pt x="10" y="520"/>
                </a:lnTo>
                <a:lnTo>
                  <a:pt x="23" y="490"/>
                </a:lnTo>
                <a:lnTo>
                  <a:pt x="41" y="461"/>
                </a:lnTo>
                <a:lnTo>
                  <a:pt x="63" y="435"/>
                </a:lnTo>
                <a:lnTo>
                  <a:pt x="89" y="412"/>
                </a:lnTo>
                <a:lnTo>
                  <a:pt x="118" y="394"/>
                </a:lnTo>
                <a:lnTo>
                  <a:pt x="148" y="381"/>
                </a:lnTo>
                <a:lnTo>
                  <a:pt x="182" y="373"/>
                </a:lnTo>
                <a:lnTo>
                  <a:pt x="217" y="371"/>
                </a:lnTo>
                <a:lnTo>
                  <a:pt x="1035" y="371"/>
                </a:lnTo>
                <a:lnTo>
                  <a:pt x="1035" y="100"/>
                </a:lnTo>
                <a:lnTo>
                  <a:pt x="1038" y="77"/>
                </a:lnTo>
                <a:lnTo>
                  <a:pt x="1045" y="55"/>
                </a:lnTo>
                <a:lnTo>
                  <a:pt x="1057" y="37"/>
                </a:lnTo>
                <a:lnTo>
                  <a:pt x="1072" y="21"/>
                </a:lnTo>
                <a:lnTo>
                  <a:pt x="1091" y="10"/>
                </a:lnTo>
                <a:lnTo>
                  <a:pt x="1112" y="2"/>
                </a:lnTo>
                <a:lnTo>
                  <a:pt x="1135" y="0"/>
                </a:lnTo>
                <a:close/>
              </a:path>
            </a:pathLst>
          </a:custGeom>
          <a:solidFill>
            <a:schemeClr val="bg1"/>
          </a:solidFill>
          <a:ln>
            <a:noFill/>
          </a:ln>
        </p:spPr>
        <p:txBody>
          <a:bodyPr/>
          <a:lstStyle/>
          <a:p>
            <a:endParaRPr altLang="en-US" lang="zh-CN">
              <a:cs typeface="+mn-ea"/>
              <a:sym typeface="+mn-lt"/>
            </a:endParaRPr>
          </a:p>
        </p:txBody>
      </p:sp>
      <p:sp>
        <p:nvSpPr>
          <p:cNvPr id="33" name="Freeform 22">
            <a:extLst>
              <a:ext uri="{FF2B5EF4-FFF2-40B4-BE49-F238E27FC236}">
                <a16:creationId xmlns:a16="http://schemas.microsoft.com/office/drawing/2014/main" id="{1B20CCB2-E1B5-4ED3-AA90-CE1FDDA6BB6E}"/>
              </a:ext>
            </a:extLst>
          </p:cNvPr>
          <p:cNvSpPr>
            <a:spLocks noEditPoints="1"/>
          </p:cNvSpPr>
          <p:nvPr/>
        </p:nvSpPr>
        <p:spPr bwMode="auto">
          <a:xfrm>
            <a:off x="5735643" y="3875311"/>
            <a:ext cx="478142" cy="242041"/>
          </a:xfrm>
          <a:custGeom>
            <a:gdLst>
              <a:gd fmla="*/ 38616568 w 3914" name="T0"/>
              <a:gd fmla="*/ 16161581 h 1986" name="T1"/>
              <a:gd fmla="*/ 37729521 w 3914" name="T2"/>
              <a:gd fmla="*/ 16976436 h 1986" name="T3"/>
              <a:gd fmla="*/ 37661347 w 3914" name="T4"/>
              <a:gd fmla="*/ 117408338 h 1986" name="T5"/>
              <a:gd fmla="*/ 38139088 w 3914" name="T6"/>
              <a:gd fmla="*/ 118291205 h 1986" name="T7"/>
              <a:gd fmla="*/ 39094309 w 3914" name="T8"/>
              <a:gd fmla="*/ 118902281 h 1986" name="T9"/>
              <a:gd fmla="*/ 250189210 w 3914" name="T10"/>
              <a:gd fmla="*/ 118766515 h 1986" name="T11"/>
              <a:gd fmla="*/ 250939647 w 3914" name="T12"/>
              <a:gd fmla="*/ 118087426 h 1986" name="T13"/>
              <a:gd fmla="*/ 251007821 w 3914" name="T14"/>
              <a:gd fmla="*/ 17451746 h 1986" name="T15"/>
              <a:gd fmla="*/ 250734864 w 3914" name="T16"/>
              <a:gd fmla="*/ 16365099 h 1986" name="T17"/>
              <a:gd fmla="*/ 249575121 w 3914" name="T18"/>
              <a:gd fmla="*/ 16025555 h 1986" name="T19"/>
              <a:gd fmla="*/ 39094309 w 3914" name="T20"/>
              <a:gd fmla="*/ 0 h 1986" name="T21"/>
              <a:gd fmla="*/ 252440522 w 3914" name="T22"/>
              <a:gd fmla="*/ 203779 h 1986" name="T23"/>
              <a:gd fmla="*/ 257625931 w 3914" name="T24"/>
              <a:gd fmla="*/ 1901240 h 1986" name="T25"/>
              <a:gd fmla="*/ 262060642 w 3914" name="T26"/>
              <a:gd fmla="*/ 5228670 h 1986" name="T27"/>
              <a:gd fmla="*/ 265199262 w 3914" name="T28"/>
              <a:gd fmla="*/ 9574734 h 1986" name="T29"/>
              <a:gd fmla="*/ 266904920 w 3914" name="T30"/>
              <a:gd fmla="*/ 14667638 h 1986" name="T31"/>
              <a:gd fmla="*/ 267041268 w 3914" name="T32"/>
              <a:gd fmla="*/ 117408338 h 1986" name="T33"/>
              <a:gd fmla="*/ 266290831 w 3914" name="T34"/>
              <a:gd fmla="*/ 122840787 h 1986" name="T35"/>
              <a:gd fmla="*/ 263834474 w 3914" name="T36"/>
              <a:gd fmla="*/ 127662160 h 1986" name="T37"/>
              <a:gd fmla="*/ 259945678 w 3914" name="T38"/>
              <a:gd fmla="*/ 131600666 h 1986" name="T39"/>
              <a:gd fmla="*/ 255169836 w 3914" name="T40"/>
              <a:gd fmla="*/ 134045229 h 1986" name="T41"/>
              <a:gd fmla="*/ 249575121 w 3914" name="T42"/>
              <a:gd fmla="*/ 134860083 h 1986" name="T43"/>
              <a:gd fmla="*/ 36296821 w 3914" name="T44"/>
              <a:gd fmla="*/ 134656305 h 1986" name="T45"/>
              <a:gd fmla="*/ 31248021 w 3914" name="T46"/>
              <a:gd fmla="*/ 132958844 h 1986" name="T47"/>
              <a:gd fmla="*/ 26813310 w 3914" name="T48"/>
              <a:gd fmla="*/ 129699166 h 1986" name="T49"/>
              <a:gd fmla="*/ 23401994 w 3914" name="T50"/>
              <a:gd fmla="*/ 125217597 h 1986" name="T51"/>
              <a:gd fmla="*/ 21764510 w 3914" name="T52"/>
              <a:gd fmla="*/ 120192445 h 1986" name="T53"/>
              <a:gd fmla="*/ 21559726 w 3914" name="T54"/>
              <a:gd fmla="*/ 94388378 h 1986" name="T55"/>
              <a:gd fmla="*/ 6072195 w 3914" name="T56"/>
              <a:gd fmla="*/ 94116846 h 1986" name="T57"/>
              <a:gd fmla="*/ 2933836 w 3914" name="T58"/>
              <a:gd fmla="*/ 92690916 h 1986" name="T59"/>
              <a:gd fmla="*/ 818611 w 3914" name="T60"/>
              <a:gd fmla="*/ 89906809 h 1986" name="T61"/>
              <a:gd fmla="*/ 0 w 3914" name="T62"/>
              <a:gd fmla="*/ 86443613 h 1986" name="T63"/>
              <a:gd fmla="*/ 272958 w 3914" name="T64"/>
              <a:gd fmla="*/ 47126306 h 1986" name="T65"/>
              <a:gd fmla="*/ 1705658 w 3914" name="T66"/>
              <a:gd fmla="*/ 44002654 h 1986" name="T67"/>
              <a:gd fmla="*/ 4434711 w 3914" name="T68"/>
              <a:gd fmla="*/ 41829623 h 1986" name="T69"/>
              <a:gd fmla="*/ 7914462 w 3914" name="T70"/>
              <a:gd fmla="*/ 41082781 h 1986" name="T71"/>
              <a:gd fmla="*/ 21559726 w 3914" name="T72"/>
              <a:gd fmla="*/ 17451746 h 1986" name="T73"/>
              <a:gd fmla="*/ 22446773 w 3914" name="T74"/>
              <a:gd fmla="*/ 12087049 h 1986" name="T75"/>
              <a:gd fmla="*/ 24834694 w 3914" name="T76"/>
              <a:gd fmla="*/ 7333689 h 1986" name="T77"/>
              <a:gd fmla="*/ 28928274 w 3914" name="T78"/>
              <a:gd fmla="*/ 3259417 h 1986" name="T79"/>
              <a:gd fmla="*/ 33704116 w 3914" name="T80"/>
              <a:gd fmla="*/ 882867 h 1986" name="T81"/>
              <a:gd fmla="*/ 39094309 w 3914" name="T82"/>
              <a:gd fmla="*/ 0 h 198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3914" name="T126"/>
              <a:gd fmla="*/ 0 h 1986" name="T127"/>
              <a:gd fmla="*/ 3914 w 3914" name="T128"/>
              <a:gd fmla="*/ 1986 h 1986"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986" w="3914">
                <a:moveTo>
                  <a:pt x="573" y="236"/>
                </a:moveTo>
                <a:lnTo>
                  <a:pt x="566" y="238"/>
                </a:lnTo>
                <a:lnTo>
                  <a:pt x="559" y="243"/>
                </a:lnTo>
                <a:lnTo>
                  <a:pt x="553" y="250"/>
                </a:lnTo>
                <a:lnTo>
                  <a:pt x="552" y="257"/>
                </a:lnTo>
                <a:lnTo>
                  <a:pt x="552" y="1729"/>
                </a:lnTo>
                <a:lnTo>
                  <a:pt x="553" y="1736"/>
                </a:lnTo>
                <a:lnTo>
                  <a:pt x="559" y="1742"/>
                </a:lnTo>
                <a:lnTo>
                  <a:pt x="566" y="1748"/>
                </a:lnTo>
                <a:lnTo>
                  <a:pt x="573" y="1751"/>
                </a:lnTo>
                <a:lnTo>
                  <a:pt x="3658" y="1751"/>
                </a:lnTo>
                <a:lnTo>
                  <a:pt x="3667" y="1749"/>
                </a:lnTo>
                <a:lnTo>
                  <a:pt x="3675" y="1745"/>
                </a:lnTo>
                <a:lnTo>
                  <a:pt x="3678" y="1739"/>
                </a:lnTo>
                <a:lnTo>
                  <a:pt x="3679" y="1729"/>
                </a:lnTo>
                <a:lnTo>
                  <a:pt x="3679" y="257"/>
                </a:lnTo>
                <a:lnTo>
                  <a:pt x="3678" y="246"/>
                </a:lnTo>
                <a:lnTo>
                  <a:pt x="3675" y="241"/>
                </a:lnTo>
                <a:lnTo>
                  <a:pt x="3667" y="237"/>
                </a:lnTo>
                <a:lnTo>
                  <a:pt x="3658" y="236"/>
                </a:lnTo>
                <a:lnTo>
                  <a:pt x="573" y="236"/>
                </a:lnTo>
                <a:close/>
                <a:moveTo>
                  <a:pt x="573" y="0"/>
                </a:moveTo>
                <a:lnTo>
                  <a:pt x="3658" y="0"/>
                </a:lnTo>
                <a:lnTo>
                  <a:pt x="3700" y="3"/>
                </a:lnTo>
                <a:lnTo>
                  <a:pt x="3739" y="13"/>
                </a:lnTo>
                <a:lnTo>
                  <a:pt x="3776" y="28"/>
                </a:lnTo>
                <a:lnTo>
                  <a:pt x="3810" y="49"/>
                </a:lnTo>
                <a:lnTo>
                  <a:pt x="3841" y="77"/>
                </a:lnTo>
                <a:lnTo>
                  <a:pt x="3867" y="108"/>
                </a:lnTo>
                <a:lnTo>
                  <a:pt x="3887" y="141"/>
                </a:lnTo>
                <a:lnTo>
                  <a:pt x="3903" y="178"/>
                </a:lnTo>
                <a:lnTo>
                  <a:pt x="3912" y="216"/>
                </a:lnTo>
                <a:lnTo>
                  <a:pt x="3914" y="257"/>
                </a:lnTo>
                <a:lnTo>
                  <a:pt x="3914" y="1729"/>
                </a:lnTo>
                <a:lnTo>
                  <a:pt x="3912" y="1770"/>
                </a:lnTo>
                <a:lnTo>
                  <a:pt x="3903" y="1809"/>
                </a:lnTo>
                <a:lnTo>
                  <a:pt x="3888" y="1846"/>
                </a:lnTo>
                <a:lnTo>
                  <a:pt x="3867" y="1880"/>
                </a:lnTo>
                <a:lnTo>
                  <a:pt x="3841" y="1912"/>
                </a:lnTo>
                <a:lnTo>
                  <a:pt x="3810" y="1938"/>
                </a:lnTo>
                <a:lnTo>
                  <a:pt x="3777" y="1960"/>
                </a:lnTo>
                <a:lnTo>
                  <a:pt x="3740" y="1974"/>
                </a:lnTo>
                <a:lnTo>
                  <a:pt x="3700" y="1983"/>
                </a:lnTo>
                <a:lnTo>
                  <a:pt x="3658" y="1986"/>
                </a:lnTo>
                <a:lnTo>
                  <a:pt x="573" y="1986"/>
                </a:lnTo>
                <a:lnTo>
                  <a:pt x="532" y="1983"/>
                </a:lnTo>
                <a:lnTo>
                  <a:pt x="494" y="1974"/>
                </a:lnTo>
                <a:lnTo>
                  <a:pt x="458" y="1958"/>
                </a:lnTo>
                <a:lnTo>
                  <a:pt x="424" y="1937"/>
                </a:lnTo>
                <a:lnTo>
                  <a:pt x="393" y="1910"/>
                </a:lnTo>
                <a:lnTo>
                  <a:pt x="364" y="1878"/>
                </a:lnTo>
                <a:lnTo>
                  <a:pt x="343" y="1844"/>
                </a:lnTo>
                <a:lnTo>
                  <a:pt x="329" y="1808"/>
                </a:lnTo>
                <a:lnTo>
                  <a:pt x="319" y="1770"/>
                </a:lnTo>
                <a:lnTo>
                  <a:pt x="316" y="1729"/>
                </a:lnTo>
                <a:lnTo>
                  <a:pt x="316" y="1390"/>
                </a:lnTo>
                <a:lnTo>
                  <a:pt x="116" y="1390"/>
                </a:lnTo>
                <a:lnTo>
                  <a:pt x="89" y="1386"/>
                </a:lnTo>
                <a:lnTo>
                  <a:pt x="65" y="1378"/>
                </a:lnTo>
                <a:lnTo>
                  <a:pt x="43" y="1365"/>
                </a:lnTo>
                <a:lnTo>
                  <a:pt x="25" y="1347"/>
                </a:lnTo>
                <a:lnTo>
                  <a:pt x="12" y="1324"/>
                </a:lnTo>
                <a:lnTo>
                  <a:pt x="4" y="1300"/>
                </a:lnTo>
                <a:lnTo>
                  <a:pt x="0" y="1273"/>
                </a:lnTo>
                <a:lnTo>
                  <a:pt x="0" y="721"/>
                </a:lnTo>
                <a:lnTo>
                  <a:pt x="4" y="694"/>
                </a:lnTo>
                <a:lnTo>
                  <a:pt x="12" y="669"/>
                </a:lnTo>
                <a:lnTo>
                  <a:pt x="25" y="648"/>
                </a:lnTo>
                <a:lnTo>
                  <a:pt x="43" y="630"/>
                </a:lnTo>
                <a:lnTo>
                  <a:pt x="65" y="616"/>
                </a:lnTo>
                <a:lnTo>
                  <a:pt x="89" y="607"/>
                </a:lnTo>
                <a:lnTo>
                  <a:pt x="116" y="605"/>
                </a:lnTo>
                <a:lnTo>
                  <a:pt x="316" y="605"/>
                </a:lnTo>
                <a:lnTo>
                  <a:pt x="316" y="257"/>
                </a:lnTo>
                <a:lnTo>
                  <a:pt x="319" y="216"/>
                </a:lnTo>
                <a:lnTo>
                  <a:pt x="329" y="178"/>
                </a:lnTo>
                <a:lnTo>
                  <a:pt x="343" y="142"/>
                </a:lnTo>
                <a:lnTo>
                  <a:pt x="364" y="108"/>
                </a:lnTo>
                <a:lnTo>
                  <a:pt x="393" y="77"/>
                </a:lnTo>
                <a:lnTo>
                  <a:pt x="424" y="48"/>
                </a:lnTo>
                <a:lnTo>
                  <a:pt x="458" y="27"/>
                </a:lnTo>
                <a:lnTo>
                  <a:pt x="494" y="13"/>
                </a:lnTo>
                <a:lnTo>
                  <a:pt x="532" y="3"/>
                </a:lnTo>
                <a:lnTo>
                  <a:pt x="573" y="0"/>
                </a:lnTo>
                <a:close/>
              </a:path>
            </a:pathLst>
          </a:custGeom>
          <a:solidFill>
            <a:schemeClr val="bg1"/>
          </a:solidFill>
          <a:ln>
            <a:noFill/>
          </a:ln>
        </p:spPr>
        <p:txBody>
          <a:bodyPr/>
          <a:lstStyle/>
          <a:p>
            <a:endParaRPr altLang="en-US" lang="zh-CN">
              <a:cs typeface="+mn-ea"/>
              <a:sym typeface="+mn-lt"/>
            </a:endParaRPr>
          </a:p>
        </p:txBody>
      </p:sp>
      <p:grpSp>
        <p:nvGrpSpPr>
          <p:cNvPr id="34" name="그룹 8">
            <a:extLst>
              <a:ext uri="{FF2B5EF4-FFF2-40B4-BE49-F238E27FC236}">
                <a16:creationId xmlns:a16="http://schemas.microsoft.com/office/drawing/2014/main" id="{25EEC8A2-C998-4741-843F-AB41967B711F}"/>
              </a:ext>
            </a:extLst>
          </p:cNvPr>
          <p:cNvGrpSpPr/>
          <p:nvPr/>
        </p:nvGrpSpPr>
        <p:grpSpPr>
          <a:xfrm>
            <a:off x="10538587" y="1766202"/>
            <a:ext cx="505997" cy="256797"/>
            <a:chExt cx="6213475" cy="3152775"/>
          </a:xfrm>
          <a:solidFill>
            <a:schemeClr val="bg1"/>
          </a:solidFill>
        </p:grpSpPr>
        <p:sp>
          <p:nvSpPr>
            <p:cNvPr id="35" name="Freeform 27">
              <a:extLst>
                <a:ext uri="{FF2B5EF4-FFF2-40B4-BE49-F238E27FC236}">
                  <a16:creationId xmlns:a16="http://schemas.microsoft.com/office/drawing/2014/main" id="{E9109734-8EDB-4073-A781-3D7406D10DB8}"/>
                </a:ext>
              </a:extLst>
            </p:cNvPr>
            <p:cNvSpPr>
              <a:spLocks noEditPoints="1"/>
            </p:cNvSpPr>
            <p:nvPr/>
          </p:nvSpPr>
          <p:spPr bwMode="auto">
            <a:xfrm>
              <a:off x="0" y="0"/>
              <a:ext cx="6213475" cy="3152775"/>
            </a:xfrm>
            <a:custGeom>
              <a:gdLst>
                <a:gd fmla="*/ 1426408438 w 3914" name="T0"/>
                <a:gd fmla="*/ 599797188 h 1986" name="T1"/>
                <a:gd fmla="*/ 1393647200 w 3914" name="T2"/>
                <a:gd fmla="*/ 630039063 h 1986" name="T3"/>
                <a:gd fmla="*/ 1391126250 w 3914" name="T4"/>
                <a:gd fmla="*/ 2147483647 h 1986" name="T5"/>
                <a:gd fmla="*/ 1408768138 w 3914" name="T6"/>
                <a:gd fmla="*/ 2147483647 h 1986" name="T7"/>
                <a:gd fmla="*/ 1444050325 w 3914" name="T8"/>
                <a:gd fmla="*/ 2147483647 h 1986" name="T9"/>
                <a:gd fmla="*/ 2147483647 w 3914" name="T10"/>
                <a:gd fmla="*/ 2147483647 h 1986" name="T11"/>
                <a:gd fmla="*/ 2147483647 w 3914" name="T12"/>
                <a:gd fmla="*/ 2147483647 h 1986" name="T13"/>
                <a:gd fmla="*/ 2147483647 w 3914" name="T14"/>
                <a:gd fmla="*/ 647680950 h 1986" name="T15"/>
                <a:gd fmla="*/ 2147483647 w 3914" name="T16"/>
                <a:gd fmla="*/ 607358450 h 1986" name="T17"/>
                <a:gd fmla="*/ 2147483647 w 3914" name="T18"/>
                <a:gd fmla="*/ 594756875 h 1986" name="T19"/>
                <a:gd fmla="*/ 1444050325 w 3914" name="T20"/>
                <a:gd fmla="*/ 0 h 1986" name="T21"/>
                <a:gd fmla="*/ 2147483647 w 3914" name="T22"/>
                <a:gd fmla="*/ 7561263 h 1986" name="T23"/>
                <a:gd fmla="*/ 2147483647 w 3914" name="T24"/>
                <a:gd fmla="*/ 70564375 h 1986" name="T25"/>
                <a:gd fmla="*/ 2147483647 w 3914" name="T26"/>
                <a:gd fmla="*/ 194052825 h 1986" name="T27"/>
                <a:gd fmla="*/ 2147483647 w 3914" name="T28"/>
                <a:gd fmla="*/ 355342825 h 1986" name="T29"/>
                <a:gd fmla="*/ 2147483647 w 3914" name="T30"/>
                <a:gd fmla="*/ 544353750 h 1986" name="T31"/>
                <a:gd fmla="*/ 2147483647 w 3914" name="T32"/>
                <a:gd fmla="*/ 2147483647 h 1986" name="T33"/>
                <a:gd fmla="*/ 2147483647 w 3914" name="T34"/>
                <a:gd fmla="*/ 2147483647 h 1986" name="T35"/>
                <a:gd fmla="*/ 2147483647 w 3914" name="T36"/>
                <a:gd fmla="*/ 2147483647 h 1986" name="T37"/>
                <a:gd fmla="*/ 2147483647 w 3914" name="T38"/>
                <a:gd fmla="*/ 2147483647 h 1986" name="T39"/>
                <a:gd fmla="*/ 2147483647 w 3914" name="T40"/>
                <a:gd fmla="*/ 2147483647 h 1986" name="T41"/>
                <a:gd fmla="*/ 2147483647 w 3914" name="T42"/>
                <a:gd fmla="*/ 2147483647 h 1986" name="T43"/>
                <a:gd fmla="*/ 1340723125 w 3914" name="T44"/>
                <a:gd fmla="*/ 2147483647 h 1986" name="T45"/>
                <a:gd fmla="*/ 1154231563 w 3914" name="T46"/>
                <a:gd fmla="*/ 2147483647 h 1986" name="T47"/>
                <a:gd fmla="*/ 990422200 w 3914" name="T48"/>
                <a:gd fmla="*/ 2147483647 h 1986" name="T49"/>
                <a:gd fmla="*/ 864414388 w 3914" name="T50"/>
                <a:gd fmla="*/ 2147483647 h 1986" name="T51"/>
                <a:gd fmla="*/ 803930638 w 3914" name="T52"/>
                <a:gd fmla="*/ 2147483647 h 1986" name="T53"/>
                <a:gd fmla="*/ 796369375 w 3914" name="T54"/>
                <a:gd fmla="*/ 2147483647 h 1986" name="T55"/>
                <a:gd fmla="*/ 224294700 w 3914" name="T56"/>
                <a:gd fmla="*/ 2147483647 h 1986" name="T57"/>
                <a:gd fmla="*/ 108367513 w 3914" name="T58"/>
                <a:gd fmla="*/ 2147483647 h 1986" name="T59"/>
                <a:gd fmla="*/ 30241875 w 3914" name="T60"/>
                <a:gd fmla="*/ 2147483647 h 1986" name="T61"/>
                <a:gd fmla="*/ 0 w 3914" name="T62"/>
                <a:gd fmla="*/ 2147483647 h 1986" name="T63"/>
                <a:gd fmla="*/ 10080625 w 3914" name="T64"/>
                <a:gd fmla="*/ 1748988438 h 1986" name="T65"/>
                <a:gd fmla="*/ 63004700 w 3914" name="T66"/>
                <a:gd fmla="*/ 1633061250 h 1986" name="T67"/>
                <a:gd fmla="*/ 163810950 w 3914" name="T68"/>
                <a:gd fmla="*/ 1552416250 h 1986" name="T69"/>
                <a:gd fmla="*/ 292338125 w 3914" name="T70"/>
                <a:gd fmla="*/ 1524695325 h 1986" name="T71"/>
                <a:gd fmla="*/ 796369375 w 3914" name="T72"/>
                <a:gd fmla="*/ 647680950 h 1986" name="T73"/>
                <a:gd fmla="*/ 829132200 w 3914" name="T74"/>
                <a:gd fmla="*/ 448587813 h 1986" name="T75"/>
                <a:gd fmla="*/ 917336875 w 3914" name="T76"/>
                <a:gd fmla="*/ 272176875 h 1986" name="T77"/>
                <a:gd fmla="*/ 1068546250 w 3914" name="T78"/>
                <a:gd fmla="*/ 120967500 h 1986" name="T79"/>
                <a:gd fmla="*/ 1244957188 w 3914" name="T80"/>
                <a:gd fmla="*/ 32762825 h 1986" name="T81"/>
                <a:gd fmla="*/ 1444050325 w 3914" name="T82"/>
                <a:gd fmla="*/ 0 h 198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3914" name="T126"/>
                <a:gd fmla="*/ 0 h 1986" name="T127"/>
                <a:gd fmla="*/ 3914 w 3914" name="T128"/>
                <a:gd fmla="*/ 1986 h 1986"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986" w="3914">
                  <a:moveTo>
                    <a:pt x="573" y="236"/>
                  </a:moveTo>
                  <a:lnTo>
                    <a:pt x="566" y="238"/>
                  </a:lnTo>
                  <a:lnTo>
                    <a:pt x="559" y="243"/>
                  </a:lnTo>
                  <a:lnTo>
                    <a:pt x="553" y="250"/>
                  </a:lnTo>
                  <a:lnTo>
                    <a:pt x="552" y="257"/>
                  </a:lnTo>
                  <a:lnTo>
                    <a:pt x="552" y="1729"/>
                  </a:lnTo>
                  <a:lnTo>
                    <a:pt x="553" y="1736"/>
                  </a:lnTo>
                  <a:lnTo>
                    <a:pt x="559" y="1742"/>
                  </a:lnTo>
                  <a:lnTo>
                    <a:pt x="566" y="1748"/>
                  </a:lnTo>
                  <a:lnTo>
                    <a:pt x="573" y="1751"/>
                  </a:lnTo>
                  <a:lnTo>
                    <a:pt x="3658" y="1751"/>
                  </a:lnTo>
                  <a:lnTo>
                    <a:pt x="3667" y="1749"/>
                  </a:lnTo>
                  <a:lnTo>
                    <a:pt x="3675" y="1745"/>
                  </a:lnTo>
                  <a:lnTo>
                    <a:pt x="3678" y="1739"/>
                  </a:lnTo>
                  <a:lnTo>
                    <a:pt x="3679" y="1729"/>
                  </a:lnTo>
                  <a:lnTo>
                    <a:pt x="3679" y="257"/>
                  </a:lnTo>
                  <a:lnTo>
                    <a:pt x="3678" y="246"/>
                  </a:lnTo>
                  <a:lnTo>
                    <a:pt x="3675" y="241"/>
                  </a:lnTo>
                  <a:lnTo>
                    <a:pt x="3667" y="237"/>
                  </a:lnTo>
                  <a:lnTo>
                    <a:pt x="3658" y="236"/>
                  </a:lnTo>
                  <a:lnTo>
                    <a:pt x="573" y="236"/>
                  </a:lnTo>
                  <a:close/>
                  <a:moveTo>
                    <a:pt x="573" y="0"/>
                  </a:moveTo>
                  <a:lnTo>
                    <a:pt x="3658" y="0"/>
                  </a:lnTo>
                  <a:lnTo>
                    <a:pt x="3700" y="3"/>
                  </a:lnTo>
                  <a:lnTo>
                    <a:pt x="3739" y="13"/>
                  </a:lnTo>
                  <a:lnTo>
                    <a:pt x="3776" y="28"/>
                  </a:lnTo>
                  <a:lnTo>
                    <a:pt x="3810" y="49"/>
                  </a:lnTo>
                  <a:lnTo>
                    <a:pt x="3841" y="77"/>
                  </a:lnTo>
                  <a:lnTo>
                    <a:pt x="3867" y="108"/>
                  </a:lnTo>
                  <a:lnTo>
                    <a:pt x="3887" y="141"/>
                  </a:lnTo>
                  <a:lnTo>
                    <a:pt x="3903" y="178"/>
                  </a:lnTo>
                  <a:lnTo>
                    <a:pt x="3912" y="216"/>
                  </a:lnTo>
                  <a:lnTo>
                    <a:pt x="3914" y="257"/>
                  </a:lnTo>
                  <a:lnTo>
                    <a:pt x="3914" y="1729"/>
                  </a:lnTo>
                  <a:lnTo>
                    <a:pt x="3912" y="1770"/>
                  </a:lnTo>
                  <a:lnTo>
                    <a:pt x="3903" y="1809"/>
                  </a:lnTo>
                  <a:lnTo>
                    <a:pt x="3888" y="1846"/>
                  </a:lnTo>
                  <a:lnTo>
                    <a:pt x="3867" y="1880"/>
                  </a:lnTo>
                  <a:lnTo>
                    <a:pt x="3841" y="1912"/>
                  </a:lnTo>
                  <a:lnTo>
                    <a:pt x="3810" y="1938"/>
                  </a:lnTo>
                  <a:lnTo>
                    <a:pt x="3777" y="1960"/>
                  </a:lnTo>
                  <a:lnTo>
                    <a:pt x="3740" y="1974"/>
                  </a:lnTo>
                  <a:lnTo>
                    <a:pt x="3700" y="1983"/>
                  </a:lnTo>
                  <a:lnTo>
                    <a:pt x="3658" y="1986"/>
                  </a:lnTo>
                  <a:lnTo>
                    <a:pt x="573" y="1986"/>
                  </a:lnTo>
                  <a:lnTo>
                    <a:pt x="532" y="1983"/>
                  </a:lnTo>
                  <a:lnTo>
                    <a:pt x="494" y="1974"/>
                  </a:lnTo>
                  <a:lnTo>
                    <a:pt x="458" y="1958"/>
                  </a:lnTo>
                  <a:lnTo>
                    <a:pt x="424" y="1937"/>
                  </a:lnTo>
                  <a:lnTo>
                    <a:pt x="393" y="1910"/>
                  </a:lnTo>
                  <a:lnTo>
                    <a:pt x="364" y="1878"/>
                  </a:lnTo>
                  <a:lnTo>
                    <a:pt x="343" y="1844"/>
                  </a:lnTo>
                  <a:lnTo>
                    <a:pt x="329" y="1808"/>
                  </a:lnTo>
                  <a:lnTo>
                    <a:pt x="319" y="1770"/>
                  </a:lnTo>
                  <a:lnTo>
                    <a:pt x="316" y="1729"/>
                  </a:lnTo>
                  <a:lnTo>
                    <a:pt x="316" y="1390"/>
                  </a:lnTo>
                  <a:lnTo>
                    <a:pt x="116" y="1390"/>
                  </a:lnTo>
                  <a:lnTo>
                    <a:pt x="89" y="1386"/>
                  </a:lnTo>
                  <a:lnTo>
                    <a:pt x="65" y="1378"/>
                  </a:lnTo>
                  <a:lnTo>
                    <a:pt x="43" y="1365"/>
                  </a:lnTo>
                  <a:lnTo>
                    <a:pt x="25" y="1347"/>
                  </a:lnTo>
                  <a:lnTo>
                    <a:pt x="12" y="1324"/>
                  </a:lnTo>
                  <a:lnTo>
                    <a:pt x="4" y="1300"/>
                  </a:lnTo>
                  <a:lnTo>
                    <a:pt x="0" y="1273"/>
                  </a:lnTo>
                  <a:lnTo>
                    <a:pt x="0" y="721"/>
                  </a:lnTo>
                  <a:lnTo>
                    <a:pt x="4" y="694"/>
                  </a:lnTo>
                  <a:lnTo>
                    <a:pt x="12" y="669"/>
                  </a:lnTo>
                  <a:lnTo>
                    <a:pt x="25" y="648"/>
                  </a:lnTo>
                  <a:lnTo>
                    <a:pt x="43" y="630"/>
                  </a:lnTo>
                  <a:lnTo>
                    <a:pt x="65" y="616"/>
                  </a:lnTo>
                  <a:lnTo>
                    <a:pt x="89" y="607"/>
                  </a:lnTo>
                  <a:lnTo>
                    <a:pt x="116" y="605"/>
                  </a:lnTo>
                  <a:lnTo>
                    <a:pt x="316" y="605"/>
                  </a:lnTo>
                  <a:lnTo>
                    <a:pt x="316" y="257"/>
                  </a:lnTo>
                  <a:lnTo>
                    <a:pt x="319" y="216"/>
                  </a:lnTo>
                  <a:lnTo>
                    <a:pt x="329" y="178"/>
                  </a:lnTo>
                  <a:lnTo>
                    <a:pt x="343" y="142"/>
                  </a:lnTo>
                  <a:lnTo>
                    <a:pt x="364" y="108"/>
                  </a:lnTo>
                  <a:lnTo>
                    <a:pt x="393" y="77"/>
                  </a:lnTo>
                  <a:lnTo>
                    <a:pt x="424" y="48"/>
                  </a:lnTo>
                  <a:lnTo>
                    <a:pt x="458" y="27"/>
                  </a:lnTo>
                  <a:lnTo>
                    <a:pt x="494" y="13"/>
                  </a:lnTo>
                  <a:lnTo>
                    <a:pt x="532" y="3"/>
                  </a:lnTo>
                  <a:lnTo>
                    <a:pt x="573"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36" name="Rectangle 28">
              <a:extLst>
                <a:ext uri="{FF2B5EF4-FFF2-40B4-BE49-F238E27FC236}">
                  <a16:creationId xmlns:a16="http://schemas.microsoft.com/office/drawing/2014/main" id="{99F85159-1D73-4046-A0F9-1F5E9857C939}"/>
                </a:ext>
              </a:extLst>
            </p:cNvPr>
            <p:cNvSpPr>
              <a:spLocks noChangeArrowheads="1"/>
            </p:cNvSpPr>
            <p:nvPr/>
          </p:nvSpPr>
          <p:spPr bwMode="auto">
            <a:xfrm>
              <a:off x="4227513" y="657225"/>
              <a:ext cx="1296988" cy="183991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hangingPunct="1" latinLnBrk="1"/>
              <a:endParaRPr altLang="en-US" lang="zh-CN">
                <a:solidFill>
                  <a:srgbClr val="000000"/>
                </a:solidFill>
                <a:cs typeface="+mn-ea"/>
                <a:sym typeface="+mn-lt"/>
              </a:endParaRPr>
            </a:p>
          </p:txBody>
        </p:sp>
        <p:sp>
          <p:nvSpPr>
            <p:cNvPr id="37" name="Rectangle 29">
              <a:extLst>
                <a:ext uri="{FF2B5EF4-FFF2-40B4-BE49-F238E27FC236}">
                  <a16:creationId xmlns:a16="http://schemas.microsoft.com/office/drawing/2014/main" id="{9D11EA26-E412-4ECC-ACE8-291BC43F2B6A}"/>
                </a:ext>
              </a:extLst>
            </p:cNvPr>
            <p:cNvSpPr>
              <a:spLocks noChangeArrowheads="1"/>
            </p:cNvSpPr>
            <p:nvPr/>
          </p:nvSpPr>
          <p:spPr bwMode="auto">
            <a:xfrm>
              <a:off x="2695575" y="657225"/>
              <a:ext cx="1255713" cy="183991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hangingPunct="1" latinLnBrk="1"/>
              <a:endParaRPr altLang="en-US" lang="zh-CN">
                <a:solidFill>
                  <a:srgbClr val="000000"/>
                </a:solidFill>
                <a:cs typeface="+mn-ea"/>
                <a:sym typeface="+mn-lt"/>
              </a:endParaRPr>
            </a:p>
          </p:txBody>
        </p:sp>
      </p:grpSp>
      <p:grpSp>
        <p:nvGrpSpPr>
          <p:cNvPr id="38" name="그룹 12">
            <a:extLst>
              <a:ext uri="{FF2B5EF4-FFF2-40B4-BE49-F238E27FC236}">
                <a16:creationId xmlns:a16="http://schemas.microsoft.com/office/drawing/2014/main" id="{2317E4BD-7715-41ED-9A39-A8263E10DFE0}"/>
              </a:ext>
            </a:extLst>
          </p:cNvPr>
          <p:cNvGrpSpPr/>
          <p:nvPr/>
        </p:nvGrpSpPr>
        <p:grpSpPr>
          <a:xfrm>
            <a:off x="8933682" y="1725936"/>
            <a:ext cx="305421" cy="305421"/>
            <a:chExt cx="636588" cy="638176"/>
          </a:xfrm>
          <a:solidFill>
            <a:schemeClr val="bg1"/>
          </a:solidFill>
        </p:grpSpPr>
        <p:sp>
          <p:nvSpPr>
            <p:cNvPr id="39" name="Freeform 34">
              <a:extLst>
                <a:ext uri="{FF2B5EF4-FFF2-40B4-BE49-F238E27FC236}">
                  <a16:creationId xmlns:a16="http://schemas.microsoft.com/office/drawing/2014/main" id="{E9D23607-F60B-448C-ACEC-5D8313C3A727}"/>
                </a:ext>
              </a:extLst>
            </p:cNvPr>
            <p:cNvSpPr/>
            <p:nvPr/>
          </p:nvSpPr>
          <p:spPr bwMode="auto">
            <a:xfrm>
              <a:off x="0" y="0"/>
              <a:ext cx="636588" cy="52388"/>
            </a:xfrm>
            <a:custGeom>
              <a:gdLst>
                <a:gd fmla="*/ 5191266 w 3210" name="T0"/>
                <a:gd fmla="*/ 0 h 266" name="T1"/>
                <a:gd fmla="*/ 121013594 w 3210" name="T2"/>
                <a:gd fmla="*/ 0 h 266" name="T3"/>
                <a:gd fmla="*/ 122075566 w 3210" name="T4"/>
                <a:gd fmla="*/ 116396 h 266" name="T5"/>
                <a:gd fmla="*/ 123058806 w 3210" name="T6"/>
                <a:gd fmla="*/ 426588 h 266" name="T7"/>
                <a:gd fmla="*/ 123923852 w 3210" name="T8"/>
                <a:gd fmla="*/ 930970 h 266" name="T9"/>
                <a:gd fmla="*/ 124710564 w 3210" name="T10"/>
                <a:gd fmla="*/ 1590350 h 266" name="T11"/>
                <a:gd fmla="*/ 125339814 w 3210" name="T12"/>
                <a:gd fmla="*/ 2366126 h 266" name="T13"/>
                <a:gd fmla="*/ 125772337 w 3210" name="T14"/>
                <a:gd fmla="*/ 3258297 h 266" name="T15"/>
                <a:gd fmla="*/ 126126328 w 3210" name="T16"/>
                <a:gd fmla="*/ 4227869 h 266" name="T17"/>
                <a:gd fmla="*/ 126244325 w 3210" name="T18"/>
                <a:gd fmla="*/ 5236437 h 266" name="T19"/>
                <a:gd fmla="*/ 126126328 w 3210" name="T20"/>
                <a:gd fmla="*/ 6245004 h 266" name="T21"/>
                <a:gd fmla="*/ 125772337 w 3210" name="T22"/>
                <a:gd fmla="*/ 7214576 h 266" name="T23"/>
                <a:gd fmla="*/ 125339814 w 3210" name="T24"/>
                <a:gd fmla="*/ 8067949 h 266" name="T25"/>
                <a:gd fmla="*/ 124710564 w 3210" name="T26"/>
                <a:gd fmla="*/ 8843725 h 266" name="T27"/>
                <a:gd fmla="*/ 123923852 w 3210" name="T28"/>
                <a:gd fmla="*/ 9464306 h 266" name="T29"/>
                <a:gd fmla="*/ 123058806 w 3210" name="T30"/>
                <a:gd fmla="*/ 9929889 h 266" name="T31"/>
                <a:gd fmla="*/ 122075566 w 3210" name="T32"/>
                <a:gd fmla="*/ 10201283 h 266" name="T33"/>
                <a:gd fmla="*/ 121013594 w 3210" name="T34"/>
                <a:gd fmla="*/ 10317679 h 266" name="T35"/>
                <a:gd fmla="*/ 5191266 w 3210" name="T36"/>
                <a:gd fmla="*/ 10317679 h 266" name="T37"/>
                <a:gd fmla="*/ 4129493 w 3210" name="T38"/>
                <a:gd fmla="*/ 10201283 h 266" name="T39"/>
                <a:gd fmla="*/ 3146252 w 3210" name="T40"/>
                <a:gd fmla="*/ 9929889 h 266" name="T41"/>
                <a:gd fmla="*/ 2241742 w 3210" name="T42"/>
                <a:gd fmla="*/ 9464306 h 266" name="T43"/>
                <a:gd fmla="*/ 1455228 w 3210" name="T44"/>
                <a:gd fmla="*/ 8843725 h 266" name="T45"/>
                <a:gd fmla="*/ 865244 w 3210" name="T46"/>
                <a:gd fmla="*/ 8067949 h 266" name="T47"/>
                <a:gd fmla="*/ 393257 w 3210" name="T48"/>
                <a:gd fmla="*/ 7214576 h 266" name="T49"/>
                <a:gd fmla="*/ 78731 w 3210" name="T50"/>
                <a:gd fmla="*/ 6245004 h 266" name="T51"/>
                <a:gd fmla="*/ 0 w 3210" name="T52"/>
                <a:gd fmla="*/ 5236437 h 266" name="T53"/>
                <a:gd fmla="*/ 78731 w 3210" name="T54"/>
                <a:gd fmla="*/ 4227869 h 266" name="T55"/>
                <a:gd fmla="*/ 393257 w 3210" name="T56"/>
                <a:gd fmla="*/ 3258297 h 266" name="T57"/>
                <a:gd fmla="*/ 865244 w 3210" name="T58"/>
                <a:gd fmla="*/ 2366126 h 266" name="T59"/>
                <a:gd fmla="*/ 1455228 w 3210" name="T60"/>
                <a:gd fmla="*/ 1590350 h 266" name="T61"/>
                <a:gd fmla="*/ 2241742 w 3210" name="T62"/>
                <a:gd fmla="*/ 930970 h 266" name="T63"/>
                <a:gd fmla="*/ 3146252 w 3210" name="T64"/>
                <a:gd fmla="*/ 426588 h 266" name="T65"/>
                <a:gd fmla="*/ 4129493 w 3210" name="T66"/>
                <a:gd fmla="*/ 116396 h 266" name="T67"/>
                <a:gd fmla="*/ 5191266 w 3210" name="T68"/>
                <a:gd fmla="*/ 0 h 26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3210" name="T105"/>
                <a:gd fmla="*/ 0 h 266" name="T106"/>
                <a:gd fmla="*/ 3210 w 3210" name="T107"/>
                <a:gd fmla="*/ 266 h 266"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66" w="3210">
                  <a:moveTo>
                    <a:pt x="132" y="0"/>
                  </a:moveTo>
                  <a:lnTo>
                    <a:pt x="3077" y="0"/>
                  </a:lnTo>
                  <a:lnTo>
                    <a:pt x="3104" y="3"/>
                  </a:lnTo>
                  <a:lnTo>
                    <a:pt x="3129" y="11"/>
                  </a:lnTo>
                  <a:lnTo>
                    <a:pt x="3151" y="24"/>
                  </a:lnTo>
                  <a:lnTo>
                    <a:pt x="3171" y="41"/>
                  </a:lnTo>
                  <a:lnTo>
                    <a:pt x="3187" y="61"/>
                  </a:lnTo>
                  <a:lnTo>
                    <a:pt x="3198" y="84"/>
                  </a:lnTo>
                  <a:lnTo>
                    <a:pt x="3207" y="109"/>
                  </a:lnTo>
                  <a:lnTo>
                    <a:pt x="3210" y="135"/>
                  </a:lnTo>
                  <a:lnTo>
                    <a:pt x="3207" y="161"/>
                  </a:lnTo>
                  <a:lnTo>
                    <a:pt x="3198" y="186"/>
                  </a:lnTo>
                  <a:lnTo>
                    <a:pt x="3187" y="208"/>
                  </a:lnTo>
                  <a:lnTo>
                    <a:pt x="3171" y="228"/>
                  </a:lnTo>
                  <a:lnTo>
                    <a:pt x="3151" y="244"/>
                  </a:lnTo>
                  <a:lnTo>
                    <a:pt x="3129" y="256"/>
                  </a:lnTo>
                  <a:lnTo>
                    <a:pt x="3104" y="263"/>
                  </a:lnTo>
                  <a:lnTo>
                    <a:pt x="3077" y="266"/>
                  </a:lnTo>
                  <a:lnTo>
                    <a:pt x="132" y="266"/>
                  </a:lnTo>
                  <a:lnTo>
                    <a:pt x="105" y="263"/>
                  </a:lnTo>
                  <a:lnTo>
                    <a:pt x="80" y="256"/>
                  </a:lnTo>
                  <a:lnTo>
                    <a:pt x="57" y="244"/>
                  </a:lnTo>
                  <a:lnTo>
                    <a:pt x="37" y="228"/>
                  </a:lnTo>
                  <a:lnTo>
                    <a:pt x="22" y="208"/>
                  </a:lnTo>
                  <a:lnTo>
                    <a:pt x="10" y="186"/>
                  </a:lnTo>
                  <a:lnTo>
                    <a:pt x="2" y="161"/>
                  </a:lnTo>
                  <a:lnTo>
                    <a:pt x="0" y="135"/>
                  </a:lnTo>
                  <a:lnTo>
                    <a:pt x="2" y="109"/>
                  </a:lnTo>
                  <a:lnTo>
                    <a:pt x="10" y="84"/>
                  </a:lnTo>
                  <a:lnTo>
                    <a:pt x="22" y="61"/>
                  </a:lnTo>
                  <a:lnTo>
                    <a:pt x="37" y="41"/>
                  </a:lnTo>
                  <a:lnTo>
                    <a:pt x="57" y="24"/>
                  </a:lnTo>
                  <a:lnTo>
                    <a:pt x="80" y="11"/>
                  </a:lnTo>
                  <a:lnTo>
                    <a:pt x="105" y="3"/>
                  </a:lnTo>
                  <a:lnTo>
                    <a:pt x="132"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40" name="Freeform 35">
              <a:extLst>
                <a:ext uri="{FF2B5EF4-FFF2-40B4-BE49-F238E27FC236}">
                  <a16:creationId xmlns:a16="http://schemas.microsoft.com/office/drawing/2014/main" id="{9EAA67A8-F566-4CD2-B1E1-9FE88FC2D431}"/>
                </a:ext>
              </a:extLst>
            </p:cNvPr>
            <p:cNvSpPr/>
            <p:nvPr/>
          </p:nvSpPr>
          <p:spPr bwMode="auto">
            <a:xfrm>
              <a:off x="0" y="117475"/>
              <a:ext cx="417513" cy="52388"/>
            </a:xfrm>
            <a:custGeom>
              <a:gdLst>
                <a:gd fmla="*/ 5207789 w 2102" name="T0"/>
                <a:gd fmla="*/ 0 h 265" name="T1"/>
                <a:gd fmla="*/ 77760902 w 2102" name="T2"/>
                <a:gd fmla="*/ 0 h 265" name="T3"/>
                <a:gd fmla="*/ 78786610 w 2102" name="T4"/>
                <a:gd fmla="*/ 78088 h 265" name="T5"/>
                <a:gd fmla="*/ 79772989 w 2102" name="T6"/>
                <a:gd fmla="*/ 390834 h 265" name="T7"/>
                <a:gd fmla="*/ 80680315 w 2102" name="T8"/>
                <a:gd fmla="*/ 859756 h 265" name="T9"/>
                <a:gd fmla="*/ 81469459 w 2102" name="T10"/>
                <a:gd fmla="*/ 1524194 h 265" name="T11"/>
                <a:gd fmla="*/ 82061167 w 2102" name="T12"/>
                <a:gd fmla="*/ 2266720 h 265" name="T13"/>
                <a:gd fmla="*/ 82534693 w 2102" name="T14"/>
                <a:gd fmla="*/ 3204762 h 265" name="T15"/>
                <a:gd fmla="*/ 82850310 w 2102" name="T16"/>
                <a:gd fmla="*/ 4181749 h 265" name="T17"/>
                <a:gd fmla="*/ 82929165 w 2102" name="T18"/>
                <a:gd fmla="*/ 5237021 h 265" name="T19"/>
                <a:gd fmla="*/ 82850310 w 2102" name="T20"/>
                <a:gd fmla="*/ 6292095 h 265" name="T21"/>
                <a:gd fmla="*/ 82534693 w 2102" name="T22"/>
                <a:gd fmla="*/ 7230137 h 265" name="T23"/>
                <a:gd fmla="*/ 82061167 w 2102" name="T24"/>
                <a:gd fmla="*/ 8129036 h 265" name="T25"/>
                <a:gd fmla="*/ 81469459 w 2102" name="T26"/>
                <a:gd fmla="*/ 8871562 h 265" name="T27"/>
                <a:gd fmla="*/ 80680315 w 2102" name="T28"/>
                <a:gd fmla="*/ 9496857 h 265" name="T29"/>
                <a:gd fmla="*/ 79772989 w 2102" name="T30"/>
                <a:gd fmla="*/ 9965779 h 265" name="T31"/>
                <a:gd fmla="*/ 78786610 w 2102" name="T32"/>
                <a:gd fmla="*/ 10239383 h 265" name="T33"/>
                <a:gd fmla="*/ 77760902 w 2102" name="T34"/>
                <a:gd fmla="*/ 10356613 h 265" name="T35"/>
                <a:gd fmla="*/ 5207789 w 2102" name="T36"/>
                <a:gd fmla="*/ 10356613 h 265" name="T37"/>
                <a:gd fmla="*/ 4142555 w 2102" name="T38"/>
                <a:gd fmla="*/ 10239383 h 265" name="T39"/>
                <a:gd fmla="*/ 3156176 w 2102" name="T40"/>
                <a:gd fmla="*/ 9965779 h 265" name="T41"/>
                <a:gd fmla="*/ 2248850 w 2102" name="T42"/>
                <a:gd fmla="*/ 9496857 h 265" name="T43"/>
                <a:gd fmla="*/ 1459706 w 2102" name="T44"/>
                <a:gd fmla="*/ 8871562 h 265" name="T45"/>
                <a:gd fmla="*/ 867998 w 2102" name="T46"/>
                <a:gd fmla="*/ 8129036 h 265" name="T47"/>
                <a:gd fmla="*/ 394472 w 2102" name="T48"/>
                <a:gd fmla="*/ 7230137 h 265" name="T49"/>
                <a:gd fmla="*/ 78855 w 2102" name="T50"/>
                <a:gd fmla="*/ 6292095 h 265" name="T51"/>
                <a:gd fmla="*/ 0 w 2102" name="T52"/>
                <a:gd fmla="*/ 5237021 h 265" name="T53"/>
                <a:gd fmla="*/ 78855 w 2102" name="T54"/>
                <a:gd fmla="*/ 4181749 h 265" name="T55"/>
                <a:gd fmla="*/ 394472 w 2102" name="T56"/>
                <a:gd fmla="*/ 3204762 h 265" name="T57"/>
                <a:gd fmla="*/ 867998 w 2102" name="T58"/>
                <a:gd fmla="*/ 2266720 h 265" name="T59"/>
                <a:gd fmla="*/ 1459706 w 2102" name="T60"/>
                <a:gd fmla="*/ 1524194 h 265" name="T61"/>
                <a:gd fmla="*/ 2248850 w 2102" name="T62"/>
                <a:gd fmla="*/ 859756 h 265" name="T63"/>
                <a:gd fmla="*/ 3156176 w 2102" name="T64"/>
                <a:gd fmla="*/ 390834 h 265" name="T65"/>
                <a:gd fmla="*/ 4142555 w 2102" name="T66"/>
                <a:gd fmla="*/ 78088 h 265" name="T67"/>
                <a:gd fmla="*/ 5207789 w 2102" name="T68"/>
                <a:gd fmla="*/ 0 h 26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2102" name="T105"/>
                <a:gd fmla="*/ 0 h 265" name="T106"/>
                <a:gd fmla="*/ 2102 w 2102" name="T107"/>
                <a:gd fmla="*/ 265 h 265"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65" w="2102">
                  <a:moveTo>
                    <a:pt x="132" y="0"/>
                  </a:moveTo>
                  <a:lnTo>
                    <a:pt x="1971" y="0"/>
                  </a:lnTo>
                  <a:lnTo>
                    <a:pt x="1997" y="2"/>
                  </a:lnTo>
                  <a:lnTo>
                    <a:pt x="2022" y="10"/>
                  </a:lnTo>
                  <a:lnTo>
                    <a:pt x="2045" y="22"/>
                  </a:lnTo>
                  <a:lnTo>
                    <a:pt x="2065" y="39"/>
                  </a:lnTo>
                  <a:lnTo>
                    <a:pt x="2080" y="58"/>
                  </a:lnTo>
                  <a:lnTo>
                    <a:pt x="2092" y="82"/>
                  </a:lnTo>
                  <a:lnTo>
                    <a:pt x="2100" y="107"/>
                  </a:lnTo>
                  <a:lnTo>
                    <a:pt x="2102" y="134"/>
                  </a:lnTo>
                  <a:lnTo>
                    <a:pt x="2100" y="161"/>
                  </a:lnTo>
                  <a:lnTo>
                    <a:pt x="2092" y="185"/>
                  </a:lnTo>
                  <a:lnTo>
                    <a:pt x="2080" y="208"/>
                  </a:lnTo>
                  <a:lnTo>
                    <a:pt x="2065" y="227"/>
                  </a:lnTo>
                  <a:lnTo>
                    <a:pt x="2045" y="243"/>
                  </a:lnTo>
                  <a:lnTo>
                    <a:pt x="2022" y="255"/>
                  </a:lnTo>
                  <a:lnTo>
                    <a:pt x="1997" y="262"/>
                  </a:lnTo>
                  <a:lnTo>
                    <a:pt x="1971" y="265"/>
                  </a:lnTo>
                  <a:lnTo>
                    <a:pt x="132" y="265"/>
                  </a:lnTo>
                  <a:lnTo>
                    <a:pt x="105" y="262"/>
                  </a:lnTo>
                  <a:lnTo>
                    <a:pt x="80" y="255"/>
                  </a:lnTo>
                  <a:lnTo>
                    <a:pt x="57" y="243"/>
                  </a:lnTo>
                  <a:lnTo>
                    <a:pt x="37" y="227"/>
                  </a:lnTo>
                  <a:lnTo>
                    <a:pt x="22" y="208"/>
                  </a:lnTo>
                  <a:lnTo>
                    <a:pt x="10" y="185"/>
                  </a:lnTo>
                  <a:lnTo>
                    <a:pt x="2" y="161"/>
                  </a:lnTo>
                  <a:lnTo>
                    <a:pt x="0" y="134"/>
                  </a:lnTo>
                  <a:lnTo>
                    <a:pt x="2" y="107"/>
                  </a:lnTo>
                  <a:lnTo>
                    <a:pt x="10" y="82"/>
                  </a:lnTo>
                  <a:lnTo>
                    <a:pt x="22" y="58"/>
                  </a:lnTo>
                  <a:lnTo>
                    <a:pt x="37" y="39"/>
                  </a:lnTo>
                  <a:lnTo>
                    <a:pt x="57" y="22"/>
                  </a:lnTo>
                  <a:lnTo>
                    <a:pt x="80" y="10"/>
                  </a:lnTo>
                  <a:lnTo>
                    <a:pt x="105" y="2"/>
                  </a:lnTo>
                  <a:lnTo>
                    <a:pt x="132"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41" name="Freeform 36">
              <a:extLst>
                <a:ext uri="{FF2B5EF4-FFF2-40B4-BE49-F238E27FC236}">
                  <a16:creationId xmlns:a16="http://schemas.microsoft.com/office/drawing/2014/main" id="{7730CAFC-AFC3-4E7B-890B-473EADEF4D91}"/>
                </a:ext>
              </a:extLst>
            </p:cNvPr>
            <p:cNvSpPr/>
            <p:nvPr/>
          </p:nvSpPr>
          <p:spPr bwMode="auto">
            <a:xfrm>
              <a:off x="0" y="234950"/>
              <a:ext cx="636588" cy="52388"/>
            </a:xfrm>
            <a:custGeom>
              <a:gdLst>
                <a:gd fmla="*/ 5191266 w 3210" name="T0"/>
                <a:gd fmla="*/ 0 h 265" name="T1"/>
                <a:gd fmla="*/ 121013594 w 3210" name="T2"/>
                <a:gd fmla="*/ 0 h 265" name="T3"/>
                <a:gd fmla="*/ 122075566 w 3210" name="T4"/>
                <a:gd fmla="*/ 78088 h 265" name="T5"/>
                <a:gd fmla="*/ 123058806 w 3210" name="T6"/>
                <a:gd fmla="*/ 390834 h 265" name="T7"/>
                <a:gd fmla="*/ 123923852 w 3210" name="T8"/>
                <a:gd fmla="*/ 859756 h 265" name="T9"/>
                <a:gd fmla="*/ 124710564 w 3210" name="T10"/>
                <a:gd fmla="*/ 1524194 h 265" name="T11"/>
                <a:gd fmla="*/ 125339814 w 3210" name="T12"/>
                <a:gd fmla="*/ 2266720 h 265" name="T13"/>
                <a:gd fmla="*/ 125772337 w 3210" name="T14"/>
                <a:gd fmla="*/ 3126476 h 265" name="T15"/>
                <a:gd fmla="*/ 126126328 w 3210" name="T16"/>
                <a:gd fmla="*/ 4103661 h 265" name="T17"/>
                <a:gd fmla="*/ 126244325 w 3210" name="T18"/>
                <a:gd fmla="*/ 5158735 h 265" name="T19"/>
                <a:gd fmla="*/ 126126328 w 3210" name="T20"/>
                <a:gd fmla="*/ 6214008 h 265" name="T21"/>
                <a:gd fmla="*/ 125772337 w 3210" name="T22"/>
                <a:gd fmla="*/ 7190994 h 265" name="T23"/>
                <a:gd fmla="*/ 125339814 w 3210" name="T24"/>
                <a:gd fmla="*/ 8050751 h 265" name="T25"/>
                <a:gd fmla="*/ 124710564 w 3210" name="T26"/>
                <a:gd fmla="*/ 8832419 h 265" name="T27"/>
                <a:gd fmla="*/ 123923852 w 3210" name="T28"/>
                <a:gd fmla="*/ 9457714 h 265" name="T29"/>
                <a:gd fmla="*/ 123058806 w 3210" name="T30"/>
                <a:gd fmla="*/ 9965779 h 265" name="T31"/>
                <a:gd fmla="*/ 122075566 w 3210" name="T32"/>
                <a:gd fmla="*/ 10239383 h 265" name="T33"/>
                <a:gd fmla="*/ 121013594 w 3210" name="T34"/>
                <a:gd fmla="*/ 10356613 h 265" name="T35"/>
                <a:gd fmla="*/ 5191266 w 3210" name="T36"/>
                <a:gd fmla="*/ 10356613 h 265" name="T37"/>
                <a:gd fmla="*/ 4129493 w 3210" name="T38"/>
                <a:gd fmla="*/ 10239383 h 265" name="T39"/>
                <a:gd fmla="*/ 3146252 w 3210" name="T40"/>
                <a:gd fmla="*/ 9965779 h 265" name="T41"/>
                <a:gd fmla="*/ 2241742 w 3210" name="T42"/>
                <a:gd fmla="*/ 9457714 h 265" name="T43"/>
                <a:gd fmla="*/ 1455228 w 3210" name="T44"/>
                <a:gd fmla="*/ 8832419 h 265" name="T45"/>
                <a:gd fmla="*/ 865244 w 3210" name="T46"/>
                <a:gd fmla="*/ 8050751 h 265" name="T47"/>
                <a:gd fmla="*/ 393257 w 3210" name="T48"/>
                <a:gd fmla="*/ 7190994 h 265" name="T49"/>
                <a:gd fmla="*/ 78731 w 3210" name="T50"/>
                <a:gd fmla="*/ 6214008 h 265" name="T51"/>
                <a:gd fmla="*/ 0 w 3210" name="T52"/>
                <a:gd fmla="*/ 5158735 h 265" name="T53"/>
                <a:gd fmla="*/ 78731 w 3210" name="T54"/>
                <a:gd fmla="*/ 4103661 h 265" name="T55"/>
                <a:gd fmla="*/ 393257 w 3210" name="T56"/>
                <a:gd fmla="*/ 3126476 h 265" name="T57"/>
                <a:gd fmla="*/ 865244 w 3210" name="T58"/>
                <a:gd fmla="*/ 2266720 h 265" name="T59"/>
                <a:gd fmla="*/ 1455228 w 3210" name="T60"/>
                <a:gd fmla="*/ 1524194 h 265" name="T61"/>
                <a:gd fmla="*/ 2241742 w 3210" name="T62"/>
                <a:gd fmla="*/ 859756 h 265" name="T63"/>
                <a:gd fmla="*/ 3146252 w 3210" name="T64"/>
                <a:gd fmla="*/ 390834 h 265" name="T65"/>
                <a:gd fmla="*/ 4129493 w 3210" name="T66"/>
                <a:gd fmla="*/ 78088 h 265" name="T67"/>
                <a:gd fmla="*/ 5191266 w 3210" name="T68"/>
                <a:gd fmla="*/ 0 h 26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3210" name="T105"/>
                <a:gd fmla="*/ 0 h 265" name="T106"/>
                <a:gd fmla="*/ 3210 w 3210" name="T107"/>
                <a:gd fmla="*/ 265 h 265"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65" w="3210">
                  <a:moveTo>
                    <a:pt x="132" y="0"/>
                  </a:moveTo>
                  <a:lnTo>
                    <a:pt x="3077" y="0"/>
                  </a:lnTo>
                  <a:lnTo>
                    <a:pt x="3104" y="2"/>
                  </a:lnTo>
                  <a:lnTo>
                    <a:pt x="3129" y="10"/>
                  </a:lnTo>
                  <a:lnTo>
                    <a:pt x="3151" y="22"/>
                  </a:lnTo>
                  <a:lnTo>
                    <a:pt x="3171" y="39"/>
                  </a:lnTo>
                  <a:lnTo>
                    <a:pt x="3187" y="58"/>
                  </a:lnTo>
                  <a:lnTo>
                    <a:pt x="3198" y="80"/>
                  </a:lnTo>
                  <a:lnTo>
                    <a:pt x="3207" y="105"/>
                  </a:lnTo>
                  <a:lnTo>
                    <a:pt x="3210" y="132"/>
                  </a:lnTo>
                  <a:lnTo>
                    <a:pt x="3207" y="159"/>
                  </a:lnTo>
                  <a:lnTo>
                    <a:pt x="3198" y="184"/>
                  </a:lnTo>
                  <a:lnTo>
                    <a:pt x="3187" y="206"/>
                  </a:lnTo>
                  <a:lnTo>
                    <a:pt x="3171" y="226"/>
                  </a:lnTo>
                  <a:lnTo>
                    <a:pt x="3151" y="242"/>
                  </a:lnTo>
                  <a:lnTo>
                    <a:pt x="3129" y="255"/>
                  </a:lnTo>
                  <a:lnTo>
                    <a:pt x="3104" y="262"/>
                  </a:lnTo>
                  <a:lnTo>
                    <a:pt x="3077" y="265"/>
                  </a:lnTo>
                  <a:lnTo>
                    <a:pt x="132" y="265"/>
                  </a:lnTo>
                  <a:lnTo>
                    <a:pt x="105" y="262"/>
                  </a:lnTo>
                  <a:lnTo>
                    <a:pt x="80" y="255"/>
                  </a:lnTo>
                  <a:lnTo>
                    <a:pt x="57" y="242"/>
                  </a:lnTo>
                  <a:lnTo>
                    <a:pt x="37" y="226"/>
                  </a:lnTo>
                  <a:lnTo>
                    <a:pt x="22" y="206"/>
                  </a:lnTo>
                  <a:lnTo>
                    <a:pt x="10" y="184"/>
                  </a:lnTo>
                  <a:lnTo>
                    <a:pt x="2" y="159"/>
                  </a:lnTo>
                  <a:lnTo>
                    <a:pt x="0" y="132"/>
                  </a:lnTo>
                  <a:lnTo>
                    <a:pt x="2" y="105"/>
                  </a:lnTo>
                  <a:lnTo>
                    <a:pt x="10" y="80"/>
                  </a:lnTo>
                  <a:lnTo>
                    <a:pt x="22" y="58"/>
                  </a:lnTo>
                  <a:lnTo>
                    <a:pt x="37" y="39"/>
                  </a:lnTo>
                  <a:lnTo>
                    <a:pt x="57" y="22"/>
                  </a:lnTo>
                  <a:lnTo>
                    <a:pt x="80" y="10"/>
                  </a:lnTo>
                  <a:lnTo>
                    <a:pt x="105" y="2"/>
                  </a:lnTo>
                  <a:lnTo>
                    <a:pt x="132"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42" name="Freeform 37">
              <a:extLst>
                <a:ext uri="{FF2B5EF4-FFF2-40B4-BE49-F238E27FC236}">
                  <a16:creationId xmlns:a16="http://schemas.microsoft.com/office/drawing/2014/main" id="{BED9FE43-3C0B-4FE4-A3ED-3C5AD3D6558F}"/>
                </a:ext>
              </a:extLst>
            </p:cNvPr>
            <p:cNvSpPr/>
            <p:nvPr/>
          </p:nvSpPr>
          <p:spPr bwMode="auto">
            <a:xfrm>
              <a:off x="0" y="352425"/>
              <a:ext cx="417513" cy="52388"/>
            </a:xfrm>
            <a:custGeom>
              <a:gdLst>
                <a:gd fmla="*/ 5207789 w 2102" name="T0"/>
                <a:gd fmla="*/ 0 h 262" name="T1"/>
                <a:gd fmla="*/ 77760902 w 2102" name="T2"/>
                <a:gd fmla="*/ 0 h 262" name="T3"/>
                <a:gd fmla="*/ 78786610 w 2102" name="T4"/>
                <a:gd fmla="*/ 119973 h 262" name="T5"/>
                <a:gd fmla="*/ 79772989 w 2102" name="T6"/>
                <a:gd fmla="*/ 399908 h 262" name="T7"/>
                <a:gd fmla="*/ 80680315 w 2102" name="T8"/>
                <a:gd fmla="*/ 879599 h 262" name="T9"/>
                <a:gd fmla="*/ 81469459 w 2102" name="T10"/>
                <a:gd fmla="*/ 1519252 h 262" name="T11"/>
                <a:gd fmla="*/ 82061167 w 2102" name="T12"/>
                <a:gd fmla="*/ 2278878 h 262" name="T13"/>
                <a:gd fmla="*/ 82534693 w 2102" name="T14"/>
                <a:gd fmla="*/ 3158477 h 262" name="T15"/>
                <a:gd fmla="*/ 82850310 w 2102" name="T16"/>
                <a:gd fmla="*/ 4158048 h 262" name="T17"/>
                <a:gd fmla="*/ 82929165 w 2102" name="T18"/>
                <a:gd fmla="*/ 5237600 h 262" name="T19"/>
                <a:gd fmla="*/ 82850310 w 2102" name="T20"/>
                <a:gd fmla="*/ 6317153 h 262" name="T21"/>
                <a:gd fmla="*/ 82534693 w 2102" name="T22"/>
                <a:gd fmla="*/ 7316724 h 262" name="T23"/>
                <a:gd fmla="*/ 82061167 w 2102" name="T24"/>
                <a:gd fmla="*/ 8196323 h 262" name="T25"/>
                <a:gd fmla="*/ 81469459 w 2102" name="T26"/>
                <a:gd fmla="*/ 8955949 h 262" name="T27"/>
                <a:gd fmla="*/ 80680315 w 2102" name="T28"/>
                <a:gd fmla="*/ 9595602 h 262" name="T29"/>
                <a:gd fmla="*/ 79772989 w 2102" name="T30"/>
                <a:gd fmla="*/ 10075292 h 262" name="T31"/>
                <a:gd fmla="*/ 78786610 w 2102" name="T32"/>
                <a:gd fmla="*/ 10355228 h 262" name="T33"/>
                <a:gd fmla="*/ 77760902 w 2102" name="T34"/>
                <a:gd fmla="*/ 10475201 h 262" name="T35"/>
                <a:gd fmla="*/ 5207789 w 2102" name="T36"/>
                <a:gd fmla="*/ 10475201 h 262" name="T37"/>
                <a:gd fmla="*/ 4142555 w 2102" name="T38"/>
                <a:gd fmla="*/ 10355228 h 262" name="T39"/>
                <a:gd fmla="*/ 3156176 w 2102" name="T40"/>
                <a:gd fmla="*/ 10075292 h 262" name="T41"/>
                <a:gd fmla="*/ 2248850 w 2102" name="T42"/>
                <a:gd fmla="*/ 9595602 h 262" name="T43"/>
                <a:gd fmla="*/ 1459706 w 2102" name="T44"/>
                <a:gd fmla="*/ 8955949 h 262" name="T45"/>
                <a:gd fmla="*/ 867998 w 2102" name="T46"/>
                <a:gd fmla="*/ 8196323 h 262" name="T47"/>
                <a:gd fmla="*/ 394472 w 2102" name="T48"/>
                <a:gd fmla="*/ 7316724 h 262" name="T49"/>
                <a:gd fmla="*/ 78855 w 2102" name="T50"/>
                <a:gd fmla="*/ 6317153 h 262" name="T51"/>
                <a:gd fmla="*/ 0 w 2102" name="T52"/>
                <a:gd fmla="*/ 5237600 h 262" name="T53"/>
                <a:gd fmla="*/ 78855 w 2102" name="T54"/>
                <a:gd fmla="*/ 4158048 h 262" name="T55"/>
                <a:gd fmla="*/ 394472 w 2102" name="T56"/>
                <a:gd fmla="*/ 3158477 h 262" name="T57"/>
                <a:gd fmla="*/ 867998 w 2102" name="T58"/>
                <a:gd fmla="*/ 2278878 h 262" name="T59"/>
                <a:gd fmla="*/ 1459706 w 2102" name="T60"/>
                <a:gd fmla="*/ 1519252 h 262" name="T61"/>
                <a:gd fmla="*/ 2248850 w 2102" name="T62"/>
                <a:gd fmla="*/ 879599 h 262" name="T63"/>
                <a:gd fmla="*/ 3156176 w 2102" name="T64"/>
                <a:gd fmla="*/ 399908 h 262" name="T65"/>
                <a:gd fmla="*/ 4142555 w 2102" name="T66"/>
                <a:gd fmla="*/ 119973 h 262" name="T67"/>
                <a:gd fmla="*/ 5207789 w 2102" name="T68"/>
                <a:gd fmla="*/ 0 h 26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2102" name="T105"/>
                <a:gd fmla="*/ 0 h 262" name="T106"/>
                <a:gd fmla="*/ 2102 w 2102" name="T107"/>
                <a:gd fmla="*/ 262 h 262"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62" w="2102">
                  <a:moveTo>
                    <a:pt x="132" y="0"/>
                  </a:moveTo>
                  <a:lnTo>
                    <a:pt x="1971" y="0"/>
                  </a:lnTo>
                  <a:lnTo>
                    <a:pt x="1997" y="3"/>
                  </a:lnTo>
                  <a:lnTo>
                    <a:pt x="2022" y="10"/>
                  </a:lnTo>
                  <a:lnTo>
                    <a:pt x="2045" y="22"/>
                  </a:lnTo>
                  <a:lnTo>
                    <a:pt x="2065" y="38"/>
                  </a:lnTo>
                  <a:lnTo>
                    <a:pt x="2080" y="57"/>
                  </a:lnTo>
                  <a:lnTo>
                    <a:pt x="2092" y="79"/>
                  </a:lnTo>
                  <a:lnTo>
                    <a:pt x="2100" y="104"/>
                  </a:lnTo>
                  <a:lnTo>
                    <a:pt x="2102" y="131"/>
                  </a:lnTo>
                  <a:lnTo>
                    <a:pt x="2100" y="158"/>
                  </a:lnTo>
                  <a:lnTo>
                    <a:pt x="2092" y="183"/>
                  </a:lnTo>
                  <a:lnTo>
                    <a:pt x="2080" y="205"/>
                  </a:lnTo>
                  <a:lnTo>
                    <a:pt x="2065" y="224"/>
                  </a:lnTo>
                  <a:lnTo>
                    <a:pt x="2045" y="240"/>
                  </a:lnTo>
                  <a:lnTo>
                    <a:pt x="2022" y="252"/>
                  </a:lnTo>
                  <a:lnTo>
                    <a:pt x="1997" y="259"/>
                  </a:lnTo>
                  <a:lnTo>
                    <a:pt x="1971" y="262"/>
                  </a:lnTo>
                  <a:lnTo>
                    <a:pt x="132" y="262"/>
                  </a:lnTo>
                  <a:lnTo>
                    <a:pt x="105" y="259"/>
                  </a:lnTo>
                  <a:lnTo>
                    <a:pt x="80" y="252"/>
                  </a:lnTo>
                  <a:lnTo>
                    <a:pt x="57" y="240"/>
                  </a:lnTo>
                  <a:lnTo>
                    <a:pt x="37" y="224"/>
                  </a:lnTo>
                  <a:lnTo>
                    <a:pt x="22" y="205"/>
                  </a:lnTo>
                  <a:lnTo>
                    <a:pt x="10" y="183"/>
                  </a:lnTo>
                  <a:lnTo>
                    <a:pt x="2" y="158"/>
                  </a:lnTo>
                  <a:lnTo>
                    <a:pt x="0" y="131"/>
                  </a:lnTo>
                  <a:lnTo>
                    <a:pt x="2" y="104"/>
                  </a:lnTo>
                  <a:lnTo>
                    <a:pt x="10" y="79"/>
                  </a:lnTo>
                  <a:lnTo>
                    <a:pt x="22" y="57"/>
                  </a:lnTo>
                  <a:lnTo>
                    <a:pt x="37" y="38"/>
                  </a:lnTo>
                  <a:lnTo>
                    <a:pt x="57" y="22"/>
                  </a:lnTo>
                  <a:lnTo>
                    <a:pt x="80" y="10"/>
                  </a:lnTo>
                  <a:lnTo>
                    <a:pt x="105" y="3"/>
                  </a:lnTo>
                  <a:lnTo>
                    <a:pt x="132"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43" name="Freeform 38">
              <a:extLst>
                <a:ext uri="{FF2B5EF4-FFF2-40B4-BE49-F238E27FC236}">
                  <a16:creationId xmlns:a16="http://schemas.microsoft.com/office/drawing/2014/main" id="{FD8F442F-E1A6-4351-9DAA-EB872387A7A7}"/>
                </a:ext>
              </a:extLst>
            </p:cNvPr>
            <p:cNvSpPr/>
            <p:nvPr/>
          </p:nvSpPr>
          <p:spPr bwMode="auto">
            <a:xfrm>
              <a:off x="0" y="468313"/>
              <a:ext cx="636588" cy="52388"/>
            </a:xfrm>
            <a:custGeom>
              <a:gdLst>
                <a:gd fmla="*/ 5191266 w 3210" name="T0"/>
                <a:gd fmla="*/ 0 h 262" name="T1"/>
                <a:gd fmla="*/ 121013594 w 3210" name="T2"/>
                <a:gd fmla="*/ 0 h 262" name="T3"/>
                <a:gd fmla="*/ 122075566 w 3210" name="T4"/>
                <a:gd fmla="*/ 79982 h 262" name="T5"/>
                <a:gd fmla="*/ 123058806 w 3210" name="T6"/>
                <a:gd fmla="*/ 399908 h 262" name="T7"/>
                <a:gd fmla="*/ 123923852 w 3210" name="T8"/>
                <a:gd fmla="*/ 879599 h 262" name="T9"/>
                <a:gd fmla="*/ 124710564 w 3210" name="T10"/>
                <a:gd fmla="*/ 1479261 h 262" name="T11"/>
                <a:gd fmla="*/ 125339814 w 3210" name="T12"/>
                <a:gd fmla="*/ 2278878 h 262" name="T13"/>
                <a:gd fmla="*/ 125772337 w 3210" name="T14"/>
                <a:gd fmla="*/ 3158477 h 262" name="T15"/>
                <a:gd fmla="*/ 126126328 w 3210" name="T16"/>
                <a:gd fmla="*/ 4158048 h 262" name="T17"/>
                <a:gd fmla="*/ 126244325 w 3210" name="T18"/>
                <a:gd fmla="*/ 5237600 h 262" name="T19"/>
                <a:gd fmla="*/ 126126328 w 3210" name="T20"/>
                <a:gd fmla="*/ 6277162 h 262" name="T21"/>
                <a:gd fmla="*/ 125772337 w 3210" name="T22"/>
                <a:gd fmla="*/ 7276733 h 262" name="T23"/>
                <a:gd fmla="*/ 125339814 w 3210" name="T24"/>
                <a:gd fmla="*/ 8156332 h 262" name="T25"/>
                <a:gd fmla="*/ 124710564 w 3210" name="T26"/>
                <a:gd fmla="*/ 8955949 h 262" name="T27"/>
                <a:gd fmla="*/ 123923852 w 3210" name="T28"/>
                <a:gd fmla="*/ 9595602 h 262" name="T29"/>
                <a:gd fmla="*/ 123058806 w 3210" name="T30"/>
                <a:gd fmla="*/ 10075292 h 262" name="T31"/>
                <a:gd fmla="*/ 122075566 w 3210" name="T32"/>
                <a:gd fmla="*/ 10395219 h 262" name="T33"/>
                <a:gd fmla="*/ 121013594 w 3210" name="T34"/>
                <a:gd fmla="*/ 10475201 h 262" name="T35"/>
                <a:gd fmla="*/ 5191266 w 3210" name="T36"/>
                <a:gd fmla="*/ 10475201 h 262" name="T37"/>
                <a:gd fmla="*/ 4129493 w 3210" name="T38"/>
                <a:gd fmla="*/ 10395219 h 262" name="T39"/>
                <a:gd fmla="*/ 3146252 w 3210" name="T40"/>
                <a:gd fmla="*/ 10075292 h 262" name="T41"/>
                <a:gd fmla="*/ 2241742 w 3210" name="T42"/>
                <a:gd fmla="*/ 9595602 h 262" name="T43"/>
                <a:gd fmla="*/ 1455228 w 3210" name="T44"/>
                <a:gd fmla="*/ 8955949 h 262" name="T45"/>
                <a:gd fmla="*/ 865244 w 3210" name="T46"/>
                <a:gd fmla="*/ 8156332 h 262" name="T47"/>
                <a:gd fmla="*/ 393257 w 3210" name="T48"/>
                <a:gd fmla="*/ 7276733 h 262" name="T49"/>
                <a:gd fmla="*/ 78731 w 3210" name="T50"/>
                <a:gd fmla="*/ 6277162 h 262" name="T51"/>
                <a:gd fmla="*/ 0 w 3210" name="T52"/>
                <a:gd fmla="*/ 5237600 h 262" name="T53"/>
                <a:gd fmla="*/ 78731 w 3210" name="T54"/>
                <a:gd fmla="*/ 4158048 h 262" name="T55"/>
                <a:gd fmla="*/ 393257 w 3210" name="T56"/>
                <a:gd fmla="*/ 3158477 h 262" name="T57"/>
                <a:gd fmla="*/ 865244 w 3210" name="T58"/>
                <a:gd fmla="*/ 2278878 h 262" name="T59"/>
                <a:gd fmla="*/ 1455228 w 3210" name="T60"/>
                <a:gd fmla="*/ 1479261 h 262" name="T61"/>
                <a:gd fmla="*/ 2241742 w 3210" name="T62"/>
                <a:gd fmla="*/ 879599 h 262" name="T63"/>
                <a:gd fmla="*/ 3146252 w 3210" name="T64"/>
                <a:gd fmla="*/ 399908 h 262" name="T65"/>
                <a:gd fmla="*/ 4129493 w 3210" name="T66"/>
                <a:gd fmla="*/ 79982 h 262" name="T67"/>
                <a:gd fmla="*/ 5191266 w 3210" name="T68"/>
                <a:gd fmla="*/ 0 h 26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3210" name="T105"/>
                <a:gd fmla="*/ 0 h 262" name="T106"/>
                <a:gd fmla="*/ 3210 w 3210" name="T107"/>
                <a:gd fmla="*/ 262 h 262"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62" w="3210">
                  <a:moveTo>
                    <a:pt x="132" y="0"/>
                  </a:moveTo>
                  <a:lnTo>
                    <a:pt x="3077" y="0"/>
                  </a:lnTo>
                  <a:lnTo>
                    <a:pt x="3104" y="2"/>
                  </a:lnTo>
                  <a:lnTo>
                    <a:pt x="3129" y="10"/>
                  </a:lnTo>
                  <a:lnTo>
                    <a:pt x="3151" y="22"/>
                  </a:lnTo>
                  <a:lnTo>
                    <a:pt x="3171" y="37"/>
                  </a:lnTo>
                  <a:lnTo>
                    <a:pt x="3187" y="57"/>
                  </a:lnTo>
                  <a:lnTo>
                    <a:pt x="3198" y="79"/>
                  </a:lnTo>
                  <a:lnTo>
                    <a:pt x="3207" y="104"/>
                  </a:lnTo>
                  <a:lnTo>
                    <a:pt x="3210" y="131"/>
                  </a:lnTo>
                  <a:lnTo>
                    <a:pt x="3207" y="157"/>
                  </a:lnTo>
                  <a:lnTo>
                    <a:pt x="3198" y="182"/>
                  </a:lnTo>
                  <a:lnTo>
                    <a:pt x="3187" y="204"/>
                  </a:lnTo>
                  <a:lnTo>
                    <a:pt x="3171" y="224"/>
                  </a:lnTo>
                  <a:lnTo>
                    <a:pt x="3151" y="240"/>
                  </a:lnTo>
                  <a:lnTo>
                    <a:pt x="3129" y="252"/>
                  </a:lnTo>
                  <a:lnTo>
                    <a:pt x="3104" y="260"/>
                  </a:lnTo>
                  <a:lnTo>
                    <a:pt x="3077" y="262"/>
                  </a:lnTo>
                  <a:lnTo>
                    <a:pt x="132" y="262"/>
                  </a:lnTo>
                  <a:lnTo>
                    <a:pt x="105" y="260"/>
                  </a:lnTo>
                  <a:lnTo>
                    <a:pt x="80" y="252"/>
                  </a:lnTo>
                  <a:lnTo>
                    <a:pt x="57" y="240"/>
                  </a:lnTo>
                  <a:lnTo>
                    <a:pt x="37" y="224"/>
                  </a:lnTo>
                  <a:lnTo>
                    <a:pt x="22" y="204"/>
                  </a:lnTo>
                  <a:lnTo>
                    <a:pt x="10" y="182"/>
                  </a:lnTo>
                  <a:lnTo>
                    <a:pt x="2" y="157"/>
                  </a:lnTo>
                  <a:lnTo>
                    <a:pt x="0" y="131"/>
                  </a:lnTo>
                  <a:lnTo>
                    <a:pt x="2" y="104"/>
                  </a:lnTo>
                  <a:lnTo>
                    <a:pt x="10" y="79"/>
                  </a:lnTo>
                  <a:lnTo>
                    <a:pt x="22" y="57"/>
                  </a:lnTo>
                  <a:lnTo>
                    <a:pt x="37" y="37"/>
                  </a:lnTo>
                  <a:lnTo>
                    <a:pt x="57" y="22"/>
                  </a:lnTo>
                  <a:lnTo>
                    <a:pt x="80" y="10"/>
                  </a:lnTo>
                  <a:lnTo>
                    <a:pt x="105" y="2"/>
                  </a:lnTo>
                  <a:lnTo>
                    <a:pt x="132"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44" name="Freeform 39">
              <a:extLst>
                <a:ext uri="{FF2B5EF4-FFF2-40B4-BE49-F238E27FC236}">
                  <a16:creationId xmlns:a16="http://schemas.microsoft.com/office/drawing/2014/main" id="{6D60B079-8864-4C6D-9660-1C14CDF9F91E}"/>
                </a:ext>
              </a:extLst>
            </p:cNvPr>
            <p:cNvSpPr/>
            <p:nvPr/>
          </p:nvSpPr>
          <p:spPr bwMode="auto">
            <a:xfrm>
              <a:off x="0" y="585788"/>
              <a:ext cx="417513" cy="52388"/>
            </a:xfrm>
            <a:custGeom>
              <a:gdLst>
                <a:gd fmla="*/ 5207789 w 2102" name="T0"/>
                <a:gd fmla="*/ 0 h 265" name="T1"/>
                <a:gd fmla="*/ 77760902 w 2102" name="T2"/>
                <a:gd fmla="*/ 0 h 265" name="T3"/>
                <a:gd fmla="*/ 78786610 w 2102" name="T4"/>
                <a:gd fmla="*/ 117231 h 265" name="T5"/>
                <a:gd fmla="*/ 79772989 w 2102" name="T6"/>
                <a:gd fmla="*/ 429977 h 265" name="T7"/>
                <a:gd fmla="*/ 80680315 w 2102" name="T8"/>
                <a:gd fmla="*/ 898899 h 265" name="T9"/>
                <a:gd fmla="*/ 81469459 w 2102" name="T10"/>
                <a:gd fmla="*/ 1524194 h 265" name="T11"/>
                <a:gd fmla="*/ 82061167 w 2102" name="T12"/>
                <a:gd fmla="*/ 2305863 h 265" name="T13"/>
                <a:gd fmla="*/ 82534693 w 2102" name="T14"/>
                <a:gd fmla="*/ 3204762 h 265" name="T15"/>
                <a:gd fmla="*/ 82850310 w 2102" name="T16"/>
                <a:gd fmla="*/ 4181749 h 265" name="T17"/>
                <a:gd fmla="*/ 82929165 w 2102" name="T18"/>
                <a:gd fmla="*/ 5237021 h 265" name="T19"/>
                <a:gd fmla="*/ 82850310 w 2102" name="T20"/>
                <a:gd fmla="*/ 6252953 h 265" name="T21"/>
                <a:gd fmla="*/ 82534693 w 2102" name="T22"/>
                <a:gd fmla="*/ 7230137 h 265" name="T23"/>
                <a:gd fmla="*/ 82061167 w 2102" name="T24"/>
                <a:gd fmla="*/ 8129036 h 265" name="T25"/>
                <a:gd fmla="*/ 81469459 w 2102" name="T26"/>
                <a:gd fmla="*/ 8910507 h 265" name="T27"/>
                <a:gd fmla="*/ 80680315 w 2102" name="T28"/>
                <a:gd fmla="*/ 9496857 h 265" name="T29"/>
                <a:gd fmla="*/ 79772989 w 2102" name="T30"/>
                <a:gd fmla="*/ 9965779 h 265" name="T31"/>
                <a:gd fmla="*/ 78786610 w 2102" name="T32"/>
                <a:gd fmla="*/ 10278526 h 265" name="T33"/>
                <a:gd fmla="*/ 77760902 w 2102" name="T34"/>
                <a:gd fmla="*/ 10356613 h 265" name="T35"/>
                <a:gd fmla="*/ 5207789 w 2102" name="T36"/>
                <a:gd fmla="*/ 10356613 h 265" name="T37"/>
                <a:gd fmla="*/ 4142555 w 2102" name="T38"/>
                <a:gd fmla="*/ 10278526 h 265" name="T39"/>
                <a:gd fmla="*/ 3156176 w 2102" name="T40"/>
                <a:gd fmla="*/ 9965779 h 265" name="T41"/>
                <a:gd fmla="*/ 2248850 w 2102" name="T42"/>
                <a:gd fmla="*/ 9496857 h 265" name="T43"/>
                <a:gd fmla="*/ 1459706 w 2102" name="T44"/>
                <a:gd fmla="*/ 8910507 h 265" name="T45"/>
                <a:gd fmla="*/ 867998 w 2102" name="T46"/>
                <a:gd fmla="*/ 8129036 h 265" name="T47"/>
                <a:gd fmla="*/ 394472 w 2102" name="T48"/>
                <a:gd fmla="*/ 7230137 h 265" name="T49"/>
                <a:gd fmla="*/ 78855 w 2102" name="T50"/>
                <a:gd fmla="*/ 6252953 h 265" name="T51"/>
                <a:gd fmla="*/ 0 w 2102" name="T52"/>
                <a:gd fmla="*/ 5237021 h 265" name="T53"/>
                <a:gd fmla="*/ 78855 w 2102" name="T54"/>
                <a:gd fmla="*/ 4181749 h 265" name="T55"/>
                <a:gd fmla="*/ 394472 w 2102" name="T56"/>
                <a:gd fmla="*/ 3204762 h 265" name="T57"/>
                <a:gd fmla="*/ 867998 w 2102" name="T58"/>
                <a:gd fmla="*/ 2305863 h 265" name="T59"/>
                <a:gd fmla="*/ 1459706 w 2102" name="T60"/>
                <a:gd fmla="*/ 1524194 h 265" name="T61"/>
                <a:gd fmla="*/ 2248850 w 2102" name="T62"/>
                <a:gd fmla="*/ 898899 h 265" name="T63"/>
                <a:gd fmla="*/ 3156176 w 2102" name="T64"/>
                <a:gd fmla="*/ 429977 h 265" name="T65"/>
                <a:gd fmla="*/ 4142555 w 2102" name="T66"/>
                <a:gd fmla="*/ 117231 h 265" name="T67"/>
                <a:gd fmla="*/ 5207789 w 2102" name="T68"/>
                <a:gd fmla="*/ 0 h 26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2102" name="T105"/>
                <a:gd fmla="*/ 0 h 265" name="T106"/>
                <a:gd fmla="*/ 2102 w 2102" name="T107"/>
                <a:gd fmla="*/ 265 h 265"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65" w="2102">
                  <a:moveTo>
                    <a:pt x="132" y="0"/>
                  </a:moveTo>
                  <a:lnTo>
                    <a:pt x="1971" y="0"/>
                  </a:lnTo>
                  <a:lnTo>
                    <a:pt x="1997" y="3"/>
                  </a:lnTo>
                  <a:lnTo>
                    <a:pt x="2022" y="11"/>
                  </a:lnTo>
                  <a:lnTo>
                    <a:pt x="2045" y="23"/>
                  </a:lnTo>
                  <a:lnTo>
                    <a:pt x="2065" y="39"/>
                  </a:lnTo>
                  <a:lnTo>
                    <a:pt x="2080" y="59"/>
                  </a:lnTo>
                  <a:lnTo>
                    <a:pt x="2092" y="82"/>
                  </a:lnTo>
                  <a:lnTo>
                    <a:pt x="2100" y="107"/>
                  </a:lnTo>
                  <a:lnTo>
                    <a:pt x="2102" y="134"/>
                  </a:lnTo>
                  <a:lnTo>
                    <a:pt x="2100" y="160"/>
                  </a:lnTo>
                  <a:lnTo>
                    <a:pt x="2092" y="185"/>
                  </a:lnTo>
                  <a:lnTo>
                    <a:pt x="2080" y="208"/>
                  </a:lnTo>
                  <a:lnTo>
                    <a:pt x="2065" y="228"/>
                  </a:lnTo>
                  <a:lnTo>
                    <a:pt x="2045" y="243"/>
                  </a:lnTo>
                  <a:lnTo>
                    <a:pt x="2022" y="255"/>
                  </a:lnTo>
                  <a:lnTo>
                    <a:pt x="1997" y="263"/>
                  </a:lnTo>
                  <a:lnTo>
                    <a:pt x="1971" y="265"/>
                  </a:lnTo>
                  <a:lnTo>
                    <a:pt x="132" y="265"/>
                  </a:lnTo>
                  <a:lnTo>
                    <a:pt x="105" y="263"/>
                  </a:lnTo>
                  <a:lnTo>
                    <a:pt x="80" y="255"/>
                  </a:lnTo>
                  <a:lnTo>
                    <a:pt x="57" y="243"/>
                  </a:lnTo>
                  <a:lnTo>
                    <a:pt x="37" y="228"/>
                  </a:lnTo>
                  <a:lnTo>
                    <a:pt x="22" y="208"/>
                  </a:lnTo>
                  <a:lnTo>
                    <a:pt x="10" y="185"/>
                  </a:lnTo>
                  <a:lnTo>
                    <a:pt x="2" y="160"/>
                  </a:lnTo>
                  <a:lnTo>
                    <a:pt x="0" y="134"/>
                  </a:lnTo>
                  <a:lnTo>
                    <a:pt x="2" y="107"/>
                  </a:lnTo>
                  <a:lnTo>
                    <a:pt x="10" y="82"/>
                  </a:lnTo>
                  <a:lnTo>
                    <a:pt x="22" y="59"/>
                  </a:lnTo>
                  <a:lnTo>
                    <a:pt x="37" y="39"/>
                  </a:lnTo>
                  <a:lnTo>
                    <a:pt x="57" y="23"/>
                  </a:lnTo>
                  <a:lnTo>
                    <a:pt x="80" y="11"/>
                  </a:lnTo>
                  <a:lnTo>
                    <a:pt x="105" y="3"/>
                  </a:lnTo>
                  <a:lnTo>
                    <a:pt x="132"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grpSp>
      <p:grpSp>
        <p:nvGrpSpPr>
          <p:cNvPr id="45" name="그룹 35">
            <a:extLst>
              <a:ext uri="{FF2B5EF4-FFF2-40B4-BE49-F238E27FC236}">
                <a16:creationId xmlns:a16="http://schemas.microsoft.com/office/drawing/2014/main" id="{D330FD7B-7727-4453-8623-ED0324D7BB74}"/>
              </a:ext>
            </a:extLst>
          </p:cNvPr>
          <p:cNvGrpSpPr/>
          <p:nvPr/>
        </p:nvGrpSpPr>
        <p:grpSpPr>
          <a:xfrm>
            <a:off x="8257052" y="2637708"/>
            <a:ext cx="309221" cy="465731"/>
            <a:chExt cx="646113" cy="973138"/>
          </a:xfrm>
          <a:solidFill>
            <a:schemeClr val="bg1"/>
          </a:solidFill>
        </p:grpSpPr>
        <p:sp>
          <p:nvSpPr>
            <p:cNvPr id="46" name="Freeform 6">
              <a:extLst>
                <a:ext uri="{FF2B5EF4-FFF2-40B4-BE49-F238E27FC236}">
                  <a16:creationId xmlns:a16="http://schemas.microsoft.com/office/drawing/2014/main" id="{1F02E682-6A69-4E87-A5C6-076E18CD4294}"/>
                </a:ext>
              </a:extLst>
            </p:cNvPr>
            <p:cNvSpPr>
              <a:spLocks noEditPoints="1"/>
            </p:cNvSpPr>
            <p:nvPr/>
          </p:nvSpPr>
          <p:spPr bwMode="auto">
            <a:xfrm>
              <a:off x="0" y="0"/>
              <a:ext cx="646113" cy="973138"/>
            </a:xfrm>
            <a:custGeom>
              <a:gdLst>
                <a:gd fmla="*/ 80851209 w 2441" name="T0"/>
                <a:gd fmla="*/ 88695523 h 3678" name="T1"/>
                <a:gd fmla="*/ 81201661 w 2441" name="T2"/>
                <a:gd fmla="*/ 89885619 h 3678" name="T3"/>
                <a:gd fmla="*/ 82112466 w 2441" name="T4"/>
                <a:gd fmla="*/ 90235663 h 3678" name="T5"/>
                <a:gd fmla="*/ 80851209 w 2441" name="T6"/>
                <a:gd fmla="*/ 20091146 h 3678" name="T7"/>
                <a:gd fmla="*/ 14853188 w 2441" name="T8"/>
                <a:gd fmla="*/ 13930849 h 3678" name="T9"/>
                <a:gd fmla="*/ 14292570 w 2441" name="T10"/>
                <a:gd fmla="*/ 14210778 h 3678" name="T11"/>
                <a:gd fmla="*/ 14082405 w 2441" name="T12"/>
                <a:gd fmla="*/ 14770901 h 3678" name="T13"/>
                <a:gd fmla="*/ 14012261 w 2441" name="T14"/>
                <a:gd fmla="*/ 242355283 h 3678" name="T15"/>
                <a:gd fmla="*/ 14572879 w 2441" name="T16"/>
                <a:gd fmla="*/ 243545379 h 3678" name="T17"/>
                <a:gd fmla="*/ 155817522 w 2441" name="T18"/>
                <a:gd fmla="*/ 243615229 h 3678" name="T19"/>
                <a:gd fmla="*/ 156938492 w 2441" name="T20"/>
                <a:gd fmla="*/ 243055371 h 3678" name="T21"/>
                <a:gd fmla="*/ 157008635 w 2441" name="T22"/>
                <a:gd fmla="*/ 104306477 h 3678" name="T23"/>
                <a:gd fmla="*/ 79590216 w 2441" name="T24"/>
                <a:gd fmla="*/ 104026547 h 3678" name="T25"/>
                <a:gd fmla="*/ 75036192 w 2441" name="T26"/>
                <a:gd fmla="*/ 102556521 h 3678" name="T27"/>
                <a:gd fmla="*/ 71322829 w 2441" name="T28"/>
                <a:gd fmla="*/ 99686320 h 3678" name="T29"/>
                <a:gd fmla="*/ 68590414 w 2441" name="T30"/>
                <a:gd fmla="*/ 95905951 h 3678" name="T31"/>
                <a:gd fmla="*/ 67189399 w 2441" name="T32"/>
                <a:gd fmla="*/ 91285795 h 3678" name="T33"/>
                <a:gd fmla="*/ 67049113 w 2441" name="T34"/>
                <a:gd fmla="*/ 13930849 h 3678" name="T35"/>
                <a:gd fmla="*/ 15273518 w 2441" name="T36"/>
                <a:gd fmla="*/ 0 h 3678" name="T37"/>
                <a:gd fmla="*/ 80851209 w 2441" name="T38"/>
                <a:gd fmla="*/ 350044 h 3678" name="T39"/>
                <a:gd fmla="*/ 171020897 w 2441" name="T40"/>
                <a:gd fmla="*/ 90235663 h 3678" name="T41"/>
                <a:gd fmla="*/ 170880875 w 2441" name="T42"/>
                <a:gd fmla="*/ 244875440 h 3678" name="T43"/>
                <a:gd fmla="*/ 169339309 w 2441" name="T44"/>
                <a:gd fmla="*/ 249425747 h 3678" name="T45"/>
                <a:gd fmla="*/ 166677037 w 2441" name="T46"/>
                <a:gd fmla="*/ 253136001 h 3678" name="T47"/>
                <a:gd fmla="*/ 162893796 w 2441" name="T48"/>
                <a:gd fmla="*/ 255866238 h 3678" name="T49"/>
                <a:gd fmla="*/ 158269628 w 2441" name="T50"/>
                <a:gd fmla="*/ 257266149 h 3678" name="T51"/>
                <a:gd fmla="*/ 15273518 w 2441" name="T52"/>
                <a:gd fmla="*/ 257476228 h 3678" name="T53"/>
                <a:gd fmla="*/ 10439185 w 2441" name="T54"/>
                <a:gd fmla="*/ 256706290 h 3678" name="T55"/>
                <a:gd fmla="*/ 6165469 w 2441" name="T56"/>
                <a:gd fmla="*/ 254676141 h 3678" name="T57"/>
                <a:gd fmla="*/ 2942580 w 2441" name="T58"/>
                <a:gd fmla="*/ 251385781 h 3678" name="T59"/>
                <a:gd fmla="*/ 770783 w 2441" name="T60"/>
                <a:gd fmla="*/ 247185519 h 3678" name="T61"/>
                <a:gd fmla="*/ 0 w 2441" name="T62"/>
                <a:gd fmla="*/ 242355283 h 3678" name="T63"/>
                <a:gd fmla="*/ 140022 w 2441" name="T64"/>
                <a:gd fmla="*/ 12740752 h 3678" name="T65"/>
                <a:gd fmla="*/ 1611444 w 2441" name="T66"/>
                <a:gd fmla="*/ 8260560 h 3678" name="T67"/>
                <a:gd fmla="*/ 4414003 w 2441" name="T68"/>
                <a:gd fmla="*/ 4480192 h 3678" name="T69"/>
                <a:gd fmla="*/ 8267388 w 2441" name="T70"/>
                <a:gd fmla="*/ 1680105 h 3678" name="T71"/>
                <a:gd fmla="*/ 12821412 w 2441" name="T72"/>
                <a:gd fmla="*/ 279929 h 367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441" name="T111"/>
                <a:gd fmla="*/ 0 h 3678" name="T112"/>
                <a:gd fmla="*/ 2441 w 2441" name="T113"/>
                <a:gd fmla="*/ 3678 h 367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678" w="2441">
                  <a:moveTo>
                    <a:pt x="1154" y="287"/>
                  </a:moveTo>
                  <a:lnTo>
                    <a:pt x="1154" y="1267"/>
                  </a:lnTo>
                  <a:lnTo>
                    <a:pt x="1155" y="1278"/>
                  </a:lnTo>
                  <a:lnTo>
                    <a:pt x="1159" y="1284"/>
                  </a:lnTo>
                  <a:lnTo>
                    <a:pt x="1164" y="1288"/>
                  </a:lnTo>
                  <a:lnTo>
                    <a:pt x="1172" y="1289"/>
                  </a:lnTo>
                  <a:lnTo>
                    <a:pt x="2157" y="1289"/>
                  </a:lnTo>
                  <a:lnTo>
                    <a:pt x="1154" y="287"/>
                  </a:lnTo>
                  <a:close/>
                  <a:moveTo>
                    <a:pt x="218" y="199"/>
                  </a:moveTo>
                  <a:lnTo>
                    <a:pt x="212" y="199"/>
                  </a:lnTo>
                  <a:lnTo>
                    <a:pt x="208" y="201"/>
                  </a:lnTo>
                  <a:lnTo>
                    <a:pt x="204" y="203"/>
                  </a:lnTo>
                  <a:lnTo>
                    <a:pt x="202" y="207"/>
                  </a:lnTo>
                  <a:lnTo>
                    <a:pt x="201" y="211"/>
                  </a:lnTo>
                  <a:lnTo>
                    <a:pt x="200" y="217"/>
                  </a:lnTo>
                  <a:lnTo>
                    <a:pt x="200" y="3462"/>
                  </a:lnTo>
                  <a:lnTo>
                    <a:pt x="202" y="3472"/>
                  </a:lnTo>
                  <a:lnTo>
                    <a:pt x="208" y="3479"/>
                  </a:lnTo>
                  <a:lnTo>
                    <a:pt x="218" y="3480"/>
                  </a:lnTo>
                  <a:lnTo>
                    <a:pt x="2224" y="3480"/>
                  </a:lnTo>
                  <a:lnTo>
                    <a:pt x="2235" y="3479"/>
                  </a:lnTo>
                  <a:lnTo>
                    <a:pt x="2240" y="3472"/>
                  </a:lnTo>
                  <a:lnTo>
                    <a:pt x="2241" y="3462"/>
                  </a:lnTo>
                  <a:lnTo>
                    <a:pt x="2241" y="1490"/>
                  </a:lnTo>
                  <a:lnTo>
                    <a:pt x="1172" y="1490"/>
                  </a:lnTo>
                  <a:lnTo>
                    <a:pt x="1136" y="1486"/>
                  </a:lnTo>
                  <a:lnTo>
                    <a:pt x="1103" y="1478"/>
                  </a:lnTo>
                  <a:lnTo>
                    <a:pt x="1071" y="1465"/>
                  </a:lnTo>
                  <a:lnTo>
                    <a:pt x="1043" y="1447"/>
                  </a:lnTo>
                  <a:lnTo>
                    <a:pt x="1018" y="1424"/>
                  </a:lnTo>
                  <a:lnTo>
                    <a:pt x="996" y="1399"/>
                  </a:lnTo>
                  <a:lnTo>
                    <a:pt x="979" y="1370"/>
                  </a:lnTo>
                  <a:lnTo>
                    <a:pt x="967" y="1338"/>
                  </a:lnTo>
                  <a:lnTo>
                    <a:pt x="959" y="1304"/>
                  </a:lnTo>
                  <a:lnTo>
                    <a:pt x="957" y="1267"/>
                  </a:lnTo>
                  <a:lnTo>
                    <a:pt x="957" y="199"/>
                  </a:lnTo>
                  <a:lnTo>
                    <a:pt x="218" y="199"/>
                  </a:lnTo>
                  <a:close/>
                  <a:moveTo>
                    <a:pt x="218" y="0"/>
                  </a:moveTo>
                  <a:lnTo>
                    <a:pt x="1151" y="0"/>
                  </a:lnTo>
                  <a:lnTo>
                    <a:pt x="1154" y="5"/>
                  </a:lnTo>
                  <a:lnTo>
                    <a:pt x="2438" y="1289"/>
                  </a:lnTo>
                  <a:lnTo>
                    <a:pt x="2441" y="1289"/>
                  </a:lnTo>
                  <a:lnTo>
                    <a:pt x="2441" y="3462"/>
                  </a:lnTo>
                  <a:lnTo>
                    <a:pt x="2439" y="3498"/>
                  </a:lnTo>
                  <a:lnTo>
                    <a:pt x="2431" y="3531"/>
                  </a:lnTo>
                  <a:lnTo>
                    <a:pt x="2417" y="3563"/>
                  </a:lnTo>
                  <a:lnTo>
                    <a:pt x="2400" y="3591"/>
                  </a:lnTo>
                  <a:lnTo>
                    <a:pt x="2379" y="3616"/>
                  </a:lnTo>
                  <a:lnTo>
                    <a:pt x="2354" y="3638"/>
                  </a:lnTo>
                  <a:lnTo>
                    <a:pt x="2325" y="3655"/>
                  </a:lnTo>
                  <a:lnTo>
                    <a:pt x="2294" y="3667"/>
                  </a:lnTo>
                  <a:lnTo>
                    <a:pt x="2259" y="3675"/>
                  </a:lnTo>
                  <a:lnTo>
                    <a:pt x="2224" y="3678"/>
                  </a:lnTo>
                  <a:lnTo>
                    <a:pt x="218" y="3678"/>
                  </a:lnTo>
                  <a:lnTo>
                    <a:pt x="183" y="3675"/>
                  </a:lnTo>
                  <a:lnTo>
                    <a:pt x="149" y="3667"/>
                  </a:lnTo>
                  <a:lnTo>
                    <a:pt x="117" y="3655"/>
                  </a:lnTo>
                  <a:lnTo>
                    <a:pt x="88" y="3638"/>
                  </a:lnTo>
                  <a:lnTo>
                    <a:pt x="63" y="3616"/>
                  </a:lnTo>
                  <a:lnTo>
                    <a:pt x="42" y="3591"/>
                  </a:lnTo>
                  <a:lnTo>
                    <a:pt x="24" y="3563"/>
                  </a:lnTo>
                  <a:lnTo>
                    <a:pt x="11" y="3531"/>
                  </a:lnTo>
                  <a:lnTo>
                    <a:pt x="3" y="3498"/>
                  </a:lnTo>
                  <a:lnTo>
                    <a:pt x="0" y="3462"/>
                  </a:lnTo>
                  <a:lnTo>
                    <a:pt x="0" y="217"/>
                  </a:lnTo>
                  <a:lnTo>
                    <a:pt x="2" y="182"/>
                  </a:lnTo>
                  <a:lnTo>
                    <a:pt x="10" y="149"/>
                  </a:lnTo>
                  <a:lnTo>
                    <a:pt x="23" y="118"/>
                  </a:lnTo>
                  <a:lnTo>
                    <a:pt x="41" y="90"/>
                  </a:lnTo>
                  <a:lnTo>
                    <a:pt x="63" y="64"/>
                  </a:lnTo>
                  <a:lnTo>
                    <a:pt x="90" y="41"/>
                  </a:lnTo>
                  <a:lnTo>
                    <a:pt x="118" y="24"/>
                  </a:lnTo>
                  <a:lnTo>
                    <a:pt x="149" y="10"/>
                  </a:lnTo>
                  <a:lnTo>
                    <a:pt x="183" y="4"/>
                  </a:lnTo>
                  <a:lnTo>
                    <a:pt x="218"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47" name="Freeform 7">
              <a:extLst>
                <a:ext uri="{FF2B5EF4-FFF2-40B4-BE49-F238E27FC236}">
                  <a16:creationId xmlns:a16="http://schemas.microsoft.com/office/drawing/2014/main" id="{70B823DA-AF39-469D-B20E-A4DEDA26AE0E}"/>
                </a:ext>
              </a:extLst>
            </p:cNvPr>
            <p:cNvSpPr/>
            <p:nvPr/>
          </p:nvSpPr>
          <p:spPr bwMode="auto">
            <a:xfrm>
              <a:off x="185738" y="481012"/>
              <a:ext cx="368300" cy="53975"/>
            </a:xfrm>
            <a:custGeom>
              <a:gdLst>
                <a:gd fmla="*/ 7050277 w 1394" name="T0"/>
                <a:gd fmla="*/ 0 h 204" name="T1"/>
                <a:gd fmla="*/ 90395721 w 1394" name="T2"/>
                <a:gd fmla="*/ 0 h 204" name="T3"/>
                <a:gd fmla="*/ 92001287 w 1394" name="T4"/>
                <a:gd fmla="*/ 210079 h 204" name="T5"/>
                <a:gd fmla="*/ 93467089 w 1394" name="T6"/>
                <a:gd fmla="*/ 769938 h 204" name="T7"/>
                <a:gd fmla="*/ 94723378 w 1394" name="T8"/>
                <a:gd fmla="*/ 1609990 h 204" name="T9"/>
                <a:gd fmla="*/ 95770682 w 1394" name="T10"/>
                <a:gd fmla="*/ 2730235 h 204" name="T11"/>
                <a:gd fmla="*/ 96677957 w 1394" name="T12"/>
                <a:gd fmla="*/ 3990181 h 204" name="T13"/>
                <a:gd fmla="*/ 97166734 w 1394" name="T14"/>
                <a:gd fmla="*/ 5530321 h 204" name="T15"/>
                <a:gd fmla="*/ 97306234 w 1394" name="T16"/>
                <a:gd fmla="*/ 7070460 h 204" name="T17"/>
                <a:gd fmla="*/ 97166734 w 1394" name="T18"/>
                <a:gd fmla="*/ 8680450 h 204" name="T19"/>
                <a:gd fmla="*/ 96677957 w 1394" name="T20"/>
                <a:gd fmla="*/ 10150740 h 204" name="T21"/>
                <a:gd fmla="*/ 95770682 w 1394" name="T22"/>
                <a:gd fmla="*/ 11480800 h 204" name="T23"/>
                <a:gd fmla="*/ 94723378 w 1394" name="T24"/>
                <a:gd fmla="*/ 12600781 h 204" name="T25"/>
                <a:gd fmla="*/ 93467089 w 1394" name="T26"/>
                <a:gd fmla="*/ 13440833 h 204" name="T27"/>
                <a:gd fmla="*/ 92001287 w 1394" name="T28"/>
                <a:gd fmla="*/ 14000956 h 204" name="T29"/>
                <a:gd fmla="*/ 90395721 w 1394" name="T30"/>
                <a:gd fmla="*/ 14280885 h 204" name="T31"/>
                <a:gd fmla="*/ 7050277 w 1394" name="T32"/>
                <a:gd fmla="*/ 14280885 h 204" name="T33"/>
                <a:gd fmla="*/ 5444710 w 1394" name="T34"/>
                <a:gd fmla="*/ 14000956 h 204" name="T35"/>
                <a:gd fmla="*/ 3978908 w 1394" name="T36"/>
                <a:gd fmla="*/ 13440833 h 204" name="T37"/>
                <a:gd fmla="*/ 2652605 w 1394" name="T38"/>
                <a:gd fmla="*/ 12600781 h 204" name="T39"/>
                <a:gd fmla="*/ 1605566 w 1394" name="T40"/>
                <a:gd fmla="*/ 11480800 h 204" name="T41"/>
                <a:gd fmla="*/ 698026 w 1394" name="T42"/>
                <a:gd fmla="*/ 10150740 h 204" name="T43"/>
                <a:gd fmla="*/ 279263 w 1394" name="T44"/>
                <a:gd fmla="*/ 8680450 h 204" name="T45"/>
                <a:gd fmla="*/ 0 w 1394" name="T46"/>
                <a:gd fmla="*/ 7070460 h 204" name="T47"/>
                <a:gd fmla="*/ 279263 w 1394" name="T48"/>
                <a:gd fmla="*/ 5530321 h 204" name="T49"/>
                <a:gd fmla="*/ 698026 w 1394" name="T50"/>
                <a:gd fmla="*/ 3990181 h 204" name="T51"/>
                <a:gd fmla="*/ 1605566 w 1394" name="T52"/>
                <a:gd fmla="*/ 2730235 h 204" name="T53"/>
                <a:gd fmla="*/ 2652605 w 1394" name="T54"/>
                <a:gd fmla="*/ 1609990 h 204" name="T55"/>
                <a:gd fmla="*/ 3978908 w 1394" name="T56"/>
                <a:gd fmla="*/ 769938 h 204" name="T57"/>
                <a:gd fmla="*/ 5444710 w 1394" name="T58"/>
                <a:gd fmla="*/ 210079 h 204" name="T59"/>
                <a:gd fmla="*/ 7050277 w 1394" name="T60"/>
                <a:gd fmla="*/ 0 h 204"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394" name="T93"/>
                <a:gd fmla="*/ 0 h 204" name="T94"/>
                <a:gd fmla="*/ 1394 w 1394" name="T95"/>
                <a:gd fmla="*/ 204 h 204"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04" w="1394">
                  <a:moveTo>
                    <a:pt x="101" y="0"/>
                  </a:moveTo>
                  <a:lnTo>
                    <a:pt x="1295" y="0"/>
                  </a:lnTo>
                  <a:lnTo>
                    <a:pt x="1318" y="3"/>
                  </a:lnTo>
                  <a:lnTo>
                    <a:pt x="1339" y="11"/>
                  </a:lnTo>
                  <a:lnTo>
                    <a:pt x="1357" y="23"/>
                  </a:lnTo>
                  <a:lnTo>
                    <a:pt x="1372" y="39"/>
                  </a:lnTo>
                  <a:lnTo>
                    <a:pt x="1385" y="57"/>
                  </a:lnTo>
                  <a:lnTo>
                    <a:pt x="1392" y="79"/>
                  </a:lnTo>
                  <a:lnTo>
                    <a:pt x="1394" y="101"/>
                  </a:lnTo>
                  <a:lnTo>
                    <a:pt x="1392" y="124"/>
                  </a:lnTo>
                  <a:lnTo>
                    <a:pt x="1385" y="145"/>
                  </a:lnTo>
                  <a:lnTo>
                    <a:pt x="1372" y="164"/>
                  </a:lnTo>
                  <a:lnTo>
                    <a:pt x="1357" y="180"/>
                  </a:lnTo>
                  <a:lnTo>
                    <a:pt x="1339" y="192"/>
                  </a:lnTo>
                  <a:lnTo>
                    <a:pt x="1318" y="200"/>
                  </a:lnTo>
                  <a:lnTo>
                    <a:pt x="1295" y="204"/>
                  </a:lnTo>
                  <a:lnTo>
                    <a:pt x="101" y="204"/>
                  </a:lnTo>
                  <a:lnTo>
                    <a:pt x="78" y="200"/>
                  </a:lnTo>
                  <a:lnTo>
                    <a:pt x="57" y="192"/>
                  </a:lnTo>
                  <a:lnTo>
                    <a:pt x="38" y="180"/>
                  </a:lnTo>
                  <a:lnTo>
                    <a:pt x="23" y="164"/>
                  </a:lnTo>
                  <a:lnTo>
                    <a:pt x="10" y="145"/>
                  </a:lnTo>
                  <a:lnTo>
                    <a:pt x="4" y="124"/>
                  </a:lnTo>
                  <a:lnTo>
                    <a:pt x="0" y="101"/>
                  </a:lnTo>
                  <a:lnTo>
                    <a:pt x="4" y="79"/>
                  </a:lnTo>
                  <a:lnTo>
                    <a:pt x="10" y="57"/>
                  </a:lnTo>
                  <a:lnTo>
                    <a:pt x="23" y="39"/>
                  </a:lnTo>
                  <a:lnTo>
                    <a:pt x="38" y="23"/>
                  </a:lnTo>
                  <a:lnTo>
                    <a:pt x="57" y="11"/>
                  </a:lnTo>
                  <a:lnTo>
                    <a:pt x="78" y="3"/>
                  </a:lnTo>
                  <a:lnTo>
                    <a:pt x="101"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48" name="Freeform 8">
              <a:extLst>
                <a:ext uri="{FF2B5EF4-FFF2-40B4-BE49-F238E27FC236}">
                  <a16:creationId xmlns:a16="http://schemas.microsoft.com/office/drawing/2014/main" id="{D0942E9B-56A4-45EC-9079-490B6B66A3A4}"/>
                </a:ext>
              </a:extLst>
            </p:cNvPr>
            <p:cNvSpPr/>
            <p:nvPr/>
          </p:nvSpPr>
          <p:spPr bwMode="auto">
            <a:xfrm>
              <a:off x="185738" y="608012"/>
              <a:ext cx="368300" cy="52388"/>
            </a:xfrm>
            <a:custGeom>
              <a:gdLst>
                <a:gd fmla="*/ 7050277 w 1394" name="T0"/>
                <a:gd fmla="*/ 0 h 200" name="T1"/>
                <a:gd fmla="*/ 90395721 w 1394" name="T2"/>
                <a:gd fmla="*/ 0 h 200" name="T3"/>
                <a:gd fmla="*/ 92001287 w 1394" name="T4"/>
                <a:gd fmla="*/ 274513 h 200" name="T5"/>
                <a:gd fmla="*/ 93467089 w 1394" name="T6"/>
                <a:gd fmla="*/ 754649 h 200" name="T7"/>
                <a:gd fmla="*/ 94723378 w 1394" name="T8"/>
                <a:gd fmla="*/ 1578189 h 200" name="T9"/>
                <a:gd fmla="*/ 95770682 w 1394" name="T10"/>
                <a:gd fmla="*/ 2607351 h 200" name="T11"/>
                <a:gd fmla="*/ 96677957 w 1394" name="T12"/>
                <a:gd fmla="*/ 3911026 h 200" name="T13"/>
                <a:gd fmla="*/ 97166734 w 1394" name="T14"/>
                <a:gd fmla="*/ 5420324 h 200" name="T15"/>
                <a:gd fmla="*/ 97306234 w 1394" name="T16"/>
                <a:gd fmla="*/ 6929885 h 200" name="T17"/>
                <a:gd fmla="*/ 97166734 w 1394" name="T18"/>
                <a:gd fmla="*/ 8508073 h 200" name="T19"/>
                <a:gd fmla="*/ 96677957 w 1394" name="T20"/>
                <a:gd fmla="*/ 10017371 h 200" name="T21"/>
                <a:gd fmla="*/ 95770682 w 1394" name="T22"/>
                <a:gd fmla="*/ 11252419 h 200" name="T23"/>
                <a:gd fmla="*/ 94723378 w 1394" name="T24"/>
                <a:gd fmla="*/ 12212953 h 200" name="T25"/>
                <a:gd fmla="*/ 93467089 w 1394" name="T26"/>
                <a:gd fmla="*/ 13105120 h 200" name="T27"/>
                <a:gd fmla="*/ 92001287 w 1394" name="T28"/>
                <a:gd fmla="*/ 13585256 h 200" name="T29"/>
                <a:gd fmla="*/ 90395721 w 1394" name="T30"/>
                <a:gd fmla="*/ 13722513 h 200" name="T31"/>
                <a:gd fmla="*/ 7050277 w 1394" name="T32"/>
                <a:gd fmla="*/ 13722513 h 200" name="T33"/>
                <a:gd fmla="*/ 5444710 w 1394" name="T34"/>
                <a:gd fmla="*/ 13585256 h 200" name="T35"/>
                <a:gd fmla="*/ 3978908 w 1394" name="T36"/>
                <a:gd fmla="*/ 13105120 h 200" name="T37"/>
                <a:gd fmla="*/ 2652605 w 1394" name="T38"/>
                <a:gd fmla="*/ 12212953 h 200" name="T39"/>
                <a:gd fmla="*/ 1605566 w 1394" name="T40"/>
                <a:gd fmla="*/ 11252419 h 200" name="T41"/>
                <a:gd fmla="*/ 698026 w 1394" name="T42"/>
                <a:gd fmla="*/ 10017371 h 200" name="T43"/>
                <a:gd fmla="*/ 279263 w 1394" name="T44"/>
                <a:gd fmla="*/ 8508073 h 200" name="T45"/>
                <a:gd fmla="*/ 0 w 1394" name="T46"/>
                <a:gd fmla="*/ 6929885 h 200" name="T47"/>
                <a:gd fmla="*/ 279263 w 1394" name="T48"/>
                <a:gd fmla="*/ 5420324 h 200" name="T49"/>
                <a:gd fmla="*/ 698026 w 1394" name="T50"/>
                <a:gd fmla="*/ 3911026 h 200" name="T51"/>
                <a:gd fmla="*/ 1605566 w 1394" name="T52"/>
                <a:gd fmla="*/ 2607351 h 200" name="T53"/>
                <a:gd fmla="*/ 2652605 w 1394" name="T54"/>
                <a:gd fmla="*/ 1578189 h 200" name="T55"/>
                <a:gd fmla="*/ 3978908 w 1394" name="T56"/>
                <a:gd fmla="*/ 754649 h 200" name="T57"/>
                <a:gd fmla="*/ 5444710 w 1394" name="T58"/>
                <a:gd fmla="*/ 274513 h 200" name="T59"/>
                <a:gd fmla="*/ 7050277 w 1394" name="T60"/>
                <a:gd fmla="*/ 0 h 20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394" name="T93"/>
                <a:gd fmla="*/ 0 h 200" name="T94"/>
                <a:gd fmla="*/ 1394 w 1394" name="T95"/>
                <a:gd fmla="*/ 200 h 200"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00" w="1394">
                  <a:moveTo>
                    <a:pt x="101" y="0"/>
                  </a:moveTo>
                  <a:lnTo>
                    <a:pt x="1295" y="0"/>
                  </a:lnTo>
                  <a:lnTo>
                    <a:pt x="1318" y="4"/>
                  </a:lnTo>
                  <a:lnTo>
                    <a:pt x="1339" y="11"/>
                  </a:lnTo>
                  <a:lnTo>
                    <a:pt x="1357" y="23"/>
                  </a:lnTo>
                  <a:lnTo>
                    <a:pt x="1372" y="38"/>
                  </a:lnTo>
                  <a:lnTo>
                    <a:pt x="1385" y="57"/>
                  </a:lnTo>
                  <a:lnTo>
                    <a:pt x="1392" y="79"/>
                  </a:lnTo>
                  <a:lnTo>
                    <a:pt x="1394" y="101"/>
                  </a:lnTo>
                  <a:lnTo>
                    <a:pt x="1392" y="124"/>
                  </a:lnTo>
                  <a:lnTo>
                    <a:pt x="1385" y="146"/>
                  </a:lnTo>
                  <a:lnTo>
                    <a:pt x="1372" y="164"/>
                  </a:lnTo>
                  <a:lnTo>
                    <a:pt x="1357" y="178"/>
                  </a:lnTo>
                  <a:lnTo>
                    <a:pt x="1339" y="191"/>
                  </a:lnTo>
                  <a:lnTo>
                    <a:pt x="1318" y="198"/>
                  </a:lnTo>
                  <a:lnTo>
                    <a:pt x="1295" y="200"/>
                  </a:lnTo>
                  <a:lnTo>
                    <a:pt x="101" y="200"/>
                  </a:lnTo>
                  <a:lnTo>
                    <a:pt x="78" y="198"/>
                  </a:lnTo>
                  <a:lnTo>
                    <a:pt x="57" y="191"/>
                  </a:lnTo>
                  <a:lnTo>
                    <a:pt x="38" y="178"/>
                  </a:lnTo>
                  <a:lnTo>
                    <a:pt x="23" y="164"/>
                  </a:lnTo>
                  <a:lnTo>
                    <a:pt x="10" y="146"/>
                  </a:lnTo>
                  <a:lnTo>
                    <a:pt x="4" y="124"/>
                  </a:lnTo>
                  <a:lnTo>
                    <a:pt x="0" y="101"/>
                  </a:lnTo>
                  <a:lnTo>
                    <a:pt x="4" y="79"/>
                  </a:lnTo>
                  <a:lnTo>
                    <a:pt x="10" y="57"/>
                  </a:lnTo>
                  <a:lnTo>
                    <a:pt x="23" y="38"/>
                  </a:lnTo>
                  <a:lnTo>
                    <a:pt x="38" y="23"/>
                  </a:lnTo>
                  <a:lnTo>
                    <a:pt x="57" y="11"/>
                  </a:lnTo>
                  <a:lnTo>
                    <a:pt x="78" y="4"/>
                  </a:lnTo>
                  <a:lnTo>
                    <a:pt x="101"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49" name="Freeform 9">
              <a:extLst>
                <a:ext uri="{FF2B5EF4-FFF2-40B4-BE49-F238E27FC236}">
                  <a16:creationId xmlns:a16="http://schemas.microsoft.com/office/drawing/2014/main" id="{48D8E4C3-F1CF-4C50-A51F-44F2ED1787E9}"/>
                </a:ext>
              </a:extLst>
            </p:cNvPr>
            <p:cNvSpPr/>
            <p:nvPr/>
          </p:nvSpPr>
          <p:spPr bwMode="auto">
            <a:xfrm>
              <a:off x="185738" y="733425"/>
              <a:ext cx="368300" cy="52388"/>
            </a:xfrm>
            <a:custGeom>
              <a:gdLst>
                <a:gd fmla="*/ 7050277 w 1394" name="T0"/>
                <a:gd fmla="*/ 0 h 197" name="T1"/>
                <a:gd fmla="*/ 90395721 w 1394" name="T2"/>
                <a:gd fmla="*/ 0 h 197" name="T3"/>
                <a:gd fmla="*/ 92001287 w 1394" name="T4"/>
                <a:gd fmla="*/ 141474 h 197" name="T5"/>
                <a:gd fmla="*/ 93467089 w 1394" name="T6"/>
                <a:gd fmla="*/ 636368 h 197" name="T7"/>
                <a:gd fmla="*/ 94723378 w 1394" name="T8"/>
                <a:gd fmla="*/ 1555684 h 197" name="T9"/>
                <a:gd fmla="*/ 95770682 w 1394" name="T10"/>
                <a:gd fmla="*/ 2545738 h 197" name="T11"/>
                <a:gd fmla="*/ 96677957 w 1394" name="T12"/>
                <a:gd fmla="*/ 3818739 h 197" name="T13"/>
                <a:gd fmla="*/ 97166734 w 1394" name="T14"/>
                <a:gd fmla="*/ 5374690 h 197" name="T15"/>
                <a:gd fmla="*/ 97306234 w 1394" name="T16"/>
                <a:gd fmla="*/ 7001111 h 197" name="T17"/>
                <a:gd fmla="*/ 97166734 w 1394" name="T18"/>
                <a:gd fmla="*/ 8556795 h 197" name="T19"/>
                <a:gd fmla="*/ 96677957 w 1394" name="T20"/>
                <a:gd fmla="*/ 10112746 h 197" name="T21"/>
                <a:gd fmla="*/ 95770682 w 1394" name="T22"/>
                <a:gd fmla="*/ 11385747 h 197" name="T23"/>
                <a:gd fmla="*/ 94723378 w 1394" name="T24"/>
                <a:gd fmla="*/ 12446272 h 197" name="T25"/>
                <a:gd fmla="*/ 93467089 w 1394" name="T26"/>
                <a:gd fmla="*/ 13295117 h 197" name="T27"/>
                <a:gd fmla="*/ 92001287 w 1394" name="T28"/>
                <a:gd fmla="*/ 13790011 h 197" name="T29"/>
                <a:gd fmla="*/ 90395721 w 1394" name="T30"/>
                <a:gd fmla="*/ 13931485 h 197" name="T31"/>
                <a:gd fmla="*/ 7050277 w 1394" name="T32"/>
                <a:gd fmla="*/ 13931485 h 197" name="T33"/>
                <a:gd fmla="*/ 5444710 w 1394" name="T34"/>
                <a:gd fmla="*/ 13790011 h 197" name="T35"/>
                <a:gd fmla="*/ 3978908 w 1394" name="T36"/>
                <a:gd fmla="*/ 13295117 h 197" name="T37"/>
                <a:gd fmla="*/ 2652605 w 1394" name="T38"/>
                <a:gd fmla="*/ 12446272 h 197" name="T39"/>
                <a:gd fmla="*/ 1605566 w 1394" name="T40"/>
                <a:gd fmla="*/ 11385747 h 197" name="T41"/>
                <a:gd fmla="*/ 698026 w 1394" name="T42"/>
                <a:gd fmla="*/ 10112746 h 197" name="T43"/>
                <a:gd fmla="*/ 279263 w 1394" name="T44"/>
                <a:gd fmla="*/ 8556795 h 197" name="T45"/>
                <a:gd fmla="*/ 0 w 1394" name="T46"/>
                <a:gd fmla="*/ 7001111 h 197" name="T47"/>
                <a:gd fmla="*/ 279263 w 1394" name="T48"/>
                <a:gd fmla="*/ 5374690 h 197" name="T49"/>
                <a:gd fmla="*/ 698026 w 1394" name="T50"/>
                <a:gd fmla="*/ 3818739 h 197" name="T51"/>
                <a:gd fmla="*/ 1605566 w 1394" name="T52"/>
                <a:gd fmla="*/ 2545738 h 197" name="T53"/>
                <a:gd fmla="*/ 2652605 w 1394" name="T54"/>
                <a:gd fmla="*/ 1555684 h 197" name="T55"/>
                <a:gd fmla="*/ 3978908 w 1394" name="T56"/>
                <a:gd fmla="*/ 636368 h 197" name="T57"/>
                <a:gd fmla="*/ 5444710 w 1394" name="T58"/>
                <a:gd fmla="*/ 141474 h 197" name="T59"/>
                <a:gd fmla="*/ 7050277 w 1394" name="T60"/>
                <a:gd fmla="*/ 0 h 19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394" name="T93"/>
                <a:gd fmla="*/ 0 h 197" name="T94"/>
                <a:gd fmla="*/ 1394 w 1394" name="T95"/>
                <a:gd fmla="*/ 197 h 19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97" w="1394">
                  <a:moveTo>
                    <a:pt x="101" y="0"/>
                  </a:moveTo>
                  <a:lnTo>
                    <a:pt x="1295" y="0"/>
                  </a:lnTo>
                  <a:lnTo>
                    <a:pt x="1318" y="2"/>
                  </a:lnTo>
                  <a:lnTo>
                    <a:pt x="1339" y="9"/>
                  </a:lnTo>
                  <a:lnTo>
                    <a:pt x="1357" y="22"/>
                  </a:lnTo>
                  <a:lnTo>
                    <a:pt x="1372" y="36"/>
                  </a:lnTo>
                  <a:lnTo>
                    <a:pt x="1385" y="54"/>
                  </a:lnTo>
                  <a:lnTo>
                    <a:pt x="1392" y="76"/>
                  </a:lnTo>
                  <a:lnTo>
                    <a:pt x="1394" y="99"/>
                  </a:lnTo>
                  <a:lnTo>
                    <a:pt x="1392" y="121"/>
                  </a:lnTo>
                  <a:lnTo>
                    <a:pt x="1385" y="143"/>
                  </a:lnTo>
                  <a:lnTo>
                    <a:pt x="1372" y="161"/>
                  </a:lnTo>
                  <a:lnTo>
                    <a:pt x="1357" y="176"/>
                  </a:lnTo>
                  <a:lnTo>
                    <a:pt x="1339" y="188"/>
                  </a:lnTo>
                  <a:lnTo>
                    <a:pt x="1318" y="195"/>
                  </a:lnTo>
                  <a:lnTo>
                    <a:pt x="1295" y="197"/>
                  </a:lnTo>
                  <a:lnTo>
                    <a:pt x="101" y="197"/>
                  </a:lnTo>
                  <a:lnTo>
                    <a:pt x="78" y="195"/>
                  </a:lnTo>
                  <a:lnTo>
                    <a:pt x="57" y="188"/>
                  </a:lnTo>
                  <a:lnTo>
                    <a:pt x="38" y="176"/>
                  </a:lnTo>
                  <a:lnTo>
                    <a:pt x="23" y="161"/>
                  </a:lnTo>
                  <a:lnTo>
                    <a:pt x="10" y="143"/>
                  </a:lnTo>
                  <a:lnTo>
                    <a:pt x="4" y="121"/>
                  </a:lnTo>
                  <a:lnTo>
                    <a:pt x="0" y="99"/>
                  </a:lnTo>
                  <a:lnTo>
                    <a:pt x="4" y="76"/>
                  </a:lnTo>
                  <a:lnTo>
                    <a:pt x="10" y="54"/>
                  </a:lnTo>
                  <a:lnTo>
                    <a:pt x="23" y="36"/>
                  </a:lnTo>
                  <a:lnTo>
                    <a:pt x="38" y="22"/>
                  </a:lnTo>
                  <a:lnTo>
                    <a:pt x="57" y="9"/>
                  </a:lnTo>
                  <a:lnTo>
                    <a:pt x="78" y="2"/>
                  </a:lnTo>
                  <a:lnTo>
                    <a:pt x="101"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50" name="Rectangle 10">
              <a:extLst>
                <a:ext uri="{FF2B5EF4-FFF2-40B4-BE49-F238E27FC236}">
                  <a16:creationId xmlns:a16="http://schemas.microsoft.com/office/drawing/2014/main" id="{87D16360-666D-4C0A-92BD-C02CE8162024}"/>
                </a:ext>
              </a:extLst>
            </p:cNvPr>
            <p:cNvSpPr>
              <a:spLocks noChangeArrowheads="1"/>
            </p:cNvSpPr>
            <p:nvPr/>
          </p:nvSpPr>
          <p:spPr bwMode="auto">
            <a:xfrm>
              <a:off x="92075" y="481012"/>
              <a:ext cx="52388" cy="539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hangingPunct="1" latinLnBrk="1"/>
              <a:endParaRPr altLang="en-US" lang="zh-CN">
                <a:solidFill>
                  <a:srgbClr val="000000"/>
                </a:solidFill>
                <a:cs typeface="+mn-ea"/>
                <a:sym typeface="+mn-lt"/>
              </a:endParaRPr>
            </a:p>
          </p:txBody>
        </p:sp>
        <p:sp>
          <p:nvSpPr>
            <p:cNvPr id="51" name="Rectangle 11">
              <a:extLst>
                <a:ext uri="{FF2B5EF4-FFF2-40B4-BE49-F238E27FC236}">
                  <a16:creationId xmlns:a16="http://schemas.microsoft.com/office/drawing/2014/main" id="{30899F6B-B6BD-46F0-BEC6-A0F523F33644}"/>
                </a:ext>
              </a:extLst>
            </p:cNvPr>
            <p:cNvSpPr>
              <a:spLocks noChangeArrowheads="1"/>
            </p:cNvSpPr>
            <p:nvPr/>
          </p:nvSpPr>
          <p:spPr bwMode="auto">
            <a:xfrm>
              <a:off x="92075" y="608012"/>
              <a:ext cx="52388" cy="5238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hangingPunct="1" latinLnBrk="1"/>
              <a:endParaRPr altLang="en-US" lang="zh-CN">
                <a:solidFill>
                  <a:srgbClr val="000000"/>
                </a:solidFill>
                <a:cs typeface="+mn-ea"/>
                <a:sym typeface="+mn-lt"/>
              </a:endParaRPr>
            </a:p>
          </p:txBody>
        </p:sp>
        <p:sp>
          <p:nvSpPr>
            <p:cNvPr id="52" name="Rectangle 12">
              <a:extLst>
                <a:ext uri="{FF2B5EF4-FFF2-40B4-BE49-F238E27FC236}">
                  <a16:creationId xmlns:a16="http://schemas.microsoft.com/office/drawing/2014/main" id="{2BF98E56-9306-497A-8B3A-0C0D03C508BC}"/>
                </a:ext>
              </a:extLst>
            </p:cNvPr>
            <p:cNvSpPr>
              <a:spLocks noChangeArrowheads="1"/>
            </p:cNvSpPr>
            <p:nvPr/>
          </p:nvSpPr>
          <p:spPr bwMode="auto">
            <a:xfrm>
              <a:off x="92075" y="733425"/>
              <a:ext cx="52388" cy="5238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hangingPunct="1" latinLnBrk="1"/>
              <a:endParaRPr altLang="en-US" lang="zh-CN">
                <a:solidFill>
                  <a:srgbClr val="000000"/>
                </a:solidFill>
                <a:cs typeface="+mn-ea"/>
                <a:sym typeface="+mn-lt"/>
              </a:endParaRPr>
            </a:p>
          </p:txBody>
        </p:sp>
      </p:grpSp>
      <p:grpSp>
        <p:nvGrpSpPr>
          <p:cNvPr id="53" name="그룹 55">
            <a:extLst>
              <a:ext uri="{FF2B5EF4-FFF2-40B4-BE49-F238E27FC236}">
                <a16:creationId xmlns:a16="http://schemas.microsoft.com/office/drawing/2014/main" id="{31F4F68B-6973-4823-95F8-6F38A674C164}"/>
              </a:ext>
            </a:extLst>
          </p:cNvPr>
          <p:cNvGrpSpPr/>
          <p:nvPr/>
        </p:nvGrpSpPr>
        <p:grpSpPr>
          <a:xfrm>
            <a:off x="6710638" y="2794454"/>
            <a:ext cx="384436" cy="284148"/>
            <a:chExt cx="976313" cy="720725"/>
          </a:xfrm>
          <a:solidFill>
            <a:schemeClr val="bg1"/>
          </a:solidFill>
        </p:grpSpPr>
        <p:sp>
          <p:nvSpPr>
            <p:cNvPr id="54" name="Freeform 30">
              <a:extLst>
                <a:ext uri="{FF2B5EF4-FFF2-40B4-BE49-F238E27FC236}">
                  <a16:creationId xmlns:a16="http://schemas.microsoft.com/office/drawing/2014/main" id="{F4BBBA9B-F15A-46E4-8AC4-5BE261106B43}"/>
                </a:ext>
              </a:extLst>
            </p:cNvPr>
            <p:cNvSpPr>
              <a:spLocks noEditPoints="1"/>
            </p:cNvSpPr>
            <p:nvPr/>
          </p:nvSpPr>
          <p:spPr bwMode="auto">
            <a:xfrm>
              <a:off x="0" y="0"/>
              <a:ext cx="976313" cy="720725"/>
            </a:xfrm>
            <a:custGeom>
              <a:gdLst>
                <a:gd fmla="*/ 13923371 w 3691" name="T0"/>
                <a:gd fmla="*/ 175512010 h 2725" name="T1"/>
                <a:gd fmla="*/ 14412983 w 3691" name="T2"/>
                <a:gd fmla="*/ 176281400 h 2725" name="T3"/>
                <a:gd fmla="*/ 15252808 w 3691" name="T4"/>
                <a:gd fmla="*/ 176701140 h 2725" name="T5"/>
                <a:gd fmla="*/ 243693385 w 3691" name="T6"/>
                <a:gd fmla="*/ 176561227 h 2725" name="T7"/>
                <a:gd fmla="*/ 244253092 w 3691" name="T8"/>
                <a:gd fmla="*/ 175512010 h 2725" name="T9"/>
                <a:gd fmla="*/ 13923371 w 3691" name="T10"/>
                <a:gd fmla="*/ 77368043 h 2725" name="T11"/>
                <a:gd fmla="*/ 14762932 w 3691" name="T12"/>
                <a:gd fmla="*/ 14060617 h 2725" name="T13"/>
                <a:gd fmla="*/ 13993202 w 3691" name="T14"/>
                <a:gd fmla="*/ 14760184 h 2725" name="T15"/>
                <a:gd fmla="*/ 13923371 w 3691" name="T16"/>
                <a:gd fmla="*/ 41901761 h 2725" name="T17"/>
                <a:gd fmla="*/ 244253092 w 3691" name="T18"/>
                <a:gd fmla="*/ 15179923 h 2725" name="T19"/>
                <a:gd fmla="*/ 243693385 w 3691" name="T20"/>
                <a:gd fmla="*/ 14060617 h 2725" name="T21"/>
                <a:gd fmla="*/ 15252808 w 3691" name="T22"/>
                <a:gd fmla="*/ 13990529 h 2725" name="T23"/>
                <a:gd fmla="*/ 242923656 w 3691" name="T24"/>
                <a:gd fmla="*/ 0 h 2725" name="T25"/>
                <a:gd fmla="*/ 247821356 w 3691" name="T26"/>
                <a:gd fmla="*/ 769390 h 2725" name="T27"/>
                <a:gd fmla="*/ 251949327 w 3691" name="T28"/>
                <a:gd fmla="*/ 2868089 h 2725" name="T29"/>
                <a:gd fmla="*/ 255447760 w 3691" name="T30"/>
                <a:gd fmla="*/ 6295830 h 2725" name="T31"/>
                <a:gd fmla="*/ 257546661 w 3691" name="T32"/>
                <a:gd fmla="*/ 10422874 h 2725" name="T33"/>
                <a:gd fmla="*/ 258246295 w 3691" name="T34"/>
                <a:gd fmla="*/ 15179923 h 2725" name="T35"/>
                <a:gd fmla="*/ 258106368 w 3691" name="T36"/>
                <a:gd fmla="*/ 177890535 h 2725" name="T37"/>
                <a:gd fmla="*/ 256707101 w 3691" name="T38"/>
                <a:gd fmla="*/ 182367493 h 2725" name="T39"/>
                <a:gd fmla="*/ 253838470 w 3691" name="T40"/>
                <a:gd fmla="*/ 186284799 h 2725" name="T41"/>
                <a:gd fmla="*/ 249990353 w 3691" name="T42"/>
                <a:gd fmla="*/ 189082799 h 2725" name="T43"/>
                <a:gd fmla="*/ 245442337 w 3691" name="T44"/>
                <a:gd fmla="*/ 190481931 h 2725" name="T45"/>
                <a:gd fmla="*/ 15252808 w 3691" name="T46"/>
                <a:gd fmla="*/ 190621844 h 2725" name="T47"/>
                <a:gd fmla="*/ 10424938 w 3691" name="T48"/>
                <a:gd fmla="*/ 189922278 h 2725" name="T49"/>
                <a:gd fmla="*/ 6227136 w 3691" name="T50"/>
                <a:gd fmla="*/ 187823844 h 2725" name="T51"/>
                <a:gd fmla="*/ 2798535 w 3691" name="T52"/>
                <a:gd fmla="*/ 184396103 h 2725" name="T53"/>
                <a:gd fmla="*/ 699634 w 3691" name="T54"/>
                <a:gd fmla="*/ 180198971 h 2725" name="T55"/>
                <a:gd fmla="*/ 0 w 3691" name="T56"/>
                <a:gd fmla="*/ 175512010 h 2725" name="T57"/>
                <a:gd fmla="*/ 139927 w 3691" name="T58"/>
                <a:gd fmla="*/ 12801398 h 2725" name="T59"/>
                <a:gd fmla="*/ 1679121 w 3691" name="T60"/>
                <a:gd fmla="*/ 8324440 h 2725" name="T61"/>
                <a:gd fmla="*/ 4407824 w 3691" name="T62"/>
                <a:gd fmla="*/ 4547047 h 2725" name="T63"/>
                <a:gd fmla="*/ 8255942 w 3691" name="T64"/>
                <a:gd fmla="*/ 1608870 h 2725" name="T65"/>
                <a:gd fmla="*/ 12803957 w 3691" name="T66"/>
                <a:gd fmla="*/ 209738 h 272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3691" name="T102"/>
                <a:gd fmla="*/ 0 h 2725" name="T103"/>
                <a:gd fmla="*/ 3691 w 3691" name="T104"/>
                <a:gd fmla="*/ 2725 h 2725"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2725" w="3690">
                  <a:moveTo>
                    <a:pt x="199" y="1106"/>
                  </a:moveTo>
                  <a:lnTo>
                    <a:pt x="199" y="2509"/>
                  </a:lnTo>
                  <a:lnTo>
                    <a:pt x="200" y="2514"/>
                  </a:lnTo>
                  <a:lnTo>
                    <a:pt x="206" y="2520"/>
                  </a:lnTo>
                  <a:lnTo>
                    <a:pt x="211" y="2524"/>
                  </a:lnTo>
                  <a:lnTo>
                    <a:pt x="218" y="2526"/>
                  </a:lnTo>
                  <a:lnTo>
                    <a:pt x="3472" y="2526"/>
                  </a:lnTo>
                  <a:lnTo>
                    <a:pt x="3483" y="2524"/>
                  </a:lnTo>
                  <a:lnTo>
                    <a:pt x="3489" y="2519"/>
                  </a:lnTo>
                  <a:lnTo>
                    <a:pt x="3491" y="2509"/>
                  </a:lnTo>
                  <a:lnTo>
                    <a:pt x="3491" y="1106"/>
                  </a:lnTo>
                  <a:lnTo>
                    <a:pt x="199" y="1106"/>
                  </a:lnTo>
                  <a:close/>
                  <a:moveTo>
                    <a:pt x="218" y="200"/>
                  </a:moveTo>
                  <a:lnTo>
                    <a:pt x="211" y="201"/>
                  </a:lnTo>
                  <a:lnTo>
                    <a:pt x="206" y="205"/>
                  </a:lnTo>
                  <a:lnTo>
                    <a:pt x="200" y="211"/>
                  </a:lnTo>
                  <a:lnTo>
                    <a:pt x="199" y="217"/>
                  </a:lnTo>
                  <a:lnTo>
                    <a:pt x="199" y="599"/>
                  </a:lnTo>
                  <a:lnTo>
                    <a:pt x="3491" y="599"/>
                  </a:lnTo>
                  <a:lnTo>
                    <a:pt x="3491" y="217"/>
                  </a:lnTo>
                  <a:lnTo>
                    <a:pt x="3489" y="206"/>
                  </a:lnTo>
                  <a:lnTo>
                    <a:pt x="3483" y="201"/>
                  </a:lnTo>
                  <a:lnTo>
                    <a:pt x="3472" y="200"/>
                  </a:lnTo>
                  <a:lnTo>
                    <a:pt x="218" y="200"/>
                  </a:lnTo>
                  <a:close/>
                  <a:moveTo>
                    <a:pt x="218" y="0"/>
                  </a:moveTo>
                  <a:lnTo>
                    <a:pt x="3472" y="0"/>
                  </a:lnTo>
                  <a:lnTo>
                    <a:pt x="3508" y="3"/>
                  </a:lnTo>
                  <a:lnTo>
                    <a:pt x="3542" y="11"/>
                  </a:lnTo>
                  <a:lnTo>
                    <a:pt x="3573" y="23"/>
                  </a:lnTo>
                  <a:lnTo>
                    <a:pt x="3601" y="41"/>
                  </a:lnTo>
                  <a:lnTo>
                    <a:pt x="3628" y="65"/>
                  </a:lnTo>
                  <a:lnTo>
                    <a:pt x="3651" y="90"/>
                  </a:lnTo>
                  <a:lnTo>
                    <a:pt x="3668" y="119"/>
                  </a:lnTo>
                  <a:lnTo>
                    <a:pt x="3681" y="149"/>
                  </a:lnTo>
                  <a:lnTo>
                    <a:pt x="3689" y="183"/>
                  </a:lnTo>
                  <a:lnTo>
                    <a:pt x="3691" y="217"/>
                  </a:lnTo>
                  <a:lnTo>
                    <a:pt x="3691" y="2509"/>
                  </a:lnTo>
                  <a:lnTo>
                    <a:pt x="3689" y="2543"/>
                  </a:lnTo>
                  <a:lnTo>
                    <a:pt x="3681" y="2576"/>
                  </a:lnTo>
                  <a:lnTo>
                    <a:pt x="3669" y="2607"/>
                  </a:lnTo>
                  <a:lnTo>
                    <a:pt x="3651" y="2636"/>
                  </a:lnTo>
                  <a:lnTo>
                    <a:pt x="3628" y="2663"/>
                  </a:lnTo>
                  <a:lnTo>
                    <a:pt x="3602" y="2685"/>
                  </a:lnTo>
                  <a:lnTo>
                    <a:pt x="3573" y="2703"/>
                  </a:lnTo>
                  <a:lnTo>
                    <a:pt x="3542" y="2715"/>
                  </a:lnTo>
                  <a:lnTo>
                    <a:pt x="3508" y="2723"/>
                  </a:lnTo>
                  <a:lnTo>
                    <a:pt x="3472" y="2725"/>
                  </a:lnTo>
                  <a:lnTo>
                    <a:pt x="218" y="2725"/>
                  </a:lnTo>
                  <a:lnTo>
                    <a:pt x="183" y="2723"/>
                  </a:lnTo>
                  <a:lnTo>
                    <a:pt x="149" y="2715"/>
                  </a:lnTo>
                  <a:lnTo>
                    <a:pt x="118" y="2703"/>
                  </a:lnTo>
                  <a:lnTo>
                    <a:pt x="89" y="2685"/>
                  </a:lnTo>
                  <a:lnTo>
                    <a:pt x="63" y="2663"/>
                  </a:lnTo>
                  <a:lnTo>
                    <a:pt x="40" y="2636"/>
                  </a:lnTo>
                  <a:lnTo>
                    <a:pt x="22" y="2607"/>
                  </a:lnTo>
                  <a:lnTo>
                    <a:pt x="10" y="2576"/>
                  </a:lnTo>
                  <a:lnTo>
                    <a:pt x="2" y="2543"/>
                  </a:lnTo>
                  <a:lnTo>
                    <a:pt x="0" y="2509"/>
                  </a:lnTo>
                  <a:lnTo>
                    <a:pt x="0" y="217"/>
                  </a:lnTo>
                  <a:lnTo>
                    <a:pt x="2" y="183"/>
                  </a:lnTo>
                  <a:lnTo>
                    <a:pt x="10" y="149"/>
                  </a:lnTo>
                  <a:lnTo>
                    <a:pt x="24" y="119"/>
                  </a:lnTo>
                  <a:lnTo>
                    <a:pt x="40" y="90"/>
                  </a:lnTo>
                  <a:lnTo>
                    <a:pt x="63" y="65"/>
                  </a:lnTo>
                  <a:lnTo>
                    <a:pt x="90" y="41"/>
                  </a:lnTo>
                  <a:lnTo>
                    <a:pt x="118" y="23"/>
                  </a:lnTo>
                  <a:lnTo>
                    <a:pt x="149" y="11"/>
                  </a:lnTo>
                  <a:lnTo>
                    <a:pt x="183" y="3"/>
                  </a:lnTo>
                  <a:lnTo>
                    <a:pt x="218"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55" name="Rectangle 31">
              <a:extLst>
                <a:ext uri="{FF2B5EF4-FFF2-40B4-BE49-F238E27FC236}">
                  <a16:creationId xmlns:a16="http://schemas.microsoft.com/office/drawing/2014/main" id="{28B19D11-6B29-428F-9C4F-7499B2109891}"/>
                </a:ext>
              </a:extLst>
            </p:cNvPr>
            <p:cNvSpPr>
              <a:spLocks noChangeArrowheads="1"/>
            </p:cNvSpPr>
            <p:nvPr/>
          </p:nvSpPr>
          <p:spPr bwMode="auto">
            <a:xfrm>
              <a:off x="701675" y="392113"/>
              <a:ext cx="114300" cy="114300"/>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hangingPunct="1" latinLnBrk="1"/>
              <a:endParaRPr altLang="en-US" lang="zh-CN">
                <a:solidFill>
                  <a:srgbClr val="000000"/>
                </a:solidFill>
                <a:cs typeface="+mn-ea"/>
                <a:sym typeface="+mn-lt"/>
              </a:endParaRPr>
            </a:p>
          </p:txBody>
        </p:sp>
        <p:sp>
          <p:nvSpPr>
            <p:cNvPr id="56" name="Freeform 32">
              <a:extLst>
                <a:ext uri="{FF2B5EF4-FFF2-40B4-BE49-F238E27FC236}">
                  <a16:creationId xmlns:a16="http://schemas.microsoft.com/office/drawing/2014/main" id="{D29E03E4-C197-4BCB-9347-B232544D68C6}"/>
                </a:ext>
              </a:extLst>
            </p:cNvPr>
            <p:cNvSpPr/>
            <p:nvPr/>
          </p:nvSpPr>
          <p:spPr bwMode="auto">
            <a:xfrm>
              <a:off x="160338" y="392113"/>
              <a:ext cx="463550" cy="50800"/>
            </a:xfrm>
            <a:custGeom>
              <a:gdLst>
                <a:gd fmla="*/ 6930496 w 1752" name="T0"/>
                <a:gd fmla="*/ 0 h 197" name="T1"/>
                <a:gd fmla="*/ 115647258 w 1752" name="T2"/>
                <a:gd fmla="*/ 0 h 197" name="T3"/>
                <a:gd fmla="*/ 117257248 w 1752" name="T4"/>
                <a:gd fmla="*/ 133060 h 197" name="T5"/>
                <a:gd fmla="*/ 118727273 w 1752" name="T6"/>
                <a:gd fmla="*/ 598512 h 197" name="T7"/>
                <a:gd fmla="*/ 119987483 w 1752" name="T8"/>
                <a:gd fmla="*/ 1396355 h 197" name="T9"/>
                <a:gd fmla="*/ 121107465 w 1752" name="T10"/>
                <a:gd fmla="*/ 2393789 h 197" name="T11"/>
                <a:gd fmla="*/ 121877667 w 1752" name="T12"/>
                <a:gd fmla="*/ 3657342 h 197" name="T13"/>
                <a:gd fmla="*/ 122437525 w 1752" name="T14"/>
                <a:gd fmla="*/ 4987168 h 197" name="T15"/>
                <a:gd fmla="*/ 122647604 w 1752" name="T16"/>
                <a:gd fmla="*/ 6516583 h 197" name="T17"/>
                <a:gd fmla="*/ 122437525 w 1752" name="T18"/>
                <a:gd fmla="*/ 8112528 h 197" name="T19"/>
                <a:gd fmla="*/ 121877667 w 1752" name="T20"/>
                <a:gd fmla="*/ 9442353 h 197" name="T21"/>
                <a:gd fmla="*/ 121107465 w 1752" name="T22"/>
                <a:gd fmla="*/ 10705907 h 197" name="T23"/>
                <a:gd fmla="*/ 119987483 w 1752" name="T24"/>
                <a:gd fmla="*/ 11636810 h 197" name="T25"/>
                <a:gd fmla="*/ 118727273 w 1752" name="T26"/>
                <a:gd fmla="*/ 12501184 h 197" name="T27"/>
                <a:gd fmla="*/ 117257248 w 1752" name="T28"/>
                <a:gd fmla="*/ 12900106 h 197" name="T29"/>
                <a:gd fmla="*/ 115647258 w 1752" name="T30"/>
                <a:gd fmla="*/ 13099695 h 197" name="T31"/>
                <a:gd fmla="*/ 6930496 w 1752" name="T32"/>
                <a:gd fmla="*/ 13099695 h 197" name="T33"/>
                <a:gd fmla="*/ 5320242 w 1752" name="T34"/>
                <a:gd fmla="*/ 12900106 h 197" name="T35"/>
                <a:gd fmla="*/ 3850217 w 1752" name="T36"/>
                <a:gd fmla="*/ 12501184 h 197" name="T37"/>
                <a:gd fmla="*/ 2590271 w 1752" name="T38"/>
                <a:gd fmla="*/ 11636810 h 197" name="T39"/>
                <a:gd fmla="*/ 1470025 w 1752" name="T40"/>
                <a:gd fmla="*/ 10705907 h 197" name="T41"/>
                <a:gd fmla="*/ 700088 w 1752" name="T42"/>
                <a:gd fmla="*/ 9442353 h 197" name="T43"/>
                <a:gd fmla="*/ 139965 w 1752" name="T44"/>
                <a:gd fmla="*/ 8112528 h 197" name="T45"/>
                <a:gd fmla="*/ 0 w 1752" name="T46"/>
                <a:gd fmla="*/ 6516583 h 197" name="T47"/>
                <a:gd fmla="*/ 139965 w 1752" name="T48"/>
                <a:gd fmla="*/ 4987168 h 197" name="T49"/>
                <a:gd fmla="*/ 700088 w 1752" name="T50"/>
                <a:gd fmla="*/ 3657342 h 197" name="T51"/>
                <a:gd fmla="*/ 1470025 w 1752" name="T52"/>
                <a:gd fmla="*/ 2393789 h 197" name="T53"/>
                <a:gd fmla="*/ 2590271 w 1752" name="T54"/>
                <a:gd fmla="*/ 1396355 h 197" name="T55"/>
                <a:gd fmla="*/ 3850217 w 1752" name="T56"/>
                <a:gd fmla="*/ 598512 h 197" name="T57"/>
                <a:gd fmla="*/ 5320242 w 1752" name="T58"/>
                <a:gd fmla="*/ 133060 h 197" name="T59"/>
                <a:gd fmla="*/ 6930496 w 1752" name="T60"/>
                <a:gd fmla="*/ 0 h 19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752" name="T93"/>
                <a:gd fmla="*/ 0 h 197" name="T94"/>
                <a:gd fmla="*/ 1752 w 1752" name="T95"/>
                <a:gd fmla="*/ 197 h 19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97" w="1752">
                  <a:moveTo>
                    <a:pt x="99" y="0"/>
                  </a:moveTo>
                  <a:lnTo>
                    <a:pt x="1652" y="0"/>
                  </a:lnTo>
                  <a:lnTo>
                    <a:pt x="1675" y="2"/>
                  </a:lnTo>
                  <a:lnTo>
                    <a:pt x="1696" y="9"/>
                  </a:lnTo>
                  <a:lnTo>
                    <a:pt x="1714" y="21"/>
                  </a:lnTo>
                  <a:lnTo>
                    <a:pt x="1730" y="36"/>
                  </a:lnTo>
                  <a:lnTo>
                    <a:pt x="1741" y="55"/>
                  </a:lnTo>
                  <a:lnTo>
                    <a:pt x="1749" y="75"/>
                  </a:lnTo>
                  <a:lnTo>
                    <a:pt x="1752" y="98"/>
                  </a:lnTo>
                  <a:lnTo>
                    <a:pt x="1749" y="122"/>
                  </a:lnTo>
                  <a:lnTo>
                    <a:pt x="1741" y="142"/>
                  </a:lnTo>
                  <a:lnTo>
                    <a:pt x="1730" y="161"/>
                  </a:lnTo>
                  <a:lnTo>
                    <a:pt x="1714" y="175"/>
                  </a:lnTo>
                  <a:lnTo>
                    <a:pt x="1696" y="188"/>
                  </a:lnTo>
                  <a:lnTo>
                    <a:pt x="1675" y="194"/>
                  </a:lnTo>
                  <a:lnTo>
                    <a:pt x="1652" y="197"/>
                  </a:lnTo>
                  <a:lnTo>
                    <a:pt x="99" y="197"/>
                  </a:lnTo>
                  <a:lnTo>
                    <a:pt x="76" y="194"/>
                  </a:lnTo>
                  <a:lnTo>
                    <a:pt x="55" y="188"/>
                  </a:lnTo>
                  <a:lnTo>
                    <a:pt x="37" y="175"/>
                  </a:lnTo>
                  <a:lnTo>
                    <a:pt x="21" y="161"/>
                  </a:lnTo>
                  <a:lnTo>
                    <a:pt x="10" y="142"/>
                  </a:lnTo>
                  <a:lnTo>
                    <a:pt x="2" y="122"/>
                  </a:lnTo>
                  <a:lnTo>
                    <a:pt x="0" y="98"/>
                  </a:lnTo>
                  <a:lnTo>
                    <a:pt x="2" y="75"/>
                  </a:lnTo>
                  <a:lnTo>
                    <a:pt x="10" y="55"/>
                  </a:lnTo>
                  <a:lnTo>
                    <a:pt x="21" y="36"/>
                  </a:lnTo>
                  <a:lnTo>
                    <a:pt x="37" y="21"/>
                  </a:lnTo>
                  <a:lnTo>
                    <a:pt x="55" y="9"/>
                  </a:lnTo>
                  <a:lnTo>
                    <a:pt x="76" y="2"/>
                  </a:lnTo>
                  <a:lnTo>
                    <a:pt x="99"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57" name="Freeform 33">
              <a:extLst>
                <a:ext uri="{FF2B5EF4-FFF2-40B4-BE49-F238E27FC236}">
                  <a16:creationId xmlns:a16="http://schemas.microsoft.com/office/drawing/2014/main" id="{DB99094E-FBDE-48FD-9323-6D000C3214DF}"/>
                </a:ext>
              </a:extLst>
            </p:cNvPr>
            <p:cNvSpPr/>
            <p:nvPr/>
          </p:nvSpPr>
          <p:spPr bwMode="auto">
            <a:xfrm>
              <a:off x="160338" y="509588"/>
              <a:ext cx="379413" cy="52388"/>
            </a:xfrm>
            <a:custGeom>
              <a:gdLst>
                <a:gd fmla="*/ 6930505 w 1434" name="T0"/>
                <a:gd fmla="*/ 0 h 198" name="T1"/>
                <a:gd fmla="*/ 93455984 w 1434" name="T2"/>
                <a:gd fmla="*/ 0 h 198" name="T3"/>
                <a:gd fmla="*/ 94996125 w 1434" name="T4"/>
                <a:gd fmla="*/ 139966 h 198" name="T5"/>
                <a:gd fmla="*/ 96466152 w 1434" name="T6"/>
                <a:gd fmla="*/ 700094 h 198" name="T7"/>
                <a:gd fmla="*/ 97726364 w 1434" name="T8"/>
                <a:gd fmla="*/ 1470039 h 198" name="T9"/>
                <a:gd fmla="*/ 98846347 w 1434" name="T10"/>
                <a:gd fmla="*/ 2590296 h 198" name="T11"/>
                <a:gd fmla="*/ 99616550 w 1434" name="T12"/>
                <a:gd fmla="*/ 3850253 h 198" name="T13"/>
                <a:gd fmla="*/ 100176409 w 1434" name="T14"/>
                <a:gd fmla="*/ 5320557 h 198" name="T15"/>
                <a:gd fmla="*/ 100386489 w 1434" name="T16"/>
                <a:gd fmla="*/ 7000677 h 198" name="T17"/>
                <a:gd fmla="*/ 100176409 w 1434" name="T18"/>
                <a:gd fmla="*/ 8540567 h 198" name="T19"/>
                <a:gd fmla="*/ 99616550 w 1434" name="T20"/>
                <a:gd fmla="*/ 10010871 h 198" name="T21"/>
                <a:gd fmla="*/ 98846347 w 1434" name="T22"/>
                <a:gd fmla="*/ 11270828 h 198" name="T23"/>
                <a:gd fmla="*/ 97726364 w 1434" name="T24"/>
                <a:gd fmla="*/ 12320970 h 198" name="T25"/>
                <a:gd fmla="*/ 96466152 w 1434" name="T26"/>
                <a:gd fmla="*/ 13161030 h 198" name="T27"/>
                <a:gd fmla="*/ 94996125 w 1434" name="T28"/>
                <a:gd fmla="*/ 13651043 h 198" name="T29"/>
                <a:gd fmla="*/ 93455984 w 1434" name="T30"/>
                <a:gd fmla="*/ 13861124 h 198" name="T31"/>
                <a:gd fmla="*/ 6930505 w 1434" name="T32"/>
                <a:gd fmla="*/ 13861124 h 198" name="T33"/>
                <a:gd fmla="*/ 5320249 w 1434" name="T34"/>
                <a:gd fmla="*/ 13651043 h 198" name="T35"/>
                <a:gd fmla="*/ 3850222 w 1434" name="T36"/>
                <a:gd fmla="*/ 13161030 h 198" name="T37"/>
                <a:gd fmla="*/ 2590274 w 1434" name="T38"/>
                <a:gd fmla="*/ 12320970 h 198" name="T39"/>
                <a:gd fmla="*/ 1470027 w 1434" name="T40"/>
                <a:gd fmla="*/ 11270828 h 198" name="T41"/>
                <a:gd fmla="*/ 700088 w 1434" name="T42"/>
                <a:gd fmla="*/ 10010871 h 198" name="T43"/>
                <a:gd fmla="*/ 139965 w 1434" name="T44"/>
                <a:gd fmla="*/ 8540567 h 198" name="T45"/>
                <a:gd fmla="*/ 0 w 1434" name="T46"/>
                <a:gd fmla="*/ 7000677 h 198" name="T47"/>
                <a:gd fmla="*/ 139965 w 1434" name="T48"/>
                <a:gd fmla="*/ 5320557 h 198" name="T49"/>
                <a:gd fmla="*/ 700088 w 1434" name="T50"/>
                <a:gd fmla="*/ 3850253 h 198" name="T51"/>
                <a:gd fmla="*/ 1470027 w 1434" name="T52"/>
                <a:gd fmla="*/ 2590296 h 198" name="T53"/>
                <a:gd fmla="*/ 2590274 w 1434" name="T54"/>
                <a:gd fmla="*/ 1470039 h 198" name="T55"/>
                <a:gd fmla="*/ 3850222 w 1434" name="T56"/>
                <a:gd fmla="*/ 700094 h 198" name="T57"/>
                <a:gd fmla="*/ 5320249 w 1434" name="T58"/>
                <a:gd fmla="*/ 139966 h 198" name="T59"/>
                <a:gd fmla="*/ 6930505 w 1434" name="T60"/>
                <a:gd fmla="*/ 0 h 19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434" name="T93"/>
                <a:gd fmla="*/ 0 h 198" name="T94"/>
                <a:gd fmla="*/ 1434 w 1434" name="T95"/>
                <a:gd fmla="*/ 198 h 19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98" w="1434">
                  <a:moveTo>
                    <a:pt x="99" y="0"/>
                  </a:moveTo>
                  <a:lnTo>
                    <a:pt x="1335" y="0"/>
                  </a:lnTo>
                  <a:lnTo>
                    <a:pt x="1357" y="2"/>
                  </a:lnTo>
                  <a:lnTo>
                    <a:pt x="1378" y="10"/>
                  </a:lnTo>
                  <a:lnTo>
                    <a:pt x="1396" y="21"/>
                  </a:lnTo>
                  <a:lnTo>
                    <a:pt x="1412" y="37"/>
                  </a:lnTo>
                  <a:lnTo>
                    <a:pt x="1423" y="55"/>
                  </a:lnTo>
                  <a:lnTo>
                    <a:pt x="1431" y="76"/>
                  </a:lnTo>
                  <a:lnTo>
                    <a:pt x="1434" y="100"/>
                  </a:lnTo>
                  <a:lnTo>
                    <a:pt x="1431" y="122"/>
                  </a:lnTo>
                  <a:lnTo>
                    <a:pt x="1423" y="143"/>
                  </a:lnTo>
                  <a:lnTo>
                    <a:pt x="1412" y="161"/>
                  </a:lnTo>
                  <a:lnTo>
                    <a:pt x="1396" y="176"/>
                  </a:lnTo>
                  <a:lnTo>
                    <a:pt x="1378" y="188"/>
                  </a:lnTo>
                  <a:lnTo>
                    <a:pt x="1357" y="195"/>
                  </a:lnTo>
                  <a:lnTo>
                    <a:pt x="1335" y="198"/>
                  </a:lnTo>
                  <a:lnTo>
                    <a:pt x="99" y="198"/>
                  </a:lnTo>
                  <a:lnTo>
                    <a:pt x="76" y="195"/>
                  </a:lnTo>
                  <a:lnTo>
                    <a:pt x="55" y="188"/>
                  </a:lnTo>
                  <a:lnTo>
                    <a:pt x="37" y="176"/>
                  </a:lnTo>
                  <a:lnTo>
                    <a:pt x="21" y="161"/>
                  </a:lnTo>
                  <a:lnTo>
                    <a:pt x="10" y="143"/>
                  </a:lnTo>
                  <a:lnTo>
                    <a:pt x="2" y="122"/>
                  </a:lnTo>
                  <a:lnTo>
                    <a:pt x="0" y="100"/>
                  </a:lnTo>
                  <a:lnTo>
                    <a:pt x="2" y="76"/>
                  </a:lnTo>
                  <a:lnTo>
                    <a:pt x="10" y="55"/>
                  </a:lnTo>
                  <a:lnTo>
                    <a:pt x="21" y="37"/>
                  </a:lnTo>
                  <a:lnTo>
                    <a:pt x="37" y="21"/>
                  </a:lnTo>
                  <a:lnTo>
                    <a:pt x="55" y="10"/>
                  </a:lnTo>
                  <a:lnTo>
                    <a:pt x="76" y="2"/>
                  </a:lnTo>
                  <a:lnTo>
                    <a:pt x="99"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grpSp>
      <p:sp>
        <p:nvSpPr>
          <p:cNvPr id="58" name="文本框 57">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01 添加标题</a:t>
            </a:r>
          </a:p>
        </p:txBody>
      </p:sp>
    </p:spTree>
    <p:extLst>
      <p:ext uri="{BB962C8B-B14F-4D97-AF65-F5344CB8AC3E}">
        <p14:creationId val="70891418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1000" id="11"/>
                                        <p:tgtEl>
                                          <p:spTgt spid="20"/>
                                        </p:tgtEl>
                                      </p:cBhvr>
                                    </p:animEffect>
                                    <p:anim calcmode="lin" valueType="num">
                                      <p:cBhvr>
                                        <p:cTn dur="1000" fill="hold" id="12"/>
                                        <p:tgtEl>
                                          <p:spTgt spid="20"/>
                                        </p:tgtEl>
                                        <p:attrNameLst>
                                          <p:attrName>ppt_x</p:attrName>
                                        </p:attrNameLst>
                                      </p:cBhvr>
                                      <p:tavLst>
                                        <p:tav tm="0">
                                          <p:val>
                                            <p:strVal val="#ppt_x"/>
                                          </p:val>
                                        </p:tav>
                                        <p:tav tm="100000">
                                          <p:val>
                                            <p:strVal val="#ppt_x"/>
                                          </p:val>
                                        </p:tav>
                                      </p:tavLst>
                                    </p:anim>
                                    <p:anim calcmode="lin" valueType="num">
                                      <p:cBhvr>
                                        <p:cTn dur="1000" fill="hold" id="13"/>
                                        <p:tgtEl>
                                          <p:spTgt spid="20"/>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1"/>
                                        </p:tgtEl>
                                        <p:attrNameLst>
                                          <p:attrName>style.visibility</p:attrName>
                                        </p:attrNameLst>
                                      </p:cBhvr>
                                      <p:to>
                                        <p:strVal val="visible"/>
                                      </p:to>
                                    </p:set>
                                    <p:animEffect filter="fade" transition="in">
                                      <p:cBhvr>
                                        <p:cTn dur="1000" id="16"/>
                                        <p:tgtEl>
                                          <p:spTgt spid="21"/>
                                        </p:tgtEl>
                                      </p:cBhvr>
                                    </p:animEffect>
                                    <p:anim calcmode="lin" valueType="num">
                                      <p:cBhvr>
                                        <p:cTn dur="1000" fill="hold" id="17"/>
                                        <p:tgtEl>
                                          <p:spTgt spid="21"/>
                                        </p:tgtEl>
                                        <p:attrNameLst>
                                          <p:attrName>ppt_x</p:attrName>
                                        </p:attrNameLst>
                                      </p:cBhvr>
                                      <p:tavLst>
                                        <p:tav tm="0">
                                          <p:val>
                                            <p:strVal val="#ppt_x"/>
                                          </p:val>
                                        </p:tav>
                                        <p:tav tm="100000">
                                          <p:val>
                                            <p:strVal val="#ppt_x"/>
                                          </p:val>
                                        </p:tav>
                                      </p:tavLst>
                                    </p:anim>
                                    <p:anim calcmode="lin" valueType="num">
                                      <p:cBhvr>
                                        <p:cTn dur="1000" fill="hold" id="18"/>
                                        <p:tgtEl>
                                          <p:spTgt spid="2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23"/>
                                        </p:tgtEl>
                                        <p:attrNameLst>
                                          <p:attrName>style.visibility</p:attrName>
                                        </p:attrNameLst>
                                      </p:cBhvr>
                                      <p:to>
                                        <p:strVal val="visible"/>
                                      </p:to>
                                    </p:set>
                                    <p:animEffect filter="fade" transition="in">
                                      <p:cBhvr>
                                        <p:cTn dur="1000" id="22"/>
                                        <p:tgtEl>
                                          <p:spTgt spid="23"/>
                                        </p:tgtEl>
                                      </p:cBhvr>
                                    </p:animEffect>
                                    <p:anim calcmode="lin" valueType="num">
                                      <p:cBhvr>
                                        <p:cTn dur="1000" fill="hold" id="23"/>
                                        <p:tgtEl>
                                          <p:spTgt spid="23"/>
                                        </p:tgtEl>
                                        <p:attrNameLst>
                                          <p:attrName>ppt_x</p:attrName>
                                        </p:attrNameLst>
                                      </p:cBhvr>
                                      <p:tavLst>
                                        <p:tav tm="0">
                                          <p:val>
                                            <p:strVal val="#ppt_x"/>
                                          </p:val>
                                        </p:tav>
                                        <p:tav tm="100000">
                                          <p:val>
                                            <p:strVal val="#ppt_x"/>
                                          </p:val>
                                        </p:tav>
                                      </p:tavLst>
                                    </p:anim>
                                    <p:anim calcmode="lin" valueType="num">
                                      <p:cBhvr>
                                        <p:cTn dur="1000" fill="hold" id="24"/>
                                        <p:tgtEl>
                                          <p:spTgt spid="23"/>
                                        </p:tgtEl>
                                        <p:attrNameLst>
                                          <p:attrName>ppt_y</p:attrName>
                                        </p:attrNameLst>
                                      </p:cBhvr>
                                      <p:tavLst>
                                        <p:tav tm="0">
                                          <p:val>
                                            <p:strVal val="#ppt_y+.1"/>
                                          </p:val>
                                        </p:tav>
                                        <p:tav tm="100000">
                                          <p:val>
                                            <p:strVal val="#ppt_y"/>
                                          </p:val>
                                        </p:tav>
                                      </p:tavLst>
                                    </p:anim>
                                  </p:childTnLst>
                                </p:cTn>
                              </p:par>
                              <p:par>
                                <p:cTn fill="hold" grpId="0" id="25" nodeType="withEffect" presetClass="entr" presetID="47" presetSubtype="0">
                                  <p:stCondLst>
                                    <p:cond delay="0"/>
                                  </p:stCondLst>
                                  <p:childTnLst>
                                    <p:set>
                                      <p:cBhvr>
                                        <p:cTn dur="1" fill="hold" id="26">
                                          <p:stCondLst>
                                            <p:cond delay="0"/>
                                          </p:stCondLst>
                                        </p:cTn>
                                        <p:tgtEl>
                                          <p:spTgt spid="22"/>
                                        </p:tgtEl>
                                        <p:attrNameLst>
                                          <p:attrName>style.visibility</p:attrName>
                                        </p:attrNameLst>
                                      </p:cBhvr>
                                      <p:to>
                                        <p:strVal val="visible"/>
                                      </p:to>
                                    </p:set>
                                    <p:animEffect filter="fade" transition="in">
                                      <p:cBhvr>
                                        <p:cTn dur="1000" id="27"/>
                                        <p:tgtEl>
                                          <p:spTgt spid="22"/>
                                        </p:tgtEl>
                                      </p:cBhvr>
                                    </p:animEffect>
                                    <p:anim calcmode="lin" valueType="num">
                                      <p:cBhvr>
                                        <p:cTn dur="1000" fill="hold" id="28"/>
                                        <p:tgtEl>
                                          <p:spTgt spid="22"/>
                                        </p:tgtEl>
                                        <p:attrNameLst>
                                          <p:attrName>ppt_x</p:attrName>
                                        </p:attrNameLst>
                                      </p:cBhvr>
                                      <p:tavLst>
                                        <p:tav tm="0">
                                          <p:val>
                                            <p:strVal val="#ppt_x"/>
                                          </p:val>
                                        </p:tav>
                                        <p:tav tm="100000">
                                          <p:val>
                                            <p:strVal val="#ppt_x"/>
                                          </p:val>
                                        </p:tav>
                                      </p:tavLst>
                                    </p:anim>
                                    <p:anim calcmode="lin" valueType="num">
                                      <p:cBhvr>
                                        <p:cTn dur="1000" fill="hold" id="29"/>
                                        <p:tgtEl>
                                          <p:spTgt spid="22"/>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47" presetSubtype="0">
                                  <p:stCondLst>
                                    <p:cond delay="0"/>
                                  </p:stCondLst>
                                  <p:childTnLst>
                                    <p:set>
                                      <p:cBhvr>
                                        <p:cTn dur="1" fill="hold" id="32">
                                          <p:stCondLst>
                                            <p:cond delay="0"/>
                                          </p:stCondLst>
                                        </p:cTn>
                                        <p:tgtEl>
                                          <p:spTgt spid="24"/>
                                        </p:tgtEl>
                                        <p:attrNameLst>
                                          <p:attrName>style.visibility</p:attrName>
                                        </p:attrNameLst>
                                      </p:cBhvr>
                                      <p:to>
                                        <p:strVal val="visible"/>
                                      </p:to>
                                    </p:set>
                                    <p:animEffect filter="fade" transition="in">
                                      <p:cBhvr>
                                        <p:cTn dur="1000" id="33"/>
                                        <p:tgtEl>
                                          <p:spTgt spid="24"/>
                                        </p:tgtEl>
                                      </p:cBhvr>
                                    </p:animEffect>
                                    <p:anim calcmode="lin" valueType="num">
                                      <p:cBhvr>
                                        <p:cTn dur="1000" fill="hold" id="34"/>
                                        <p:tgtEl>
                                          <p:spTgt spid="24"/>
                                        </p:tgtEl>
                                        <p:attrNameLst>
                                          <p:attrName>ppt_x</p:attrName>
                                        </p:attrNameLst>
                                      </p:cBhvr>
                                      <p:tavLst>
                                        <p:tav tm="0">
                                          <p:val>
                                            <p:strVal val="#ppt_x"/>
                                          </p:val>
                                        </p:tav>
                                        <p:tav tm="100000">
                                          <p:val>
                                            <p:strVal val="#ppt_x"/>
                                          </p:val>
                                        </p:tav>
                                      </p:tavLst>
                                    </p:anim>
                                    <p:anim calcmode="lin" valueType="num">
                                      <p:cBhvr>
                                        <p:cTn dur="1000" fill="hold" id="35"/>
                                        <p:tgtEl>
                                          <p:spTgt spid="24"/>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25"/>
                                        </p:tgtEl>
                                        <p:attrNameLst>
                                          <p:attrName>style.visibility</p:attrName>
                                        </p:attrNameLst>
                                      </p:cBhvr>
                                      <p:to>
                                        <p:strVal val="visible"/>
                                      </p:to>
                                    </p:set>
                                    <p:animEffect filter="fade" transition="in">
                                      <p:cBhvr>
                                        <p:cTn dur="1000" id="38"/>
                                        <p:tgtEl>
                                          <p:spTgt spid="25"/>
                                        </p:tgtEl>
                                      </p:cBhvr>
                                    </p:animEffect>
                                    <p:anim calcmode="lin" valueType="num">
                                      <p:cBhvr>
                                        <p:cTn dur="1000" fill="hold" id="39"/>
                                        <p:tgtEl>
                                          <p:spTgt spid="25"/>
                                        </p:tgtEl>
                                        <p:attrNameLst>
                                          <p:attrName>ppt_x</p:attrName>
                                        </p:attrNameLst>
                                      </p:cBhvr>
                                      <p:tavLst>
                                        <p:tav tm="0">
                                          <p:val>
                                            <p:strVal val="#ppt_x"/>
                                          </p:val>
                                        </p:tav>
                                        <p:tav tm="100000">
                                          <p:val>
                                            <p:strVal val="#ppt_x"/>
                                          </p:val>
                                        </p:tav>
                                      </p:tavLst>
                                    </p:anim>
                                    <p:anim calcmode="lin" valueType="num">
                                      <p:cBhvr>
                                        <p:cTn dur="1000" fill="hold" id="40"/>
                                        <p:tgtEl>
                                          <p:spTgt spid="25"/>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500"/>
                            </p:stCondLst>
                            <p:childTnLst>
                              <p:par>
                                <p:cTn fill="hold" grpId="0" id="42" nodeType="afterEffect" presetClass="entr" presetID="47" presetSubtype="0">
                                  <p:stCondLst>
                                    <p:cond delay="0"/>
                                  </p:stCondLst>
                                  <p:childTnLst>
                                    <p:set>
                                      <p:cBhvr>
                                        <p:cTn dur="1" fill="hold" id="43">
                                          <p:stCondLst>
                                            <p:cond delay="0"/>
                                          </p:stCondLst>
                                        </p:cTn>
                                        <p:tgtEl>
                                          <p:spTgt spid="26"/>
                                        </p:tgtEl>
                                        <p:attrNameLst>
                                          <p:attrName>style.visibility</p:attrName>
                                        </p:attrNameLst>
                                      </p:cBhvr>
                                      <p:to>
                                        <p:strVal val="visible"/>
                                      </p:to>
                                    </p:set>
                                    <p:animEffect filter="fade" transition="in">
                                      <p:cBhvr>
                                        <p:cTn dur="1000" id="44"/>
                                        <p:tgtEl>
                                          <p:spTgt spid="26"/>
                                        </p:tgtEl>
                                      </p:cBhvr>
                                    </p:animEffect>
                                    <p:anim calcmode="lin" valueType="num">
                                      <p:cBhvr>
                                        <p:cTn dur="1000" fill="hold" id="45"/>
                                        <p:tgtEl>
                                          <p:spTgt spid="26"/>
                                        </p:tgtEl>
                                        <p:attrNameLst>
                                          <p:attrName>ppt_x</p:attrName>
                                        </p:attrNameLst>
                                      </p:cBhvr>
                                      <p:tavLst>
                                        <p:tav tm="0">
                                          <p:val>
                                            <p:strVal val="#ppt_x"/>
                                          </p:val>
                                        </p:tav>
                                        <p:tav tm="100000">
                                          <p:val>
                                            <p:strVal val="#ppt_x"/>
                                          </p:val>
                                        </p:tav>
                                      </p:tavLst>
                                    </p:anim>
                                    <p:anim calcmode="lin" valueType="num">
                                      <p:cBhvr>
                                        <p:cTn dur="1000" fill="hold" id="46"/>
                                        <p:tgtEl>
                                          <p:spTgt spid="26"/>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27"/>
                                        </p:tgtEl>
                                        <p:attrNameLst>
                                          <p:attrName>style.visibility</p:attrName>
                                        </p:attrNameLst>
                                      </p:cBhvr>
                                      <p:to>
                                        <p:strVal val="visible"/>
                                      </p:to>
                                    </p:set>
                                    <p:animEffect filter="fade" transition="in">
                                      <p:cBhvr>
                                        <p:cTn dur="1000" id="49"/>
                                        <p:tgtEl>
                                          <p:spTgt spid="27"/>
                                        </p:tgtEl>
                                      </p:cBhvr>
                                    </p:animEffect>
                                    <p:anim calcmode="lin" valueType="num">
                                      <p:cBhvr>
                                        <p:cTn dur="1000" fill="hold" id="50"/>
                                        <p:tgtEl>
                                          <p:spTgt spid="27"/>
                                        </p:tgtEl>
                                        <p:attrNameLst>
                                          <p:attrName>ppt_x</p:attrName>
                                        </p:attrNameLst>
                                      </p:cBhvr>
                                      <p:tavLst>
                                        <p:tav tm="0">
                                          <p:val>
                                            <p:strVal val="#ppt_x"/>
                                          </p:val>
                                        </p:tav>
                                        <p:tav tm="100000">
                                          <p:val>
                                            <p:strVal val="#ppt_x"/>
                                          </p:val>
                                        </p:tav>
                                      </p:tavLst>
                                    </p:anim>
                                    <p:anim calcmode="lin" valueType="num">
                                      <p:cBhvr>
                                        <p:cTn dur="1000" fill="hold" id="51"/>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67C6154E-B7DF-4E53-922C-4F4FC73CB724}"/>
              </a:ext>
            </a:extLst>
          </p:cNvPr>
          <p:cNvPicPr>
            <a:picLocks noChangeAspect="1"/>
          </p:cNvPicPr>
          <p:nvPr/>
        </p:nvPicPr>
        <p:blipFill>
          <a:blip r:embed="rId3">
            <a:extLst>
              <a:ext uri="{28A0092B-C50C-407E-A947-70E740481C1C}">
                <a14:useLocalDpi/>
              </a:ext>
            </a:extLst>
          </a:blip>
          <a:stretch>
            <a:fillRect/>
          </a:stretch>
        </p:blipFill>
        <p:spPr>
          <a:xfrm>
            <a:off x="1775806" y="2383564"/>
            <a:ext cx="4469807" cy="2979871"/>
          </a:xfrm>
          <a:prstGeom prst="rect">
            <a:avLst/>
          </a:prstGeom>
        </p:spPr>
      </p:pic>
      <p:sp>
        <p:nvSpPr>
          <p:cNvPr id="2" name="矩形 1">
            <a:extLst>
              <a:ext uri="{FF2B5EF4-FFF2-40B4-BE49-F238E27FC236}">
                <a16:creationId xmlns:a16="http://schemas.microsoft.com/office/drawing/2014/main" id="{755C3928-EBF4-412E-90DC-638CF48630C4}"/>
              </a:ext>
            </a:extLst>
          </p:cNvPr>
          <p:cNvSpPr/>
          <p:nvPr/>
        </p:nvSpPr>
        <p:spPr>
          <a:xfrm>
            <a:off x="5299241" y="2381583"/>
            <a:ext cx="5668941" cy="2983833"/>
          </a:xfrm>
          <a:prstGeom prst="rect">
            <a:avLst/>
          </a:prstGeom>
          <a:solidFill>
            <a:srgbClr val="794C2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4" name="文本框 3">
            <a:extLst>
              <a:ext uri="{FF2B5EF4-FFF2-40B4-BE49-F238E27FC236}">
                <a16:creationId xmlns:a16="http://schemas.microsoft.com/office/drawing/2014/main" id="{4EFCC8AE-F624-4A04-AA0F-73A67207EF2B}"/>
              </a:ext>
            </a:extLst>
          </p:cNvPr>
          <p:cNvSpPr txBox="1"/>
          <p:nvPr/>
        </p:nvSpPr>
        <p:spPr>
          <a:xfrm>
            <a:off x="9078259" y="1519226"/>
            <a:ext cx="2179497" cy="530352"/>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400" u="none">
                <a:ln>
                  <a:noFill/>
                </a:ln>
                <a:solidFill>
                  <a:schemeClr val="tx1">
                    <a:lumMod val="75000"/>
                    <a:lumOff val="25000"/>
                  </a:schemeClr>
                </a:solidFill>
                <a:effectLst/>
                <a:uLnTx/>
                <a:uFillTx/>
                <a:cs typeface="+mn-ea"/>
                <a:sym typeface="+mn-lt"/>
              </a:rPr>
              <a:t>单击添加标题</a:t>
            </a:r>
          </a:p>
        </p:txBody>
      </p:sp>
      <p:cxnSp>
        <p:nvCxnSpPr>
          <p:cNvPr id="5" name="直接连接符 4">
            <a:extLst>
              <a:ext uri="{FF2B5EF4-FFF2-40B4-BE49-F238E27FC236}">
                <a16:creationId xmlns:a16="http://schemas.microsoft.com/office/drawing/2014/main" id="{4640859D-ECC3-4D19-BEFE-BE8FBC70CBAA}"/>
              </a:ext>
            </a:extLst>
          </p:cNvPr>
          <p:cNvCxnSpPr/>
          <p:nvPr/>
        </p:nvCxnSpPr>
        <p:spPr>
          <a:xfrm>
            <a:off x="9611642" y="2137915"/>
            <a:ext cx="1339516"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C2841A08-87A7-4C49-995C-62ACE6E03A85}"/>
              </a:ext>
            </a:extLst>
          </p:cNvPr>
          <p:cNvSpPr txBox="1"/>
          <p:nvPr/>
        </p:nvSpPr>
        <p:spPr>
          <a:xfrm>
            <a:off x="6151178" y="2898651"/>
            <a:ext cx="4540660" cy="2310385"/>
          </a:xfrm>
          <a:prstGeom prst="rect">
            <a:avLst/>
          </a:prstGeom>
          <a:noFill/>
        </p:spPr>
        <p:txBody>
          <a:bodyPr rtlCol="0" wrap="square">
            <a:spAutoFit/>
          </a:bodyPr>
          <a:lstStyle/>
          <a:p>
            <a:pPr lvl="0">
              <a:lnSpc>
                <a:spcPct val="130000"/>
              </a:lnSpc>
              <a:defRPr/>
            </a:pPr>
            <a:r>
              <a:rPr altLang="en-US" lang="zh-CN" sz="1600">
                <a:solidFill>
                  <a:prstClr val="white"/>
                </a:solidFill>
                <a:cs typeface="+mn-ea"/>
                <a:sym typeface="+mn-lt"/>
              </a:rPr>
              <a:t>双击在此添加你的文本信息内容双击在此添加你的文本信息内容双击在此添加你的文本信息内容</a:t>
            </a:r>
          </a:p>
          <a:p>
            <a:pPr lvl="0">
              <a:lnSpc>
                <a:spcPct val="130000"/>
              </a:lnSpc>
              <a:defRPr/>
            </a:pPr>
            <a:endParaRPr altLang="en-US" lang="zh-CN" sz="1600">
              <a:solidFill>
                <a:prstClr val="white"/>
              </a:solidFill>
              <a:cs typeface="+mn-ea"/>
              <a:sym typeface="+mn-lt"/>
            </a:endParaRPr>
          </a:p>
          <a:p>
            <a:pPr lvl="0">
              <a:lnSpc>
                <a:spcPct val="130000"/>
              </a:lnSpc>
              <a:defRPr/>
            </a:pPr>
            <a:endParaRPr altLang="en-US" lang="zh-CN" sz="1600">
              <a:solidFill>
                <a:prstClr val="white"/>
              </a:solidFill>
              <a:cs typeface="+mn-ea"/>
              <a:sym typeface="+mn-lt"/>
            </a:endParaRPr>
          </a:p>
          <a:p>
            <a:pPr lvl="0">
              <a:lnSpc>
                <a:spcPct val="130000"/>
              </a:lnSpc>
              <a:defRPr/>
            </a:pPr>
            <a:endParaRPr altLang="en-US" lang="zh-CN" sz="1600">
              <a:solidFill>
                <a:prstClr val="white"/>
              </a:solidFill>
              <a:cs typeface="+mn-ea"/>
              <a:sym typeface="+mn-lt"/>
            </a:endParaRPr>
          </a:p>
          <a:p>
            <a:pPr lvl="0">
              <a:lnSpc>
                <a:spcPct val="130000"/>
              </a:lnSpc>
              <a:defRPr/>
            </a:pPr>
            <a:r>
              <a:rPr altLang="en-US" lang="zh-CN" sz="1600">
                <a:solidFill>
                  <a:prstClr val="white"/>
                </a:solidFill>
                <a:cs typeface="+mn-ea"/>
                <a:sym typeface="+mn-lt"/>
              </a:rPr>
              <a:t>双击在此添加你的文本信息内容双击在此添加你的文本信息内容双击在此添加你的文本信息内容</a:t>
            </a:r>
          </a:p>
        </p:txBody>
      </p:sp>
      <p:sp>
        <p:nvSpPr>
          <p:cNvPr id="7" name="Freeform 17">
            <a:extLst>
              <a:ext uri="{FF2B5EF4-FFF2-40B4-BE49-F238E27FC236}">
                <a16:creationId xmlns:a16="http://schemas.microsoft.com/office/drawing/2014/main" id="{A419C614-EA9D-4D10-BEE6-4235F60872CF}"/>
              </a:ext>
            </a:extLst>
          </p:cNvPr>
          <p:cNvSpPr>
            <a:spLocks noEditPoints="1"/>
          </p:cNvSpPr>
          <p:nvPr/>
        </p:nvSpPr>
        <p:spPr bwMode="auto">
          <a:xfrm>
            <a:off x="8087668" y="3862640"/>
            <a:ext cx="330211" cy="497781"/>
          </a:xfrm>
          <a:custGeom>
            <a:gdLst>
              <a:gd fmla="*/ 78876966 w 2441" name="T0"/>
              <a:gd fmla="*/ 86954976 h 3678" name="T1"/>
              <a:gd fmla="*/ 79013699 w 2441" name="T2"/>
              <a:gd fmla="*/ 87707490 h 3678" name="T3"/>
              <a:gd fmla="*/ 79423637 w 2441" name="T4"/>
              <a:gd fmla="*/ 88118142 h 3678" name="T5"/>
              <a:gd fmla="*/ 80107302 w 2441" name="T6"/>
              <a:gd fmla="*/ 88186410 h 3678" name="T7"/>
              <a:gd fmla="*/ 78876966 w 2441" name="T8"/>
              <a:gd fmla="*/ 19634935 h 3678" name="T9"/>
              <a:gd fmla="*/ 14490311 w 2441" name="T10"/>
              <a:gd fmla="*/ 13614563 h 3678" name="T11"/>
              <a:gd fmla="*/ 13943640 w 2441" name="T12"/>
              <a:gd fmla="*/ 13888157 h 3678" name="T13"/>
              <a:gd fmla="*/ 13738410 w 2441" name="T14"/>
              <a:gd fmla="*/ 14435606 h 3678" name="T15"/>
              <a:gd fmla="*/ 13670174 w 2441" name="T16"/>
              <a:gd fmla="*/ 236851706 h 3678" name="T17"/>
              <a:gd fmla="*/ 14217106 w 2441" name="T18"/>
              <a:gd fmla="*/ 238014610 h 3678" name="T19"/>
              <a:gd fmla="*/ 152012448 w 2441" name="T20"/>
              <a:gd fmla="*/ 238083140 h 3678" name="T21"/>
              <a:gd fmla="*/ 153106052 w 2441" name="T22"/>
              <a:gd fmla="*/ 237535690 h 3678" name="T23"/>
              <a:gd fmla="*/ 153174288 w 2441" name="T24"/>
              <a:gd fmla="*/ 101937770 h 3678" name="T25"/>
              <a:gd fmla="*/ 77646629 w 2441" name="T26"/>
              <a:gd fmla="*/ 101664176 h 3678" name="T27"/>
              <a:gd fmla="*/ 73272216 w 2441" name="T28"/>
              <a:gd fmla="*/ 100295945 h 3678" name="T29"/>
              <a:gd fmla="*/ 69581206 w 2441" name="T30"/>
              <a:gd fmla="*/ 97559222 h 3678" name="T31"/>
              <a:gd fmla="*/ 66847067 w 2441" name="T32"/>
              <a:gd fmla="*/ 93796391 h 3678" name="T33"/>
              <a:gd fmla="*/ 65548494 w 2441" name="T34"/>
              <a:gd fmla="*/ 89349576 h 3678" name="T35"/>
              <a:gd fmla="*/ 65411761 w 2441" name="T36"/>
              <a:gd fmla="*/ 13614563 h 3678" name="T37"/>
              <a:gd fmla="*/ 14900510 w 2441" name="T38"/>
              <a:gd fmla="*/ 0 h 3678" name="T39"/>
              <a:gd fmla="*/ 78876966 w 2441" name="T40"/>
              <a:gd fmla="*/ 342123 h 3678" name="T41"/>
              <a:gd fmla="*/ 166844462 w 2441" name="T42"/>
              <a:gd fmla="*/ 88186410 h 3678" name="T43"/>
              <a:gd fmla="*/ 166707728 w 2441" name="T44"/>
              <a:gd fmla="*/ 239246044 h 3678" name="T45"/>
              <a:gd fmla="*/ 165272423 w 2441" name="T46"/>
              <a:gd fmla="*/ 243556324 h 3678" name="T47"/>
              <a:gd fmla="*/ 162401550 w 2441" name="T48"/>
              <a:gd fmla="*/ 247319155 h 3678" name="T49"/>
              <a:gd fmla="*/ 158710802 w 2441" name="T50"/>
              <a:gd fmla="*/ 250055617 h 3678" name="T51"/>
              <a:gd fmla="*/ 154336127 w 2441" name="T52"/>
              <a:gd fmla="*/ 251423847 h 3678" name="T53"/>
              <a:gd fmla="*/ 14900510 w 2441" name="T54"/>
              <a:gd fmla="*/ 251629174 h 3678" name="T55"/>
              <a:gd fmla="*/ 10184395 w 2441" name="T56"/>
              <a:gd fmla="*/ 250876660 h 3678" name="T57"/>
              <a:gd fmla="*/ 6014950 w 2441" name="T58"/>
              <a:gd fmla="*/ 248892712 h 3678" name="T59"/>
              <a:gd fmla="*/ 2870611 w 2441" name="T60"/>
              <a:gd fmla="*/ 245677069 h 3678" name="T61"/>
              <a:gd fmla="*/ 751901 w 2441" name="T62"/>
              <a:gd fmla="*/ 241572115 h 3678" name="T63"/>
              <a:gd fmla="*/ 0 w 2441" name="T64"/>
              <a:gd fmla="*/ 236851706 h 3678" name="T65"/>
              <a:gd fmla="*/ 136733 w 2441" name="T66"/>
              <a:gd fmla="*/ 12451397 h 3678" name="T67"/>
              <a:gd fmla="*/ 1572039 w 2441" name="T68"/>
              <a:gd fmla="*/ 8072849 h 3678" name="T69"/>
              <a:gd fmla="*/ 4306178 w 2441" name="T70"/>
              <a:gd fmla="*/ 4378548 h 3678" name="T71"/>
              <a:gd fmla="*/ 8065423 w 2441" name="T72"/>
              <a:gd fmla="*/ 1641825 h 3678" name="T73"/>
              <a:gd fmla="*/ 12508335 w 2441" name="T74"/>
              <a:gd fmla="*/ 273594 h 3678"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441" name="T114"/>
              <a:gd fmla="*/ 0 h 3678" name="T115"/>
              <a:gd fmla="*/ 2441 w 2441" name="T116"/>
              <a:gd fmla="*/ 3678 h 3678"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3678" w="2441">
                <a:moveTo>
                  <a:pt x="1154" y="287"/>
                </a:moveTo>
                <a:lnTo>
                  <a:pt x="1154" y="1271"/>
                </a:lnTo>
                <a:lnTo>
                  <a:pt x="1155" y="1278"/>
                </a:lnTo>
                <a:lnTo>
                  <a:pt x="1156" y="1282"/>
                </a:lnTo>
                <a:lnTo>
                  <a:pt x="1159" y="1286"/>
                </a:lnTo>
                <a:lnTo>
                  <a:pt x="1162" y="1288"/>
                </a:lnTo>
                <a:lnTo>
                  <a:pt x="1167" y="1289"/>
                </a:lnTo>
                <a:lnTo>
                  <a:pt x="1172" y="1289"/>
                </a:lnTo>
                <a:lnTo>
                  <a:pt x="2157" y="1289"/>
                </a:lnTo>
                <a:lnTo>
                  <a:pt x="1154" y="287"/>
                </a:lnTo>
                <a:close/>
                <a:moveTo>
                  <a:pt x="218" y="199"/>
                </a:moveTo>
                <a:lnTo>
                  <a:pt x="212" y="199"/>
                </a:lnTo>
                <a:lnTo>
                  <a:pt x="208" y="201"/>
                </a:lnTo>
                <a:lnTo>
                  <a:pt x="204" y="203"/>
                </a:lnTo>
                <a:lnTo>
                  <a:pt x="202" y="207"/>
                </a:lnTo>
                <a:lnTo>
                  <a:pt x="201" y="211"/>
                </a:lnTo>
                <a:lnTo>
                  <a:pt x="200" y="217"/>
                </a:lnTo>
                <a:lnTo>
                  <a:pt x="200" y="3462"/>
                </a:lnTo>
                <a:lnTo>
                  <a:pt x="202" y="3472"/>
                </a:lnTo>
                <a:lnTo>
                  <a:pt x="208" y="3479"/>
                </a:lnTo>
                <a:lnTo>
                  <a:pt x="218" y="3480"/>
                </a:lnTo>
                <a:lnTo>
                  <a:pt x="2224" y="3480"/>
                </a:lnTo>
                <a:lnTo>
                  <a:pt x="2235" y="3479"/>
                </a:lnTo>
                <a:lnTo>
                  <a:pt x="2240" y="3472"/>
                </a:lnTo>
                <a:lnTo>
                  <a:pt x="2241" y="3462"/>
                </a:lnTo>
                <a:lnTo>
                  <a:pt x="2241" y="1490"/>
                </a:lnTo>
                <a:lnTo>
                  <a:pt x="1172" y="1490"/>
                </a:lnTo>
                <a:lnTo>
                  <a:pt x="1136" y="1486"/>
                </a:lnTo>
                <a:lnTo>
                  <a:pt x="1103" y="1480"/>
                </a:lnTo>
                <a:lnTo>
                  <a:pt x="1072" y="1466"/>
                </a:lnTo>
                <a:lnTo>
                  <a:pt x="1043" y="1449"/>
                </a:lnTo>
                <a:lnTo>
                  <a:pt x="1018" y="1426"/>
                </a:lnTo>
                <a:lnTo>
                  <a:pt x="995" y="1399"/>
                </a:lnTo>
                <a:lnTo>
                  <a:pt x="978" y="1371"/>
                </a:lnTo>
                <a:lnTo>
                  <a:pt x="966" y="1339"/>
                </a:lnTo>
                <a:lnTo>
                  <a:pt x="959" y="1306"/>
                </a:lnTo>
                <a:lnTo>
                  <a:pt x="957" y="1271"/>
                </a:lnTo>
                <a:lnTo>
                  <a:pt x="957" y="199"/>
                </a:lnTo>
                <a:lnTo>
                  <a:pt x="218" y="199"/>
                </a:lnTo>
                <a:close/>
                <a:moveTo>
                  <a:pt x="218" y="0"/>
                </a:moveTo>
                <a:lnTo>
                  <a:pt x="1151" y="0"/>
                </a:lnTo>
                <a:lnTo>
                  <a:pt x="1154" y="5"/>
                </a:lnTo>
                <a:lnTo>
                  <a:pt x="2438" y="1289"/>
                </a:lnTo>
                <a:lnTo>
                  <a:pt x="2441" y="1289"/>
                </a:lnTo>
                <a:lnTo>
                  <a:pt x="2441" y="3462"/>
                </a:lnTo>
                <a:lnTo>
                  <a:pt x="2439" y="3497"/>
                </a:lnTo>
                <a:lnTo>
                  <a:pt x="2431" y="3530"/>
                </a:lnTo>
                <a:lnTo>
                  <a:pt x="2418" y="3560"/>
                </a:lnTo>
                <a:lnTo>
                  <a:pt x="2400" y="3589"/>
                </a:lnTo>
                <a:lnTo>
                  <a:pt x="2376" y="3615"/>
                </a:lnTo>
                <a:lnTo>
                  <a:pt x="2350" y="3638"/>
                </a:lnTo>
                <a:lnTo>
                  <a:pt x="2322" y="3655"/>
                </a:lnTo>
                <a:lnTo>
                  <a:pt x="2291" y="3667"/>
                </a:lnTo>
                <a:lnTo>
                  <a:pt x="2258" y="3675"/>
                </a:lnTo>
                <a:lnTo>
                  <a:pt x="2224" y="3678"/>
                </a:lnTo>
                <a:lnTo>
                  <a:pt x="218" y="3678"/>
                </a:lnTo>
                <a:lnTo>
                  <a:pt x="183" y="3675"/>
                </a:lnTo>
                <a:lnTo>
                  <a:pt x="149" y="3667"/>
                </a:lnTo>
                <a:lnTo>
                  <a:pt x="117" y="3655"/>
                </a:lnTo>
                <a:lnTo>
                  <a:pt x="88" y="3638"/>
                </a:lnTo>
                <a:lnTo>
                  <a:pt x="63" y="3616"/>
                </a:lnTo>
                <a:lnTo>
                  <a:pt x="42" y="3591"/>
                </a:lnTo>
                <a:lnTo>
                  <a:pt x="24" y="3563"/>
                </a:lnTo>
                <a:lnTo>
                  <a:pt x="11" y="3531"/>
                </a:lnTo>
                <a:lnTo>
                  <a:pt x="3" y="3498"/>
                </a:lnTo>
                <a:lnTo>
                  <a:pt x="0" y="3462"/>
                </a:lnTo>
                <a:lnTo>
                  <a:pt x="0" y="217"/>
                </a:lnTo>
                <a:lnTo>
                  <a:pt x="2" y="182"/>
                </a:lnTo>
                <a:lnTo>
                  <a:pt x="10" y="149"/>
                </a:lnTo>
                <a:lnTo>
                  <a:pt x="23" y="118"/>
                </a:lnTo>
                <a:lnTo>
                  <a:pt x="41" y="90"/>
                </a:lnTo>
                <a:lnTo>
                  <a:pt x="63" y="64"/>
                </a:lnTo>
                <a:lnTo>
                  <a:pt x="90" y="41"/>
                </a:lnTo>
                <a:lnTo>
                  <a:pt x="118" y="24"/>
                </a:lnTo>
                <a:lnTo>
                  <a:pt x="149" y="10"/>
                </a:lnTo>
                <a:lnTo>
                  <a:pt x="183" y="4"/>
                </a:lnTo>
                <a:lnTo>
                  <a:pt x="218" y="0"/>
                </a:lnTo>
                <a:close/>
              </a:path>
            </a:pathLst>
          </a:custGeom>
          <a:solidFill>
            <a:schemeClr val="bg1"/>
          </a:solidFill>
          <a:ln>
            <a:noFill/>
          </a:ln>
        </p:spPr>
        <p:txBody>
          <a:bodyPr/>
          <a:lstStyle/>
          <a:p>
            <a:endParaRPr altLang="en-US" lang="zh-CN">
              <a:cs typeface="+mn-ea"/>
              <a:sym typeface="+mn-lt"/>
            </a:endParaRPr>
          </a:p>
        </p:txBody>
      </p:sp>
      <p:grpSp>
        <p:nvGrpSpPr>
          <p:cNvPr id="8" name="그룹 62">
            <a:extLst>
              <a:ext uri="{FF2B5EF4-FFF2-40B4-BE49-F238E27FC236}">
                <a16:creationId xmlns:a16="http://schemas.microsoft.com/office/drawing/2014/main" id="{D61FF239-AE3E-4191-B447-682B0AF65228}"/>
              </a:ext>
            </a:extLst>
          </p:cNvPr>
          <p:cNvGrpSpPr/>
          <p:nvPr/>
        </p:nvGrpSpPr>
        <p:grpSpPr>
          <a:xfrm>
            <a:off x="7965276" y="2499505"/>
            <a:ext cx="452603" cy="358140"/>
            <a:chExt cx="874713" cy="692150"/>
          </a:xfrm>
          <a:solidFill>
            <a:schemeClr val="bg1"/>
          </a:solidFill>
        </p:grpSpPr>
        <p:sp>
          <p:nvSpPr>
            <p:cNvPr id="9" name="Freeform 38">
              <a:extLst>
                <a:ext uri="{FF2B5EF4-FFF2-40B4-BE49-F238E27FC236}">
                  <a16:creationId xmlns:a16="http://schemas.microsoft.com/office/drawing/2014/main" id="{69CFC7A2-38B2-4758-AB29-3A4A4E7C2645}"/>
                </a:ext>
              </a:extLst>
            </p:cNvPr>
            <p:cNvSpPr>
              <a:spLocks noEditPoints="1"/>
            </p:cNvSpPr>
            <p:nvPr/>
          </p:nvSpPr>
          <p:spPr bwMode="auto">
            <a:xfrm>
              <a:off x="0" y="0"/>
              <a:ext cx="874713" cy="692150"/>
            </a:xfrm>
            <a:custGeom>
              <a:gdLst>
                <a:gd fmla="*/ 75349106 w 3307" name="T0"/>
                <a:gd fmla="*/ 21297575 h 2615" name="T1"/>
                <a:gd fmla="*/ 73180442 w 3307" name="T2"/>
                <a:gd fmla="*/ 35099019 h 2615" name="T3"/>
                <a:gd fmla="*/ 71221529 w 3307" name="T4"/>
                <a:gd fmla="*/ 39022173 h 2615" name="T5"/>
                <a:gd fmla="*/ 68142973 w 3307" name="T6"/>
                <a:gd fmla="*/ 42104689 h 2615" name="T7"/>
                <a:gd fmla="*/ 64225147 w 3307" name="T8"/>
                <a:gd fmla="*/ 44066530 h 2615" name="T9"/>
                <a:gd fmla="*/ 59817461 w 3307" name="T10"/>
                <a:gd fmla="*/ 44907168 h 2615" name="T11"/>
                <a:gd fmla="*/ 13852576 w 3307" name="T12"/>
                <a:gd fmla="*/ 169119640 h 2615" name="T13"/>
                <a:gd fmla="*/ 217372132 w 3307" name="T14"/>
                <a:gd fmla="*/ 44907168 h 2615" name="T15"/>
                <a:gd fmla="*/ 169098396 w 3307" name="T16"/>
                <a:gd fmla="*/ 44626868 h 2615" name="T17"/>
                <a:gd fmla="*/ 164970554 w 3307" name="T18"/>
                <a:gd fmla="*/ 43225628 h 2615" name="T19"/>
                <a:gd fmla="*/ 161472496 w 3307" name="T20"/>
                <a:gd fmla="*/ 40703714 h 2615" name="T21"/>
                <a:gd fmla="*/ 158883800 w 3307" name="T22"/>
                <a:gd fmla="*/ 37200614 h 2615" name="T23"/>
                <a:gd fmla="*/ 157554670 w 3307" name="T24"/>
                <a:gd fmla="*/ 32927283 h 2615" name="T25"/>
                <a:gd fmla="*/ 154616301 w 3307" name="T26"/>
                <a:gd fmla="*/ 14081745 h 2615" name="T27"/>
                <a:gd fmla="*/ 76048717 w 3307" name="T28"/>
                <a:gd fmla="*/ 0 h 2615" name="T29"/>
                <a:gd fmla="*/ 157204732 w 3307" name="T30"/>
                <a:gd fmla="*/ 210160 h 2615" name="T31"/>
                <a:gd fmla="*/ 161542589 w 3307" name="T32"/>
                <a:gd fmla="*/ 1961577 h 2615" name="T33"/>
                <a:gd fmla="*/ 165040648 w 3307" name="T34"/>
                <a:gd fmla="*/ 4833933 h 2615" name="T35"/>
                <a:gd fmla="*/ 167279405 w 3307" name="T36"/>
                <a:gd fmla="*/ 7846572 h 2615" name="T37"/>
                <a:gd fmla="*/ 168398784 w 3307" name="T38"/>
                <a:gd fmla="*/ 11419549 h 2615" name="T39"/>
                <a:gd fmla="*/ 171267324 w 3307" name="T40"/>
                <a:gd fmla="*/ 30895564 h 2615" name="T41"/>
                <a:gd fmla="*/ 221779818 w 3307" name="T42"/>
                <a:gd fmla="*/ 31105724 h 2615" name="T43"/>
                <a:gd fmla="*/ 225627814 w 3307" name="T44"/>
                <a:gd fmla="*/ 32506964 h 2615" name="T45"/>
                <a:gd fmla="*/ 228636012 w 3307" name="T46"/>
                <a:gd fmla="*/ 34959001 h 2615" name="T47"/>
                <a:gd fmla="*/ 230594925 w 3307" name="T48"/>
                <a:gd fmla="*/ 38391694 h 2615" name="T49"/>
                <a:gd fmla="*/ 231364630 w 3307" name="T50"/>
                <a:gd fmla="*/ 42314848 h 2615" name="T51"/>
                <a:gd fmla="*/ 231154615 w 3307" name="T52"/>
                <a:gd fmla="*/ 173603395 h 2615" name="T53"/>
                <a:gd fmla="*/ 229755391 w 3307" name="T54"/>
                <a:gd fmla="*/ 177456673 h 2615" name="T55"/>
                <a:gd fmla="*/ 227236789 w 3307" name="T56"/>
                <a:gd fmla="*/ 180469047 h 2615" name="T57"/>
                <a:gd fmla="*/ 223808824 w 3307" name="T58"/>
                <a:gd fmla="*/ 182500765 h 2615" name="T59"/>
                <a:gd fmla="*/ 219750812 w 3307" name="T60"/>
                <a:gd fmla="*/ 183201385 h 2615" name="T61"/>
                <a:gd fmla="*/ 9444890 w 3307" name="T62"/>
                <a:gd fmla="*/ 183061367 h 2615" name="T63"/>
                <a:gd fmla="*/ 5736816 w 3307" name="T64"/>
                <a:gd fmla="*/ 181589986 h 2615" name="T65"/>
                <a:gd fmla="*/ 2728618 w 3307" name="T66"/>
                <a:gd fmla="*/ 179068072 h 2615" name="T67"/>
                <a:gd fmla="*/ 699612 w 3307" name="T68"/>
                <a:gd fmla="*/ 175635114 h 2615" name="T69"/>
                <a:gd fmla="*/ 0 w 3307" name="T70"/>
                <a:gd fmla="*/ 171501800 h 2615" name="T71"/>
                <a:gd fmla="*/ 210016 w 3307" name="T72"/>
                <a:gd fmla="*/ 40283395 h 2615" name="T73"/>
                <a:gd fmla="*/ 1539146 w 3307" name="T74"/>
                <a:gd fmla="*/ 36640277 h 2615" name="T75"/>
                <a:gd fmla="*/ 4127841 w 3307" name="T76"/>
                <a:gd fmla="*/ 33627903 h 2615" name="T77"/>
                <a:gd fmla="*/ 7485977 w 3307" name="T78"/>
                <a:gd fmla="*/ 31666061 h 2615" name="T79"/>
                <a:gd fmla="*/ 11613819 w 3307" name="T80"/>
                <a:gd fmla="*/ 30895564 h 2615" name="T81"/>
                <a:gd fmla="*/ 61566623 w 3307" name="T82"/>
                <a:gd fmla="*/ 19335998 h 2615" name="T83"/>
                <a:gd fmla="*/ 63245691 w 3307" name="T84"/>
                <a:gd fmla="*/ 9597990 h 2615" name="T85"/>
                <a:gd fmla="*/ 64715008 w 3307" name="T86"/>
                <a:gd fmla="*/ 6375191 h 2615" name="T87"/>
                <a:gd fmla="*/ 67303439 w 3307" name="T88"/>
                <a:gd fmla="*/ 3432958 h 2615" name="T89"/>
                <a:gd fmla="*/ 71571202 w 3307" name="T90"/>
                <a:gd fmla="*/ 840638 h 2615" name="T91"/>
                <a:gd fmla="*/ 76048717 w 3307" name="T92"/>
                <a:gd fmla="*/ 0 h 261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3307" name="T141"/>
                <a:gd fmla="*/ 0 h 2615" name="T142"/>
                <a:gd fmla="*/ 3307 w 3307" name="T143"/>
                <a:gd fmla="*/ 2615 h 2615"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2615" w="3307">
                  <a:moveTo>
                    <a:pt x="1094" y="201"/>
                  </a:moveTo>
                  <a:lnTo>
                    <a:pt x="1077" y="304"/>
                  </a:lnTo>
                  <a:lnTo>
                    <a:pt x="1053" y="470"/>
                  </a:lnTo>
                  <a:lnTo>
                    <a:pt x="1046" y="501"/>
                  </a:lnTo>
                  <a:lnTo>
                    <a:pt x="1034" y="531"/>
                  </a:lnTo>
                  <a:lnTo>
                    <a:pt x="1018" y="557"/>
                  </a:lnTo>
                  <a:lnTo>
                    <a:pt x="998" y="581"/>
                  </a:lnTo>
                  <a:lnTo>
                    <a:pt x="974" y="601"/>
                  </a:lnTo>
                  <a:lnTo>
                    <a:pt x="947" y="617"/>
                  </a:lnTo>
                  <a:lnTo>
                    <a:pt x="918" y="629"/>
                  </a:lnTo>
                  <a:lnTo>
                    <a:pt x="887" y="637"/>
                  </a:lnTo>
                  <a:lnTo>
                    <a:pt x="855" y="641"/>
                  </a:lnTo>
                  <a:lnTo>
                    <a:pt x="198" y="641"/>
                  </a:lnTo>
                  <a:lnTo>
                    <a:pt x="198" y="2414"/>
                  </a:lnTo>
                  <a:lnTo>
                    <a:pt x="3107" y="2414"/>
                  </a:lnTo>
                  <a:lnTo>
                    <a:pt x="3107" y="641"/>
                  </a:lnTo>
                  <a:lnTo>
                    <a:pt x="2448" y="641"/>
                  </a:lnTo>
                  <a:lnTo>
                    <a:pt x="2417" y="637"/>
                  </a:lnTo>
                  <a:lnTo>
                    <a:pt x="2387" y="629"/>
                  </a:lnTo>
                  <a:lnTo>
                    <a:pt x="2358" y="617"/>
                  </a:lnTo>
                  <a:lnTo>
                    <a:pt x="2331" y="601"/>
                  </a:lnTo>
                  <a:lnTo>
                    <a:pt x="2308" y="581"/>
                  </a:lnTo>
                  <a:lnTo>
                    <a:pt x="2288" y="557"/>
                  </a:lnTo>
                  <a:lnTo>
                    <a:pt x="2271" y="531"/>
                  </a:lnTo>
                  <a:lnTo>
                    <a:pt x="2259" y="501"/>
                  </a:lnTo>
                  <a:lnTo>
                    <a:pt x="2252" y="470"/>
                  </a:lnTo>
                  <a:lnTo>
                    <a:pt x="2227" y="304"/>
                  </a:lnTo>
                  <a:lnTo>
                    <a:pt x="2210" y="201"/>
                  </a:lnTo>
                  <a:lnTo>
                    <a:pt x="1094" y="201"/>
                  </a:lnTo>
                  <a:close/>
                  <a:moveTo>
                    <a:pt x="1087" y="0"/>
                  </a:moveTo>
                  <a:lnTo>
                    <a:pt x="2214" y="0"/>
                  </a:lnTo>
                  <a:lnTo>
                    <a:pt x="2247" y="3"/>
                  </a:lnTo>
                  <a:lnTo>
                    <a:pt x="2278" y="12"/>
                  </a:lnTo>
                  <a:lnTo>
                    <a:pt x="2309" y="28"/>
                  </a:lnTo>
                  <a:lnTo>
                    <a:pt x="2338" y="49"/>
                  </a:lnTo>
                  <a:lnTo>
                    <a:pt x="2359" y="69"/>
                  </a:lnTo>
                  <a:lnTo>
                    <a:pt x="2377" y="90"/>
                  </a:lnTo>
                  <a:lnTo>
                    <a:pt x="2391" y="112"/>
                  </a:lnTo>
                  <a:lnTo>
                    <a:pt x="2401" y="136"/>
                  </a:lnTo>
                  <a:lnTo>
                    <a:pt x="2407" y="163"/>
                  </a:lnTo>
                  <a:lnTo>
                    <a:pt x="2425" y="276"/>
                  </a:lnTo>
                  <a:lnTo>
                    <a:pt x="2448" y="441"/>
                  </a:lnTo>
                  <a:lnTo>
                    <a:pt x="3141" y="441"/>
                  </a:lnTo>
                  <a:lnTo>
                    <a:pt x="3170" y="444"/>
                  </a:lnTo>
                  <a:lnTo>
                    <a:pt x="3199" y="452"/>
                  </a:lnTo>
                  <a:lnTo>
                    <a:pt x="3225" y="464"/>
                  </a:lnTo>
                  <a:lnTo>
                    <a:pt x="3248" y="480"/>
                  </a:lnTo>
                  <a:lnTo>
                    <a:pt x="3268" y="499"/>
                  </a:lnTo>
                  <a:lnTo>
                    <a:pt x="3284" y="523"/>
                  </a:lnTo>
                  <a:lnTo>
                    <a:pt x="3296" y="548"/>
                  </a:lnTo>
                  <a:lnTo>
                    <a:pt x="3304" y="575"/>
                  </a:lnTo>
                  <a:lnTo>
                    <a:pt x="3307" y="604"/>
                  </a:lnTo>
                  <a:lnTo>
                    <a:pt x="3307" y="2448"/>
                  </a:lnTo>
                  <a:lnTo>
                    <a:pt x="3304" y="2478"/>
                  </a:lnTo>
                  <a:lnTo>
                    <a:pt x="3296" y="2507"/>
                  </a:lnTo>
                  <a:lnTo>
                    <a:pt x="3284" y="2533"/>
                  </a:lnTo>
                  <a:lnTo>
                    <a:pt x="3268" y="2556"/>
                  </a:lnTo>
                  <a:lnTo>
                    <a:pt x="3248" y="2576"/>
                  </a:lnTo>
                  <a:lnTo>
                    <a:pt x="3225" y="2592"/>
                  </a:lnTo>
                  <a:lnTo>
                    <a:pt x="3199" y="2605"/>
                  </a:lnTo>
                  <a:lnTo>
                    <a:pt x="3170" y="2613"/>
                  </a:lnTo>
                  <a:lnTo>
                    <a:pt x="3141" y="2615"/>
                  </a:lnTo>
                  <a:lnTo>
                    <a:pt x="166" y="2615"/>
                  </a:lnTo>
                  <a:lnTo>
                    <a:pt x="135" y="2613"/>
                  </a:lnTo>
                  <a:lnTo>
                    <a:pt x="107" y="2605"/>
                  </a:lnTo>
                  <a:lnTo>
                    <a:pt x="82" y="2592"/>
                  </a:lnTo>
                  <a:lnTo>
                    <a:pt x="59" y="2576"/>
                  </a:lnTo>
                  <a:lnTo>
                    <a:pt x="39" y="2556"/>
                  </a:lnTo>
                  <a:lnTo>
                    <a:pt x="22" y="2533"/>
                  </a:lnTo>
                  <a:lnTo>
                    <a:pt x="10" y="2507"/>
                  </a:lnTo>
                  <a:lnTo>
                    <a:pt x="3" y="2478"/>
                  </a:lnTo>
                  <a:lnTo>
                    <a:pt x="0" y="2448"/>
                  </a:lnTo>
                  <a:lnTo>
                    <a:pt x="0" y="604"/>
                  </a:lnTo>
                  <a:lnTo>
                    <a:pt x="3" y="575"/>
                  </a:lnTo>
                  <a:lnTo>
                    <a:pt x="10" y="548"/>
                  </a:lnTo>
                  <a:lnTo>
                    <a:pt x="22" y="523"/>
                  </a:lnTo>
                  <a:lnTo>
                    <a:pt x="39" y="499"/>
                  </a:lnTo>
                  <a:lnTo>
                    <a:pt x="59" y="480"/>
                  </a:lnTo>
                  <a:lnTo>
                    <a:pt x="82" y="464"/>
                  </a:lnTo>
                  <a:lnTo>
                    <a:pt x="107" y="452"/>
                  </a:lnTo>
                  <a:lnTo>
                    <a:pt x="135" y="444"/>
                  </a:lnTo>
                  <a:lnTo>
                    <a:pt x="166" y="441"/>
                  </a:lnTo>
                  <a:lnTo>
                    <a:pt x="855" y="441"/>
                  </a:lnTo>
                  <a:lnTo>
                    <a:pt x="880" y="276"/>
                  </a:lnTo>
                  <a:lnTo>
                    <a:pt x="898" y="163"/>
                  </a:lnTo>
                  <a:lnTo>
                    <a:pt x="904" y="137"/>
                  </a:lnTo>
                  <a:lnTo>
                    <a:pt x="913" y="113"/>
                  </a:lnTo>
                  <a:lnTo>
                    <a:pt x="925" y="91"/>
                  </a:lnTo>
                  <a:lnTo>
                    <a:pt x="942" y="69"/>
                  </a:lnTo>
                  <a:lnTo>
                    <a:pt x="962" y="49"/>
                  </a:lnTo>
                  <a:lnTo>
                    <a:pt x="992" y="28"/>
                  </a:lnTo>
                  <a:lnTo>
                    <a:pt x="1023" y="12"/>
                  </a:lnTo>
                  <a:lnTo>
                    <a:pt x="1054" y="3"/>
                  </a:lnTo>
                  <a:lnTo>
                    <a:pt x="108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10" name="Freeform 39">
              <a:extLst>
                <a:ext uri="{FF2B5EF4-FFF2-40B4-BE49-F238E27FC236}">
                  <a16:creationId xmlns:a16="http://schemas.microsoft.com/office/drawing/2014/main" id="{7F419146-E189-4605-8D17-504484D5A7F7}"/>
                </a:ext>
              </a:extLst>
            </p:cNvPr>
            <p:cNvSpPr/>
            <p:nvPr/>
          </p:nvSpPr>
          <p:spPr bwMode="auto">
            <a:xfrm>
              <a:off x="695325" y="209550"/>
              <a:ext cx="84138" cy="85725"/>
            </a:xfrm>
            <a:custGeom>
              <a:gdLst>
                <a:gd fmla="*/ 11130635 w 317" name="T0"/>
                <a:gd fmla="*/ 0 h 323" name="T1"/>
                <a:gd fmla="*/ 13173569 w 317" name="T2"/>
                <a:gd fmla="*/ 140929 h 323" name="T3"/>
                <a:gd fmla="*/ 15075831 w 317" name="T4"/>
                <a:gd fmla="*/ 704378 h 323" name="T5"/>
                <a:gd fmla="*/ 16766554 w 317" name="T6"/>
                <a:gd fmla="*/ 1549685 h 323" name="T7"/>
                <a:gd fmla="*/ 18316338 w 317" name="T8"/>
                <a:gd fmla="*/ 2676584 h 323" name="T9"/>
                <a:gd fmla="*/ 19725185 w 317" name="T10"/>
                <a:gd fmla="*/ 4085340 h 323" name="T11"/>
                <a:gd fmla="*/ 20852422 w 317" name="T12"/>
                <a:gd fmla="*/ 5635025 h 323" name="T13"/>
                <a:gd fmla="*/ 21627447 w 317" name="T14"/>
                <a:gd fmla="*/ 7536900 h 323" name="T15"/>
                <a:gd fmla="*/ 22190933 w 317" name="T16"/>
                <a:gd fmla="*/ 9438774 h 323" name="T17"/>
                <a:gd fmla="*/ 22331871 w 317" name="T18"/>
                <a:gd fmla="*/ 11410979 h 323" name="T19"/>
                <a:gd fmla="*/ 22120597 w 317" name="T20"/>
                <a:gd fmla="*/ 13453782 h 323" name="T21"/>
                <a:gd fmla="*/ 21627447 w 317" name="T22"/>
                <a:gd fmla="*/ 15355657 h 323" name="T23"/>
                <a:gd fmla="*/ 20782086 w 317" name="T24"/>
                <a:gd fmla="*/ 17116602 h 323" name="T25"/>
                <a:gd fmla="*/ 19725185 w 317" name="T26"/>
                <a:gd fmla="*/ 18666287 h 323" name="T27"/>
                <a:gd fmla="*/ 18246002 w 317" name="T28"/>
                <a:gd fmla="*/ 20075043 h 323" name="T29"/>
                <a:gd fmla="*/ 16695952 w 317" name="T30"/>
                <a:gd fmla="*/ 21201942 h 323" name="T31"/>
                <a:gd fmla="*/ 15005229 w 317" name="T32"/>
                <a:gd fmla="*/ 22047249 h 323" name="T33"/>
                <a:gd fmla="*/ 13103233 w 317" name="T34"/>
                <a:gd fmla="*/ 22540367 h 323" name="T35"/>
                <a:gd fmla="*/ 11130635 w 317" name="T36"/>
                <a:gd fmla="*/ 22751627 h 323" name="T37"/>
                <a:gd fmla="*/ 9158302 w 317" name="T38"/>
                <a:gd fmla="*/ 22540367 h 323" name="T39"/>
                <a:gd fmla="*/ 7326641 w 317" name="T40"/>
                <a:gd fmla="*/ 22047249 h 323" name="T41"/>
                <a:gd fmla="*/ 5565317 w 317" name="T42"/>
                <a:gd fmla="*/ 21201942 h 323" name="T43"/>
                <a:gd fmla="*/ 4015532 w 317" name="T44"/>
                <a:gd fmla="*/ 20075043 h 323" name="T45"/>
                <a:gd fmla="*/ 2677022 w 317" name="T46"/>
                <a:gd fmla="*/ 18666287 h 323" name="T47"/>
                <a:gd fmla="*/ 1549785 w 317" name="T48"/>
                <a:gd fmla="*/ 17116602 h 323" name="T49"/>
                <a:gd fmla="*/ 704424 w 317" name="T50"/>
                <a:gd fmla="*/ 15355657 h 323" name="T51"/>
                <a:gd fmla="*/ 211274 w 317" name="T52"/>
                <a:gd fmla="*/ 13453782 h 323" name="T53"/>
                <a:gd fmla="*/ 0 w 317" name="T54"/>
                <a:gd fmla="*/ 11410979 h 323" name="T55"/>
                <a:gd fmla="*/ 211274 w 317" name="T56"/>
                <a:gd fmla="*/ 9438774 h 323" name="T57"/>
                <a:gd fmla="*/ 704424 w 317" name="T58"/>
                <a:gd fmla="*/ 7536900 h 323" name="T59"/>
                <a:gd fmla="*/ 1549785 w 317" name="T60"/>
                <a:gd fmla="*/ 5635025 h 323" name="T61"/>
                <a:gd fmla="*/ 2606685 w 317" name="T62"/>
                <a:gd fmla="*/ 4085340 h 323" name="T63"/>
                <a:gd fmla="*/ 3944931 w 317" name="T64"/>
                <a:gd fmla="*/ 2676584 h 323" name="T65"/>
                <a:gd fmla="*/ 5494981 w 317" name="T66"/>
                <a:gd fmla="*/ 1549685 h 323" name="T67"/>
                <a:gd fmla="*/ 7256040 w 317" name="T68"/>
                <a:gd fmla="*/ 704378 h 323" name="T69"/>
                <a:gd fmla="*/ 9158302 w 317" name="T70"/>
                <a:gd fmla="*/ 140929 h 323" name="T71"/>
                <a:gd fmla="*/ 11130635 w 317" name="T72"/>
                <a:gd fmla="*/ 0 h 323"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17" name="T111"/>
                <a:gd fmla="*/ 0 h 323" name="T112"/>
                <a:gd fmla="*/ 317 w 317" name="T113"/>
                <a:gd fmla="*/ 323 h 323"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23" w="317">
                  <a:moveTo>
                    <a:pt x="158" y="0"/>
                  </a:moveTo>
                  <a:lnTo>
                    <a:pt x="187" y="2"/>
                  </a:lnTo>
                  <a:lnTo>
                    <a:pt x="214" y="10"/>
                  </a:lnTo>
                  <a:lnTo>
                    <a:pt x="238" y="22"/>
                  </a:lnTo>
                  <a:lnTo>
                    <a:pt x="260" y="38"/>
                  </a:lnTo>
                  <a:lnTo>
                    <a:pt x="280" y="58"/>
                  </a:lnTo>
                  <a:lnTo>
                    <a:pt x="296" y="80"/>
                  </a:lnTo>
                  <a:lnTo>
                    <a:pt x="307" y="107"/>
                  </a:lnTo>
                  <a:lnTo>
                    <a:pt x="315" y="134"/>
                  </a:lnTo>
                  <a:lnTo>
                    <a:pt x="317" y="162"/>
                  </a:lnTo>
                  <a:lnTo>
                    <a:pt x="314" y="191"/>
                  </a:lnTo>
                  <a:lnTo>
                    <a:pt x="307" y="218"/>
                  </a:lnTo>
                  <a:lnTo>
                    <a:pt x="295" y="243"/>
                  </a:lnTo>
                  <a:lnTo>
                    <a:pt x="280" y="265"/>
                  </a:lnTo>
                  <a:lnTo>
                    <a:pt x="259" y="285"/>
                  </a:lnTo>
                  <a:lnTo>
                    <a:pt x="237" y="301"/>
                  </a:lnTo>
                  <a:lnTo>
                    <a:pt x="213" y="313"/>
                  </a:lnTo>
                  <a:lnTo>
                    <a:pt x="186" y="320"/>
                  </a:lnTo>
                  <a:lnTo>
                    <a:pt x="158" y="323"/>
                  </a:lnTo>
                  <a:lnTo>
                    <a:pt x="130" y="320"/>
                  </a:lnTo>
                  <a:lnTo>
                    <a:pt x="104" y="313"/>
                  </a:lnTo>
                  <a:lnTo>
                    <a:pt x="79" y="301"/>
                  </a:lnTo>
                  <a:lnTo>
                    <a:pt x="57" y="285"/>
                  </a:lnTo>
                  <a:lnTo>
                    <a:pt x="38" y="265"/>
                  </a:lnTo>
                  <a:lnTo>
                    <a:pt x="22" y="243"/>
                  </a:lnTo>
                  <a:lnTo>
                    <a:pt x="10" y="218"/>
                  </a:lnTo>
                  <a:lnTo>
                    <a:pt x="3" y="191"/>
                  </a:lnTo>
                  <a:lnTo>
                    <a:pt x="0" y="162"/>
                  </a:lnTo>
                  <a:lnTo>
                    <a:pt x="3" y="134"/>
                  </a:lnTo>
                  <a:lnTo>
                    <a:pt x="10" y="107"/>
                  </a:lnTo>
                  <a:lnTo>
                    <a:pt x="22" y="80"/>
                  </a:lnTo>
                  <a:lnTo>
                    <a:pt x="37" y="58"/>
                  </a:lnTo>
                  <a:lnTo>
                    <a:pt x="56" y="38"/>
                  </a:lnTo>
                  <a:lnTo>
                    <a:pt x="78" y="22"/>
                  </a:lnTo>
                  <a:lnTo>
                    <a:pt x="103" y="10"/>
                  </a:lnTo>
                  <a:lnTo>
                    <a:pt x="130" y="2"/>
                  </a:lnTo>
                  <a:lnTo>
                    <a:pt x="158"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sp>
          <p:nvSpPr>
            <p:cNvPr id="11" name="Freeform 40">
              <a:extLst>
                <a:ext uri="{FF2B5EF4-FFF2-40B4-BE49-F238E27FC236}">
                  <a16:creationId xmlns:a16="http://schemas.microsoft.com/office/drawing/2014/main" id="{2F62AA7F-F789-4462-80A9-9D5F37ADEDB0}"/>
                </a:ext>
              </a:extLst>
            </p:cNvPr>
            <p:cNvSpPr>
              <a:spLocks noEditPoints="1"/>
            </p:cNvSpPr>
            <p:nvPr/>
          </p:nvSpPr>
          <p:spPr bwMode="auto">
            <a:xfrm>
              <a:off x="239713" y="184150"/>
              <a:ext cx="393700" cy="395288"/>
            </a:xfrm>
            <a:custGeom>
              <a:gdLst>
                <a:gd fmla="*/ 44483347 w 1491" name="T0"/>
                <a:gd fmla="*/ 14751249 h 1495" name="T1"/>
                <a:gd fmla="*/ 34233945 w 1491" name="T2"/>
                <a:gd fmla="*/ 18456380 h 1495" name="T3"/>
                <a:gd fmla="*/ 25309550 w 1491" name="T4"/>
                <a:gd fmla="*/ 25307686 h 1495" name="T5"/>
                <a:gd fmla="*/ 18476703 w 1491" name="T6"/>
                <a:gd fmla="*/ 34326334 h 1495" name="T7"/>
                <a:gd fmla="*/ 14920728 w 1491" name="T8"/>
                <a:gd fmla="*/ 44673097 h 1495" name="T9"/>
                <a:gd fmla="*/ 14363053 w 1491" name="T10"/>
                <a:gd fmla="*/ 56278171 h 1495" name="T11"/>
                <a:gd fmla="*/ 16942567 w 1491" name="T12"/>
                <a:gd fmla="*/ 67114350 h 1495" name="T13"/>
                <a:gd fmla="*/ 22590353 w 1491" name="T14"/>
                <a:gd fmla="*/ 76622414 h 1495" name="T15"/>
                <a:gd fmla="*/ 31096491 w 1491" name="T16"/>
                <a:gd fmla="*/ 84382486 h 1495" name="T17"/>
                <a:gd fmla="*/ 40857663 w 1491" name="T18"/>
                <a:gd fmla="*/ 89066451 h 1495" name="T19"/>
                <a:gd fmla="*/ 52013289 w 1491" name="T20"/>
                <a:gd fmla="*/ 90674308 h 1495" name="T21"/>
                <a:gd fmla="*/ 63168914 w 1491" name="T22"/>
                <a:gd fmla="*/ 89066451 h 1495" name="T23"/>
                <a:gd fmla="*/ 72999796 w 1491" name="T24"/>
                <a:gd fmla="*/ 84382486 h 1495" name="T25"/>
                <a:gd fmla="*/ 81506198 w 1491" name="T26"/>
                <a:gd fmla="*/ 76622414 h 1495" name="T27"/>
                <a:gd fmla="*/ 87223430 w 1491" name="T28"/>
                <a:gd fmla="*/ 67114350 h 1495" name="T29"/>
                <a:gd fmla="*/ 89872917 w 1491" name="T30"/>
                <a:gd fmla="*/ 56278171 h 1495" name="T31"/>
                <a:gd fmla="*/ 89314977 w 1491" name="T32"/>
                <a:gd fmla="*/ 44673097 h 1495" name="T33"/>
                <a:gd fmla="*/ 85619848 w 1491" name="T34"/>
                <a:gd fmla="*/ 34326334 h 1495" name="T35"/>
                <a:gd fmla="*/ 78787001 w 1491" name="T36"/>
                <a:gd fmla="*/ 25307686 h 1495" name="T37"/>
                <a:gd fmla="*/ 69862342 w 1491" name="T38"/>
                <a:gd fmla="*/ 18456380 h 1495" name="T39"/>
                <a:gd fmla="*/ 59543494 w 1491" name="T40"/>
                <a:gd fmla="*/ 14751249 h 1495" name="T41"/>
                <a:gd fmla="*/ 52013289 w 1491" name="T42"/>
                <a:gd fmla="*/ 0 h 1495" name="T43"/>
                <a:gd fmla="*/ 65609273 w 1491" name="T44"/>
                <a:gd fmla="*/ 1677925 h 1495" name="T45"/>
                <a:gd fmla="*/ 77741095 w 1491" name="T46"/>
                <a:gd fmla="*/ 6851306 h 1495" name="T47"/>
                <a:gd fmla="*/ 88617883 w 1491" name="T48"/>
                <a:gd fmla="*/ 15450340 h 1495" name="T49"/>
                <a:gd fmla="*/ 97054311 w 1491" name="T50"/>
                <a:gd fmla="*/ 26356323 h 1495" name="T51"/>
                <a:gd fmla="*/ 102213867 w 1491" name="T52"/>
                <a:gd fmla="*/ 38590685 h 1495" name="T53"/>
                <a:gd fmla="*/ 103956868 w 1491" name="T54"/>
                <a:gd fmla="*/ 52293297 h 1495" name="T55"/>
                <a:gd fmla="*/ 102213867 w 1491" name="T56"/>
                <a:gd fmla="*/ 65995910 h 1495" name="T57"/>
                <a:gd fmla="*/ 96845183 w 1491" name="T58"/>
                <a:gd fmla="*/ 78439946 h 1495" name="T59"/>
                <a:gd fmla="*/ 88617883 w 1491" name="T60"/>
                <a:gd fmla="*/ 89066451 h 1495" name="T61"/>
                <a:gd fmla="*/ 78019933 w 1491" name="T62"/>
                <a:gd fmla="*/ 97386007 h 1495" name="T63"/>
                <a:gd fmla="*/ 65609273 w 1491" name="T64"/>
                <a:gd fmla="*/ 102769063 h 1495" name="T65"/>
                <a:gd fmla="*/ 52013289 w 1491" name="T66"/>
                <a:gd fmla="*/ 104516791 h 1495" name="T67"/>
                <a:gd fmla="*/ 38417304 w 1491" name="T68"/>
                <a:gd fmla="*/ 102769063 h 1495" name="T69"/>
                <a:gd fmla="*/ 26215773 w 1491" name="T70"/>
                <a:gd fmla="*/ 97665485 h 1495" name="T71"/>
                <a:gd fmla="*/ 15338985 w 1491" name="T72"/>
                <a:gd fmla="*/ 89206322 h 1495" name="T73"/>
                <a:gd fmla="*/ 6902556 w 1491" name="T74"/>
                <a:gd fmla="*/ 78300075 h 1495" name="T75"/>
                <a:gd fmla="*/ 1743000 w 1491" name="T76"/>
                <a:gd fmla="*/ 65995910 h 1495" name="T77"/>
                <a:gd fmla="*/ 0 w 1491" name="T78"/>
                <a:gd fmla="*/ 52293297 h 1495" name="T79"/>
                <a:gd fmla="*/ 1743000 w 1491" name="T80"/>
                <a:gd fmla="*/ 38660753 h 1495" name="T81"/>
                <a:gd fmla="*/ 6902556 w 1491" name="T82"/>
                <a:gd fmla="*/ 26356323 h 1495" name="T83"/>
                <a:gd fmla="*/ 15338985 w 1491" name="T84"/>
                <a:gd fmla="*/ 15450340 h 1495" name="T85"/>
                <a:gd fmla="*/ 26215773 w 1491" name="T86"/>
                <a:gd fmla="*/ 6851306 h 1495" name="T87"/>
                <a:gd fmla="*/ 38417304 w 1491" name="T88"/>
                <a:gd fmla="*/ 1677925 h 1495" name="T89"/>
                <a:gd fmla="*/ 52013289 w 1491" name="T90"/>
                <a:gd fmla="*/ 0 h 149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491" name="T138"/>
                <a:gd fmla="*/ 0 h 1495" name="T139"/>
                <a:gd fmla="*/ 1491 w 1491" name="T140"/>
                <a:gd fmla="*/ 1495 h 1495"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495" w="1491">
                  <a:moveTo>
                    <a:pt x="746" y="201"/>
                  </a:moveTo>
                  <a:lnTo>
                    <a:pt x="691" y="203"/>
                  </a:lnTo>
                  <a:lnTo>
                    <a:pt x="638" y="211"/>
                  </a:lnTo>
                  <a:lnTo>
                    <a:pt x="586" y="223"/>
                  </a:lnTo>
                  <a:lnTo>
                    <a:pt x="537" y="241"/>
                  </a:lnTo>
                  <a:lnTo>
                    <a:pt x="491" y="264"/>
                  </a:lnTo>
                  <a:lnTo>
                    <a:pt x="446" y="291"/>
                  </a:lnTo>
                  <a:lnTo>
                    <a:pt x="403" y="324"/>
                  </a:lnTo>
                  <a:lnTo>
                    <a:pt x="363" y="362"/>
                  </a:lnTo>
                  <a:lnTo>
                    <a:pt x="324" y="402"/>
                  </a:lnTo>
                  <a:lnTo>
                    <a:pt x="292" y="446"/>
                  </a:lnTo>
                  <a:lnTo>
                    <a:pt x="265" y="491"/>
                  </a:lnTo>
                  <a:lnTo>
                    <a:pt x="243" y="538"/>
                  </a:lnTo>
                  <a:lnTo>
                    <a:pt x="226" y="588"/>
                  </a:lnTo>
                  <a:lnTo>
                    <a:pt x="214" y="639"/>
                  </a:lnTo>
                  <a:lnTo>
                    <a:pt x="206" y="693"/>
                  </a:lnTo>
                  <a:lnTo>
                    <a:pt x="204" y="748"/>
                  </a:lnTo>
                  <a:lnTo>
                    <a:pt x="206" y="805"/>
                  </a:lnTo>
                  <a:lnTo>
                    <a:pt x="214" y="858"/>
                  </a:lnTo>
                  <a:lnTo>
                    <a:pt x="226" y="910"/>
                  </a:lnTo>
                  <a:lnTo>
                    <a:pt x="243" y="960"/>
                  </a:lnTo>
                  <a:lnTo>
                    <a:pt x="265" y="1007"/>
                  </a:lnTo>
                  <a:lnTo>
                    <a:pt x="292" y="1053"/>
                  </a:lnTo>
                  <a:lnTo>
                    <a:pt x="324" y="1096"/>
                  </a:lnTo>
                  <a:lnTo>
                    <a:pt x="363" y="1137"/>
                  </a:lnTo>
                  <a:lnTo>
                    <a:pt x="403" y="1175"/>
                  </a:lnTo>
                  <a:lnTo>
                    <a:pt x="446" y="1207"/>
                  </a:lnTo>
                  <a:lnTo>
                    <a:pt x="491" y="1234"/>
                  </a:lnTo>
                  <a:lnTo>
                    <a:pt x="537" y="1257"/>
                  </a:lnTo>
                  <a:lnTo>
                    <a:pt x="586" y="1274"/>
                  </a:lnTo>
                  <a:lnTo>
                    <a:pt x="638" y="1286"/>
                  </a:lnTo>
                  <a:lnTo>
                    <a:pt x="691" y="1293"/>
                  </a:lnTo>
                  <a:lnTo>
                    <a:pt x="746" y="1297"/>
                  </a:lnTo>
                  <a:lnTo>
                    <a:pt x="801" y="1293"/>
                  </a:lnTo>
                  <a:lnTo>
                    <a:pt x="854" y="1286"/>
                  </a:lnTo>
                  <a:lnTo>
                    <a:pt x="906" y="1274"/>
                  </a:lnTo>
                  <a:lnTo>
                    <a:pt x="955" y="1257"/>
                  </a:lnTo>
                  <a:lnTo>
                    <a:pt x="1002" y="1234"/>
                  </a:lnTo>
                  <a:lnTo>
                    <a:pt x="1047" y="1207"/>
                  </a:lnTo>
                  <a:lnTo>
                    <a:pt x="1090" y="1175"/>
                  </a:lnTo>
                  <a:lnTo>
                    <a:pt x="1130" y="1137"/>
                  </a:lnTo>
                  <a:lnTo>
                    <a:pt x="1169" y="1096"/>
                  </a:lnTo>
                  <a:lnTo>
                    <a:pt x="1201" y="1053"/>
                  </a:lnTo>
                  <a:lnTo>
                    <a:pt x="1228" y="1007"/>
                  </a:lnTo>
                  <a:lnTo>
                    <a:pt x="1251" y="960"/>
                  </a:lnTo>
                  <a:lnTo>
                    <a:pt x="1268" y="910"/>
                  </a:lnTo>
                  <a:lnTo>
                    <a:pt x="1281" y="858"/>
                  </a:lnTo>
                  <a:lnTo>
                    <a:pt x="1289" y="805"/>
                  </a:lnTo>
                  <a:lnTo>
                    <a:pt x="1291" y="748"/>
                  </a:lnTo>
                  <a:lnTo>
                    <a:pt x="1289" y="693"/>
                  </a:lnTo>
                  <a:lnTo>
                    <a:pt x="1281" y="639"/>
                  </a:lnTo>
                  <a:lnTo>
                    <a:pt x="1268" y="588"/>
                  </a:lnTo>
                  <a:lnTo>
                    <a:pt x="1251" y="538"/>
                  </a:lnTo>
                  <a:lnTo>
                    <a:pt x="1228" y="491"/>
                  </a:lnTo>
                  <a:lnTo>
                    <a:pt x="1201" y="446"/>
                  </a:lnTo>
                  <a:lnTo>
                    <a:pt x="1169" y="402"/>
                  </a:lnTo>
                  <a:lnTo>
                    <a:pt x="1130" y="362"/>
                  </a:lnTo>
                  <a:lnTo>
                    <a:pt x="1090" y="324"/>
                  </a:lnTo>
                  <a:lnTo>
                    <a:pt x="1047" y="291"/>
                  </a:lnTo>
                  <a:lnTo>
                    <a:pt x="1002" y="264"/>
                  </a:lnTo>
                  <a:lnTo>
                    <a:pt x="955" y="241"/>
                  </a:lnTo>
                  <a:lnTo>
                    <a:pt x="906" y="223"/>
                  </a:lnTo>
                  <a:lnTo>
                    <a:pt x="854" y="211"/>
                  </a:lnTo>
                  <a:lnTo>
                    <a:pt x="801" y="203"/>
                  </a:lnTo>
                  <a:lnTo>
                    <a:pt x="746" y="201"/>
                  </a:lnTo>
                  <a:close/>
                  <a:moveTo>
                    <a:pt x="746" y="0"/>
                  </a:moveTo>
                  <a:lnTo>
                    <a:pt x="813" y="3"/>
                  </a:lnTo>
                  <a:lnTo>
                    <a:pt x="877" y="11"/>
                  </a:lnTo>
                  <a:lnTo>
                    <a:pt x="941" y="24"/>
                  </a:lnTo>
                  <a:lnTo>
                    <a:pt x="1001" y="43"/>
                  </a:lnTo>
                  <a:lnTo>
                    <a:pt x="1059" y="69"/>
                  </a:lnTo>
                  <a:lnTo>
                    <a:pt x="1115" y="98"/>
                  </a:lnTo>
                  <a:lnTo>
                    <a:pt x="1170" y="133"/>
                  </a:lnTo>
                  <a:lnTo>
                    <a:pt x="1222" y="174"/>
                  </a:lnTo>
                  <a:lnTo>
                    <a:pt x="1271" y="221"/>
                  </a:lnTo>
                  <a:lnTo>
                    <a:pt x="1317" y="270"/>
                  </a:lnTo>
                  <a:lnTo>
                    <a:pt x="1357" y="323"/>
                  </a:lnTo>
                  <a:lnTo>
                    <a:pt x="1392" y="377"/>
                  </a:lnTo>
                  <a:lnTo>
                    <a:pt x="1422" y="433"/>
                  </a:lnTo>
                  <a:lnTo>
                    <a:pt x="1447" y="492"/>
                  </a:lnTo>
                  <a:lnTo>
                    <a:pt x="1466" y="552"/>
                  </a:lnTo>
                  <a:lnTo>
                    <a:pt x="1479" y="616"/>
                  </a:lnTo>
                  <a:lnTo>
                    <a:pt x="1488" y="680"/>
                  </a:lnTo>
                  <a:lnTo>
                    <a:pt x="1491" y="748"/>
                  </a:lnTo>
                  <a:lnTo>
                    <a:pt x="1489" y="815"/>
                  </a:lnTo>
                  <a:lnTo>
                    <a:pt x="1480" y="880"/>
                  </a:lnTo>
                  <a:lnTo>
                    <a:pt x="1466" y="944"/>
                  </a:lnTo>
                  <a:lnTo>
                    <a:pt x="1446" y="1005"/>
                  </a:lnTo>
                  <a:lnTo>
                    <a:pt x="1419" y="1065"/>
                  </a:lnTo>
                  <a:lnTo>
                    <a:pt x="1389" y="1122"/>
                  </a:lnTo>
                  <a:lnTo>
                    <a:pt x="1354" y="1176"/>
                  </a:lnTo>
                  <a:lnTo>
                    <a:pt x="1315" y="1227"/>
                  </a:lnTo>
                  <a:lnTo>
                    <a:pt x="1271" y="1274"/>
                  </a:lnTo>
                  <a:lnTo>
                    <a:pt x="1224" y="1319"/>
                  </a:lnTo>
                  <a:lnTo>
                    <a:pt x="1174" y="1358"/>
                  </a:lnTo>
                  <a:lnTo>
                    <a:pt x="1119" y="1393"/>
                  </a:lnTo>
                  <a:lnTo>
                    <a:pt x="1062" y="1425"/>
                  </a:lnTo>
                  <a:lnTo>
                    <a:pt x="1003" y="1450"/>
                  </a:lnTo>
                  <a:lnTo>
                    <a:pt x="941" y="1470"/>
                  </a:lnTo>
                  <a:lnTo>
                    <a:pt x="877" y="1484"/>
                  </a:lnTo>
                  <a:lnTo>
                    <a:pt x="812" y="1493"/>
                  </a:lnTo>
                  <a:lnTo>
                    <a:pt x="746" y="1495"/>
                  </a:lnTo>
                  <a:lnTo>
                    <a:pt x="679" y="1492"/>
                  </a:lnTo>
                  <a:lnTo>
                    <a:pt x="615" y="1483"/>
                  </a:lnTo>
                  <a:lnTo>
                    <a:pt x="551" y="1470"/>
                  </a:lnTo>
                  <a:lnTo>
                    <a:pt x="491" y="1451"/>
                  </a:lnTo>
                  <a:lnTo>
                    <a:pt x="432" y="1427"/>
                  </a:lnTo>
                  <a:lnTo>
                    <a:pt x="376" y="1397"/>
                  </a:lnTo>
                  <a:lnTo>
                    <a:pt x="321" y="1363"/>
                  </a:lnTo>
                  <a:lnTo>
                    <a:pt x="270" y="1323"/>
                  </a:lnTo>
                  <a:lnTo>
                    <a:pt x="220" y="1276"/>
                  </a:lnTo>
                  <a:lnTo>
                    <a:pt x="174" y="1226"/>
                  </a:lnTo>
                  <a:lnTo>
                    <a:pt x="134" y="1175"/>
                  </a:lnTo>
                  <a:lnTo>
                    <a:pt x="99" y="1120"/>
                  </a:lnTo>
                  <a:lnTo>
                    <a:pt x="69" y="1064"/>
                  </a:lnTo>
                  <a:lnTo>
                    <a:pt x="44" y="1004"/>
                  </a:lnTo>
                  <a:lnTo>
                    <a:pt x="25" y="944"/>
                  </a:lnTo>
                  <a:lnTo>
                    <a:pt x="11" y="880"/>
                  </a:lnTo>
                  <a:lnTo>
                    <a:pt x="3" y="816"/>
                  </a:lnTo>
                  <a:lnTo>
                    <a:pt x="0" y="748"/>
                  </a:lnTo>
                  <a:lnTo>
                    <a:pt x="3" y="682"/>
                  </a:lnTo>
                  <a:lnTo>
                    <a:pt x="11" y="616"/>
                  </a:lnTo>
                  <a:lnTo>
                    <a:pt x="25" y="553"/>
                  </a:lnTo>
                  <a:lnTo>
                    <a:pt x="44" y="492"/>
                  </a:lnTo>
                  <a:lnTo>
                    <a:pt x="69" y="433"/>
                  </a:lnTo>
                  <a:lnTo>
                    <a:pt x="99" y="377"/>
                  </a:lnTo>
                  <a:lnTo>
                    <a:pt x="134" y="323"/>
                  </a:lnTo>
                  <a:lnTo>
                    <a:pt x="174" y="270"/>
                  </a:lnTo>
                  <a:lnTo>
                    <a:pt x="220" y="221"/>
                  </a:lnTo>
                  <a:lnTo>
                    <a:pt x="270" y="174"/>
                  </a:lnTo>
                  <a:lnTo>
                    <a:pt x="321" y="133"/>
                  </a:lnTo>
                  <a:lnTo>
                    <a:pt x="376" y="98"/>
                  </a:lnTo>
                  <a:lnTo>
                    <a:pt x="432" y="69"/>
                  </a:lnTo>
                  <a:lnTo>
                    <a:pt x="491" y="43"/>
                  </a:lnTo>
                  <a:lnTo>
                    <a:pt x="551" y="24"/>
                  </a:lnTo>
                  <a:lnTo>
                    <a:pt x="615" y="11"/>
                  </a:lnTo>
                  <a:lnTo>
                    <a:pt x="679" y="3"/>
                  </a:lnTo>
                  <a:lnTo>
                    <a:pt x="746"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cs typeface="+mn-ea"/>
                <a:sym typeface="+mn-lt"/>
              </a:endParaRPr>
            </a:p>
          </p:txBody>
        </p:sp>
      </p:grpSp>
      <p:sp>
        <p:nvSpPr>
          <p:cNvPr id="12" name="文本框 11">
            <a:extLst>
              <a:ext uri="{FF2B5EF4-FFF2-40B4-BE49-F238E27FC236}">
                <a16:creationId xmlns:a16="http://schemas.microsoft.com/office/drawing/2014/main" id="{E5EA6B31-DC27-445E-AA06-7911F5AD4AC6}"/>
              </a:ext>
            </a:extLst>
          </p:cNvPr>
          <p:cNvSpPr txBox="1"/>
          <p:nvPr/>
        </p:nvSpPr>
        <p:spPr>
          <a:xfrm>
            <a:off x="4677839" y="216132"/>
            <a:ext cx="2576909" cy="518160"/>
          </a:xfrm>
          <a:prstGeom prst="rect">
            <a:avLst/>
          </a:prstGeom>
          <a:noFill/>
        </p:spPr>
        <p:txBody>
          <a:bodyPr rtlCol="0" wrap="square">
            <a:spAutoFit/>
          </a:bodyPr>
          <a:lstStyle/>
          <a:p>
            <a:pPr algn="dist"/>
            <a:r>
              <a:rPr altLang="zh-CN" lang="en-US" sz="2800">
                <a:solidFill>
                  <a:srgbClr val="794C28"/>
                </a:solidFill>
                <a:cs typeface="+mn-ea"/>
                <a:sym typeface="+mn-lt"/>
              </a:rPr>
              <a:t>01 添加标题</a:t>
            </a:r>
          </a:p>
        </p:txBody>
      </p:sp>
    </p:spTree>
    <p:extLst>
      <p:ext uri="{BB962C8B-B14F-4D97-AF65-F5344CB8AC3E}">
        <p14:creationId val="203491627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ecel="100000" dur="800" id="7"/>
                                        <p:tgtEl>
                                          <p:spTgt spid="3"/>
                                        </p:tgtEl>
                                      </p:cBhvr>
                                    </p:animEffect>
                                    <p:anim calcmode="lin" valueType="num">
                                      <p:cBhvr>
                                        <p:cTn decel="100000" dur="800" fill="hold" id="8"/>
                                        <p:tgtEl>
                                          <p:spTgt spid="3"/>
                                        </p:tgtEl>
                                        <p:attrNameLst>
                                          <p:attrName>style.rotation</p:attrName>
                                        </p:attrNameLst>
                                      </p:cBhvr>
                                      <p:tavLst>
                                        <p:tav tm="0">
                                          <p:val>
                                            <p:fltVal val="-90"/>
                                          </p:val>
                                        </p:tav>
                                        <p:tav tm="100000">
                                          <p:val>
                                            <p:fltVal val="0"/>
                                          </p:val>
                                        </p:tav>
                                      </p:tavLst>
                                    </p:anim>
                                    <p:anim calcmode="lin" valueType="num">
                                      <p:cBhvr>
                                        <p:cTn decel="100000" dur="800" fill="hold" id="9"/>
                                        <p:tgtEl>
                                          <p:spTgt spid="3"/>
                                        </p:tgtEl>
                                        <p:attrNameLst>
                                          <p:attrName>ppt_x</p:attrName>
                                        </p:attrNameLst>
                                      </p:cBhvr>
                                      <p:tavLst>
                                        <p:tav tm="0">
                                          <p:val>
                                            <p:strVal val="#ppt_x+0.4"/>
                                          </p:val>
                                        </p:tav>
                                        <p:tav tm="100000">
                                          <p:val>
                                            <p:strVal val="#ppt_x-0.05"/>
                                          </p:val>
                                        </p:tav>
                                      </p:tavLst>
                                    </p:anim>
                                    <p:anim calcmode="lin" valueType="num">
                                      <p:cBhvr>
                                        <p:cTn decel="100000" dur="800" fill="hold" id="10"/>
                                        <p:tgtEl>
                                          <p:spTgt spid="3"/>
                                        </p:tgtEl>
                                        <p:attrNameLst>
                                          <p:attrName>ppt_y</p:attrName>
                                        </p:attrNameLst>
                                      </p:cBhvr>
                                      <p:tavLst>
                                        <p:tav tm="0">
                                          <p:val>
                                            <p:strVal val="#ppt_y-0.4"/>
                                          </p:val>
                                        </p:tav>
                                        <p:tav tm="100000">
                                          <p:val>
                                            <p:strVal val="#ppt_y+0.1"/>
                                          </p:val>
                                        </p:tav>
                                      </p:tavLst>
                                    </p:anim>
                                    <p:anim calcmode="lin" valueType="num">
                                      <p:cBhvr>
                                        <p:cTn accel="100000" dur="200" fill="hold" id="11">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accel="100000" dur="200" fill="hold" id="12">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30"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ecel="100000" dur="800" id="16"/>
                                        <p:tgtEl>
                                          <p:spTgt spid="2"/>
                                        </p:tgtEl>
                                      </p:cBhvr>
                                    </p:animEffect>
                                    <p:anim calcmode="lin" valueType="num">
                                      <p:cBhvr>
                                        <p:cTn decel="100000" dur="800" fill="hold" id="17"/>
                                        <p:tgtEl>
                                          <p:spTgt spid="2"/>
                                        </p:tgtEl>
                                        <p:attrNameLst>
                                          <p:attrName>style.rotation</p:attrName>
                                        </p:attrNameLst>
                                      </p:cBhvr>
                                      <p:tavLst>
                                        <p:tav tm="0">
                                          <p:val>
                                            <p:fltVal val="-90"/>
                                          </p:val>
                                        </p:tav>
                                        <p:tav tm="100000">
                                          <p:val>
                                            <p:fltVal val="0"/>
                                          </p:val>
                                        </p:tav>
                                      </p:tavLst>
                                    </p:anim>
                                    <p:anim calcmode="lin" valueType="num">
                                      <p:cBhvr>
                                        <p:cTn decel="100000" dur="800" fill="hold" id="18"/>
                                        <p:tgtEl>
                                          <p:spTgt spid="2"/>
                                        </p:tgtEl>
                                        <p:attrNameLst>
                                          <p:attrName>ppt_x</p:attrName>
                                        </p:attrNameLst>
                                      </p:cBhvr>
                                      <p:tavLst>
                                        <p:tav tm="0">
                                          <p:val>
                                            <p:strVal val="#ppt_x+0.4"/>
                                          </p:val>
                                        </p:tav>
                                        <p:tav tm="100000">
                                          <p:val>
                                            <p:strVal val="#ppt_x-0.05"/>
                                          </p:val>
                                        </p:tav>
                                      </p:tavLst>
                                    </p:anim>
                                    <p:anim calcmode="lin" valueType="num">
                                      <p:cBhvr>
                                        <p:cTn decel="100000" dur="800" fill="hold" id="19"/>
                                        <p:tgtEl>
                                          <p:spTgt spid="2"/>
                                        </p:tgtEl>
                                        <p:attrNameLst>
                                          <p:attrName>ppt_y</p:attrName>
                                        </p:attrNameLst>
                                      </p:cBhvr>
                                      <p:tavLst>
                                        <p:tav tm="0">
                                          <p:val>
                                            <p:strVal val="#ppt_y-0.4"/>
                                          </p:val>
                                        </p:tav>
                                        <p:tav tm="100000">
                                          <p:val>
                                            <p:strVal val="#ppt_y+0.1"/>
                                          </p:val>
                                        </p:tav>
                                      </p:tavLst>
                                    </p:anim>
                                    <p:anim calcmode="lin" valueType="num">
                                      <p:cBhvr>
                                        <p:cTn accel="100000" dur="200" fill="hold" id="20">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accel="100000" dur="200" fill="hold" id="21">
                                          <p:stCondLst>
                                            <p:cond delay="800"/>
                                          </p:stCondLst>
                                        </p:cTn>
                                        <p:tgtEl>
                                          <p:spTgt spid="2"/>
                                        </p:tgtEl>
                                        <p:attrNameLst>
                                          <p:attrName>ppt_y</p:attrName>
                                        </p:attrNameLst>
                                      </p:cBhvr>
                                      <p:tavLst>
                                        <p:tav tm="0">
                                          <p:val>
                                            <p:strVal val="#ppt_y+0.1"/>
                                          </p:val>
                                        </p:tav>
                                        <p:tav tm="100000">
                                          <p:val>
                                            <p:strVal val="#ppt_y"/>
                                          </p:val>
                                        </p:tav>
                                      </p:tavLst>
                                    </p:anim>
                                  </p:childTnLst>
                                </p:cTn>
                              </p:par>
                              <p:par>
                                <p:cTn fill="hold" grpId="0" id="22" nodeType="withEffect" presetClass="entr" presetID="30" presetSubtype="0">
                                  <p:stCondLst>
                                    <p:cond delay="0"/>
                                  </p:stCondLst>
                                  <p:childTnLst>
                                    <p:set>
                                      <p:cBhvr>
                                        <p:cTn dur="1" fill="hold" id="23">
                                          <p:stCondLst>
                                            <p:cond delay="0"/>
                                          </p:stCondLst>
                                        </p:cTn>
                                        <p:tgtEl>
                                          <p:spTgt spid="4"/>
                                        </p:tgtEl>
                                        <p:attrNameLst>
                                          <p:attrName>style.visibility</p:attrName>
                                        </p:attrNameLst>
                                      </p:cBhvr>
                                      <p:to>
                                        <p:strVal val="visible"/>
                                      </p:to>
                                    </p:set>
                                    <p:animEffect filter="fade" transition="in">
                                      <p:cBhvr>
                                        <p:cTn decel="100000" dur="800" id="24"/>
                                        <p:tgtEl>
                                          <p:spTgt spid="4"/>
                                        </p:tgtEl>
                                      </p:cBhvr>
                                    </p:animEffect>
                                    <p:anim calcmode="lin" valueType="num">
                                      <p:cBhvr>
                                        <p:cTn decel="100000" dur="800" fill="hold" id="25"/>
                                        <p:tgtEl>
                                          <p:spTgt spid="4"/>
                                        </p:tgtEl>
                                        <p:attrNameLst>
                                          <p:attrName>style.rotation</p:attrName>
                                        </p:attrNameLst>
                                      </p:cBhvr>
                                      <p:tavLst>
                                        <p:tav tm="0">
                                          <p:val>
                                            <p:fltVal val="-90"/>
                                          </p:val>
                                        </p:tav>
                                        <p:tav tm="100000">
                                          <p:val>
                                            <p:fltVal val="0"/>
                                          </p:val>
                                        </p:tav>
                                      </p:tavLst>
                                    </p:anim>
                                    <p:anim calcmode="lin" valueType="num">
                                      <p:cBhvr>
                                        <p:cTn decel="100000" dur="800" fill="hold" id="26"/>
                                        <p:tgtEl>
                                          <p:spTgt spid="4"/>
                                        </p:tgtEl>
                                        <p:attrNameLst>
                                          <p:attrName>ppt_x</p:attrName>
                                        </p:attrNameLst>
                                      </p:cBhvr>
                                      <p:tavLst>
                                        <p:tav tm="0">
                                          <p:val>
                                            <p:strVal val="#ppt_x+0.4"/>
                                          </p:val>
                                        </p:tav>
                                        <p:tav tm="100000">
                                          <p:val>
                                            <p:strVal val="#ppt_x-0.05"/>
                                          </p:val>
                                        </p:tav>
                                      </p:tavLst>
                                    </p:anim>
                                    <p:anim calcmode="lin" valueType="num">
                                      <p:cBhvr>
                                        <p:cTn decel="100000" dur="800" fill="hold" id="27"/>
                                        <p:tgtEl>
                                          <p:spTgt spid="4"/>
                                        </p:tgtEl>
                                        <p:attrNameLst>
                                          <p:attrName>ppt_y</p:attrName>
                                        </p:attrNameLst>
                                      </p:cBhvr>
                                      <p:tavLst>
                                        <p:tav tm="0">
                                          <p:val>
                                            <p:strVal val="#ppt_y-0.4"/>
                                          </p:val>
                                        </p:tav>
                                        <p:tav tm="100000">
                                          <p:val>
                                            <p:strVal val="#ppt_y+0.1"/>
                                          </p:val>
                                        </p:tav>
                                      </p:tavLst>
                                    </p:anim>
                                    <p:anim calcmode="lin" valueType="num">
                                      <p:cBhvr>
                                        <p:cTn accel="100000" dur="200" fill="hold" id="28">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accel="100000" dur="200" fill="hold" id="29">
                                          <p:stCondLst>
                                            <p:cond delay="800"/>
                                          </p:stCondLst>
                                        </p:cTn>
                                        <p:tgtEl>
                                          <p:spTgt spid="4"/>
                                        </p:tgtEl>
                                        <p:attrNameLst>
                                          <p:attrName>ppt_y</p:attrName>
                                        </p:attrNameLst>
                                      </p:cBhvr>
                                      <p:tavLst>
                                        <p:tav tm="0">
                                          <p:val>
                                            <p:strVal val="#ppt_y+0.1"/>
                                          </p:val>
                                        </p:tav>
                                        <p:tav tm="100000">
                                          <p:val>
                                            <p:strVal val="#ppt_y"/>
                                          </p:val>
                                        </p:tav>
                                      </p:tavLst>
                                    </p:anim>
                                  </p:childTnLst>
                                </p:cTn>
                              </p:par>
                              <p:par>
                                <p:cTn fill="hold" id="30" nodeType="withEffect" presetClass="entr" presetID="30" presetSubtype="0">
                                  <p:stCondLst>
                                    <p:cond delay="0"/>
                                  </p:stCondLst>
                                  <p:childTnLst>
                                    <p:set>
                                      <p:cBhvr>
                                        <p:cTn dur="1" fill="hold" id="31">
                                          <p:stCondLst>
                                            <p:cond delay="0"/>
                                          </p:stCondLst>
                                        </p:cTn>
                                        <p:tgtEl>
                                          <p:spTgt spid="5"/>
                                        </p:tgtEl>
                                        <p:attrNameLst>
                                          <p:attrName>style.visibility</p:attrName>
                                        </p:attrNameLst>
                                      </p:cBhvr>
                                      <p:to>
                                        <p:strVal val="visible"/>
                                      </p:to>
                                    </p:set>
                                    <p:animEffect filter="fade" transition="in">
                                      <p:cBhvr>
                                        <p:cTn decel="100000" dur="800" id="32"/>
                                        <p:tgtEl>
                                          <p:spTgt spid="5"/>
                                        </p:tgtEl>
                                      </p:cBhvr>
                                    </p:animEffect>
                                    <p:anim calcmode="lin" valueType="num">
                                      <p:cBhvr>
                                        <p:cTn decel="100000" dur="800" fill="hold" id="33"/>
                                        <p:tgtEl>
                                          <p:spTgt spid="5"/>
                                        </p:tgtEl>
                                        <p:attrNameLst>
                                          <p:attrName>style.rotation</p:attrName>
                                        </p:attrNameLst>
                                      </p:cBhvr>
                                      <p:tavLst>
                                        <p:tav tm="0">
                                          <p:val>
                                            <p:fltVal val="-90"/>
                                          </p:val>
                                        </p:tav>
                                        <p:tav tm="100000">
                                          <p:val>
                                            <p:fltVal val="0"/>
                                          </p:val>
                                        </p:tav>
                                      </p:tavLst>
                                    </p:anim>
                                    <p:anim calcmode="lin" valueType="num">
                                      <p:cBhvr>
                                        <p:cTn decel="100000" dur="800" fill="hold" id="34"/>
                                        <p:tgtEl>
                                          <p:spTgt spid="5"/>
                                        </p:tgtEl>
                                        <p:attrNameLst>
                                          <p:attrName>ppt_x</p:attrName>
                                        </p:attrNameLst>
                                      </p:cBhvr>
                                      <p:tavLst>
                                        <p:tav tm="0">
                                          <p:val>
                                            <p:strVal val="#ppt_x+0.4"/>
                                          </p:val>
                                        </p:tav>
                                        <p:tav tm="100000">
                                          <p:val>
                                            <p:strVal val="#ppt_x-0.05"/>
                                          </p:val>
                                        </p:tav>
                                      </p:tavLst>
                                    </p:anim>
                                    <p:anim calcmode="lin" valueType="num">
                                      <p:cBhvr>
                                        <p:cTn decel="100000" dur="800" fill="hold" id="35"/>
                                        <p:tgtEl>
                                          <p:spTgt spid="5"/>
                                        </p:tgtEl>
                                        <p:attrNameLst>
                                          <p:attrName>ppt_y</p:attrName>
                                        </p:attrNameLst>
                                      </p:cBhvr>
                                      <p:tavLst>
                                        <p:tav tm="0">
                                          <p:val>
                                            <p:strVal val="#ppt_y-0.4"/>
                                          </p:val>
                                        </p:tav>
                                        <p:tav tm="100000">
                                          <p:val>
                                            <p:strVal val="#ppt_y+0.1"/>
                                          </p:val>
                                        </p:tav>
                                      </p:tavLst>
                                    </p:anim>
                                    <p:anim calcmode="lin" valueType="num">
                                      <p:cBhvr>
                                        <p:cTn accel="100000" dur="200" fill="hold" id="36">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accel="100000" dur="200" fill="hold" id="37">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fill="hold" id="38" nodeType="afterGroup">
                            <p:stCondLst>
                              <p:cond delay="2000"/>
                            </p:stCondLst>
                            <p:childTnLst>
                              <p:par>
                                <p:cTn fill="hold" id="39" nodeType="afterEffect" presetClass="entr" presetID="30" presetSubtype="0">
                                  <p:stCondLst>
                                    <p:cond delay="0"/>
                                  </p:stCondLst>
                                  <p:childTnLst>
                                    <p:set>
                                      <p:cBhvr>
                                        <p:cTn dur="1" fill="hold" id="40">
                                          <p:stCondLst>
                                            <p:cond delay="0"/>
                                          </p:stCondLst>
                                        </p:cTn>
                                        <p:tgtEl>
                                          <p:spTgt spid="8"/>
                                        </p:tgtEl>
                                        <p:attrNameLst>
                                          <p:attrName>style.visibility</p:attrName>
                                        </p:attrNameLst>
                                      </p:cBhvr>
                                      <p:to>
                                        <p:strVal val="visible"/>
                                      </p:to>
                                    </p:set>
                                    <p:animEffect filter="fade" transition="in">
                                      <p:cBhvr>
                                        <p:cTn decel="100000" dur="800" id="41"/>
                                        <p:tgtEl>
                                          <p:spTgt spid="8"/>
                                        </p:tgtEl>
                                      </p:cBhvr>
                                    </p:animEffect>
                                    <p:anim calcmode="lin" valueType="num">
                                      <p:cBhvr>
                                        <p:cTn decel="100000" dur="800" fill="hold" id="42"/>
                                        <p:tgtEl>
                                          <p:spTgt spid="8"/>
                                        </p:tgtEl>
                                        <p:attrNameLst>
                                          <p:attrName>style.rotation</p:attrName>
                                        </p:attrNameLst>
                                      </p:cBhvr>
                                      <p:tavLst>
                                        <p:tav tm="0">
                                          <p:val>
                                            <p:fltVal val="-90"/>
                                          </p:val>
                                        </p:tav>
                                        <p:tav tm="100000">
                                          <p:val>
                                            <p:fltVal val="0"/>
                                          </p:val>
                                        </p:tav>
                                      </p:tavLst>
                                    </p:anim>
                                    <p:anim calcmode="lin" valueType="num">
                                      <p:cBhvr>
                                        <p:cTn decel="100000" dur="800" fill="hold" id="43"/>
                                        <p:tgtEl>
                                          <p:spTgt spid="8"/>
                                        </p:tgtEl>
                                        <p:attrNameLst>
                                          <p:attrName>ppt_x</p:attrName>
                                        </p:attrNameLst>
                                      </p:cBhvr>
                                      <p:tavLst>
                                        <p:tav tm="0">
                                          <p:val>
                                            <p:strVal val="#ppt_x+0.4"/>
                                          </p:val>
                                        </p:tav>
                                        <p:tav tm="100000">
                                          <p:val>
                                            <p:strVal val="#ppt_x-0.05"/>
                                          </p:val>
                                        </p:tav>
                                      </p:tavLst>
                                    </p:anim>
                                    <p:anim calcmode="lin" valueType="num">
                                      <p:cBhvr>
                                        <p:cTn decel="100000" dur="800" fill="hold" id="44"/>
                                        <p:tgtEl>
                                          <p:spTgt spid="8"/>
                                        </p:tgtEl>
                                        <p:attrNameLst>
                                          <p:attrName>ppt_y</p:attrName>
                                        </p:attrNameLst>
                                      </p:cBhvr>
                                      <p:tavLst>
                                        <p:tav tm="0">
                                          <p:val>
                                            <p:strVal val="#ppt_y-0.4"/>
                                          </p:val>
                                        </p:tav>
                                        <p:tav tm="100000">
                                          <p:val>
                                            <p:strVal val="#ppt_y+0.1"/>
                                          </p:val>
                                        </p:tav>
                                      </p:tavLst>
                                    </p:anim>
                                    <p:anim calcmode="lin" valueType="num">
                                      <p:cBhvr>
                                        <p:cTn accel="100000" dur="200" fill="hold" id="45">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accel="100000" dur="200" fill="hold" id="46">
                                          <p:stCondLst>
                                            <p:cond delay="800"/>
                                          </p:stCondLst>
                                        </p:cTn>
                                        <p:tgtEl>
                                          <p:spTgt spid="8"/>
                                        </p:tgtEl>
                                        <p:attrNameLst>
                                          <p:attrName>ppt_y</p:attrName>
                                        </p:attrNameLst>
                                      </p:cBhvr>
                                      <p:tavLst>
                                        <p:tav tm="0">
                                          <p:val>
                                            <p:strVal val="#ppt_y+0.1"/>
                                          </p:val>
                                        </p:tav>
                                        <p:tav tm="100000">
                                          <p:val>
                                            <p:strVal val="#ppt_y"/>
                                          </p:val>
                                        </p:tav>
                                      </p:tavLst>
                                    </p:anim>
                                  </p:childTnLst>
                                </p:cTn>
                              </p:par>
                              <p:par>
                                <p:cTn fill="hold" grpId="0" id="47" nodeType="withEffect" presetClass="entr" presetID="30" presetSubtype="0">
                                  <p:stCondLst>
                                    <p:cond delay="0"/>
                                  </p:stCondLst>
                                  <p:childTnLst>
                                    <p:set>
                                      <p:cBhvr>
                                        <p:cTn dur="1" fill="hold" id="48">
                                          <p:stCondLst>
                                            <p:cond delay="0"/>
                                          </p:stCondLst>
                                        </p:cTn>
                                        <p:tgtEl>
                                          <p:spTgt spid="6"/>
                                        </p:tgtEl>
                                        <p:attrNameLst>
                                          <p:attrName>style.visibility</p:attrName>
                                        </p:attrNameLst>
                                      </p:cBhvr>
                                      <p:to>
                                        <p:strVal val="visible"/>
                                      </p:to>
                                    </p:set>
                                    <p:animEffect filter="fade" transition="in">
                                      <p:cBhvr>
                                        <p:cTn decel="100000" dur="800" id="49"/>
                                        <p:tgtEl>
                                          <p:spTgt spid="6"/>
                                        </p:tgtEl>
                                      </p:cBhvr>
                                    </p:animEffect>
                                    <p:anim calcmode="lin" valueType="num">
                                      <p:cBhvr>
                                        <p:cTn decel="100000" dur="800" fill="hold" id="50"/>
                                        <p:tgtEl>
                                          <p:spTgt spid="6"/>
                                        </p:tgtEl>
                                        <p:attrNameLst>
                                          <p:attrName>style.rotation</p:attrName>
                                        </p:attrNameLst>
                                      </p:cBhvr>
                                      <p:tavLst>
                                        <p:tav tm="0">
                                          <p:val>
                                            <p:fltVal val="-90"/>
                                          </p:val>
                                        </p:tav>
                                        <p:tav tm="100000">
                                          <p:val>
                                            <p:fltVal val="0"/>
                                          </p:val>
                                        </p:tav>
                                      </p:tavLst>
                                    </p:anim>
                                    <p:anim calcmode="lin" valueType="num">
                                      <p:cBhvr>
                                        <p:cTn decel="100000" dur="800" fill="hold" id="51"/>
                                        <p:tgtEl>
                                          <p:spTgt spid="6"/>
                                        </p:tgtEl>
                                        <p:attrNameLst>
                                          <p:attrName>ppt_x</p:attrName>
                                        </p:attrNameLst>
                                      </p:cBhvr>
                                      <p:tavLst>
                                        <p:tav tm="0">
                                          <p:val>
                                            <p:strVal val="#ppt_x+0.4"/>
                                          </p:val>
                                        </p:tav>
                                        <p:tav tm="100000">
                                          <p:val>
                                            <p:strVal val="#ppt_x-0.05"/>
                                          </p:val>
                                        </p:tav>
                                      </p:tavLst>
                                    </p:anim>
                                    <p:anim calcmode="lin" valueType="num">
                                      <p:cBhvr>
                                        <p:cTn decel="100000" dur="800" fill="hold" id="52"/>
                                        <p:tgtEl>
                                          <p:spTgt spid="6"/>
                                        </p:tgtEl>
                                        <p:attrNameLst>
                                          <p:attrName>ppt_y</p:attrName>
                                        </p:attrNameLst>
                                      </p:cBhvr>
                                      <p:tavLst>
                                        <p:tav tm="0">
                                          <p:val>
                                            <p:strVal val="#ppt_y-0.4"/>
                                          </p:val>
                                        </p:tav>
                                        <p:tav tm="100000">
                                          <p:val>
                                            <p:strVal val="#ppt_y+0.1"/>
                                          </p:val>
                                        </p:tav>
                                      </p:tavLst>
                                    </p:anim>
                                    <p:anim calcmode="lin" valueType="num">
                                      <p:cBhvr>
                                        <p:cTn accel="100000" dur="200" fill="hold" id="53">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accel="100000" dur="200" fill="hold" id="54">
                                          <p:stCondLst>
                                            <p:cond delay="800"/>
                                          </p:stCondLst>
                                        </p:cTn>
                                        <p:tgtEl>
                                          <p:spTgt spid="6"/>
                                        </p:tgtEl>
                                        <p:attrNameLst>
                                          <p:attrName>ppt_y</p:attrName>
                                        </p:attrNameLst>
                                      </p:cBhvr>
                                      <p:tavLst>
                                        <p:tav tm="0">
                                          <p:val>
                                            <p:strVal val="#ppt_y+0.1"/>
                                          </p:val>
                                        </p:tav>
                                        <p:tav tm="100000">
                                          <p:val>
                                            <p:strVal val="#ppt_y"/>
                                          </p:val>
                                        </p:tav>
                                      </p:tavLst>
                                    </p:anim>
                                  </p:childTnLst>
                                </p:cTn>
                              </p:par>
                              <p:par>
                                <p:cTn fill="hold" grpId="0" id="55" nodeType="withEffect" presetClass="entr" presetID="30" presetSubtype="0">
                                  <p:stCondLst>
                                    <p:cond delay="0"/>
                                  </p:stCondLst>
                                  <p:childTnLst>
                                    <p:set>
                                      <p:cBhvr>
                                        <p:cTn dur="1" fill="hold" id="56">
                                          <p:stCondLst>
                                            <p:cond delay="0"/>
                                          </p:stCondLst>
                                        </p:cTn>
                                        <p:tgtEl>
                                          <p:spTgt spid="7"/>
                                        </p:tgtEl>
                                        <p:attrNameLst>
                                          <p:attrName>style.visibility</p:attrName>
                                        </p:attrNameLst>
                                      </p:cBhvr>
                                      <p:to>
                                        <p:strVal val="visible"/>
                                      </p:to>
                                    </p:set>
                                    <p:animEffect filter="fade" transition="in">
                                      <p:cBhvr>
                                        <p:cTn decel="100000" dur="800" id="57"/>
                                        <p:tgtEl>
                                          <p:spTgt spid="7"/>
                                        </p:tgtEl>
                                      </p:cBhvr>
                                    </p:animEffect>
                                    <p:anim calcmode="lin" valueType="num">
                                      <p:cBhvr>
                                        <p:cTn decel="100000" dur="800" fill="hold" id="58"/>
                                        <p:tgtEl>
                                          <p:spTgt spid="7"/>
                                        </p:tgtEl>
                                        <p:attrNameLst>
                                          <p:attrName>style.rotation</p:attrName>
                                        </p:attrNameLst>
                                      </p:cBhvr>
                                      <p:tavLst>
                                        <p:tav tm="0">
                                          <p:val>
                                            <p:fltVal val="-90"/>
                                          </p:val>
                                        </p:tav>
                                        <p:tav tm="100000">
                                          <p:val>
                                            <p:fltVal val="0"/>
                                          </p:val>
                                        </p:tav>
                                      </p:tavLst>
                                    </p:anim>
                                    <p:anim calcmode="lin" valueType="num">
                                      <p:cBhvr>
                                        <p:cTn decel="100000" dur="800" fill="hold" id="59"/>
                                        <p:tgtEl>
                                          <p:spTgt spid="7"/>
                                        </p:tgtEl>
                                        <p:attrNameLst>
                                          <p:attrName>ppt_x</p:attrName>
                                        </p:attrNameLst>
                                      </p:cBhvr>
                                      <p:tavLst>
                                        <p:tav tm="0">
                                          <p:val>
                                            <p:strVal val="#ppt_x+0.4"/>
                                          </p:val>
                                        </p:tav>
                                        <p:tav tm="100000">
                                          <p:val>
                                            <p:strVal val="#ppt_x-0.05"/>
                                          </p:val>
                                        </p:tav>
                                      </p:tavLst>
                                    </p:anim>
                                    <p:anim calcmode="lin" valueType="num">
                                      <p:cBhvr>
                                        <p:cTn decel="100000" dur="800" fill="hold" id="60"/>
                                        <p:tgtEl>
                                          <p:spTgt spid="7"/>
                                        </p:tgtEl>
                                        <p:attrNameLst>
                                          <p:attrName>ppt_y</p:attrName>
                                        </p:attrNameLst>
                                      </p:cBhvr>
                                      <p:tavLst>
                                        <p:tav tm="0">
                                          <p:val>
                                            <p:strVal val="#ppt_y-0.4"/>
                                          </p:val>
                                        </p:tav>
                                        <p:tav tm="100000">
                                          <p:val>
                                            <p:strVal val="#ppt_y+0.1"/>
                                          </p:val>
                                        </p:tav>
                                      </p:tavLst>
                                    </p:anim>
                                    <p:anim calcmode="lin" valueType="num">
                                      <p:cBhvr>
                                        <p:cTn accel="100000" dur="200" fill="hold" id="61">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accel="100000" dur="200" fill="hold" id="62">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6"/>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4" name="图片 23"/>
          <p:cNvPicPr>
            <a:picLocks noChangeAspect="1"/>
          </p:cNvPicPr>
          <p:nvPr/>
        </p:nvPicPr>
        <p:blipFill>
          <a:blip r:embed="rId3">
            <a:extLst>
              <a:ext uri="{28A0092B-C50C-407E-A947-70E740481C1C}">
                <a14:useLocalDpi/>
              </a:ext>
            </a:extLst>
          </a:blip>
          <a:stretch>
            <a:fillRect/>
          </a:stretch>
        </p:blipFill>
        <p:spPr>
          <a:xfrm rot="16200000">
            <a:off x="2667323" y="-2667324"/>
            <a:ext cx="6857355" cy="12192002"/>
          </a:xfrm>
          <a:prstGeom prst="rect">
            <a:avLst/>
          </a:prstGeom>
        </p:spPr>
      </p:pic>
      <p:grpSp>
        <p:nvGrpSpPr>
          <p:cNvPr id="25" name="组合 24">
            <a:extLst>
              <a:ext uri="{FF2B5EF4-FFF2-40B4-BE49-F238E27FC236}">
                <a16:creationId xmlns:a16="http://schemas.microsoft.com/office/drawing/2014/main" id="{2E60D19C-18FF-439C-8574-DBB5357D0796}"/>
              </a:ext>
            </a:extLst>
          </p:cNvPr>
          <p:cNvGrpSpPr/>
          <p:nvPr/>
        </p:nvGrpSpPr>
        <p:grpSpPr>
          <a:xfrm>
            <a:off x="7480299" y="2655886"/>
            <a:ext cx="4356554" cy="2274270"/>
            <a:chOff x="6356839" y="1722436"/>
            <a:chExt cx="4356554" cy="2274270"/>
          </a:xfrm>
        </p:grpSpPr>
        <p:sp>
          <p:nvSpPr>
            <p:cNvPr id="26" name="文本框 25">
              <a:extLst>
                <a:ext uri="{FF2B5EF4-FFF2-40B4-BE49-F238E27FC236}">
                  <a16:creationId xmlns:a16="http://schemas.microsoft.com/office/drawing/2014/main" id="{E5EA6B31-DC27-445E-AA06-7911F5AD4AC6}"/>
                </a:ext>
              </a:extLst>
            </p:cNvPr>
            <p:cNvSpPr txBox="1"/>
            <p:nvPr/>
          </p:nvSpPr>
          <p:spPr>
            <a:xfrm>
              <a:off x="6356840" y="2228670"/>
              <a:ext cx="3840480" cy="1188720"/>
            </a:xfrm>
            <a:prstGeom prst="rect">
              <a:avLst/>
            </a:prstGeom>
            <a:noFill/>
          </p:spPr>
          <p:txBody>
            <a:bodyPr rtlCol="0" wrap="non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7200" u="none">
                  <a:ln>
                    <a:noFill/>
                  </a:ln>
                  <a:solidFill>
                    <a:srgbClr val="794C28"/>
                  </a:solidFill>
                  <a:effectLst/>
                  <a:uLnTx/>
                  <a:uFillTx/>
                  <a:cs typeface="+mn-ea"/>
                  <a:sym typeface="+mn-lt"/>
                </a:rPr>
                <a:t>添加标题</a:t>
              </a:r>
            </a:p>
          </p:txBody>
        </p:sp>
        <p:sp>
          <p:nvSpPr>
            <p:cNvPr id="27" name="文本框 26">
              <a:extLst>
                <a:ext uri="{FF2B5EF4-FFF2-40B4-BE49-F238E27FC236}">
                  <a16:creationId xmlns:a16="http://schemas.microsoft.com/office/drawing/2014/main" id="{2A176284-B9CE-4BA8-B8C1-F8FFBF74E52D}"/>
                </a:ext>
              </a:extLst>
            </p:cNvPr>
            <p:cNvSpPr txBox="1"/>
            <p:nvPr/>
          </p:nvSpPr>
          <p:spPr>
            <a:xfrm>
              <a:off x="6480665" y="1722436"/>
              <a:ext cx="2815736" cy="57912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00" u="none">
                  <a:ln>
                    <a:noFill/>
                  </a:ln>
                  <a:solidFill>
                    <a:srgbClr val="794C28"/>
                  </a:solidFill>
                  <a:effectLst/>
                  <a:uLnTx/>
                  <a:uFillTx/>
                  <a:cs typeface="+mn-ea"/>
                  <a:sym typeface="+mn-lt"/>
                </a:rPr>
                <a:t>PART TWO</a:t>
              </a:r>
            </a:p>
          </p:txBody>
        </p:sp>
        <p:sp>
          <p:nvSpPr>
            <p:cNvPr id="28" name="文本框 27">
              <a:extLst>
                <a:ext uri="{FF2B5EF4-FFF2-40B4-BE49-F238E27FC236}">
                  <a16:creationId xmlns:a16="http://schemas.microsoft.com/office/drawing/2014/main" id="{4639BF35-EBFC-4DD7-A341-EF915BD3B8C6}"/>
                </a:ext>
              </a:extLst>
            </p:cNvPr>
            <p:cNvSpPr txBox="1"/>
            <p:nvPr/>
          </p:nvSpPr>
          <p:spPr>
            <a:xfrm>
              <a:off x="6480665" y="3411931"/>
              <a:ext cx="4232729" cy="57912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300" strike="noStrike" sz="1600" u="none">
                  <a:ln>
                    <a:noFill/>
                  </a:ln>
                  <a:solidFill>
                    <a:srgbClr val="794C28"/>
                  </a:solidFill>
                  <a:effectLst/>
                  <a:uLnTx/>
                  <a:uFillTx/>
                  <a:cs typeface="+mn-ea"/>
                  <a:sym typeface="+mn-lt"/>
                </a:rPr>
                <a:t>Double-click here to add your text message content</a:t>
              </a:r>
            </a:p>
          </p:txBody>
        </p:sp>
      </p:grpSp>
      <p:cxnSp>
        <p:nvCxnSpPr>
          <p:cNvPr id="50" name="直接连接符 49">
            <a:extLst>
              <a:ext uri="{FF2B5EF4-FFF2-40B4-BE49-F238E27FC236}">
                <a16:creationId xmlns:a16="http://schemas.microsoft.com/office/drawing/2014/main" id="{42329323-B061-4E90-B19E-076B96CC38C8}"/>
              </a:ext>
            </a:extLst>
          </p:cNvPr>
          <p:cNvCxnSpPr/>
          <p:nvPr/>
        </p:nvCxnSpPr>
        <p:spPr>
          <a:xfrm flipH="1">
            <a:off x="7480299" y="2857500"/>
            <a:ext cx="0" cy="2072656"/>
          </a:xfrm>
          <a:prstGeom prst="line">
            <a:avLst/>
          </a:prstGeom>
          <a:ln>
            <a:solidFill>
              <a:srgbClr val="794C28"/>
            </a:solidFill>
            <a:prstDash val="dash"/>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2D35B905-0C9A-4777-8BB0-10094587B3C8}"/>
              </a:ext>
            </a:extLst>
          </p:cNvPr>
          <p:cNvPicPr>
            <a:picLocks noChangeAspect="1"/>
          </p:cNvPicPr>
          <p:nvPr/>
        </p:nvPicPr>
        <p:blipFill>
          <a:blip r:embed="rId4">
            <a:extLst>
              <a:ext uri="{28A0092B-C50C-407E-A947-70E740481C1C}">
                <a14:useLocalDpi/>
              </a:ext>
            </a:extLst>
          </a:blip>
          <a:stretch>
            <a:fillRect/>
          </a:stretch>
        </p:blipFill>
        <p:spPr>
          <a:xfrm>
            <a:off x="-789140" y="0"/>
            <a:ext cx="7164888" cy="7138856"/>
          </a:xfrm>
          <a:prstGeom prst="rect">
            <a:avLst/>
          </a:prstGeom>
        </p:spPr>
      </p:pic>
    </p:spTree>
    <p:extLst>
      <p:ext uri="{BB962C8B-B14F-4D97-AF65-F5344CB8AC3E}">
        <p14:creationId val="109690397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9"/>
                                        </p:tgtEl>
                                        <p:attrNameLst>
                                          <p:attrName>style.visibility</p:attrName>
                                        </p:attrNameLst>
                                      </p:cBhvr>
                                      <p:to>
                                        <p:strVal val="visible"/>
                                      </p:to>
                                    </p:set>
                                    <p:animEffect filter="strips(downLeft)"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16" presetSubtype="26">
                                  <p:stCondLst>
                                    <p:cond delay="0"/>
                                  </p:stCondLst>
                                  <p:childTnLst>
                                    <p:set>
                                      <p:cBhvr>
                                        <p:cTn dur="1" fill="hold" id="10">
                                          <p:stCondLst>
                                            <p:cond delay="0"/>
                                          </p:stCondLst>
                                        </p:cTn>
                                        <p:tgtEl>
                                          <p:spTgt spid="50"/>
                                        </p:tgtEl>
                                        <p:attrNameLst>
                                          <p:attrName>style.visibility</p:attrName>
                                        </p:attrNameLst>
                                      </p:cBhvr>
                                      <p:to>
                                        <p:strVal val="visible"/>
                                      </p:to>
                                    </p:set>
                                    <p:animEffect filter="barn(inHorizontal)" transition="in">
                                      <p:cBhvr>
                                        <p:cTn dur="500" id="11"/>
                                        <p:tgtEl>
                                          <p:spTgt spid="50"/>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5"/>
                                        </p:tgtEl>
                                        <p:attrNameLst>
                                          <p:attrName>style.visibility</p:attrName>
                                        </p:attrNameLst>
                                      </p:cBhvr>
                                      <p:to>
                                        <p:strVal val="visible"/>
                                      </p:to>
                                    </p:set>
                                    <p:animEffect filter="wipe(left)" transition="in">
                                      <p:cBhvr>
                                        <p:cTn dur="500" id="1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bbe41a3">
      <a:majorFont>
        <a:latin typeface="微软雅黑" panose="020f0302020204030204"/>
        <a:ea typeface="微软雅黑"/>
        <a:cs typeface="Arial"/>
      </a:majorFont>
      <a:minorFont>
        <a:latin typeface="微软雅黑" panose="020f0302020204030204"/>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186</Paragraphs>
  <Slides>26</Slides>
  <Notes>26</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微软雅黑</vt:lpstr>
      <vt:lpstr>Calibri</vt:lpstr>
      <vt:lpstr>Calibri Light</vt:lpstr>
      <vt:lpstr>等线 Light</vt:lpstr>
      <vt:lpstr>等线</vt:lpstr>
      <vt:lpstr>Wingdings</vt:lpstr>
      <vt:lpstr>宋体</vt:lpstr>
      <vt:lpstr>Meiryo</vt:lpstr>
      <vt:lpstr>Arial Narrow</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2022-03-20T11:23:43Z</dcterms:created>
  <cp:lastPrinted>2022-03-20T11:23:43Z</cp:lastPrinted>
  <dcterms:modified xsi:type="dcterms:W3CDTF">2022-03-20T03:33:30Z</dcterms:modified>
  <cp:revision>1</cp:revision>
</cp:coreProperties>
</file>