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6"/>
  </p:notesMasterIdLst>
  <p:sldIdLst>
    <p:sldId id="266" r:id="rId7"/>
    <p:sldId id="262" r:id="rId8"/>
    <p:sldId id="263" r:id="rId9"/>
    <p:sldId id="264" r:id="rId10"/>
    <p:sldId id="280" r:id="rId11"/>
    <p:sldId id="259" r:id="rId12"/>
    <p:sldId id="260" r:id="rId13"/>
    <p:sldId id="261" r:id="rId14"/>
    <p:sldId id="272" r:id="rId15"/>
    <p:sldId id="279" r:id="rId16"/>
    <p:sldId id="276" r:id="rId17"/>
    <p:sldId id="265" r:id="rId18"/>
    <p:sldId id="273" r:id="rId19"/>
    <p:sldId id="267" r:id="rId20"/>
    <p:sldId id="278" r:id="rId21"/>
    <p:sldId id="274" r:id="rId22"/>
    <p:sldId id="281" r:id="rId23"/>
    <p:sldId id="284" r:id="rId24"/>
    <p:sldId id="292" r:id="rId25"/>
    <p:sldId id="283" r:id="rId26"/>
    <p:sldId id="282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102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4.xml" Type="http://schemas.openxmlformats.org/officeDocument/2006/relationships/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" Target="../customXml/item2.xml" Type="http://schemas.openxmlformats.org/officeDocument/2006/relationships/customXml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9" Target="tags/tag1.xml" Type="http://schemas.openxmlformats.org/officeDocument/2006/relationships/tags"/><Relationship Id="rId3" Target="../customXml/item3.xml" Type="http://schemas.openxmlformats.org/officeDocument/2006/relationships/customXml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notesMasters/notesMaster1.xml" Type="http://schemas.openxmlformats.org/officeDocument/2006/relationships/notesMaster"/><Relationship Id="rId7" Target="slides/slide1.xml" Type="http://schemas.openxmlformats.org/officeDocument/2006/relationships/slide"/><Relationship Id="rId8" Target="slides/slide2.xml" Type="http://schemas.openxmlformats.org/officeDocument/2006/relationships/slide"/><Relationship Id="rId9" Target="slides/slide3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CA6A5-1217-4648-92F6-A2BB59FFB3C8}" type="datetimeFigureOut">
              <a:rPr lang="zh-CN" altLang="en-US" smtClean="0"/>
              <a:t>2016/1/12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DE87-AA80-41EF-8019-4082FC2831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415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8925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218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180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81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050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0722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900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22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3933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1362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231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5408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954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7172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970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3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9197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560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392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313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007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105893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92246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49312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419223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08273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834974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71797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120623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80831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9859940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222256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92931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023072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2016/1/12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6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9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5.pn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 5"/>
          <p:cNvGrpSpPr/>
          <p:nvPr/>
        </p:nvGrpSpPr>
        <p:grpSpPr>
          <a:xfrm>
            <a:off x="1" y="1786887"/>
            <a:ext cx="9144000" cy="1569727"/>
            <a:chOff x="1" y="3112997"/>
            <a:chExt cx="9144000" cy="1569727"/>
          </a:xfrm>
        </p:grpSpPr>
        <p:sp>
          <p:nvSpPr>
            <p:cNvPr id="3" name="矩形 2"/>
            <p:cNvSpPr/>
            <p:nvPr/>
          </p:nvSpPr>
          <p:spPr>
            <a:xfrm>
              <a:off x="1" y="3112997"/>
              <a:ext cx="9144000" cy="1569727"/>
            </a:xfrm>
            <a:prstGeom prst="rect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19245" y="3399160"/>
              <a:ext cx="7105510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kumimoji="1" lang="zh-CN" smtClean="0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/>
                  <a:ea typeface="微软雅黑"/>
                  <a:cs typeface="Impact"/>
                </a:rPr>
                <a:t>公司推介商务模板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45836" y="4309567"/>
            <a:ext cx="276944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1400">
                <a:solidFill>
                  <a:srgbClr val="F9B616"/>
                </a:solidFill>
                <a:latin typeface="Arial"/>
                <a:ea typeface="微软雅黑"/>
                <a:cs typeface="Arial"/>
              </a:rPr>
              <a:t>PRESENTED BY JANE DOE</a:t>
            </a:r>
          </a:p>
        </p:txBody>
      </p:sp>
    </p:spTree>
    <p:extLst>
      <p:ext uri="{BB962C8B-B14F-4D97-AF65-F5344CB8AC3E}">
        <p14:creationId val="331826844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线连接符 3"/>
          <p:cNvCxnSpPr/>
          <p:nvPr/>
        </p:nvCxnSpPr>
        <p:spPr>
          <a:xfrm flipH="1">
            <a:off x="3808530" y="778090"/>
            <a:ext cx="4929206" cy="0"/>
          </a:xfrm>
          <a:prstGeom prst="line">
            <a:avLst/>
          </a:prstGeom>
          <a:ln cmpd="sng" w="12700">
            <a:gradFill flip="none" rotWithShape="1">
              <a:gsLst>
                <a:gs pos="100000">
                  <a:prstClr val="white">
                    <a:alpha val="0"/>
                  </a:prstClr>
                </a:gs>
                <a:gs pos="0">
                  <a:schemeClr val="bg1">
                    <a:alpha val="65000"/>
                  </a:scheme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 1"/>
          <p:cNvGrpSpPr/>
          <p:nvPr/>
        </p:nvGrpSpPr>
        <p:grpSpPr>
          <a:xfrm>
            <a:off x="1" y="79352"/>
            <a:ext cx="9075645" cy="4623197"/>
            <a:chOff x="1" y="225424"/>
            <a:chExt cx="6111807" cy="3073520"/>
          </a:xfrm>
        </p:grpSpPr>
        <p:sp>
          <p:nvSpPr>
            <p:cNvPr id="33" name="矩形 8"/>
            <p:cNvSpPr/>
            <p:nvPr/>
          </p:nvSpPr>
          <p:spPr>
            <a:xfrm>
              <a:off x="3858" y="1838501"/>
              <a:ext cx="6107950" cy="1457159"/>
            </a:xfrm>
            <a:custGeom>
              <a:rect b="b" l="l" r="r" t="t"/>
              <a:pathLst>
                <a:path h="896557" w="3758086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4" name="矩形 8"/>
            <p:cNvSpPr/>
            <p:nvPr/>
          </p:nvSpPr>
          <p:spPr>
            <a:xfrm>
              <a:off x="1" y="2354187"/>
              <a:ext cx="3960122" cy="944757"/>
            </a:xfrm>
            <a:custGeom>
              <a:rect b="b" l="l" r="r" t="t"/>
              <a:pathLst>
                <a:path h="896557" w="3758086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5" name="椭圆 34"/>
            <p:cNvSpPr/>
            <p:nvPr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6" name="椭圆 35"/>
            <p:cNvSpPr/>
            <p:nvPr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8" name="椭圆 37"/>
            <p:cNvSpPr/>
            <p:nvPr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9" name="椭圆 38"/>
            <p:cNvSpPr/>
            <p:nvPr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0" name="椭圆 39"/>
            <p:cNvSpPr/>
            <p:nvPr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367412" y="1215023"/>
            <a:ext cx="4461278" cy="1874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lvl="0">
              <a:lnSpc>
                <a:spcPct val="130000"/>
              </a:lnSpc>
            </a:pPr>
            <a:r>
              <a:rPr altLang="zh-CN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  <a:p>
            <a:pPr algn="r" lvl="0">
              <a:lnSpc>
                <a:spcPct val="130000"/>
              </a:lnSpc>
            </a:pPr>
            <a:endParaRPr altLang="zh-CN" lang="zh-CN" sz="1000">
              <a:solidFill>
                <a:schemeClr val="tx1">
                  <a:lumMod val="75000"/>
                  <a:lumOff val="25000"/>
                </a:schemeClr>
              </a:solidFill>
              <a:latin charset="-122" pitchFamily="34" typeface="微软雅黑"/>
              <a:ea charset="-122" pitchFamily="34" typeface="微软雅黑"/>
            </a:endParaRPr>
          </a:p>
          <a:p>
            <a:pPr algn="r" lvl="0">
              <a:lnSpc>
                <a:spcPct val="130000"/>
              </a:lnSpc>
            </a:pPr>
            <a:r>
              <a:rPr altLang="zh-CN" lang="zh-CN" sz="10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29010" y="8649"/>
            <a:ext cx="349968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mtClean="0" sz="44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我们做什么</a:t>
            </a:r>
          </a:p>
        </p:txBody>
      </p:sp>
      <p:grpSp>
        <p:nvGrpSpPr>
          <p:cNvPr id="8" name="组 7"/>
          <p:cNvGrpSpPr/>
          <p:nvPr/>
        </p:nvGrpSpPr>
        <p:grpSpPr>
          <a:xfrm rot="1493621">
            <a:off x="1614142" y="317488"/>
            <a:ext cx="1771261" cy="3728928"/>
            <a:chOff x="4496968" y="694428"/>
            <a:chExt cx="1771261" cy="3728928"/>
          </a:xfrm>
        </p:grpSpPr>
        <p:grpSp>
          <p:nvGrpSpPr>
            <p:cNvPr id="9" name="组 8"/>
            <p:cNvGrpSpPr/>
            <p:nvPr/>
          </p:nvGrpSpPr>
          <p:grpSpPr>
            <a:xfrm>
              <a:off x="5019753" y="2917110"/>
              <a:ext cx="725691" cy="1506246"/>
              <a:chOff x="723595" y="814136"/>
              <a:chExt cx="725691" cy="1506246"/>
            </a:xfrm>
          </p:grpSpPr>
          <p:sp>
            <p:nvSpPr>
              <p:cNvPr id="29" name="椭圆 23"/>
              <p:cNvSpPr/>
              <p:nvPr/>
            </p:nvSpPr>
            <p:spPr>
              <a:xfrm>
                <a:off x="723595" y="814136"/>
                <a:ext cx="725691" cy="1506246"/>
              </a:xfrm>
              <a:custGeom>
                <a:rect b="b" l="l" r="r" t="t"/>
                <a:pathLst>
                  <a:path h="1506246" w="725691">
                    <a:moveTo>
                      <a:pt x="362846" y="0"/>
                    </a:moveTo>
                    <a:lnTo>
                      <a:pt x="461266" y="73052"/>
                    </a:lnTo>
                    <a:cubicBezTo>
                      <a:pt x="620801" y="220436"/>
                      <a:pt x="725691" y="470029"/>
                      <a:pt x="725691" y="753123"/>
                    </a:cubicBezTo>
                    <a:cubicBezTo>
                      <a:pt x="725691" y="1036217"/>
                      <a:pt x="620801" y="1285810"/>
                      <a:pt x="461266" y="1433194"/>
                    </a:cubicBezTo>
                    <a:lnTo>
                      <a:pt x="362846" y="1506246"/>
                    </a:lnTo>
                    <a:lnTo>
                      <a:pt x="264425" y="1433194"/>
                    </a:lnTo>
                    <a:cubicBezTo>
                      <a:pt x="104890" y="1285810"/>
                      <a:pt x="0" y="1036217"/>
                      <a:pt x="0" y="753123"/>
                    </a:cubicBezTo>
                    <a:cubicBezTo>
                      <a:pt x="0" y="470029"/>
                      <a:pt x="104890" y="220436"/>
                      <a:pt x="264425" y="730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0" name="椭圆 23"/>
              <p:cNvSpPr/>
              <p:nvPr/>
            </p:nvSpPr>
            <p:spPr>
              <a:xfrm>
                <a:off x="825086" y="927226"/>
                <a:ext cx="522710" cy="1084936"/>
              </a:xfrm>
              <a:custGeom>
                <a:rect b="b" l="l" r="r" t="t"/>
                <a:pathLst>
                  <a:path h="1506246" w="725691">
                    <a:moveTo>
                      <a:pt x="362846" y="0"/>
                    </a:moveTo>
                    <a:lnTo>
                      <a:pt x="461266" y="73052"/>
                    </a:lnTo>
                    <a:cubicBezTo>
                      <a:pt x="620801" y="220436"/>
                      <a:pt x="725691" y="470029"/>
                      <a:pt x="725691" y="753123"/>
                    </a:cubicBezTo>
                    <a:cubicBezTo>
                      <a:pt x="725691" y="1036217"/>
                      <a:pt x="620801" y="1285810"/>
                      <a:pt x="461266" y="1433194"/>
                    </a:cubicBezTo>
                    <a:lnTo>
                      <a:pt x="362846" y="1506246"/>
                    </a:lnTo>
                    <a:lnTo>
                      <a:pt x="264425" y="1433194"/>
                    </a:lnTo>
                    <a:cubicBezTo>
                      <a:pt x="104890" y="1285810"/>
                      <a:pt x="0" y="1036217"/>
                      <a:pt x="0" y="753123"/>
                    </a:cubicBezTo>
                    <a:cubicBezTo>
                      <a:pt x="0" y="470029"/>
                      <a:pt x="104890" y="220436"/>
                      <a:pt x="264425" y="730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1" name="椭圆 23"/>
              <p:cNvSpPr/>
              <p:nvPr/>
            </p:nvSpPr>
            <p:spPr>
              <a:xfrm>
                <a:off x="884079" y="998031"/>
                <a:ext cx="404724" cy="840046"/>
              </a:xfrm>
              <a:custGeom>
                <a:rect b="b" l="l" r="r" t="t"/>
                <a:pathLst>
                  <a:path h="1506246" w="725691">
                    <a:moveTo>
                      <a:pt x="362846" y="0"/>
                    </a:moveTo>
                    <a:lnTo>
                      <a:pt x="461266" y="73052"/>
                    </a:lnTo>
                    <a:cubicBezTo>
                      <a:pt x="620801" y="220436"/>
                      <a:pt x="725691" y="470029"/>
                      <a:pt x="725691" y="753123"/>
                    </a:cubicBezTo>
                    <a:cubicBezTo>
                      <a:pt x="725691" y="1036217"/>
                      <a:pt x="620801" y="1285810"/>
                      <a:pt x="461266" y="1433194"/>
                    </a:cubicBezTo>
                    <a:lnTo>
                      <a:pt x="362846" y="1506246"/>
                    </a:lnTo>
                    <a:lnTo>
                      <a:pt x="264425" y="1433194"/>
                    </a:lnTo>
                    <a:cubicBezTo>
                      <a:pt x="104890" y="1285810"/>
                      <a:pt x="0" y="1036217"/>
                      <a:pt x="0" y="753123"/>
                    </a:cubicBezTo>
                    <a:cubicBezTo>
                      <a:pt x="0" y="470029"/>
                      <a:pt x="104890" y="220436"/>
                      <a:pt x="264425" y="730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32" name="椭圆 23"/>
              <p:cNvSpPr/>
              <p:nvPr/>
            </p:nvSpPr>
            <p:spPr>
              <a:xfrm>
                <a:off x="971652" y="1040140"/>
                <a:ext cx="236004" cy="489852"/>
              </a:xfrm>
              <a:custGeom>
                <a:rect b="b" l="l" r="r" t="t"/>
                <a:pathLst>
                  <a:path h="1506246" w="725691">
                    <a:moveTo>
                      <a:pt x="362846" y="0"/>
                    </a:moveTo>
                    <a:lnTo>
                      <a:pt x="461266" y="73052"/>
                    </a:lnTo>
                    <a:cubicBezTo>
                      <a:pt x="620801" y="220436"/>
                      <a:pt x="725691" y="470029"/>
                      <a:pt x="725691" y="753123"/>
                    </a:cubicBezTo>
                    <a:cubicBezTo>
                      <a:pt x="725691" y="1036217"/>
                      <a:pt x="620801" y="1285810"/>
                      <a:pt x="461266" y="1433194"/>
                    </a:cubicBezTo>
                    <a:lnTo>
                      <a:pt x="362846" y="1506246"/>
                    </a:lnTo>
                    <a:lnTo>
                      <a:pt x="264425" y="1433194"/>
                    </a:lnTo>
                    <a:cubicBezTo>
                      <a:pt x="104890" y="1285810"/>
                      <a:pt x="0" y="1036217"/>
                      <a:pt x="0" y="753123"/>
                    </a:cubicBezTo>
                    <a:cubicBezTo>
                      <a:pt x="0" y="470029"/>
                      <a:pt x="104890" y="220436"/>
                      <a:pt x="264425" y="730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10" name="矩形 7"/>
            <p:cNvSpPr/>
            <p:nvPr/>
          </p:nvSpPr>
          <p:spPr>
            <a:xfrm>
              <a:off x="4820169" y="694428"/>
              <a:ext cx="1124859" cy="2172144"/>
            </a:xfrm>
            <a:custGeom>
              <a:rect b="b" l="l" r="r" t="t"/>
              <a:pathLst>
                <a:path h="2172144" w="1124859">
                  <a:moveTo>
                    <a:pt x="562430" y="0"/>
                  </a:moveTo>
                  <a:lnTo>
                    <a:pt x="568226" y="4750"/>
                  </a:lnTo>
                  <a:cubicBezTo>
                    <a:pt x="912142" y="314826"/>
                    <a:pt x="1124859" y="743192"/>
                    <a:pt x="1124859" y="1216352"/>
                  </a:cubicBezTo>
                  <a:cubicBezTo>
                    <a:pt x="1124859" y="1512077"/>
                    <a:pt x="1041767" y="1790304"/>
                    <a:pt x="895483" y="2033091"/>
                  </a:cubicBezTo>
                  <a:lnTo>
                    <a:pt x="850105" y="2100436"/>
                  </a:lnTo>
                  <a:lnTo>
                    <a:pt x="849155" y="2100436"/>
                  </a:lnTo>
                  <a:lnTo>
                    <a:pt x="848076" y="2103447"/>
                  </a:lnTo>
                  <a:lnTo>
                    <a:pt x="843761" y="2109851"/>
                  </a:lnTo>
                  <a:lnTo>
                    <a:pt x="832582" y="2120438"/>
                  </a:lnTo>
                  <a:cubicBezTo>
                    <a:pt x="790128" y="2150717"/>
                    <a:pt x="685176" y="2172144"/>
                    <a:pt x="562430" y="2172144"/>
                  </a:cubicBezTo>
                  <a:cubicBezTo>
                    <a:pt x="439684" y="2172144"/>
                    <a:pt x="334733" y="2150717"/>
                    <a:pt x="292280" y="2120438"/>
                  </a:cubicBezTo>
                  <a:lnTo>
                    <a:pt x="281095" y="2109846"/>
                  </a:lnTo>
                  <a:lnTo>
                    <a:pt x="276786" y="2103451"/>
                  </a:lnTo>
                  <a:lnTo>
                    <a:pt x="275705" y="2100436"/>
                  </a:lnTo>
                  <a:lnTo>
                    <a:pt x="274755" y="2100436"/>
                  </a:lnTo>
                  <a:lnTo>
                    <a:pt x="229376" y="2033091"/>
                  </a:lnTo>
                  <a:cubicBezTo>
                    <a:pt x="83093" y="1790304"/>
                    <a:pt x="0" y="1512077"/>
                    <a:pt x="0" y="1216352"/>
                  </a:cubicBezTo>
                  <a:cubicBezTo>
                    <a:pt x="0" y="743192"/>
                    <a:pt x="212717" y="314826"/>
                    <a:pt x="556633" y="4750"/>
                  </a:cubicBezTo>
                  <a:close/>
                </a:path>
              </a:pathLst>
            </a:custGeom>
            <a:solidFill>
              <a:srgbClr val="FA80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椭圆 10"/>
            <p:cNvSpPr/>
            <p:nvPr/>
          </p:nvSpPr>
          <p:spPr>
            <a:xfrm>
              <a:off x="5092313" y="2703287"/>
              <a:ext cx="580571" cy="163285"/>
            </a:xfrm>
            <a:prstGeom prst="ellipse">
              <a:avLst/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同心圆 8"/>
            <p:cNvSpPr/>
            <p:nvPr/>
          </p:nvSpPr>
          <p:spPr>
            <a:xfrm>
              <a:off x="4823008" y="1884909"/>
              <a:ext cx="1119180" cy="435473"/>
            </a:xfrm>
            <a:custGeom>
              <a:rect b="b" l="l" r="r" t="t"/>
              <a:pathLst>
                <a:path h="435473" w="1119180">
                  <a:moveTo>
                    <a:pt x="559590" y="0"/>
                  </a:moveTo>
                  <a:cubicBezTo>
                    <a:pt x="702498" y="0"/>
                    <a:pt x="838641" y="18607"/>
                    <a:pt x="962470" y="52257"/>
                  </a:cubicBezTo>
                  <a:lnTo>
                    <a:pt x="1119180" y="106904"/>
                  </a:lnTo>
                  <a:lnTo>
                    <a:pt x="1118163" y="135913"/>
                  </a:lnTo>
                  <a:cubicBezTo>
                    <a:pt x="1115605" y="172296"/>
                    <a:pt x="1111788" y="208372"/>
                    <a:pt x="1106750" y="244104"/>
                  </a:cubicBezTo>
                  <a:lnTo>
                    <a:pt x="1066139" y="435473"/>
                  </a:lnTo>
                  <a:lnTo>
                    <a:pt x="1056365" y="429866"/>
                  </a:lnTo>
                  <a:cubicBezTo>
                    <a:pt x="929229" y="369699"/>
                    <a:pt x="753593" y="332484"/>
                    <a:pt x="559590" y="332484"/>
                  </a:cubicBezTo>
                  <a:cubicBezTo>
                    <a:pt x="365588" y="332484"/>
                    <a:pt x="189951" y="369699"/>
                    <a:pt x="62816" y="429866"/>
                  </a:cubicBezTo>
                  <a:lnTo>
                    <a:pt x="53041" y="435473"/>
                  </a:lnTo>
                  <a:lnTo>
                    <a:pt x="12429" y="244104"/>
                  </a:lnTo>
                  <a:cubicBezTo>
                    <a:pt x="7391" y="208372"/>
                    <a:pt x="3574" y="172296"/>
                    <a:pt x="1016" y="135913"/>
                  </a:cubicBezTo>
                  <a:lnTo>
                    <a:pt x="0" y="106904"/>
                  </a:lnTo>
                  <a:lnTo>
                    <a:pt x="156710" y="52257"/>
                  </a:lnTo>
                  <a:cubicBezTo>
                    <a:pt x="280539" y="18607"/>
                    <a:pt x="416682" y="0"/>
                    <a:pt x="559590" y="0"/>
                  </a:cubicBezTo>
                  <a:close/>
                </a:path>
              </a:pathLst>
            </a:cu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13" name="同心圆 8"/>
            <p:cNvSpPr/>
            <p:nvPr/>
          </p:nvSpPr>
          <p:spPr>
            <a:xfrm>
              <a:off x="5189131" y="694428"/>
              <a:ext cx="386934" cy="204814"/>
            </a:xfrm>
            <a:custGeom>
              <a:rect b="b" l="l" r="r" t="t"/>
              <a:pathLst>
                <a:path h="204814" w="386934">
                  <a:moveTo>
                    <a:pt x="193467" y="0"/>
                  </a:moveTo>
                  <a:lnTo>
                    <a:pt x="199263" y="4750"/>
                  </a:lnTo>
                  <a:cubicBezTo>
                    <a:pt x="242253" y="43510"/>
                    <a:pt x="283192" y="84117"/>
                    <a:pt x="321922" y="126430"/>
                  </a:cubicBezTo>
                  <a:lnTo>
                    <a:pt x="386934" y="204814"/>
                  </a:lnTo>
                  <a:lnTo>
                    <a:pt x="335054" y="197192"/>
                  </a:lnTo>
                  <a:cubicBezTo>
                    <a:pt x="289320" y="192763"/>
                    <a:pt x="241967" y="190437"/>
                    <a:pt x="193466" y="190437"/>
                  </a:cubicBezTo>
                  <a:cubicBezTo>
                    <a:pt x="144966" y="190437"/>
                    <a:pt x="97613" y="192763"/>
                    <a:pt x="51879" y="197192"/>
                  </a:cubicBezTo>
                  <a:lnTo>
                    <a:pt x="0" y="204813"/>
                  </a:lnTo>
                  <a:lnTo>
                    <a:pt x="65011" y="126430"/>
                  </a:lnTo>
                  <a:cubicBezTo>
                    <a:pt x="103741" y="84117"/>
                    <a:pt x="144681" y="43510"/>
                    <a:pt x="187670" y="4750"/>
                  </a:cubicBezTo>
                  <a:close/>
                </a:path>
              </a:pathLst>
            </a:cu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5067613" y="1132494"/>
              <a:ext cx="629970" cy="629970"/>
              <a:chOff x="3000083" y="1884909"/>
              <a:chExt cx="629970" cy="62997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000083" y="1884909"/>
                <a:ext cx="629970" cy="6299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032947" y="1917773"/>
                <a:ext cx="564242" cy="564242"/>
              </a:xfrm>
              <a:prstGeom prst="ellipse">
                <a:avLst/>
              </a:prstGeom>
              <a:solidFill>
                <a:srgbClr val="F9B61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091298" y="1976124"/>
                <a:ext cx="447540" cy="447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/>
              </a:p>
            </p:txBody>
          </p:sp>
        </p:grpSp>
        <p:sp>
          <p:nvSpPr>
            <p:cNvPr id="15" name="梯形 17"/>
            <p:cNvSpPr/>
            <p:nvPr/>
          </p:nvSpPr>
          <p:spPr>
            <a:xfrm>
              <a:off x="5164542" y="2759192"/>
              <a:ext cx="436112" cy="349711"/>
            </a:xfrm>
            <a:custGeom>
              <a:rect b="b" l="l" r="r" t="t"/>
              <a:pathLst>
                <a:path h="349711" w="436112">
                  <a:moveTo>
                    <a:pt x="218057" y="0"/>
                  </a:moveTo>
                  <a:cubicBezTo>
                    <a:pt x="298529" y="0"/>
                    <a:pt x="363764" y="21296"/>
                    <a:pt x="363764" y="47566"/>
                  </a:cubicBezTo>
                  <a:lnTo>
                    <a:pt x="363628" y="47787"/>
                  </a:lnTo>
                  <a:lnTo>
                    <a:pt x="363807" y="47787"/>
                  </a:lnTo>
                  <a:lnTo>
                    <a:pt x="436112" y="349711"/>
                  </a:lnTo>
                  <a:lnTo>
                    <a:pt x="0" y="349711"/>
                  </a:lnTo>
                  <a:lnTo>
                    <a:pt x="72305" y="47787"/>
                  </a:lnTo>
                  <a:lnTo>
                    <a:pt x="72487" y="47787"/>
                  </a:lnTo>
                  <a:lnTo>
                    <a:pt x="72350" y="47566"/>
                  </a:lnTo>
                  <a:cubicBezTo>
                    <a:pt x="72350" y="21296"/>
                    <a:pt x="137585" y="0"/>
                    <a:pt x="218057" y="0"/>
                  </a:cubicBezTo>
                  <a:close/>
                </a:path>
              </a:pathLst>
            </a:custGeom>
            <a:solidFill>
              <a:srgbClr val="FA80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5137920" y="3083792"/>
              <a:ext cx="489356" cy="88322"/>
            </a:xfrm>
            <a:prstGeom prst="rect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5344498" y="1990019"/>
              <a:ext cx="76200" cy="15198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5344498" y="2628193"/>
              <a:ext cx="76200" cy="88164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4496968" y="1927185"/>
              <a:ext cx="1771261" cy="1618152"/>
              <a:chOff x="4496968" y="1927185"/>
              <a:chExt cx="1771261" cy="1618152"/>
            </a:xfrm>
          </p:grpSpPr>
          <p:grpSp>
            <p:nvGrpSpPr>
              <p:cNvPr id="20" name="组 19"/>
              <p:cNvGrpSpPr/>
              <p:nvPr/>
            </p:nvGrpSpPr>
            <p:grpSpPr>
              <a:xfrm>
                <a:off x="4496968" y="1927185"/>
                <a:ext cx="468111" cy="1618152"/>
                <a:chOff x="4496968" y="1909547"/>
                <a:chExt cx="468111" cy="1618152"/>
              </a:xfrm>
            </p:grpSpPr>
            <p:sp>
              <p:nvSpPr>
                <p:cNvPr id="24" name="矩形 32"/>
                <p:cNvSpPr/>
                <p:nvPr/>
              </p:nvSpPr>
              <p:spPr>
                <a:xfrm>
                  <a:off x="4496968" y="1909547"/>
                  <a:ext cx="468111" cy="1618152"/>
                </a:xfrm>
                <a:custGeom>
                  <a:rect b="b" l="l" r="r" t="t"/>
                  <a:pathLst>
                    <a:path h="1618152" w="468111">
                      <a:moveTo>
                        <a:pt x="325720" y="0"/>
                      </a:moveTo>
                      <a:lnTo>
                        <a:pt x="333327" y="144851"/>
                      </a:lnTo>
                      <a:cubicBezTo>
                        <a:pt x="350460" y="307151"/>
                        <a:pt x="392705" y="462850"/>
                        <a:pt x="456517" y="608754"/>
                      </a:cubicBezTo>
                      <a:lnTo>
                        <a:pt x="468111" y="631151"/>
                      </a:lnTo>
                      <a:lnTo>
                        <a:pt x="459812" y="642937"/>
                      </a:lnTo>
                      <a:cubicBezTo>
                        <a:pt x="322675" y="857903"/>
                        <a:pt x="235264" y="1183225"/>
                        <a:pt x="235264" y="1547325"/>
                      </a:cubicBezTo>
                      <a:lnTo>
                        <a:pt x="239023" y="1618152"/>
                      </a:lnTo>
                      <a:lnTo>
                        <a:pt x="67308" y="1618152"/>
                      </a:lnTo>
                      <a:lnTo>
                        <a:pt x="79877" y="1506476"/>
                      </a:lnTo>
                      <a:cubicBezTo>
                        <a:pt x="90848" y="1383994"/>
                        <a:pt x="96610" y="1257177"/>
                        <a:pt x="96610" y="1127286"/>
                      </a:cubicBezTo>
                      <a:cubicBezTo>
                        <a:pt x="96610" y="867504"/>
                        <a:pt x="73564" y="620018"/>
                        <a:pt x="31887" y="394918"/>
                      </a:cubicBezTo>
                      <a:lnTo>
                        <a:pt x="0" y="243703"/>
                      </a:lnTo>
                      <a:lnTo>
                        <a:pt x="134376" y="174436"/>
                      </a:lnTo>
                      <a:cubicBezTo>
                        <a:pt x="179186" y="145685"/>
                        <a:pt x="220927" y="112947"/>
                        <a:pt x="259034" y="7675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  <p:sp>
              <p:nvSpPr>
                <p:cNvPr id="25" name="矩形 7"/>
                <p:cNvSpPr/>
                <p:nvPr/>
              </p:nvSpPr>
              <p:spPr>
                <a:xfrm>
                  <a:off x="4735775" y="1909547"/>
                  <a:ext cx="229304" cy="721318"/>
                </a:xfrm>
                <a:custGeom>
                  <a:rect b="b" l="l" r="r" t="t"/>
                  <a:pathLst>
                    <a:path h="721318" w="229302">
                      <a:moveTo>
                        <a:pt x="86913" y="0"/>
                      </a:moveTo>
                      <a:lnTo>
                        <a:pt x="94520" y="144851"/>
                      </a:lnTo>
                      <a:cubicBezTo>
                        <a:pt x="111653" y="307151"/>
                        <a:pt x="153898" y="462850"/>
                        <a:pt x="217710" y="608754"/>
                      </a:cubicBezTo>
                      <a:lnTo>
                        <a:pt x="229304" y="631151"/>
                      </a:lnTo>
                      <a:lnTo>
                        <a:pt x="221005" y="642937"/>
                      </a:lnTo>
                      <a:lnTo>
                        <a:pt x="176141" y="721318"/>
                      </a:lnTo>
                      <a:lnTo>
                        <a:pt x="128621" y="629517"/>
                      </a:lnTo>
                      <a:cubicBezTo>
                        <a:pt x="57719" y="467401"/>
                        <a:pt x="13443" y="293194"/>
                        <a:pt x="654" y="111275"/>
                      </a:cubicBezTo>
                      <a:lnTo>
                        <a:pt x="0" y="92607"/>
                      </a:lnTo>
                      <a:lnTo>
                        <a:pt x="20227" y="7675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</p:grpSp>
          <p:grpSp>
            <p:nvGrpSpPr>
              <p:cNvPr id="21" name="组 20"/>
              <p:cNvGrpSpPr/>
              <p:nvPr/>
            </p:nvGrpSpPr>
            <p:grpSpPr>
              <a:xfrm flipH="1">
                <a:off x="5800118" y="1927185"/>
                <a:ext cx="468111" cy="1618152"/>
                <a:chOff x="4496968" y="1909547"/>
                <a:chExt cx="468111" cy="1618152"/>
              </a:xfrm>
            </p:grpSpPr>
            <p:sp>
              <p:nvSpPr>
                <p:cNvPr id="22" name="矩形 32"/>
                <p:cNvSpPr/>
                <p:nvPr/>
              </p:nvSpPr>
              <p:spPr>
                <a:xfrm>
                  <a:off x="4496968" y="1909547"/>
                  <a:ext cx="468111" cy="1618152"/>
                </a:xfrm>
                <a:custGeom>
                  <a:rect b="b" l="l" r="r" t="t"/>
                  <a:pathLst>
                    <a:path h="1618152" w="468111">
                      <a:moveTo>
                        <a:pt x="325720" y="0"/>
                      </a:moveTo>
                      <a:lnTo>
                        <a:pt x="333327" y="144851"/>
                      </a:lnTo>
                      <a:cubicBezTo>
                        <a:pt x="350460" y="307151"/>
                        <a:pt x="392705" y="462850"/>
                        <a:pt x="456517" y="608754"/>
                      </a:cubicBezTo>
                      <a:lnTo>
                        <a:pt x="468111" y="631151"/>
                      </a:lnTo>
                      <a:lnTo>
                        <a:pt x="459812" y="642937"/>
                      </a:lnTo>
                      <a:cubicBezTo>
                        <a:pt x="322675" y="857903"/>
                        <a:pt x="235264" y="1183225"/>
                        <a:pt x="235264" y="1547325"/>
                      </a:cubicBezTo>
                      <a:lnTo>
                        <a:pt x="239023" y="1618152"/>
                      </a:lnTo>
                      <a:lnTo>
                        <a:pt x="67308" y="1618152"/>
                      </a:lnTo>
                      <a:lnTo>
                        <a:pt x="79877" y="1506476"/>
                      </a:lnTo>
                      <a:cubicBezTo>
                        <a:pt x="90848" y="1383994"/>
                        <a:pt x="96610" y="1257177"/>
                        <a:pt x="96610" y="1127286"/>
                      </a:cubicBezTo>
                      <a:cubicBezTo>
                        <a:pt x="96610" y="867504"/>
                        <a:pt x="73564" y="620018"/>
                        <a:pt x="31887" y="394918"/>
                      </a:cubicBezTo>
                      <a:lnTo>
                        <a:pt x="0" y="243703"/>
                      </a:lnTo>
                      <a:lnTo>
                        <a:pt x="134376" y="174436"/>
                      </a:lnTo>
                      <a:cubicBezTo>
                        <a:pt x="179186" y="145685"/>
                        <a:pt x="220927" y="112947"/>
                        <a:pt x="259034" y="7675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  <p:sp>
              <p:nvSpPr>
                <p:cNvPr id="23" name="矩形 7"/>
                <p:cNvSpPr/>
                <p:nvPr/>
              </p:nvSpPr>
              <p:spPr>
                <a:xfrm>
                  <a:off x="4735775" y="1909547"/>
                  <a:ext cx="229304" cy="721318"/>
                </a:xfrm>
                <a:custGeom>
                  <a:rect b="b" l="l" r="r" t="t"/>
                  <a:pathLst>
                    <a:path h="721318" w="229302">
                      <a:moveTo>
                        <a:pt x="86913" y="0"/>
                      </a:moveTo>
                      <a:lnTo>
                        <a:pt x="94520" y="144851"/>
                      </a:lnTo>
                      <a:cubicBezTo>
                        <a:pt x="111653" y="307151"/>
                        <a:pt x="153898" y="462850"/>
                        <a:pt x="217710" y="608754"/>
                      </a:cubicBezTo>
                      <a:lnTo>
                        <a:pt x="229304" y="631151"/>
                      </a:lnTo>
                      <a:lnTo>
                        <a:pt x="221005" y="642937"/>
                      </a:lnTo>
                      <a:lnTo>
                        <a:pt x="176141" y="721318"/>
                      </a:lnTo>
                      <a:lnTo>
                        <a:pt x="128621" y="629517"/>
                      </a:lnTo>
                      <a:cubicBezTo>
                        <a:pt x="57719" y="467401"/>
                        <a:pt x="13443" y="293194"/>
                        <a:pt x="654" y="111275"/>
                      </a:cubicBezTo>
                      <a:lnTo>
                        <a:pt x="0" y="92607"/>
                      </a:lnTo>
                      <a:lnTo>
                        <a:pt x="20227" y="76758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/>
                </a:p>
              </p:txBody>
            </p:sp>
          </p:grpSp>
        </p:grpSp>
      </p:grpSp>
      <p:grpSp>
        <p:nvGrpSpPr>
          <p:cNvPr id="52" name="组 51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44" name="矩形 43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47" name="图片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48" name="图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33855133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 4"/>
          <p:cNvGrpSpPr/>
          <p:nvPr/>
        </p:nvGrpSpPr>
        <p:grpSpPr>
          <a:xfrm>
            <a:off x="534549" y="441204"/>
            <a:ext cx="1851677" cy="1851677"/>
            <a:chOff x="1058387" y="1049424"/>
            <a:chExt cx="2663244" cy="2663244"/>
          </a:xfrm>
        </p:grpSpPr>
        <p:sp>
          <p:nvSpPr>
            <p:cNvPr id="2" name="空心弧 1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fmla="val 4719989" name="adj1"/>
                <a:gd fmla="val 21446483" name="adj2"/>
                <a:gd fmla="val 5649" name="adj3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cmpd="sng" w="38100">
              <a:solidFill>
                <a:srgbClr val="FA961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 sz="4400">
                  <a:latin typeface="Impact"/>
                  <a:cs typeface="Impact"/>
                </a:rPr>
                <a:t>1</a:t>
              </a:r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2608957" y="441204"/>
            <a:ext cx="1851677" cy="1851677"/>
            <a:chOff x="1058387" y="1049424"/>
            <a:chExt cx="2663244" cy="2663244"/>
          </a:xfrm>
        </p:grpSpPr>
        <p:sp>
          <p:nvSpPr>
            <p:cNvPr id="7" name="空心弧 6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fmla="val 4719989" name="adj1"/>
                <a:gd fmla="val 21446483" name="adj2"/>
                <a:gd fmla="val 5649" name="adj3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cmpd="sng" w="38100">
              <a:solidFill>
                <a:srgbClr val="F9B61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 sz="4400">
                  <a:latin typeface="Impact"/>
                  <a:cs typeface="Impact"/>
                </a:rPr>
                <a:t>2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4683365" y="441204"/>
            <a:ext cx="1851677" cy="1851677"/>
            <a:chOff x="1058387" y="1049424"/>
            <a:chExt cx="2663244" cy="2663244"/>
          </a:xfrm>
        </p:grpSpPr>
        <p:sp>
          <p:nvSpPr>
            <p:cNvPr id="11" name="空心弧 10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fmla="val 4719989" name="adj1"/>
                <a:gd fmla="val 21446483" name="adj2"/>
                <a:gd fmla="val 5649" name="adj3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cmpd="sng" w="38100">
              <a:solidFill>
                <a:srgbClr val="7979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 sz="4400">
                  <a:latin typeface="Impact"/>
                  <a:cs typeface="Impact"/>
                </a:rPr>
                <a:t>3</a:t>
              </a: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6781480" y="441204"/>
            <a:ext cx="1851677" cy="1851677"/>
            <a:chOff x="1058387" y="1049424"/>
            <a:chExt cx="2663244" cy="2663244"/>
          </a:xfrm>
        </p:grpSpPr>
        <p:sp>
          <p:nvSpPr>
            <p:cNvPr id="15" name="空心弧 14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fmla="val 4719989" name="adj1"/>
                <a:gd fmla="val 21446483" name="adj2"/>
                <a:gd fmla="val 5649" name="adj3"/>
              </a:avLst>
            </a:prstGeom>
            <a:solidFill>
              <a:srgbClr val="FA6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cmpd="sng" w="38100">
              <a:solidFill>
                <a:srgbClr val="FA6E2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 sz="4400">
                  <a:latin typeface="Impact"/>
                  <a:cs typeface="Impact"/>
                </a:rPr>
                <a:t>4</a:t>
              </a:r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20" name="矩形 19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43707" y="244663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 HERE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18115" y="244663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 HERE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792523" y="244663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890639" y="244663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TEXT HERE</a:t>
            </a:r>
          </a:p>
        </p:txBody>
      </p:sp>
      <p:sp>
        <p:nvSpPr>
          <p:cNvPr id="32" name="椭圆 31"/>
          <p:cNvSpPr/>
          <p:nvPr/>
        </p:nvSpPr>
        <p:spPr>
          <a:xfrm>
            <a:off x="534549" y="2858087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3" name="燕尾形 32"/>
          <p:cNvSpPr/>
          <p:nvPr/>
        </p:nvSpPr>
        <p:spPr>
          <a:xfrm rot="16200000">
            <a:off x="572793" y="2913280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8287" y="2858087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44" name="椭圆 43"/>
          <p:cNvSpPr/>
          <p:nvPr/>
        </p:nvSpPr>
        <p:spPr>
          <a:xfrm>
            <a:off x="534549" y="3245195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5" name="燕尾形 44"/>
          <p:cNvSpPr/>
          <p:nvPr/>
        </p:nvSpPr>
        <p:spPr>
          <a:xfrm rot="16200000">
            <a:off x="572793" y="3300388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8287" y="3245195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49" name="椭圆 48"/>
          <p:cNvSpPr/>
          <p:nvPr/>
        </p:nvSpPr>
        <p:spPr>
          <a:xfrm>
            <a:off x="534549" y="3632303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0" name="燕尾形 49"/>
          <p:cNvSpPr/>
          <p:nvPr/>
        </p:nvSpPr>
        <p:spPr>
          <a:xfrm rot="16200000">
            <a:off x="572793" y="3687496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8287" y="3632303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54" name="椭圆 53"/>
          <p:cNvSpPr/>
          <p:nvPr/>
        </p:nvSpPr>
        <p:spPr>
          <a:xfrm>
            <a:off x="534549" y="4019411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5" name="燕尾形 54"/>
          <p:cNvSpPr/>
          <p:nvPr/>
        </p:nvSpPr>
        <p:spPr>
          <a:xfrm rot="16200000">
            <a:off x="572793" y="4074604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28287" y="4019411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71" name="椭圆 70"/>
          <p:cNvSpPr/>
          <p:nvPr/>
        </p:nvSpPr>
        <p:spPr>
          <a:xfrm>
            <a:off x="2608957" y="2858087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2" name="燕尾形 71"/>
          <p:cNvSpPr/>
          <p:nvPr/>
        </p:nvSpPr>
        <p:spPr>
          <a:xfrm rot="16200000">
            <a:off x="2647201" y="2913280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802695" y="2858087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69" name="椭圆 68"/>
          <p:cNvSpPr/>
          <p:nvPr/>
        </p:nvSpPr>
        <p:spPr>
          <a:xfrm>
            <a:off x="2608957" y="3245195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0" name="燕尾形 69"/>
          <p:cNvSpPr/>
          <p:nvPr/>
        </p:nvSpPr>
        <p:spPr>
          <a:xfrm rot="16200000">
            <a:off x="2647201" y="3300388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02695" y="3245195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67" name="椭圆 66"/>
          <p:cNvSpPr/>
          <p:nvPr/>
        </p:nvSpPr>
        <p:spPr>
          <a:xfrm>
            <a:off x="2608957" y="3632303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8" name="燕尾形 67"/>
          <p:cNvSpPr/>
          <p:nvPr/>
        </p:nvSpPr>
        <p:spPr>
          <a:xfrm rot="16200000">
            <a:off x="2647201" y="3687496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802695" y="3632303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65" name="椭圆 64"/>
          <p:cNvSpPr/>
          <p:nvPr/>
        </p:nvSpPr>
        <p:spPr>
          <a:xfrm>
            <a:off x="2608957" y="4019411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6" name="燕尾形 65"/>
          <p:cNvSpPr/>
          <p:nvPr/>
        </p:nvSpPr>
        <p:spPr>
          <a:xfrm rot="16200000">
            <a:off x="2647201" y="4074604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802695" y="4019411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8" name="椭圆 87"/>
          <p:cNvSpPr/>
          <p:nvPr/>
        </p:nvSpPr>
        <p:spPr>
          <a:xfrm>
            <a:off x="4683365" y="2858087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9" name="燕尾形 88"/>
          <p:cNvSpPr/>
          <p:nvPr/>
        </p:nvSpPr>
        <p:spPr>
          <a:xfrm rot="16200000">
            <a:off x="4721609" y="2913280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877103" y="2858087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6" name="椭圆 85"/>
          <p:cNvSpPr/>
          <p:nvPr/>
        </p:nvSpPr>
        <p:spPr>
          <a:xfrm>
            <a:off x="4683365" y="3245195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7" name="燕尾形 86"/>
          <p:cNvSpPr/>
          <p:nvPr/>
        </p:nvSpPr>
        <p:spPr>
          <a:xfrm rot="16200000">
            <a:off x="4721609" y="3300388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877103" y="3245195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4" name="椭圆 83"/>
          <p:cNvSpPr/>
          <p:nvPr/>
        </p:nvSpPr>
        <p:spPr>
          <a:xfrm>
            <a:off x="4683365" y="3632303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5" name="燕尾形 84"/>
          <p:cNvSpPr/>
          <p:nvPr/>
        </p:nvSpPr>
        <p:spPr>
          <a:xfrm rot="16200000">
            <a:off x="4721609" y="3687496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877103" y="3632303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82" name="椭圆 81"/>
          <p:cNvSpPr/>
          <p:nvPr/>
        </p:nvSpPr>
        <p:spPr>
          <a:xfrm>
            <a:off x="4683365" y="4019411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3" name="燕尾形 82"/>
          <p:cNvSpPr/>
          <p:nvPr/>
        </p:nvSpPr>
        <p:spPr>
          <a:xfrm rot="16200000">
            <a:off x="4721609" y="4074604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877103" y="4019411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105" name="椭圆 104"/>
          <p:cNvSpPr/>
          <p:nvPr/>
        </p:nvSpPr>
        <p:spPr>
          <a:xfrm>
            <a:off x="6781480" y="2858087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6" name="燕尾形 105"/>
          <p:cNvSpPr/>
          <p:nvPr/>
        </p:nvSpPr>
        <p:spPr>
          <a:xfrm rot="16200000">
            <a:off x="6819724" y="2913280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975217" y="2858087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103" name="椭圆 102"/>
          <p:cNvSpPr/>
          <p:nvPr/>
        </p:nvSpPr>
        <p:spPr>
          <a:xfrm>
            <a:off x="6781480" y="3245195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4" name="燕尾形 103"/>
          <p:cNvSpPr/>
          <p:nvPr/>
        </p:nvSpPr>
        <p:spPr>
          <a:xfrm rot="16200000">
            <a:off x="6819724" y="3300388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975217" y="3245195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101" name="椭圆 100"/>
          <p:cNvSpPr/>
          <p:nvPr/>
        </p:nvSpPr>
        <p:spPr>
          <a:xfrm>
            <a:off x="6781480" y="3632303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2" name="燕尾形 101"/>
          <p:cNvSpPr/>
          <p:nvPr/>
        </p:nvSpPr>
        <p:spPr>
          <a:xfrm rot="16200000">
            <a:off x="6819724" y="3687496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975217" y="3632303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99" name="椭圆 98"/>
          <p:cNvSpPr/>
          <p:nvPr/>
        </p:nvSpPr>
        <p:spPr>
          <a:xfrm>
            <a:off x="6781480" y="4019411"/>
            <a:ext cx="188112" cy="1881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0" name="燕尾形 99"/>
          <p:cNvSpPr/>
          <p:nvPr/>
        </p:nvSpPr>
        <p:spPr>
          <a:xfrm rot="16200000">
            <a:off x="6819724" y="4074604"/>
            <a:ext cx="111624" cy="77725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6975217" y="4019411"/>
            <a:ext cx="184953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424486148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剪去单角的矩形 1"/>
          <p:cNvSpPr/>
          <p:nvPr/>
        </p:nvSpPr>
        <p:spPr>
          <a:xfrm flipH="1">
            <a:off x="1047957" y="2045936"/>
            <a:ext cx="2022289" cy="3097564"/>
          </a:xfrm>
          <a:prstGeom prst="snip1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文本框 6"/>
          <p:cNvSpPr txBox="1"/>
          <p:nvPr/>
        </p:nvSpPr>
        <p:spPr>
          <a:xfrm>
            <a:off x="1241872" y="2767982"/>
            <a:ext cx="435410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01</a:t>
            </a:r>
          </a:p>
        </p:txBody>
      </p:sp>
      <p:sp>
        <p:nvSpPr>
          <p:cNvPr id="8" name="燕尾形 7"/>
          <p:cNvSpPr/>
          <p:nvPr/>
        </p:nvSpPr>
        <p:spPr>
          <a:xfrm rot="16200000">
            <a:off x="1352110" y="2446164"/>
            <a:ext cx="191301" cy="210578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 rot="16200000">
            <a:off x="1352110" y="2347325"/>
            <a:ext cx="191301" cy="210578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1872" y="3095494"/>
            <a:ext cx="1565446" cy="1676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mtClean="0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>
            <a:off x="3070246" y="2049736"/>
            <a:ext cx="2022290" cy="3097564"/>
          </a:xfrm>
          <a:prstGeom prst="snip1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文本框 13"/>
          <p:cNvSpPr txBox="1"/>
          <p:nvPr/>
        </p:nvSpPr>
        <p:spPr>
          <a:xfrm>
            <a:off x="3274568" y="2771782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02</a:t>
            </a:r>
          </a:p>
        </p:txBody>
      </p:sp>
      <p:sp>
        <p:nvSpPr>
          <p:cNvPr id="15" name="燕尾形 14"/>
          <p:cNvSpPr/>
          <p:nvPr/>
        </p:nvSpPr>
        <p:spPr>
          <a:xfrm rot="16200000">
            <a:off x="3395855" y="2444313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 rot="16200000">
            <a:off x="3395855" y="2345474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74568" y="3095493"/>
            <a:ext cx="1649459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9" name="剪去单角的矩形 18"/>
          <p:cNvSpPr/>
          <p:nvPr/>
        </p:nvSpPr>
        <p:spPr>
          <a:xfrm flipH="1">
            <a:off x="5092536" y="2069519"/>
            <a:ext cx="2022289" cy="3097564"/>
          </a:xfrm>
          <a:prstGeom prst="snip1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5296857" y="2791565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03</a:t>
            </a:r>
          </a:p>
        </p:txBody>
      </p:sp>
      <p:sp>
        <p:nvSpPr>
          <p:cNvPr id="21" name="燕尾形 20"/>
          <p:cNvSpPr/>
          <p:nvPr/>
        </p:nvSpPr>
        <p:spPr>
          <a:xfrm rot="16200000">
            <a:off x="5418144" y="2464096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/>
          <p:nvPr/>
        </p:nvSpPr>
        <p:spPr>
          <a:xfrm rot="16200000">
            <a:off x="5418144" y="2365257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96857" y="3108190"/>
            <a:ext cx="1649459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5" name="剪去单角的矩形 24"/>
          <p:cNvSpPr/>
          <p:nvPr/>
        </p:nvSpPr>
        <p:spPr>
          <a:xfrm flipH="1">
            <a:off x="7114825" y="2045936"/>
            <a:ext cx="2022289" cy="3097564"/>
          </a:xfrm>
          <a:prstGeom prst="snip1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7319147" y="2767982"/>
            <a:ext cx="458777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04</a:t>
            </a:r>
          </a:p>
        </p:txBody>
      </p:sp>
      <p:sp>
        <p:nvSpPr>
          <p:cNvPr id="27" name="燕尾形 26"/>
          <p:cNvSpPr/>
          <p:nvPr/>
        </p:nvSpPr>
        <p:spPr>
          <a:xfrm rot="16200000">
            <a:off x="7440433" y="2440513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 rot="16200000">
            <a:off x="7440433" y="2341674"/>
            <a:ext cx="191301" cy="221879"/>
          </a:xfrm>
          <a:prstGeom prst="chevron">
            <a:avLst>
              <a:gd fmla="val 62964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19147" y="3108190"/>
            <a:ext cx="1649459" cy="1478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black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6336" y="182802"/>
            <a:ext cx="309577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WHAT WE DO</a:t>
            </a:r>
          </a:p>
          <a:p>
            <a:r>
              <a:rPr altLang="zh-CN" kumimoji="1" lang="en-US" smtClean="0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我们做什么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49525" y="206934"/>
            <a:ext cx="5102767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9640037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112997"/>
            <a:ext cx="1534657" cy="1569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4657" y="3112997"/>
            <a:ext cx="7609343" cy="1569727"/>
          </a:xfrm>
          <a:prstGeom prst="rect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0197" y="3543917"/>
            <a:ext cx="710551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44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OUR SKILLS 我们的技能</a:t>
            </a:r>
          </a:p>
        </p:txBody>
      </p:sp>
      <p:sp>
        <p:nvSpPr>
          <p:cNvPr id="13" name="椭圆 12"/>
          <p:cNvSpPr/>
          <p:nvPr/>
        </p:nvSpPr>
        <p:spPr>
          <a:xfrm>
            <a:off x="154198" y="3289049"/>
            <a:ext cx="1208502" cy="120850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7200">
                <a:solidFill>
                  <a:schemeClr val="bg1">
                    <a:lumMod val="65000"/>
                  </a:schemeClr>
                </a:solidFill>
                <a:latin typeface="Impact"/>
                <a:ea typeface="宋体"/>
                <a:cs typeface="Impact"/>
              </a:rPr>
              <a:t>3</a:t>
            </a:r>
          </a:p>
        </p:txBody>
      </p:sp>
    </p:spTree>
    <p:extLst>
      <p:ext uri="{BB962C8B-B14F-4D97-AF65-F5344CB8AC3E}">
        <p14:creationId val="2052243061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 5"/>
          <p:cNvGrpSpPr/>
          <p:nvPr/>
        </p:nvGrpSpPr>
        <p:grpSpPr>
          <a:xfrm>
            <a:off x="-2024748" y="382718"/>
            <a:ext cx="6082707" cy="2157282"/>
            <a:chOff x="-899626" y="537940"/>
            <a:chExt cx="4774140" cy="1693188"/>
          </a:xfrm>
        </p:grpSpPr>
        <p:sp>
          <p:nvSpPr>
            <p:cNvPr id="2" name="梯形 1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" name="梯形 2"/>
            <p:cNvSpPr/>
            <p:nvPr/>
          </p:nvSpPr>
          <p:spPr>
            <a:xfrm>
              <a:off x="-676671" y="961237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4" name="梯形 3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5" name="梯形 4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rgbClr val="FA6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7" name="组 6"/>
          <p:cNvGrpSpPr/>
          <p:nvPr/>
        </p:nvGrpSpPr>
        <p:grpSpPr>
          <a:xfrm rot="17869698">
            <a:off x="-1353974" y="3643091"/>
            <a:ext cx="6082707" cy="2157282"/>
            <a:chOff x="-899626" y="537940"/>
            <a:chExt cx="4774140" cy="1693188"/>
          </a:xfrm>
        </p:grpSpPr>
        <p:sp>
          <p:nvSpPr>
            <p:cNvPr id="8" name="梯形 7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9" name="梯形 8"/>
            <p:cNvSpPr/>
            <p:nvPr/>
          </p:nvSpPr>
          <p:spPr>
            <a:xfrm>
              <a:off x="-676672" y="961237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0" name="梯形 9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梯形 10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fmla="val 52087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cxnSp>
        <p:nvCxnSpPr>
          <p:cNvPr id="12" name="直线连接符 11"/>
          <p:cNvCxnSpPr/>
          <p:nvPr/>
        </p:nvCxnSpPr>
        <p:spPr>
          <a:xfrm flipH="1">
            <a:off x="3808530" y="866280"/>
            <a:ext cx="5170097" cy="0"/>
          </a:xfrm>
          <a:prstGeom prst="line">
            <a:avLst/>
          </a:prstGeom>
          <a:ln cmpd="sng" w="12700">
            <a:gradFill flip="none" rotWithShape="1">
              <a:gsLst>
                <a:gs pos="100000">
                  <a:prstClr val="white">
                    <a:alpha val="0"/>
                  </a:prstClr>
                </a:gs>
                <a:gs pos="0">
                  <a:schemeClr val="bg1">
                    <a:alpha val="65000"/>
                  </a:scheme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312915" y="1215023"/>
            <a:ext cx="4409603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z="10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84685" y="96839"/>
            <a:ext cx="561521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kumimoji="1" lang="en-US" smtClean="0" sz="3600">
                <a:solidFill>
                  <a:srgbClr val="FA9618"/>
                </a:solidFill>
                <a:latin typeface="Impact"/>
                <a:ea typeface="微软雅黑"/>
                <a:cs typeface="Impact"/>
              </a:rPr>
              <a:t>OUR SKILLS 我们的技能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5967" y="380328"/>
            <a:ext cx="379255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5967" y="907362"/>
            <a:ext cx="379255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5967" y="1446682"/>
            <a:ext cx="379255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3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967" y="1986003"/>
            <a:ext cx="379255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ea typeface="微软雅黑"/>
                <a:cs typeface="Impact"/>
              </a:rPr>
              <a:t>4</a:t>
            </a:r>
          </a:p>
        </p:txBody>
      </p:sp>
      <p:cxnSp>
        <p:nvCxnSpPr>
          <p:cNvPr id="21" name="直线连接符 20"/>
          <p:cNvCxnSpPr/>
          <p:nvPr/>
        </p:nvCxnSpPr>
        <p:spPr>
          <a:xfrm flipH="1">
            <a:off x="570502" y="467390"/>
            <a:ext cx="0" cy="3988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 flipH="1">
            <a:off x="570502" y="1015578"/>
            <a:ext cx="0" cy="3988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 flipH="1">
            <a:off x="570175" y="1525382"/>
            <a:ext cx="0" cy="39889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 flipH="1">
            <a:off x="570175" y="2087873"/>
            <a:ext cx="0" cy="3988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45504" y="420350"/>
            <a:ext cx="2194033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45504" y="961157"/>
            <a:ext cx="2194033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45504" y="1488598"/>
            <a:ext cx="2194033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45504" y="2042271"/>
            <a:ext cx="2194033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点击此处添加文本信息。建议正文10号字，1.3倍字间距。</a:t>
            </a:r>
          </a:p>
        </p:txBody>
      </p:sp>
      <p:grpSp>
        <p:nvGrpSpPr>
          <p:cNvPr id="36" name="组 35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37" name="矩形 36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246631731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 rot="16200000">
            <a:off x="3517642" y="-2225296"/>
            <a:ext cx="2108718" cy="9144003"/>
          </a:xfrm>
          <a:prstGeom prst="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14" name="组 13"/>
          <p:cNvGrpSpPr/>
          <p:nvPr/>
        </p:nvGrpSpPr>
        <p:grpSpPr>
          <a:xfrm rot="16200000">
            <a:off x="4966129" y="519830"/>
            <a:ext cx="4697704" cy="3658042"/>
            <a:chOff x="1883928" y="1463675"/>
            <a:chExt cx="4725678" cy="3679825"/>
          </a:xfrm>
        </p:grpSpPr>
        <p:sp>
          <p:nvSpPr>
            <p:cNvPr id="10" name="矩形 9"/>
            <p:cNvSpPr/>
            <p:nvPr/>
          </p:nvSpPr>
          <p:spPr>
            <a:xfrm>
              <a:off x="3188287" y="1931293"/>
              <a:ext cx="2121275" cy="414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88392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54656" y="4277064"/>
              <a:ext cx="2584222" cy="8664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53887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1883928" y="2345771"/>
              <a:ext cx="4725678" cy="1931293"/>
            </a:xfrm>
            <a:prstGeom prst="trapezoid">
              <a:avLst>
                <a:gd fmla="val 67509" name="adj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7" name="梯形 6"/>
            <p:cNvSpPr/>
            <p:nvPr/>
          </p:nvSpPr>
          <p:spPr>
            <a:xfrm>
              <a:off x="2954656" y="2345771"/>
              <a:ext cx="2584222" cy="1931293"/>
            </a:xfrm>
            <a:prstGeom prst="trapezoid">
              <a:avLst>
                <a:gd fmla="val 31148" name="adj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3556260" y="1931293"/>
              <a:ext cx="1380865" cy="41447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3556260" y="1463675"/>
              <a:ext cx="1380865" cy="46761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2" name="直角三角形 11"/>
            <p:cNvSpPr/>
            <p:nvPr/>
          </p:nvSpPr>
          <p:spPr>
            <a:xfrm flipH="1">
              <a:off x="3188287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3" name="直角三角形 12"/>
            <p:cNvSpPr/>
            <p:nvPr/>
          </p:nvSpPr>
          <p:spPr>
            <a:xfrm>
              <a:off x="4941589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16" name="矩形 15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6335" y="1711830"/>
            <a:ext cx="5159625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z="1000"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6335" y="182802"/>
            <a:ext cx="573843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OUR SKILLS 我们的技能</a:t>
            </a:r>
          </a:p>
        </p:txBody>
      </p:sp>
      <p:grpSp>
        <p:nvGrpSpPr>
          <p:cNvPr id="43" name="组 42"/>
          <p:cNvGrpSpPr/>
          <p:nvPr/>
        </p:nvGrpSpPr>
        <p:grpSpPr>
          <a:xfrm>
            <a:off x="326335" y="3741907"/>
            <a:ext cx="6359126" cy="675153"/>
            <a:chOff x="326335" y="3741907"/>
            <a:chExt cx="6359126" cy="675153"/>
          </a:xfrm>
        </p:grpSpPr>
        <p:sp>
          <p:nvSpPr>
            <p:cNvPr id="26" name="椭圆 25"/>
            <p:cNvSpPr/>
            <p:nvPr/>
          </p:nvSpPr>
          <p:spPr>
            <a:xfrm>
              <a:off x="326335" y="3741907"/>
              <a:ext cx="663968" cy="66396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cxnSp>
          <p:nvCxnSpPr>
            <p:cNvPr id="28" name="直线连接符 27"/>
            <p:cNvCxnSpPr/>
            <p:nvPr/>
          </p:nvCxnSpPr>
          <p:spPr>
            <a:xfrm>
              <a:off x="1059224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1404219" y="3881782"/>
              <a:ext cx="406588" cy="406589"/>
            </a:xfrm>
            <a:prstGeom prst="ellipse">
              <a:avLst/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cxnSp>
          <p:nvCxnSpPr>
            <p:cNvPr id="31" name="直线连接符 30"/>
            <p:cNvCxnSpPr/>
            <p:nvPr/>
          </p:nvCxnSpPr>
          <p:spPr>
            <a:xfrm>
              <a:off x="1879728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2224722" y="3753092"/>
              <a:ext cx="663968" cy="663968"/>
            </a:xfrm>
            <a:prstGeom prst="ellipse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cxnSp>
          <p:nvCxnSpPr>
            <p:cNvPr id="33" name="直线连接符 32"/>
            <p:cNvCxnSpPr/>
            <p:nvPr/>
          </p:nvCxnSpPr>
          <p:spPr>
            <a:xfrm>
              <a:off x="2957610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3302604" y="3881782"/>
              <a:ext cx="406588" cy="406589"/>
            </a:xfrm>
            <a:prstGeom prst="ellipse">
              <a:avLst/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123108" y="3753092"/>
              <a:ext cx="663968" cy="663968"/>
            </a:xfrm>
            <a:prstGeom prst="ellipse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cxnSp>
          <p:nvCxnSpPr>
            <p:cNvPr id="36" name="直线连接符 35"/>
            <p:cNvCxnSpPr/>
            <p:nvPr/>
          </p:nvCxnSpPr>
          <p:spPr>
            <a:xfrm>
              <a:off x="3778113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/>
            <p:cNvCxnSpPr/>
            <p:nvPr/>
          </p:nvCxnSpPr>
          <p:spPr>
            <a:xfrm>
              <a:off x="4855997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5200992" y="3881782"/>
              <a:ext cx="406588" cy="406589"/>
            </a:xfrm>
            <a:prstGeom prst="ellipse">
              <a:avLst/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  <p:cxnSp>
          <p:nvCxnSpPr>
            <p:cNvPr id="40" name="直线连接符 39"/>
            <p:cNvCxnSpPr/>
            <p:nvPr/>
          </p:nvCxnSpPr>
          <p:spPr>
            <a:xfrm>
              <a:off x="5676501" y="4085076"/>
              <a:ext cx="276074" cy="0"/>
            </a:xfrm>
            <a:prstGeom prst="line">
              <a:avLst/>
            </a:prstGeom>
            <a:ln cmpd="sng" w="190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6021493" y="3741907"/>
              <a:ext cx="663968" cy="66396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 sz="4400">
                <a:latin typeface="Impact"/>
                <a:cs typeface="Impac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7230466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112997"/>
            <a:ext cx="1534657" cy="1569727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4657" y="3112997"/>
            <a:ext cx="7609343" cy="1569727"/>
          </a:xfrm>
          <a:prstGeom prst="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0197" y="3543917"/>
            <a:ext cx="710551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44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OUR PRODUCTS 我们的产品</a:t>
            </a:r>
          </a:p>
        </p:txBody>
      </p:sp>
      <p:sp>
        <p:nvSpPr>
          <p:cNvPr id="13" name="椭圆 12"/>
          <p:cNvSpPr/>
          <p:nvPr/>
        </p:nvSpPr>
        <p:spPr>
          <a:xfrm>
            <a:off x="154198" y="3289049"/>
            <a:ext cx="1208502" cy="120850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7200">
                <a:solidFill>
                  <a:srgbClr val="A6A6A6"/>
                </a:solidFill>
                <a:latin typeface="Impact"/>
                <a:ea typeface="宋体"/>
                <a:cs typeface="Impact"/>
              </a:rPr>
              <a:t>4</a:t>
            </a:r>
          </a:p>
        </p:txBody>
      </p:sp>
    </p:spTree>
    <p:extLst>
      <p:ext uri="{BB962C8B-B14F-4D97-AF65-F5344CB8AC3E}">
        <p14:creationId val="154506190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792686" y="176371"/>
            <a:ext cx="7558629" cy="643761"/>
            <a:chOff x="872065" y="176371"/>
            <a:chExt cx="7558629" cy="643761"/>
          </a:xfrm>
        </p:grpSpPr>
        <p:sp>
          <p:nvSpPr>
            <p:cNvPr id="3" name="文本框 2"/>
            <p:cNvSpPr txBox="1"/>
            <p:nvPr/>
          </p:nvSpPr>
          <p:spPr>
            <a:xfrm>
              <a:off x="1432127" y="176371"/>
              <a:ext cx="6438504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3200">
                  <a:solidFill>
                    <a:srgbClr val="F9B616"/>
                  </a:solidFill>
                  <a:latin typeface="Impact"/>
                  <a:ea typeface="微软雅黑"/>
                  <a:cs typeface="Impact"/>
                </a:rPr>
                <a:t>OUR PRODUCTS 我们的产品</a:t>
              </a:r>
            </a:p>
          </p:txBody>
        </p:sp>
        <p:cxnSp>
          <p:nvCxnSpPr>
            <p:cNvPr id="4" name="直线连接符 3"/>
            <p:cNvCxnSpPr/>
            <p:nvPr/>
          </p:nvCxnSpPr>
          <p:spPr>
            <a:xfrm>
              <a:off x="872065" y="820132"/>
              <a:ext cx="7558629" cy="0"/>
            </a:xfrm>
            <a:prstGeom prst="line">
              <a:avLst/>
            </a:prstGeom>
            <a:ln cmpd="sng"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prstClr val="white">
                      <a:alpha val="0"/>
                    </a:prstClr>
                  </a:gs>
                  <a:gs pos="50000">
                    <a:schemeClr val="bg1">
                      <a:alpha val="65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 5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7" name="矩形 6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sp>
        <p:nvSpPr>
          <p:cNvPr id="5" name="矩形 4"/>
          <p:cNvSpPr/>
          <p:nvPr/>
        </p:nvSpPr>
        <p:spPr>
          <a:xfrm rot="18927472">
            <a:off x="780973" y="1516828"/>
            <a:ext cx="1446265" cy="14462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矩形 13"/>
          <p:cNvSpPr/>
          <p:nvPr/>
        </p:nvSpPr>
        <p:spPr>
          <a:xfrm rot="18927472">
            <a:off x="4871497" y="1520886"/>
            <a:ext cx="1446265" cy="14462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矩形 15"/>
          <p:cNvSpPr/>
          <p:nvPr/>
        </p:nvSpPr>
        <p:spPr>
          <a:xfrm rot="18927472">
            <a:off x="2826236" y="1516829"/>
            <a:ext cx="1446265" cy="14462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8" name="矩形 17"/>
          <p:cNvSpPr/>
          <p:nvPr/>
        </p:nvSpPr>
        <p:spPr>
          <a:xfrm rot="18927472">
            <a:off x="6916762" y="1520886"/>
            <a:ext cx="1446265" cy="14462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矩形 12"/>
          <p:cNvSpPr/>
          <p:nvPr/>
        </p:nvSpPr>
        <p:spPr>
          <a:xfrm rot="18927472">
            <a:off x="1803604" y="2539460"/>
            <a:ext cx="1446265" cy="1446265"/>
          </a:xfrm>
          <a:prstGeom prst="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文本框 21"/>
          <p:cNvSpPr txBox="1"/>
          <p:nvPr/>
        </p:nvSpPr>
        <p:spPr>
          <a:xfrm rot="18927472">
            <a:off x="2064764" y="2538214"/>
            <a:ext cx="1284010" cy="1805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CLICK HERE TO</a:t>
            </a: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ADD YOUR TITLE</a:t>
            </a:r>
          </a:p>
          <a:p>
            <a:pPr lvl="0">
              <a:lnSpc>
                <a:spcPts val="1500"/>
              </a:lnSpc>
            </a:pPr>
            <a:endParaRPr altLang="zh-CN" b="1" kumimoji="1" lang="en-US" sz="120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3" name="矩形 22"/>
          <p:cNvSpPr/>
          <p:nvPr/>
        </p:nvSpPr>
        <p:spPr>
          <a:xfrm rot="18927472">
            <a:off x="3848866" y="2543517"/>
            <a:ext cx="1446265" cy="1446265"/>
          </a:xfrm>
          <a:prstGeom prst="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4" name="文本框 23"/>
          <p:cNvSpPr txBox="1"/>
          <p:nvPr/>
        </p:nvSpPr>
        <p:spPr>
          <a:xfrm rot="18927472">
            <a:off x="4110026" y="2542271"/>
            <a:ext cx="1284010" cy="1805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CLICK HERE TO</a:t>
            </a: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ADD YOUR TITLE</a:t>
            </a:r>
          </a:p>
          <a:p>
            <a:pPr lvl="0">
              <a:lnSpc>
                <a:spcPts val="1500"/>
              </a:lnSpc>
            </a:pPr>
            <a:endParaRPr altLang="zh-CN" b="1" kumimoji="1" lang="en-US" sz="120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5" name="矩形 24"/>
          <p:cNvSpPr/>
          <p:nvPr/>
        </p:nvSpPr>
        <p:spPr>
          <a:xfrm rot="18927472">
            <a:off x="5894130" y="2539459"/>
            <a:ext cx="1446265" cy="1446265"/>
          </a:xfrm>
          <a:prstGeom prst="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6" name="文本框 25"/>
          <p:cNvSpPr txBox="1"/>
          <p:nvPr/>
        </p:nvSpPr>
        <p:spPr>
          <a:xfrm rot="18927472">
            <a:off x="6155289" y="2538213"/>
            <a:ext cx="1284010" cy="1805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CLICK HERE TO</a:t>
            </a: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ADD YOUR TITLE</a:t>
            </a:r>
          </a:p>
          <a:p>
            <a:pPr lvl="0">
              <a:lnSpc>
                <a:spcPts val="1500"/>
              </a:lnSpc>
            </a:pPr>
            <a:endParaRPr altLang="zh-CN" b="1" kumimoji="1" lang="en-US" sz="120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ts val="1500"/>
              </a:lnSpc>
            </a:pPr>
            <a:r>
              <a:rPr altLang="zh-CN" b="1" kumimoji="1" lang="en-US" sz="1200">
                <a:solidFill>
                  <a:prstClr val="black">
                    <a:lumMod val="75000"/>
                    <a:lumOff val="25000"/>
                  </a:prstClr>
                </a:solidFill>
              </a:rPr>
              <a:t>点击此处添加文本信息。建议正文10号字，1.3倍字间距。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326839349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1" y="2495689"/>
            <a:ext cx="9144000" cy="1922473"/>
          </a:xfrm>
          <a:prstGeom prst="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3" name="矩形 2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792686" y="176371"/>
            <a:ext cx="7558629" cy="643761"/>
            <a:chOff x="872065" y="176371"/>
            <a:chExt cx="7558629" cy="643761"/>
          </a:xfrm>
        </p:grpSpPr>
        <p:sp>
          <p:nvSpPr>
            <p:cNvPr id="10" name="文本框 9"/>
            <p:cNvSpPr txBox="1"/>
            <p:nvPr/>
          </p:nvSpPr>
          <p:spPr>
            <a:xfrm>
              <a:off x="1432127" y="176371"/>
              <a:ext cx="6438504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3200">
                  <a:solidFill>
                    <a:srgbClr val="F9B616"/>
                  </a:solidFill>
                  <a:latin typeface="Impact"/>
                  <a:ea typeface="微软雅黑"/>
                  <a:cs typeface="Impact"/>
                </a:rPr>
                <a:t>OUR PRODUCTS 我们的产品</a:t>
              </a:r>
            </a:p>
          </p:txBody>
        </p:sp>
        <p:cxnSp>
          <p:nvCxnSpPr>
            <p:cNvPr id="11" name="直线连接符 10"/>
            <p:cNvCxnSpPr/>
            <p:nvPr/>
          </p:nvCxnSpPr>
          <p:spPr>
            <a:xfrm>
              <a:off x="872065" y="820132"/>
              <a:ext cx="7558629" cy="0"/>
            </a:xfrm>
            <a:prstGeom prst="line">
              <a:avLst/>
            </a:prstGeom>
            <a:ln cmpd="sng"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prstClr val="white">
                      <a:alpha val="0"/>
                    </a:prstClr>
                  </a:gs>
                  <a:gs pos="50000">
                    <a:schemeClr val="bg1">
                      <a:alpha val="65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091" y="1210714"/>
            <a:ext cx="3315141" cy="2735565"/>
          </a:xfrm>
          <a:custGeom>
            <a:gdLst>
              <a:gd fmla="*/ 174971 w 2927874" name="connsiteX0"/>
              <a:gd fmla="*/ 90225 h 2416003" name="connsiteY0"/>
              <a:gd fmla="*/ 428275 w 2927874" name="connsiteX1"/>
              <a:gd fmla="*/ 679372 h 2416003" name="connsiteY1"/>
              <a:gd fmla="*/ 2496102 w 2927874" name="connsiteX2"/>
              <a:gd fmla="*/ 679372 h 2416003" name="connsiteY2"/>
              <a:gd fmla="*/ 2749406 w 2927874" name="connsiteX3"/>
              <a:gd fmla="*/ 90225 h 2416003" name="connsiteY3"/>
              <a:gd fmla="*/ 0 w 2927874" name="connsiteX4"/>
              <a:gd fmla="*/ 0 h 2416003" name="connsiteY4"/>
              <a:gd fmla="*/ 2927874 w 2927874" name="connsiteX5"/>
              <a:gd fmla="*/ 0 h 2416003" name="connsiteY5"/>
              <a:gd fmla="*/ 2927874 w 2927874" name="connsiteX6"/>
              <a:gd fmla="*/ 2416003 h 2416003" name="connsiteY6"/>
              <a:gd fmla="*/ 0 w 2927874" name="connsiteX7"/>
              <a:gd fmla="*/ 2416003 h 241600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416003" w="2927874">
                <a:moveTo>
                  <a:pt x="174971" y="90225"/>
                </a:moveTo>
                <a:lnTo>
                  <a:pt x="428275" y="679372"/>
                </a:lnTo>
                <a:lnTo>
                  <a:pt x="2496102" y="679372"/>
                </a:lnTo>
                <a:lnTo>
                  <a:pt x="2749406" y="90225"/>
                </a:lnTo>
                <a:close/>
                <a:moveTo>
                  <a:pt x="0" y="0"/>
                </a:moveTo>
                <a:lnTo>
                  <a:pt x="2927874" y="0"/>
                </a:lnTo>
                <a:lnTo>
                  <a:pt x="2927874" y="2416003"/>
                </a:lnTo>
                <a:lnTo>
                  <a:pt x="0" y="2416003"/>
                </a:lnTo>
                <a:close/>
              </a:path>
            </a:pathLst>
          </a:custGeom>
        </p:spPr>
      </p:pic>
      <p:sp>
        <p:nvSpPr>
          <p:cNvPr id="15" name="矩形 55"/>
          <p:cNvSpPr/>
          <p:nvPr/>
        </p:nvSpPr>
        <p:spPr>
          <a:xfrm>
            <a:off x="3846540" y="3447286"/>
            <a:ext cx="4504775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grpSp>
        <p:nvGrpSpPr>
          <p:cNvPr id="16" name="组合 4"/>
          <p:cNvGrpSpPr/>
          <p:nvPr/>
        </p:nvGrpSpPr>
        <p:grpSpPr>
          <a:xfrm>
            <a:off x="3854217" y="2911867"/>
            <a:ext cx="1763641" cy="584776"/>
            <a:chOff x="3854217" y="2911867"/>
            <a:chExt cx="1763641" cy="584776"/>
          </a:xfrm>
        </p:grpSpPr>
        <p:sp>
          <p:nvSpPr>
            <p:cNvPr id="17" name="文本框 16"/>
            <p:cNvSpPr txBox="1"/>
            <p:nvPr/>
          </p:nvSpPr>
          <p:spPr>
            <a:xfrm>
              <a:off x="3854217" y="2911867"/>
              <a:ext cx="12820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200">
                  <a:solidFill>
                    <a:srgbClr val="1E3240"/>
                  </a:solidFill>
                  <a:latin charset="0" panose="020b0606030502030204" pitchFamily="34" typeface="HelveticaNeueLT Pro 67 MdCn"/>
                </a:rPr>
                <a:t>9,300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872889" y="3169613"/>
              <a:ext cx="74496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1400">
                  <a:solidFill>
                    <a:srgbClr val="1E3240"/>
                  </a:solidFill>
                  <a:latin charset="0" panose="020b0606030502030204" pitchFamily="34" typeface="HelveticaNeueLT Pro 67 MdCn"/>
                </a:rPr>
                <a:t>Million</a:t>
              </a:r>
            </a:p>
          </p:txBody>
        </p:sp>
      </p:grpSp>
      <p:sp>
        <p:nvSpPr>
          <p:cNvPr id="21" name="任意多边形 138"/>
          <p:cNvSpPr/>
          <p:nvPr/>
        </p:nvSpPr>
        <p:spPr>
          <a:xfrm rot="10800000">
            <a:off x="4407171" y="1210714"/>
            <a:ext cx="1088086" cy="1188967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A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Freeform 63"/>
          <p:cNvSpPr>
            <a:spLocks noChangeAspect="1"/>
          </p:cNvSpPr>
          <p:nvPr/>
        </p:nvSpPr>
        <p:spPr bwMode="auto">
          <a:xfrm>
            <a:off x="4659029" y="1496151"/>
            <a:ext cx="584370" cy="567090"/>
          </a:xfrm>
          <a:custGeom>
            <a:gdLst>
              <a:gd fmla="*/ 244 w 312" name="T0"/>
              <a:gd fmla="*/ 0 h 303" name="T1"/>
              <a:gd fmla="*/ 209 w 312" name="T2"/>
              <a:gd fmla="*/ 12 h 303" name="T3"/>
              <a:gd fmla="*/ 181 w 312" name="T4"/>
              <a:gd fmla="*/ 49 h 303" name="T5"/>
              <a:gd fmla="*/ 198 w 312" name="T6"/>
              <a:gd fmla="*/ 112 h 303" name="T7"/>
              <a:gd fmla="*/ 195 w 312" name="T8"/>
              <a:gd fmla="*/ 112 h 303" name="T9"/>
              <a:gd fmla="*/ 177 w 312" name="T10"/>
              <a:gd fmla="*/ 92 h 303" name="T11"/>
              <a:gd fmla="*/ 92 w 312" name="T12"/>
              <a:gd fmla="*/ 177 h 303" name="T13"/>
              <a:gd fmla="*/ 71 w 312" name="T14"/>
              <a:gd fmla="*/ 174 h 303" name="T15"/>
              <a:gd fmla="*/ 29 w 312" name="T16"/>
              <a:gd fmla="*/ 192 h 303" name="T17"/>
              <a:gd fmla="*/ 7 w 312" name="T18"/>
              <a:gd fmla="*/ 255 h 303" name="T19"/>
              <a:gd fmla="*/ 14 w 312" name="T20"/>
              <a:gd fmla="*/ 266 h 303" name="T21"/>
              <a:gd fmla="*/ 14 w 312" name="T22"/>
              <a:gd fmla="*/ 266 h 303" name="T23"/>
              <a:gd fmla="*/ 53 w 312" name="T24"/>
              <a:gd fmla="*/ 228 h 303" name="T25"/>
              <a:gd fmla="*/ 80 w 312" name="T26"/>
              <a:gd fmla="*/ 255 h 303" name="T27"/>
              <a:gd fmla="*/ 40 w 312" name="T28"/>
              <a:gd fmla="*/ 296 h 303" name="T29"/>
              <a:gd fmla="*/ 70 w 312" name="T30"/>
              <a:gd fmla="*/ 303 h 303" name="T31"/>
              <a:gd fmla="*/ 100 w 312" name="T32"/>
              <a:gd fmla="*/ 295 h 303" name="T33"/>
              <a:gd fmla="*/ 134 w 312" name="T34"/>
              <a:gd fmla="*/ 244 h 303" name="T35"/>
              <a:gd fmla="*/ 116 w 312" name="T36"/>
              <a:gd fmla="*/ 191 h 303" name="T37"/>
              <a:gd fmla="*/ 118 w 312" name="T38"/>
              <a:gd fmla="*/ 190 h 303" name="T39"/>
              <a:gd fmla="*/ 138 w 312" name="T40"/>
              <a:gd fmla="*/ 209 h 303" name="T41"/>
              <a:gd fmla="*/ 222 w 312" name="T42"/>
              <a:gd fmla="*/ 126 h 303" name="T43"/>
              <a:gd fmla="*/ 245 w 312" name="T44"/>
              <a:gd fmla="*/ 129 h 303" name="T45"/>
              <a:gd fmla="*/ 256 w 312" name="T46"/>
              <a:gd fmla="*/ 127 h 303" name="T47"/>
              <a:gd fmla="*/ 298 w 312" name="T48"/>
              <a:gd fmla="*/ 97 h 303" name="T49"/>
              <a:gd fmla="*/ 302 w 312" name="T50"/>
              <a:gd fmla="*/ 34 h 303" name="T51"/>
              <a:gd fmla="*/ 260 w 312" name="T52"/>
              <a:gd fmla="*/ 75 h 303" name="T53"/>
              <a:gd fmla="*/ 234 w 312" name="T54"/>
              <a:gd fmla="*/ 48 h 303" name="T55"/>
              <a:gd fmla="*/ 274 w 312" name="T56"/>
              <a:gd fmla="*/ 7 h 303" name="T57"/>
              <a:gd fmla="*/ 244 w 312" name="T58"/>
              <a:gd fmla="*/ 0 h 30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03" w="312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grpSp>
        <p:nvGrpSpPr>
          <p:cNvPr id="35" name="组 34"/>
          <p:cNvGrpSpPr/>
          <p:nvPr/>
        </p:nvGrpSpPr>
        <p:grpSpPr>
          <a:xfrm>
            <a:off x="7601133" y="1496151"/>
            <a:ext cx="583968" cy="567090"/>
            <a:chOff x="7349275" y="1496151"/>
            <a:chExt cx="583968" cy="567090"/>
          </a:xfrm>
        </p:grpSpPr>
        <p:sp>
          <p:nvSpPr>
            <p:cNvPr id="26" name="Freeform 45"/>
            <p:cNvSpPr/>
            <p:nvPr/>
          </p:nvSpPr>
          <p:spPr bwMode="auto">
            <a:xfrm>
              <a:off x="7349275" y="1496151"/>
              <a:ext cx="513419" cy="450972"/>
            </a:xfrm>
            <a:custGeom>
              <a:gdLst>
                <a:gd fmla="*/ 93 w 327" name="T0"/>
                <a:gd fmla="*/ 5 h 287" name="T1"/>
                <a:gd fmla="*/ 123 w 327" name="T2"/>
                <a:gd fmla="*/ 4 h 287" name="T3"/>
                <a:gd fmla="*/ 201 w 327" name="T4"/>
                <a:gd fmla="*/ 37 h 287" name="T5"/>
                <a:gd fmla="*/ 224 w 327" name="T6"/>
                <a:gd fmla="*/ 39 h 287" name="T7"/>
                <a:gd fmla="*/ 299 w 327" name="T8"/>
                <a:gd fmla="*/ 11 h 287" name="T9"/>
                <a:gd fmla="*/ 320 w 327" name="T10"/>
                <a:gd fmla="*/ 9 h 287" name="T11"/>
                <a:gd fmla="*/ 325 w 327" name="T12"/>
                <a:gd fmla="*/ 29 h 287" name="T13"/>
                <a:gd fmla="*/ 325 w 327" name="T14"/>
                <a:gd fmla="*/ 133 h 287" name="T15"/>
                <a:gd fmla="*/ 297 w 327" name="T16"/>
                <a:gd fmla="*/ 104 h 287" name="T17"/>
                <a:gd fmla="*/ 296 w 327" name="T18"/>
                <a:gd fmla="*/ 44 h 287" name="T19"/>
                <a:gd fmla="*/ 214 w 327" name="T20"/>
                <a:gd fmla="*/ 72 h 287" name="T21"/>
                <a:gd fmla="*/ 109 w 327" name="T22"/>
                <a:gd fmla="*/ 29 h 287" name="T23"/>
                <a:gd fmla="*/ 27 w 327" name="T24"/>
                <a:gd fmla="*/ 67 h 287" name="T25"/>
                <a:gd fmla="*/ 27 w 327" name="T26"/>
                <a:gd fmla="*/ 249 h 287" name="T27"/>
                <a:gd fmla="*/ 94 w 327" name="T28"/>
                <a:gd fmla="*/ 219 h 287" name="T29"/>
                <a:gd fmla="*/ 105 w 327" name="T30"/>
                <a:gd fmla="*/ 247 h 287" name="T31"/>
                <a:gd fmla="*/ 23 w 327" name="T32"/>
                <a:gd fmla="*/ 283 h 287" name="T33"/>
                <a:gd fmla="*/ 2 w 327" name="T34"/>
                <a:gd fmla="*/ 285 h 287" name="T35"/>
                <a:gd fmla="*/ 2 w 327" name="T36"/>
                <a:gd fmla="*/ 46 h 287" name="T37"/>
                <a:gd fmla="*/ 93 w 327" name="T38"/>
                <a:gd fmla="*/ 5 h 2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7" w="327">
                  <a:moveTo>
                    <a:pt x="93" y="5"/>
                  </a:moveTo>
                  <a:cubicBezTo>
                    <a:pt x="102" y="0"/>
                    <a:pt x="113" y="0"/>
                    <a:pt x="123" y="4"/>
                  </a:cubicBezTo>
                  <a:cubicBezTo>
                    <a:pt x="149" y="15"/>
                    <a:pt x="175" y="25"/>
                    <a:pt x="201" y="37"/>
                  </a:cubicBezTo>
                  <a:cubicBezTo>
                    <a:pt x="208" y="41"/>
                    <a:pt x="216" y="42"/>
                    <a:pt x="224" y="39"/>
                  </a:cubicBezTo>
                  <a:cubicBezTo>
                    <a:pt x="249" y="30"/>
                    <a:pt x="274" y="20"/>
                    <a:pt x="299" y="11"/>
                  </a:cubicBezTo>
                  <a:cubicBezTo>
                    <a:pt x="305" y="8"/>
                    <a:pt x="313" y="7"/>
                    <a:pt x="320" y="9"/>
                  </a:cubicBezTo>
                  <a:cubicBezTo>
                    <a:pt x="327" y="13"/>
                    <a:pt x="325" y="22"/>
                    <a:pt x="325" y="29"/>
                  </a:cubicBezTo>
                  <a:cubicBezTo>
                    <a:pt x="325" y="64"/>
                    <a:pt x="326" y="99"/>
                    <a:pt x="325" y="133"/>
                  </a:cubicBezTo>
                  <a:cubicBezTo>
                    <a:pt x="316" y="123"/>
                    <a:pt x="307" y="113"/>
                    <a:pt x="297" y="104"/>
                  </a:cubicBezTo>
                  <a:cubicBezTo>
                    <a:pt x="296" y="84"/>
                    <a:pt x="297" y="64"/>
                    <a:pt x="296" y="44"/>
                  </a:cubicBezTo>
                  <a:cubicBezTo>
                    <a:pt x="268" y="50"/>
                    <a:pt x="242" y="66"/>
                    <a:pt x="214" y="72"/>
                  </a:cubicBezTo>
                  <a:cubicBezTo>
                    <a:pt x="178" y="61"/>
                    <a:pt x="144" y="43"/>
                    <a:pt x="109" y="29"/>
                  </a:cubicBezTo>
                  <a:cubicBezTo>
                    <a:pt x="98" y="34"/>
                    <a:pt x="44" y="59"/>
                    <a:pt x="27" y="67"/>
                  </a:cubicBezTo>
                  <a:cubicBezTo>
                    <a:pt x="26" y="81"/>
                    <a:pt x="25" y="203"/>
                    <a:pt x="27" y="249"/>
                  </a:cubicBezTo>
                  <a:cubicBezTo>
                    <a:pt x="50" y="241"/>
                    <a:pt x="72" y="229"/>
                    <a:pt x="94" y="219"/>
                  </a:cubicBezTo>
                  <a:cubicBezTo>
                    <a:pt x="101" y="227"/>
                    <a:pt x="103" y="237"/>
                    <a:pt x="105" y="247"/>
                  </a:cubicBezTo>
                  <a:cubicBezTo>
                    <a:pt x="77" y="258"/>
                    <a:pt x="51" y="272"/>
                    <a:pt x="23" y="283"/>
                  </a:cubicBezTo>
                  <a:cubicBezTo>
                    <a:pt x="16" y="287"/>
                    <a:pt x="9" y="285"/>
                    <a:pt x="2" y="285"/>
                  </a:cubicBezTo>
                  <a:cubicBezTo>
                    <a:pt x="1" y="235"/>
                    <a:pt x="0" y="77"/>
                    <a:pt x="2" y="46"/>
                  </a:cubicBezTo>
                  <a:cubicBezTo>
                    <a:pt x="32" y="32"/>
                    <a:pt x="63" y="19"/>
                    <a:pt x="93" y="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7517377" y="1651763"/>
              <a:ext cx="415866" cy="411478"/>
            </a:xfrm>
            <a:custGeom>
              <a:gdLst>
                <a:gd fmla="*/ 13 w 265" name="T0"/>
                <a:gd fmla="*/ 118 h 262" name="T1"/>
                <a:gd fmla="*/ 98 w 265" name="T2"/>
                <a:gd fmla="*/ 2 h 262" name="T3"/>
                <a:gd fmla="*/ 167 w 265" name="T4"/>
                <a:gd fmla="*/ 21 h 262" name="T5"/>
                <a:gd fmla="*/ 198 w 265" name="T6"/>
                <a:gd fmla="*/ 58 h 262" name="T7"/>
                <a:gd fmla="*/ 206 w 265" name="T8"/>
                <a:gd fmla="*/ 110 h 262" name="T9"/>
                <a:gd fmla="*/ 184 w 265" name="T10"/>
                <a:gd fmla="*/ 167 h 262" name="T11"/>
                <a:gd fmla="*/ 215 w 265" name="T12"/>
                <a:gd fmla="*/ 181 h 262" name="T13"/>
                <a:gd fmla="*/ 255 w 265" name="T14"/>
                <a:gd fmla="*/ 220 h 262" name="T15"/>
                <a:gd fmla="*/ 224 w 265" name="T16"/>
                <a:gd fmla="*/ 252 h 262" name="T17"/>
                <a:gd fmla="*/ 177 w 265" name="T18"/>
                <a:gd fmla="*/ 211 h 262" name="T19"/>
                <a:gd fmla="*/ 161 w 265" name="T20"/>
                <a:gd fmla="*/ 183 h 262" name="T21"/>
                <a:gd fmla="*/ 90 w 265" name="T22"/>
                <a:gd fmla="*/ 195 h 262" name="T23"/>
                <a:gd fmla="*/ 13 w 265" name="T24"/>
                <a:gd fmla="*/ 118 h 262" name="T25"/>
                <a:gd fmla="*/ 100 w 265" name="T26"/>
                <a:gd fmla="*/ 36 h 262" name="T27"/>
                <a:gd fmla="*/ 50 w 265" name="T28"/>
                <a:gd fmla="*/ 74 h 262" name="T29"/>
                <a:gd fmla="*/ 82 w 265" name="T30"/>
                <a:gd fmla="*/ 158 h 262" name="T31"/>
                <a:gd fmla="*/ 171 w 265" name="T32"/>
                <a:gd fmla="*/ 115 h 262" name="T33"/>
                <a:gd fmla="*/ 100 w 265" name="T34"/>
                <a:gd fmla="*/ 36 h 2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2" w="265">
                  <a:moveTo>
                    <a:pt x="13" y="118"/>
                  </a:moveTo>
                  <a:cubicBezTo>
                    <a:pt x="0" y="64"/>
                    <a:pt x="44" y="7"/>
                    <a:pt x="98" y="2"/>
                  </a:cubicBezTo>
                  <a:cubicBezTo>
                    <a:pt x="120" y="0"/>
                    <a:pt x="150" y="7"/>
                    <a:pt x="167" y="21"/>
                  </a:cubicBezTo>
                  <a:cubicBezTo>
                    <a:pt x="180" y="30"/>
                    <a:pt x="190" y="44"/>
                    <a:pt x="198" y="58"/>
                  </a:cubicBezTo>
                  <a:cubicBezTo>
                    <a:pt x="205" y="72"/>
                    <a:pt x="207" y="95"/>
                    <a:pt x="206" y="110"/>
                  </a:cubicBezTo>
                  <a:cubicBezTo>
                    <a:pt x="205" y="131"/>
                    <a:pt x="192" y="148"/>
                    <a:pt x="184" y="167"/>
                  </a:cubicBezTo>
                  <a:cubicBezTo>
                    <a:pt x="195" y="170"/>
                    <a:pt x="207" y="172"/>
                    <a:pt x="215" y="181"/>
                  </a:cubicBezTo>
                  <a:cubicBezTo>
                    <a:pt x="228" y="195"/>
                    <a:pt x="246" y="204"/>
                    <a:pt x="255" y="220"/>
                  </a:cubicBezTo>
                  <a:cubicBezTo>
                    <a:pt x="265" y="239"/>
                    <a:pt x="242" y="262"/>
                    <a:pt x="224" y="252"/>
                  </a:cubicBezTo>
                  <a:cubicBezTo>
                    <a:pt x="207" y="240"/>
                    <a:pt x="192" y="225"/>
                    <a:pt x="177" y="211"/>
                  </a:cubicBezTo>
                  <a:cubicBezTo>
                    <a:pt x="168" y="204"/>
                    <a:pt x="172" y="189"/>
                    <a:pt x="161" y="183"/>
                  </a:cubicBezTo>
                  <a:cubicBezTo>
                    <a:pt x="139" y="193"/>
                    <a:pt x="114" y="202"/>
                    <a:pt x="90" y="195"/>
                  </a:cubicBezTo>
                  <a:cubicBezTo>
                    <a:pt x="51" y="188"/>
                    <a:pt x="20" y="156"/>
                    <a:pt x="13" y="118"/>
                  </a:cubicBezTo>
                  <a:close/>
                  <a:moveTo>
                    <a:pt x="100" y="36"/>
                  </a:moveTo>
                  <a:cubicBezTo>
                    <a:pt x="78" y="40"/>
                    <a:pt x="59" y="54"/>
                    <a:pt x="50" y="74"/>
                  </a:cubicBezTo>
                  <a:cubicBezTo>
                    <a:pt x="38" y="105"/>
                    <a:pt x="50" y="145"/>
                    <a:pt x="82" y="158"/>
                  </a:cubicBezTo>
                  <a:cubicBezTo>
                    <a:pt x="117" y="175"/>
                    <a:pt x="163" y="153"/>
                    <a:pt x="171" y="115"/>
                  </a:cubicBezTo>
                  <a:cubicBezTo>
                    <a:pt x="184" y="73"/>
                    <a:pt x="142" y="28"/>
                    <a:pt x="100" y="3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8" name="Freeform 47"/>
            <p:cNvSpPr/>
            <p:nvPr/>
          </p:nvSpPr>
          <p:spPr bwMode="auto">
            <a:xfrm>
              <a:off x="7602103" y="1797924"/>
              <a:ext cx="94177" cy="100253"/>
            </a:xfrm>
            <a:custGeom>
              <a:gdLst>
                <a:gd fmla="*/ 0 w 60" name="T0"/>
                <a:gd fmla="*/ 10 h 64" name="T1"/>
                <a:gd fmla="*/ 19 w 60" name="T2"/>
                <a:gd fmla="*/ 1 h 64" name="T3"/>
                <a:gd fmla="*/ 31 w 60" name="T4"/>
                <a:gd fmla="*/ 27 h 64" name="T5"/>
                <a:gd fmla="*/ 59 w 60" name="T6"/>
                <a:gd fmla="*/ 42 h 64" name="T7"/>
                <a:gd fmla="*/ 60 w 60" name="T8"/>
                <a:gd fmla="*/ 58 h 64" name="T9"/>
                <a:gd fmla="*/ 0 w 60" name="T10"/>
                <a:gd fmla="*/ 10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60">
                  <a:moveTo>
                    <a:pt x="0" y="10"/>
                  </a:moveTo>
                  <a:cubicBezTo>
                    <a:pt x="1" y="0"/>
                    <a:pt x="12" y="0"/>
                    <a:pt x="19" y="1"/>
                  </a:cubicBezTo>
                  <a:cubicBezTo>
                    <a:pt x="21" y="10"/>
                    <a:pt x="24" y="20"/>
                    <a:pt x="31" y="27"/>
                  </a:cubicBezTo>
                  <a:cubicBezTo>
                    <a:pt x="38" y="35"/>
                    <a:pt x="49" y="38"/>
                    <a:pt x="59" y="42"/>
                  </a:cubicBezTo>
                  <a:cubicBezTo>
                    <a:pt x="60" y="47"/>
                    <a:pt x="60" y="52"/>
                    <a:pt x="60" y="58"/>
                  </a:cubicBezTo>
                  <a:cubicBezTo>
                    <a:pt x="31" y="64"/>
                    <a:pt x="4" y="38"/>
                    <a:pt x="0" y="1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25" name="任意多边形 144"/>
          <p:cNvSpPr/>
          <p:nvPr/>
        </p:nvSpPr>
        <p:spPr>
          <a:xfrm rot="10800000">
            <a:off x="7349074" y="1210714"/>
            <a:ext cx="1088086" cy="1188967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A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 154"/>
          <p:cNvSpPr/>
          <p:nvPr/>
        </p:nvSpPr>
        <p:spPr>
          <a:xfrm rot="10800000">
            <a:off x="5878122" y="1210714"/>
            <a:ext cx="1088086" cy="1188967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rgbClr val="404040"/>
          </a:solidFill>
          <a:ln w="28575">
            <a:solidFill>
              <a:srgbClr val="FA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155"/>
          <p:cNvGrpSpPr/>
          <p:nvPr/>
        </p:nvGrpSpPr>
        <p:grpSpPr>
          <a:xfrm>
            <a:off x="5953978" y="1424749"/>
            <a:ext cx="936375" cy="647770"/>
            <a:chOff x="4984441" y="3414879"/>
            <a:chExt cx="1282050" cy="886902"/>
          </a:xfrm>
        </p:grpSpPr>
        <p:sp>
          <p:nvSpPr>
            <p:cNvPr id="32" name="文本框 31"/>
            <p:cNvSpPr txBox="1"/>
            <p:nvPr/>
          </p:nvSpPr>
          <p:spPr>
            <a:xfrm>
              <a:off x="4984441" y="3414879"/>
              <a:ext cx="1282050" cy="5425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anose="020b0606030502030204" pitchFamily="34" typeface="HelveticaNeueLT Pro 67 MdCn"/>
                </a:rPr>
                <a:t>34%</a:t>
              </a:r>
            </a:p>
          </p:txBody>
        </p:sp>
        <p:cxnSp>
          <p:nvCxnSpPr>
            <p:cNvPr id="33" name="直接连接符 157"/>
            <p:cNvCxnSpPr/>
            <p:nvPr/>
          </p:nvCxnSpPr>
          <p:spPr>
            <a:xfrm>
              <a:off x="5149911" y="4033687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4984441" y="4024783"/>
              <a:ext cx="1282050" cy="3755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schemeClr val="bg1"/>
                  </a:solidFill>
                  <a:latin charset="0" panose="020b0606030502030204" pitchFamily="34" typeface="HelveticaNeueLT Pro 67 MdCn"/>
                </a:rPr>
                <a:t>From 2014 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324099781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5" name="矩形 254"/>
          <p:cNvSpPr/>
          <p:nvPr/>
        </p:nvSpPr>
        <p:spPr>
          <a:xfrm>
            <a:off x="0" y="0"/>
            <a:ext cx="9144000" cy="2096693"/>
          </a:xfrm>
          <a:prstGeom prst="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525278" y="1617045"/>
            <a:ext cx="2396955" cy="2396957"/>
          </a:xfrm>
          <a:prstGeom prst="ellipse">
            <a:avLst/>
          </a:prstGeom>
          <a:solidFill>
            <a:srgbClr val="404040"/>
          </a:solidFill>
          <a:ln algn="ctr" cap="flat" cmpd="sng" w="12700">
            <a:noFill/>
            <a:prstDash val="solid"/>
            <a:miter lim="0"/>
            <a:headEnd len="med" type="none" w="med"/>
            <a:tailEnd len="med" type="none" w="med"/>
          </a:ln>
          <a:effectLst/>
        </p:spPr>
        <p:txBody>
          <a:bodyPr anchor="ctr" anchorCtr="0" bIns="26789" compatLnSpc="1" forceAA="0" fromWordArt="0" horzOverflow="overflow" lIns="26789" numCol="1" rIns="26789" rot="0" rtlCol="0" spcCol="0" spcFirstLastPara="0" tIns="26789" vert="horz" vertOverflow="overflow" wrap="square">
            <a:prstTxWarp prst="textNoShape">
              <a:avLst/>
            </a:prstTxWarp>
            <a:noAutofit/>
          </a:bodyPr>
          <a:lstStyle/>
          <a:p>
            <a:pPr marL="171450"/>
            <a:endParaRPr altLang="en-US" lang="zh-CN"/>
          </a:p>
        </p:txBody>
      </p:sp>
      <p:grpSp>
        <p:nvGrpSpPr>
          <p:cNvPr id="4" name="组合 267"/>
          <p:cNvGrpSpPr/>
          <p:nvPr/>
        </p:nvGrpSpPr>
        <p:grpSpPr>
          <a:xfrm>
            <a:off x="1082730" y="2740015"/>
            <a:ext cx="1282050" cy="1051155"/>
            <a:chOff x="4984441" y="3312181"/>
            <a:chExt cx="1282050" cy="1051155"/>
          </a:xfrm>
        </p:grpSpPr>
        <p:sp>
          <p:nvSpPr>
            <p:cNvPr id="5" name="文本框 4"/>
            <p:cNvSpPr txBox="1"/>
            <p:nvPr/>
          </p:nvSpPr>
          <p:spPr>
            <a:xfrm>
              <a:off x="4984441" y="3312181"/>
              <a:ext cx="1282050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000">
                  <a:solidFill>
                    <a:schemeClr val="bg1"/>
                  </a:solidFill>
                  <a:latin charset="0" panose="020b0606030502030204" pitchFamily="34" typeface="HelveticaNeueLT Pro 67 MdCn"/>
                </a:rPr>
                <a:t>85%</a:t>
              </a:r>
            </a:p>
          </p:txBody>
        </p:sp>
        <p:cxnSp>
          <p:nvCxnSpPr>
            <p:cNvPr id="6" name="直接连接符 269"/>
            <p:cNvCxnSpPr/>
            <p:nvPr/>
          </p:nvCxnSpPr>
          <p:spPr>
            <a:xfrm>
              <a:off x="5149911" y="4014126"/>
              <a:ext cx="95111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4984441" y="4024781"/>
              <a:ext cx="128205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>
                  <a:solidFill>
                    <a:schemeClr val="bg1"/>
                  </a:solidFill>
                  <a:latin charset="0" panose="020b0606030502030204" pitchFamily="34" typeface="HelveticaNeueLT Pro 67 MdCn"/>
                </a:rPr>
                <a:t>From 2015 </a:t>
              </a:r>
            </a:p>
          </p:txBody>
        </p:sp>
      </p:grpSp>
      <p:grpSp>
        <p:nvGrpSpPr>
          <p:cNvPr id="8" name="Group 44"/>
          <p:cNvGrpSpPr>
            <a:grpSpLocks noChangeAspect="1"/>
          </p:cNvGrpSpPr>
          <p:nvPr/>
        </p:nvGrpSpPr>
        <p:grpSpPr>
          <a:xfrm>
            <a:off x="1529285" y="1801322"/>
            <a:ext cx="429044" cy="416644"/>
            <a:chOff x="3202" y="1607"/>
            <a:chExt cx="1730" cy="1680"/>
          </a:xfrm>
          <a:solidFill>
            <a:schemeClr val="bg1"/>
          </a:solidFill>
        </p:grpSpPr>
        <p:sp>
          <p:nvSpPr>
            <p:cNvPr id="9" name="Freeform 45"/>
            <p:cNvSpPr/>
            <p:nvPr/>
          </p:nvSpPr>
          <p:spPr bwMode="auto">
            <a:xfrm>
              <a:off x="3202" y="1607"/>
              <a:ext cx="1521" cy="1336"/>
            </a:xfrm>
            <a:custGeom>
              <a:gdLst>
                <a:gd fmla="*/ 93 w 327" name="T0"/>
                <a:gd fmla="*/ 5 h 287" name="T1"/>
                <a:gd fmla="*/ 123 w 327" name="T2"/>
                <a:gd fmla="*/ 4 h 287" name="T3"/>
                <a:gd fmla="*/ 201 w 327" name="T4"/>
                <a:gd fmla="*/ 37 h 287" name="T5"/>
                <a:gd fmla="*/ 224 w 327" name="T6"/>
                <a:gd fmla="*/ 39 h 287" name="T7"/>
                <a:gd fmla="*/ 299 w 327" name="T8"/>
                <a:gd fmla="*/ 11 h 287" name="T9"/>
                <a:gd fmla="*/ 320 w 327" name="T10"/>
                <a:gd fmla="*/ 9 h 287" name="T11"/>
                <a:gd fmla="*/ 325 w 327" name="T12"/>
                <a:gd fmla="*/ 29 h 287" name="T13"/>
                <a:gd fmla="*/ 325 w 327" name="T14"/>
                <a:gd fmla="*/ 133 h 287" name="T15"/>
                <a:gd fmla="*/ 297 w 327" name="T16"/>
                <a:gd fmla="*/ 104 h 287" name="T17"/>
                <a:gd fmla="*/ 296 w 327" name="T18"/>
                <a:gd fmla="*/ 44 h 287" name="T19"/>
                <a:gd fmla="*/ 214 w 327" name="T20"/>
                <a:gd fmla="*/ 72 h 287" name="T21"/>
                <a:gd fmla="*/ 109 w 327" name="T22"/>
                <a:gd fmla="*/ 29 h 287" name="T23"/>
                <a:gd fmla="*/ 27 w 327" name="T24"/>
                <a:gd fmla="*/ 67 h 287" name="T25"/>
                <a:gd fmla="*/ 27 w 327" name="T26"/>
                <a:gd fmla="*/ 249 h 287" name="T27"/>
                <a:gd fmla="*/ 94 w 327" name="T28"/>
                <a:gd fmla="*/ 219 h 287" name="T29"/>
                <a:gd fmla="*/ 105 w 327" name="T30"/>
                <a:gd fmla="*/ 247 h 287" name="T31"/>
                <a:gd fmla="*/ 23 w 327" name="T32"/>
                <a:gd fmla="*/ 283 h 287" name="T33"/>
                <a:gd fmla="*/ 2 w 327" name="T34"/>
                <a:gd fmla="*/ 285 h 287" name="T35"/>
                <a:gd fmla="*/ 2 w 327" name="T36"/>
                <a:gd fmla="*/ 46 h 287" name="T37"/>
                <a:gd fmla="*/ 93 w 327" name="T38"/>
                <a:gd fmla="*/ 5 h 2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7" w="327">
                  <a:moveTo>
                    <a:pt x="93" y="5"/>
                  </a:moveTo>
                  <a:cubicBezTo>
                    <a:pt x="102" y="0"/>
                    <a:pt x="113" y="0"/>
                    <a:pt x="123" y="4"/>
                  </a:cubicBezTo>
                  <a:cubicBezTo>
                    <a:pt x="149" y="15"/>
                    <a:pt x="175" y="25"/>
                    <a:pt x="201" y="37"/>
                  </a:cubicBezTo>
                  <a:cubicBezTo>
                    <a:pt x="208" y="41"/>
                    <a:pt x="216" y="42"/>
                    <a:pt x="224" y="39"/>
                  </a:cubicBezTo>
                  <a:cubicBezTo>
                    <a:pt x="249" y="30"/>
                    <a:pt x="274" y="20"/>
                    <a:pt x="299" y="11"/>
                  </a:cubicBezTo>
                  <a:cubicBezTo>
                    <a:pt x="305" y="8"/>
                    <a:pt x="313" y="7"/>
                    <a:pt x="320" y="9"/>
                  </a:cubicBezTo>
                  <a:cubicBezTo>
                    <a:pt x="327" y="13"/>
                    <a:pt x="325" y="22"/>
                    <a:pt x="325" y="29"/>
                  </a:cubicBezTo>
                  <a:cubicBezTo>
                    <a:pt x="325" y="64"/>
                    <a:pt x="326" y="99"/>
                    <a:pt x="325" y="133"/>
                  </a:cubicBezTo>
                  <a:cubicBezTo>
                    <a:pt x="316" y="123"/>
                    <a:pt x="307" y="113"/>
                    <a:pt x="297" y="104"/>
                  </a:cubicBezTo>
                  <a:cubicBezTo>
                    <a:pt x="296" y="84"/>
                    <a:pt x="297" y="64"/>
                    <a:pt x="296" y="44"/>
                  </a:cubicBezTo>
                  <a:cubicBezTo>
                    <a:pt x="268" y="50"/>
                    <a:pt x="242" y="66"/>
                    <a:pt x="214" y="72"/>
                  </a:cubicBezTo>
                  <a:cubicBezTo>
                    <a:pt x="178" y="61"/>
                    <a:pt x="144" y="43"/>
                    <a:pt x="109" y="29"/>
                  </a:cubicBezTo>
                  <a:cubicBezTo>
                    <a:pt x="98" y="34"/>
                    <a:pt x="44" y="59"/>
                    <a:pt x="27" y="67"/>
                  </a:cubicBezTo>
                  <a:cubicBezTo>
                    <a:pt x="26" y="81"/>
                    <a:pt x="25" y="203"/>
                    <a:pt x="27" y="249"/>
                  </a:cubicBezTo>
                  <a:cubicBezTo>
                    <a:pt x="50" y="241"/>
                    <a:pt x="72" y="229"/>
                    <a:pt x="94" y="219"/>
                  </a:cubicBezTo>
                  <a:cubicBezTo>
                    <a:pt x="101" y="227"/>
                    <a:pt x="103" y="237"/>
                    <a:pt x="105" y="247"/>
                  </a:cubicBezTo>
                  <a:cubicBezTo>
                    <a:pt x="77" y="258"/>
                    <a:pt x="51" y="272"/>
                    <a:pt x="23" y="283"/>
                  </a:cubicBezTo>
                  <a:cubicBezTo>
                    <a:pt x="16" y="287"/>
                    <a:pt x="9" y="285"/>
                    <a:pt x="2" y="285"/>
                  </a:cubicBezTo>
                  <a:cubicBezTo>
                    <a:pt x="1" y="235"/>
                    <a:pt x="0" y="77"/>
                    <a:pt x="2" y="46"/>
                  </a:cubicBezTo>
                  <a:cubicBezTo>
                    <a:pt x="32" y="32"/>
                    <a:pt x="63" y="19"/>
                    <a:pt x="9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>
              <a:off x="3700" y="2068"/>
              <a:ext cx="1232" cy="1219"/>
            </a:xfrm>
            <a:custGeom>
              <a:gdLst>
                <a:gd fmla="*/ 13 w 265" name="T0"/>
                <a:gd fmla="*/ 118 h 262" name="T1"/>
                <a:gd fmla="*/ 98 w 265" name="T2"/>
                <a:gd fmla="*/ 2 h 262" name="T3"/>
                <a:gd fmla="*/ 167 w 265" name="T4"/>
                <a:gd fmla="*/ 21 h 262" name="T5"/>
                <a:gd fmla="*/ 198 w 265" name="T6"/>
                <a:gd fmla="*/ 58 h 262" name="T7"/>
                <a:gd fmla="*/ 206 w 265" name="T8"/>
                <a:gd fmla="*/ 110 h 262" name="T9"/>
                <a:gd fmla="*/ 184 w 265" name="T10"/>
                <a:gd fmla="*/ 167 h 262" name="T11"/>
                <a:gd fmla="*/ 215 w 265" name="T12"/>
                <a:gd fmla="*/ 181 h 262" name="T13"/>
                <a:gd fmla="*/ 255 w 265" name="T14"/>
                <a:gd fmla="*/ 220 h 262" name="T15"/>
                <a:gd fmla="*/ 224 w 265" name="T16"/>
                <a:gd fmla="*/ 252 h 262" name="T17"/>
                <a:gd fmla="*/ 177 w 265" name="T18"/>
                <a:gd fmla="*/ 211 h 262" name="T19"/>
                <a:gd fmla="*/ 161 w 265" name="T20"/>
                <a:gd fmla="*/ 183 h 262" name="T21"/>
                <a:gd fmla="*/ 90 w 265" name="T22"/>
                <a:gd fmla="*/ 195 h 262" name="T23"/>
                <a:gd fmla="*/ 13 w 265" name="T24"/>
                <a:gd fmla="*/ 118 h 262" name="T25"/>
                <a:gd fmla="*/ 100 w 265" name="T26"/>
                <a:gd fmla="*/ 36 h 262" name="T27"/>
                <a:gd fmla="*/ 50 w 265" name="T28"/>
                <a:gd fmla="*/ 74 h 262" name="T29"/>
                <a:gd fmla="*/ 82 w 265" name="T30"/>
                <a:gd fmla="*/ 158 h 262" name="T31"/>
                <a:gd fmla="*/ 171 w 265" name="T32"/>
                <a:gd fmla="*/ 115 h 262" name="T33"/>
                <a:gd fmla="*/ 100 w 265" name="T34"/>
                <a:gd fmla="*/ 36 h 2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2" w="265">
                  <a:moveTo>
                    <a:pt x="13" y="118"/>
                  </a:moveTo>
                  <a:cubicBezTo>
                    <a:pt x="0" y="64"/>
                    <a:pt x="44" y="7"/>
                    <a:pt x="98" y="2"/>
                  </a:cubicBezTo>
                  <a:cubicBezTo>
                    <a:pt x="120" y="0"/>
                    <a:pt x="150" y="7"/>
                    <a:pt x="167" y="21"/>
                  </a:cubicBezTo>
                  <a:cubicBezTo>
                    <a:pt x="180" y="30"/>
                    <a:pt x="190" y="44"/>
                    <a:pt x="198" y="58"/>
                  </a:cubicBezTo>
                  <a:cubicBezTo>
                    <a:pt x="205" y="72"/>
                    <a:pt x="207" y="95"/>
                    <a:pt x="206" y="110"/>
                  </a:cubicBezTo>
                  <a:cubicBezTo>
                    <a:pt x="205" y="131"/>
                    <a:pt x="192" y="148"/>
                    <a:pt x="184" y="167"/>
                  </a:cubicBezTo>
                  <a:cubicBezTo>
                    <a:pt x="195" y="170"/>
                    <a:pt x="207" y="172"/>
                    <a:pt x="215" y="181"/>
                  </a:cubicBezTo>
                  <a:cubicBezTo>
                    <a:pt x="228" y="195"/>
                    <a:pt x="246" y="204"/>
                    <a:pt x="255" y="220"/>
                  </a:cubicBezTo>
                  <a:cubicBezTo>
                    <a:pt x="265" y="239"/>
                    <a:pt x="242" y="262"/>
                    <a:pt x="224" y="252"/>
                  </a:cubicBezTo>
                  <a:cubicBezTo>
                    <a:pt x="207" y="240"/>
                    <a:pt x="192" y="225"/>
                    <a:pt x="177" y="211"/>
                  </a:cubicBezTo>
                  <a:cubicBezTo>
                    <a:pt x="168" y="204"/>
                    <a:pt x="172" y="189"/>
                    <a:pt x="161" y="183"/>
                  </a:cubicBezTo>
                  <a:cubicBezTo>
                    <a:pt x="139" y="193"/>
                    <a:pt x="114" y="202"/>
                    <a:pt x="90" y="195"/>
                  </a:cubicBezTo>
                  <a:cubicBezTo>
                    <a:pt x="51" y="188"/>
                    <a:pt x="20" y="156"/>
                    <a:pt x="13" y="118"/>
                  </a:cubicBezTo>
                  <a:close/>
                  <a:moveTo>
                    <a:pt x="100" y="36"/>
                  </a:moveTo>
                  <a:cubicBezTo>
                    <a:pt x="78" y="40"/>
                    <a:pt x="59" y="54"/>
                    <a:pt x="50" y="74"/>
                  </a:cubicBezTo>
                  <a:cubicBezTo>
                    <a:pt x="38" y="105"/>
                    <a:pt x="50" y="145"/>
                    <a:pt x="82" y="158"/>
                  </a:cubicBezTo>
                  <a:cubicBezTo>
                    <a:pt x="117" y="175"/>
                    <a:pt x="163" y="153"/>
                    <a:pt x="171" y="115"/>
                  </a:cubicBezTo>
                  <a:cubicBezTo>
                    <a:pt x="184" y="73"/>
                    <a:pt x="142" y="28"/>
                    <a:pt x="10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3951" y="2501"/>
              <a:ext cx="279" cy="297"/>
            </a:xfrm>
            <a:custGeom>
              <a:gdLst>
                <a:gd fmla="*/ 0 w 60" name="T0"/>
                <a:gd fmla="*/ 10 h 64" name="T1"/>
                <a:gd fmla="*/ 19 w 60" name="T2"/>
                <a:gd fmla="*/ 1 h 64" name="T3"/>
                <a:gd fmla="*/ 31 w 60" name="T4"/>
                <a:gd fmla="*/ 27 h 64" name="T5"/>
                <a:gd fmla="*/ 59 w 60" name="T6"/>
                <a:gd fmla="*/ 42 h 64" name="T7"/>
                <a:gd fmla="*/ 60 w 60" name="T8"/>
                <a:gd fmla="*/ 58 h 64" name="T9"/>
                <a:gd fmla="*/ 0 w 60" name="T10"/>
                <a:gd fmla="*/ 10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60">
                  <a:moveTo>
                    <a:pt x="0" y="10"/>
                  </a:moveTo>
                  <a:cubicBezTo>
                    <a:pt x="1" y="0"/>
                    <a:pt x="12" y="0"/>
                    <a:pt x="19" y="1"/>
                  </a:cubicBezTo>
                  <a:cubicBezTo>
                    <a:pt x="21" y="10"/>
                    <a:pt x="24" y="20"/>
                    <a:pt x="31" y="27"/>
                  </a:cubicBezTo>
                  <a:cubicBezTo>
                    <a:pt x="38" y="35"/>
                    <a:pt x="49" y="38"/>
                    <a:pt x="59" y="42"/>
                  </a:cubicBezTo>
                  <a:cubicBezTo>
                    <a:pt x="60" y="47"/>
                    <a:pt x="60" y="52"/>
                    <a:pt x="60" y="58"/>
                  </a:cubicBezTo>
                  <a:cubicBezTo>
                    <a:pt x="31" y="64"/>
                    <a:pt x="4" y="3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grpSp>
        <p:nvGrpSpPr>
          <p:cNvPr id="12" name="组合 275"/>
          <p:cNvGrpSpPr/>
          <p:nvPr/>
        </p:nvGrpSpPr>
        <p:grpSpPr>
          <a:xfrm flipH="1">
            <a:off x="320280" y="2558408"/>
            <a:ext cx="409993" cy="409994"/>
            <a:chOff x="2912379" y="2970242"/>
            <a:chExt cx="409993" cy="409994"/>
          </a:xfrm>
          <a:solidFill>
            <a:srgbClr val="FA8010"/>
          </a:solidFill>
        </p:grpSpPr>
        <p:sp>
          <p:nvSpPr>
            <p:cNvPr id="13" name="椭圆 12"/>
            <p:cNvSpPr/>
            <p:nvPr/>
          </p:nvSpPr>
          <p:spPr bwMode="auto">
            <a:xfrm>
              <a:off x="2912379" y="2970242"/>
              <a:ext cx="409993" cy="40999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0"/>
              <a:headEnd len="med" type="none" w="med"/>
              <a:tailEnd len="med" type="none" w="med"/>
            </a:ln>
            <a:effectLst/>
          </p:spPr>
          <p:txBody>
            <a:bodyPr anchor="ctr" anchorCtr="0" bIns="26789" compatLnSpc="1" forceAA="0" fromWordArt="0" horzOverflow="overflow" lIns="26789" numCol="1" rIns="26789" rot="0" rtlCol="0" spcCol="0" spcFirstLastPara="0" tIns="26789" vert="horz" vertOverflow="overflow" wrap="square">
              <a:prstTxWarp prst="textNoShape">
                <a:avLst/>
              </a:prstTxWarp>
              <a:noAutofit/>
            </a:bodyPr>
            <a:lstStyle/>
            <a:p>
              <a:pPr marL="171450"/>
              <a:endParaRPr altLang="en-US" lang="zh-CN"/>
            </a:p>
          </p:txBody>
        </p:sp>
        <p:grpSp>
          <p:nvGrpSpPr>
            <p:cNvPr id="14" name="组合 277"/>
            <p:cNvGrpSpPr/>
            <p:nvPr/>
          </p:nvGrpSpPr>
          <p:grpSpPr>
            <a:xfrm>
              <a:off x="3064491" y="3046218"/>
              <a:ext cx="204997" cy="258046"/>
              <a:chOff x="3252701" y="1830215"/>
              <a:chExt cx="204997" cy="258046"/>
            </a:xfrm>
            <a:grpFill/>
          </p:grpSpPr>
          <p:cxnSp>
            <p:nvCxnSpPr>
              <p:cNvPr id="15" name="直接连接符 278"/>
              <p:cNvCxnSpPr>
                <a:stCxn id="13" idx="0"/>
                <a:endCxn id="13" idx="6"/>
              </p:cNvCxnSpPr>
              <p:nvPr/>
            </p:nvCxnSpPr>
            <p:spPr bwMode="auto">
              <a:xfrm>
                <a:off x="3252701" y="1830215"/>
                <a:ext cx="204997" cy="129024"/>
              </a:xfrm>
              <a:prstGeom prst="line">
                <a:avLst/>
              </a:prstGeom>
              <a:grpFill/>
              <a:ln algn="ctr" cap="flat" cmpd="sng" w="6350">
                <a:solidFill>
                  <a:schemeClr val="bg1"/>
                </a:solidFill>
                <a:prstDash val="solid"/>
                <a:miter lim="0"/>
                <a:headEnd len="med" type="none" w="med"/>
                <a:tailEnd len="med" type="none" w="med"/>
              </a:ln>
              <a:effectLst/>
            </p:spPr>
          </p:cxnSp>
          <p:cxnSp>
            <p:nvCxnSpPr>
              <p:cNvPr id="16" name="直接连接符 279"/>
              <p:cNvCxnSpPr/>
              <p:nvPr/>
            </p:nvCxnSpPr>
            <p:spPr bwMode="auto">
              <a:xfrm flipH="1">
                <a:off x="3252701" y="1959237"/>
                <a:ext cx="204997" cy="129024"/>
              </a:xfrm>
              <a:prstGeom prst="line">
                <a:avLst/>
              </a:prstGeom>
              <a:grpFill/>
              <a:ln algn="ctr" cap="flat" cmpd="sng" w="6350">
                <a:solidFill>
                  <a:schemeClr val="bg1"/>
                </a:solidFill>
                <a:prstDash val="solid"/>
                <a:miter lim="0"/>
                <a:headEnd len="med" type="none" w="med"/>
                <a:tailEnd len="med" type="none" w="med"/>
              </a:ln>
              <a:effectLst/>
            </p:spPr>
          </p:cxnSp>
        </p:grpSp>
      </p:grpSp>
      <p:grpSp>
        <p:nvGrpSpPr>
          <p:cNvPr id="254" name="组 253"/>
          <p:cNvGrpSpPr/>
          <p:nvPr/>
        </p:nvGrpSpPr>
        <p:grpSpPr>
          <a:xfrm>
            <a:off x="2364781" y="661402"/>
            <a:ext cx="1969272" cy="3938544"/>
            <a:chOff x="2553392" y="917952"/>
            <a:chExt cx="1796903" cy="359380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3601" l="66279" r="11881" t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gdLst>
                <a:gd fmla="*/ 299897 w 1872208" name="connsiteX0"/>
                <a:gd fmla="*/ 648072 h 3744416" name="connsiteY0"/>
                <a:gd fmla="*/ 275978 w 1872208" name="connsiteX1"/>
                <a:gd fmla="*/ 671991 h 3744416" name="connsiteY1"/>
                <a:gd fmla="*/ 275978 w 1872208" name="connsiteX2"/>
                <a:gd fmla="*/ 3108153 h 3744416" name="connsiteY2"/>
                <a:gd fmla="*/ 299897 w 1872208" name="connsiteX3"/>
                <a:gd fmla="*/ 3132072 h 3744416" name="connsiteY3"/>
                <a:gd fmla="*/ 1659046 w 1872208" name="connsiteX4"/>
                <a:gd fmla="*/ 3132072 h 3744416" name="connsiteY4"/>
                <a:gd fmla="*/ 1682965 w 1872208" name="connsiteX5"/>
                <a:gd fmla="*/ 3108153 h 3744416" name="connsiteY5"/>
                <a:gd fmla="*/ 1682965 w 1872208" name="connsiteX6"/>
                <a:gd fmla="*/ 671991 h 3744416" name="connsiteY6"/>
                <a:gd fmla="*/ 1659046 w 1872208" name="connsiteX7"/>
                <a:gd fmla="*/ 648072 h 3744416" name="connsiteY7"/>
                <a:gd fmla="*/ 0 w 1872208" name="connsiteX8"/>
                <a:gd fmla="*/ 0 h 3744416" name="connsiteY8"/>
                <a:gd fmla="*/ 1872208 w 1872208" name="connsiteX9"/>
                <a:gd fmla="*/ 0 h 3744416" name="connsiteY9"/>
                <a:gd fmla="*/ 1872208 w 1872208" name="connsiteX10"/>
                <a:gd fmla="*/ 3744416 h 3744416" name="connsiteY10"/>
                <a:gd fmla="*/ 0 w 1872208" name="connsiteX11"/>
                <a:gd fmla="*/ 3744416 h 3744416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744416" w="1872208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pic>
          <p:nvPicPr>
            <p:cNvPr descr="屏幕快照 2015-06-15 7.53.39 AM.png" id="246" name="图片 2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34377"/>
            <a:stretch>
              <a:fillRect/>
            </a:stretch>
          </p:blipFill>
          <p:spPr>
            <a:xfrm>
              <a:off x="2816393" y="1499138"/>
              <a:ext cx="1355405" cy="2433997"/>
            </a:xfrm>
            <a:prstGeom prst="rect">
              <a:avLst/>
            </a:prstGeom>
          </p:spPr>
        </p:pic>
      </p:grpSp>
      <p:sp>
        <p:nvSpPr>
          <p:cNvPr id="247" name="文本框 246"/>
          <p:cNvSpPr txBox="1"/>
          <p:nvPr/>
        </p:nvSpPr>
        <p:spPr>
          <a:xfrm>
            <a:off x="750827" y="2236268"/>
            <a:ext cx="19275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1400">
                <a:solidFill>
                  <a:srgbClr val="FFFFFF"/>
                </a:solidFill>
              </a:rPr>
              <a:t>CLICK HERE</a:t>
            </a:r>
          </a:p>
          <a:p>
            <a:pPr algn="ctr"/>
            <a:r>
              <a:rPr altLang="zh-CN" b="1" kumimoji="1" lang="en-US" smtClean="0" sz="1400">
                <a:solidFill>
                  <a:srgbClr val="FFFFFF"/>
                </a:solidFill>
              </a:rPr>
              <a:t>TO ADD YOUR TEXT</a:t>
            </a:r>
          </a:p>
        </p:txBody>
      </p:sp>
      <p:grpSp>
        <p:nvGrpSpPr>
          <p:cNvPr id="251" name="组 250"/>
          <p:cNvGrpSpPr/>
          <p:nvPr/>
        </p:nvGrpSpPr>
        <p:grpSpPr>
          <a:xfrm>
            <a:off x="4887437" y="2096693"/>
            <a:ext cx="3076905" cy="1743871"/>
            <a:chOff x="1100310" y="1795731"/>
            <a:chExt cx="3076905" cy="1743871"/>
          </a:xfrm>
        </p:grpSpPr>
        <p:sp>
          <p:nvSpPr>
            <p:cNvPr id="252" name="矩形 251"/>
            <p:cNvSpPr/>
            <p:nvPr/>
          </p:nvSpPr>
          <p:spPr>
            <a:xfrm>
              <a:off x="1100310" y="2254635"/>
              <a:ext cx="3076905" cy="128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0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  </a:r>
            </a:p>
          </p:txBody>
        </p:sp>
        <p:sp>
          <p:nvSpPr>
            <p:cNvPr id="253" name="矩形 252"/>
            <p:cNvSpPr/>
            <p:nvPr/>
          </p:nvSpPr>
          <p:spPr>
            <a:xfrm>
              <a:off x="1100310" y="1795731"/>
              <a:ext cx="1546542" cy="411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0" kumimoji="0" lang="en-US" noProof="0" normalizeH="0" smtClean="0" spc="0" strike="noStrike" sz="1400" u="none">
                  <a:ln>
                    <a:noFill/>
                  </a:ln>
                  <a:solidFill>
                    <a:sysClr lastClr="000000" val="windowText">
                      <a:lumMod val="75000"/>
                      <a:lumOff val="25000"/>
                    </a:sysClr>
                  </a:solidFill>
                  <a:effectLst/>
                  <a:uLnTx/>
                  <a:uFillTx/>
                </a:rPr>
                <a:t>EXAMPLE TEXT</a:t>
              </a:r>
            </a:p>
          </p:txBody>
        </p:sp>
      </p:grpSp>
      <p:grpSp>
        <p:nvGrpSpPr>
          <p:cNvPr id="256" name="组 255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257" name="矩形 256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258" name="图片 2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259" name="图片 2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260" name="文本框 259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grpSp>
        <p:nvGrpSpPr>
          <p:cNvPr id="263" name="组 262"/>
          <p:cNvGrpSpPr/>
          <p:nvPr/>
        </p:nvGrpSpPr>
        <p:grpSpPr>
          <a:xfrm>
            <a:off x="3801364" y="176371"/>
            <a:ext cx="5599515" cy="643761"/>
            <a:chOff x="872065" y="176371"/>
            <a:chExt cx="7558629" cy="643761"/>
          </a:xfrm>
        </p:grpSpPr>
        <p:sp>
          <p:nvSpPr>
            <p:cNvPr id="264" name="文本框 263"/>
            <p:cNvSpPr txBox="1"/>
            <p:nvPr/>
          </p:nvSpPr>
          <p:spPr>
            <a:xfrm>
              <a:off x="1253046" y="176371"/>
              <a:ext cx="6617585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kumimoji="1" lang="en-US" smtClean="0" sz="32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/>
                  <a:ea typeface="微软雅黑"/>
                  <a:cs typeface="Impact"/>
                </a:rPr>
                <a:t>OUR PRODUCTS 我们的产品</a:t>
              </a:r>
            </a:p>
          </p:txBody>
        </p:sp>
        <p:cxnSp>
          <p:nvCxnSpPr>
            <p:cNvPr id="265" name="直线连接符 264"/>
            <p:cNvCxnSpPr/>
            <p:nvPr/>
          </p:nvCxnSpPr>
          <p:spPr>
            <a:xfrm>
              <a:off x="872065" y="820132"/>
              <a:ext cx="7558629" cy="0"/>
            </a:xfrm>
            <a:prstGeom prst="line">
              <a:avLst/>
            </a:prstGeom>
            <a:ln cmpd="sng"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prstClr val="white">
                      <a:alpha val="0"/>
                    </a:prstClr>
                  </a:gs>
                  <a:gs pos="50000">
                    <a:schemeClr val="bg1">
                      <a:alpha val="65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35131380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352748" y="765156"/>
            <a:ext cx="643850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4000">
                <a:solidFill>
                  <a:srgbClr val="FA9618"/>
                </a:solidFill>
                <a:latin typeface="Impact"/>
                <a:ea typeface="微软雅黑"/>
                <a:cs typeface="Impact"/>
              </a:rPr>
              <a:t>CLICK HERE TO ADD YOUR TITLE</a:t>
            </a:r>
          </a:p>
          <a:p>
            <a:pPr algn="ctr"/>
            <a:r>
              <a:rPr altLang="zh-CN" kumimoji="1" lang="en-US" smtClean="0" sz="4000">
                <a:solidFill>
                  <a:srgbClr val="FA9618"/>
                </a:solidFill>
                <a:latin typeface="Impact"/>
                <a:ea typeface="微软雅黑"/>
                <a:cs typeface="Impact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792686" y="2187036"/>
            <a:ext cx="7558629" cy="0"/>
          </a:xfrm>
          <a:prstGeom prst="line">
            <a:avLst/>
          </a:prstGeom>
          <a:ln cmpd="sng" w="12700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34906" y="2432006"/>
            <a:ext cx="755862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点击此处添加文本信息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224121270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" name="燕尾形 67"/>
          <p:cNvSpPr/>
          <p:nvPr/>
        </p:nvSpPr>
        <p:spPr>
          <a:xfrm rot="2727687">
            <a:off x="5764035" y="1683220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6" name="燕尾形 45"/>
          <p:cNvSpPr/>
          <p:nvPr/>
        </p:nvSpPr>
        <p:spPr>
          <a:xfrm rot="2727687">
            <a:off x="2467204" y="192058"/>
            <a:ext cx="1201441" cy="28908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7" name="燕尾形 46"/>
          <p:cNvSpPr/>
          <p:nvPr/>
        </p:nvSpPr>
        <p:spPr>
          <a:xfrm rot="2727687">
            <a:off x="5181770" y="4062411"/>
            <a:ext cx="1201441" cy="28908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8" name="燕尾形 47"/>
          <p:cNvSpPr/>
          <p:nvPr/>
        </p:nvSpPr>
        <p:spPr>
          <a:xfrm rot="2727687">
            <a:off x="4443581" y="514606"/>
            <a:ext cx="1201441" cy="28908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49" name="燕尾形 48"/>
          <p:cNvSpPr/>
          <p:nvPr/>
        </p:nvSpPr>
        <p:spPr>
          <a:xfrm rot="2727687">
            <a:off x="5344852" y="3532848"/>
            <a:ext cx="1201441" cy="28908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0" name="燕尾形 49"/>
          <p:cNvSpPr/>
          <p:nvPr/>
        </p:nvSpPr>
        <p:spPr>
          <a:xfrm rot="2727687">
            <a:off x="2467203" y="818628"/>
            <a:ext cx="1201441" cy="28908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 flipH="1">
            <a:off x="616770" y="1044337"/>
            <a:ext cx="2517108" cy="448398"/>
            <a:chOff x="6002886" y="1044337"/>
            <a:chExt cx="2517108" cy="448398"/>
          </a:xfrm>
        </p:grpSpPr>
        <p:cxnSp>
          <p:nvCxnSpPr>
            <p:cNvPr id="24" name="直线连接符 23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 25"/>
          <p:cNvGrpSpPr/>
          <p:nvPr/>
        </p:nvGrpSpPr>
        <p:grpSpPr>
          <a:xfrm flipV="1">
            <a:off x="6005346" y="3128098"/>
            <a:ext cx="2517108" cy="448398"/>
            <a:chOff x="6002886" y="1044337"/>
            <a:chExt cx="2517108" cy="448398"/>
          </a:xfrm>
        </p:grpSpPr>
        <p:cxnSp>
          <p:nvCxnSpPr>
            <p:cNvPr id="27" name="直线连接符 26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 28"/>
          <p:cNvGrpSpPr/>
          <p:nvPr/>
        </p:nvGrpSpPr>
        <p:grpSpPr>
          <a:xfrm flipH="1" flipV="1">
            <a:off x="619230" y="3128098"/>
            <a:ext cx="2517108" cy="448398"/>
            <a:chOff x="6002886" y="1044337"/>
            <a:chExt cx="2517108" cy="448398"/>
          </a:xfrm>
        </p:grpSpPr>
        <p:cxnSp>
          <p:nvCxnSpPr>
            <p:cNvPr id="30" name="直线连接符 29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 21"/>
          <p:cNvGrpSpPr/>
          <p:nvPr/>
        </p:nvGrpSpPr>
        <p:grpSpPr>
          <a:xfrm>
            <a:off x="6002886" y="1044337"/>
            <a:ext cx="2517108" cy="448398"/>
            <a:chOff x="6002886" y="1044337"/>
            <a:chExt cx="2517108" cy="448398"/>
          </a:xfrm>
        </p:grpSpPr>
        <p:cxnSp>
          <p:nvCxnSpPr>
            <p:cNvPr id="19" name="直线连接符 18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 11"/>
          <p:cNvGrpSpPr/>
          <p:nvPr/>
        </p:nvGrpSpPr>
        <p:grpSpPr>
          <a:xfrm>
            <a:off x="2927330" y="659151"/>
            <a:ext cx="3289340" cy="3289340"/>
            <a:chOff x="2701149" y="659151"/>
            <a:chExt cx="3289340" cy="3289340"/>
          </a:xfrm>
        </p:grpSpPr>
        <p:sp>
          <p:nvSpPr>
            <p:cNvPr id="3" name="椭圆 2"/>
            <p:cNvSpPr/>
            <p:nvPr/>
          </p:nvSpPr>
          <p:spPr>
            <a:xfrm>
              <a:off x="2701149" y="659151"/>
              <a:ext cx="3289340" cy="3289340"/>
            </a:xfrm>
            <a:prstGeom prst="ellipse">
              <a:avLst/>
            </a:prstGeom>
            <a:noFill/>
            <a:ln cmpd="sng" w="285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地球.png"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72247" y="930249"/>
              <a:ext cx="2747145" cy="2747145"/>
            </a:xfrm>
            <a:prstGeom prst="rect">
              <a:avLst/>
            </a:prstGeom>
          </p:spPr>
        </p:pic>
      </p:grpSp>
      <p:grpSp>
        <p:nvGrpSpPr>
          <p:cNvPr id="5" name="组 4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6" name="矩形 5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2934558" y="1268536"/>
            <a:ext cx="3274885" cy="2070571"/>
            <a:chOff x="2941785" y="1274194"/>
            <a:chExt cx="3274885" cy="2070571"/>
          </a:xfrm>
        </p:grpSpPr>
        <p:sp>
          <p:nvSpPr>
            <p:cNvPr id="13" name="椭圆 12"/>
            <p:cNvSpPr/>
            <p:nvPr/>
          </p:nvSpPr>
          <p:spPr>
            <a:xfrm>
              <a:off x="2941785" y="1274194"/>
              <a:ext cx="357263" cy="357263"/>
            </a:xfrm>
            <a:prstGeom prst="ellipse">
              <a:avLst/>
            </a:prstGeom>
            <a:solidFill>
              <a:srgbClr val="FA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>
                  <a:latin typeface="Impact"/>
                  <a:cs typeface="Impact"/>
                </a:rPr>
                <a:t>1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2941785" y="2987502"/>
              <a:ext cx="357263" cy="357263"/>
            </a:xfrm>
            <a:prstGeom prst="ellipse">
              <a:avLst/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>
                  <a:latin typeface="Impact"/>
                  <a:cs typeface="Impact"/>
                </a:rPr>
                <a:t>3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5859407" y="1274194"/>
              <a:ext cx="357263" cy="357263"/>
            </a:xfrm>
            <a:prstGeom prst="ellipse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>
                  <a:latin typeface="Impact"/>
                  <a:cs typeface="Impact"/>
                </a:rPr>
                <a:t>2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5859407" y="2987502"/>
              <a:ext cx="357263" cy="357263"/>
            </a:xfrm>
            <a:prstGeom prst="ellipse">
              <a:avLst/>
            </a:prstGeom>
            <a:solidFill>
              <a:srgbClr val="FA6E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 smtClean="0">
                  <a:latin typeface="Impact"/>
                  <a:cs typeface="Impact"/>
                </a:rPr>
                <a:t>4</a:t>
              </a:r>
            </a:p>
          </p:txBody>
        </p:sp>
      </p:grpSp>
      <p:sp>
        <p:nvSpPr>
          <p:cNvPr id="32" name="泪珠形 31"/>
          <p:cNvSpPr/>
          <p:nvPr/>
        </p:nvSpPr>
        <p:spPr>
          <a:xfrm rot="8100142">
            <a:off x="3392883" y="1300028"/>
            <a:ext cx="301962" cy="301979"/>
          </a:xfrm>
          <a:custGeom>
            <a:rect b="b" l="l" r="r" t="t"/>
            <a:pathLst>
              <a:path h="545724" w="545694">
                <a:moveTo>
                  <a:pt x="104322" y="441400"/>
                </a:moveTo>
                <a:cubicBezTo>
                  <a:pt x="150974" y="488049"/>
                  <a:pt x="226611" y="488046"/>
                  <a:pt x="273259" y="441393"/>
                </a:cubicBezTo>
                <a:cubicBezTo>
                  <a:pt x="319908" y="394740"/>
                  <a:pt x="319905" y="319104"/>
                  <a:pt x="273252" y="272455"/>
                </a:cubicBezTo>
                <a:cubicBezTo>
                  <a:pt x="226600" y="225807"/>
                  <a:pt x="150963" y="225810"/>
                  <a:pt x="104315" y="272462"/>
                </a:cubicBezTo>
                <a:cubicBezTo>
                  <a:pt x="57666" y="319115"/>
                  <a:pt x="57669" y="394751"/>
                  <a:pt x="104322" y="441400"/>
                </a:cubicBezTo>
                <a:close/>
                <a:moveTo>
                  <a:pt x="58124" y="487600"/>
                </a:moveTo>
                <a:cubicBezTo>
                  <a:pt x="22212" y="451689"/>
                  <a:pt x="0" y="402077"/>
                  <a:pt x="0" y="347277"/>
                </a:cubicBezTo>
                <a:cubicBezTo>
                  <a:pt x="0" y="292478"/>
                  <a:pt x="22212" y="242866"/>
                  <a:pt x="58124" y="206954"/>
                </a:cubicBezTo>
                <a:lnTo>
                  <a:pt x="117400" y="166989"/>
                </a:lnTo>
                <a:lnTo>
                  <a:pt x="116100" y="165688"/>
                </a:lnTo>
                <a:lnTo>
                  <a:pt x="545694" y="0"/>
                </a:lnTo>
                <a:lnTo>
                  <a:pt x="380042" y="429609"/>
                </a:lnTo>
                <a:lnTo>
                  <a:pt x="378744" y="428311"/>
                </a:lnTo>
                <a:lnTo>
                  <a:pt x="338770" y="487600"/>
                </a:lnTo>
                <a:cubicBezTo>
                  <a:pt x="302859" y="523512"/>
                  <a:pt x="253247" y="545724"/>
                  <a:pt x="198447" y="545724"/>
                </a:cubicBezTo>
                <a:cubicBezTo>
                  <a:pt x="143648" y="545724"/>
                  <a:pt x="94036" y="523512"/>
                  <a:pt x="58124" y="487600"/>
                </a:cubicBezTo>
                <a:close/>
              </a:path>
            </a:pathLst>
          </a:cu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5" name="泪珠形 31"/>
          <p:cNvSpPr/>
          <p:nvPr/>
        </p:nvSpPr>
        <p:spPr>
          <a:xfrm rot="8100142">
            <a:off x="5219110" y="1411996"/>
            <a:ext cx="209208" cy="209220"/>
          </a:xfrm>
          <a:custGeom>
            <a:rect b="b" l="l" r="r" t="t"/>
            <a:pathLst>
              <a:path h="545724" w="545694">
                <a:moveTo>
                  <a:pt x="104322" y="441400"/>
                </a:moveTo>
                <a:cubicBezTo>
                  <a:pt x="150974" y="488049"/>
                  <a:pt x="226611" y="488046"/>
                  <a:pt x="273259" y="441393"/>
                </a:cubicBezTo>
                <a:cubicBezTo>
                  <a:pt x="319908" y="394740"/>
                  <a:pt x="319905" y="319104"/>
                  <a:pt x="273252" y="272455"/>
                </a:cubicBezTo>
                <a:cubicBezTo>
                  <a:pt x="226600" y="225807"/>
                  <a:pt x="150963" y="225810"/>
                  <a:pt x="104315" y="272462"/>
                </a:cubicBezTo>
                <a:cubicBezTo>
                  <a:pt x="57666" y="319115"/>
                  <a:pt x="57669" y="394751"/>
                  <a:pt x="104322" y="441400"/>
                </a:cubicBezTo>
                <a:close/>
                <a:moveTo>
                  <a:pt x="58124" y="487600"/>
                </a:moveTo>
                <a:cubicBezTo>
                  <a:pt x="22212" y="451689"/>
                  <a:pt x="0" y="402077"/>
                  <a:pt x="0" y="347277"/>
                </a:cubicBezTo>
                <a:cubicBezTo>
                  <a:pt x="0" y="292478"/>
                  <a:pt x="22212" y="242866"/>
                  <a:pt x="58124" y="206954"/>
                </a:cubicBezTo>
                <a:lnTo>
                  <a:pt x="117400" y="166989"/>
                </a:lnTo>
                <a:lnTo>
                  <a:pt x="116100" y="165688"/>
                </a:lnTo>
                <a:lnTo>
                  <a:pt x="545694" y="0"/>
                </a:lnTo>
                <a:lnTo>
                  <a:pt x="380042" y="429609"/>
                </a:lnTo>
                <a:lnTo>
                  <a:pt x="378744" y="428311"/>
                </a:lnTo>
                <a:lnTo>
                  <a:pt x="338770" y="487600"/>
                </a:lnTo>
                <a:cubicBezTo>
                  <a:pt x="302859" y="523512"/>
                  <a:pt x="253247" y="545724"/>
                  <a:pt x="198447" y="545724"/>
                </a:cubicBezTo>
                <a:cubicBezTo>
                  <a:pt x="143648" y="545724"/>
                  <a:pt x="94036" y="523512"/>
                  <a:pt x="58124" y="487600"/>
                </a:cubicBezTo>
                <a:close/>
              </a:path>
            </a:pathLst>
          </a:cu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6" name="泪珠形 31"/>
          <p:cNvSpPr/>
          <p:nvPr/>
        </p:nvSpPr>
        <p:spPr>
          <a:xfrm rot="8100142">
            <a:off x="5320669" y="2617329"/>
            <a:ext cx="301962" cy="301979"/>
          </a:xfrm>
          <a:custGeom>
            <a:rect b="b" l="l" r="r" t="t"/>
            <a:pathLst>
              <a:path h="545724" w="545694">
                <a:moveTo>
                  <a:pt x="104322" y="441400"/>
                </a:moveTo>
                <a:cubicBezTo>
                  <a:pt x="150974" y="488049"/>
                  <a:pt x="226611" y="488046"/>
                  <a:pt x="273259" y="441393"/>
                </a:cubicBezTo>
                <a:cubicBezTo>
                  <a:pt x="319908" y="394740"/>
                  <a:pt x="319905" y="319104"/>
                  <a:pt x="273252" y="272455"/>
                </a:cubicBezTo>
                <a:cubicBezTo>
                  <a:pt x="226600" y="225807"/>
                  <a:pt x="150963" y="225810"/>
                  <a:pt x="104315" y="272462"/>
                </a:cubicBezTo>
                <a:cubicBezTo>
                  <a:pt x="57666" y="319115"/>
                  <a:pt x="57669" y="394751"/>
                  <a:pt x="104322" y="441400"/>
                </a:cubicBezTo>
                <a:close/>
                <a:moveTo>
                  <a:pt x="58124" y="487600"/>
                </a:moveTo>
                <a:cubicBezTo>
                  <a:pt x="22212" y="451689"/>
                  <a:pt x="0" y="402077"/>
                  <a:pt x="0" y="347277"/>
                </a:cubicBezTo>
                <a:cubicBezTo>
                  <a:pt x="0" y="292478"/>
                  <a:pt x="22212" y="242866"/>
                  <a:pt x="58124" y="206954"/>
                </a:cubicBezTo>
                <a:lnTo>
                  <a:pt x="117400" y="166989"/>
                </a:lnTo>
                <a:lnTo>
                  <a:pt x="116100" y="165688"/>
                </a:lnTo>
                <a:lnTo>
                  <a:pt x="545694" y="0"/>
                </a:lnTo>
                <a:lnTo>
                  <a:pt x="380042" y="429609"/>
                </a:lnTo>
                <a:lnTo>
                  <a:pt x="378744" y="428311"/>
                </a:lnTo>
                <a:lnTo>
                  <a:pt x="338770" y="487600"/>
                </a:lnTo>
                <a:cubicBezTo>
                  <a:pt x="302859" y="523512"/>
                  <a:pt x="253247" y="545724"/>
                  <a:pt x="198447" y="545724"/>
                </a:cubicBezTo>
                <a:cubicBezTo>
                  <a:pt x="143648" y="545724"/>
                  <a:pt x="94036" y="523512"/>
                  <a:pt x="58124" y="487600"/>
                </a:cubicBezTo>
                <a:close/>
              </a:path>
            </a:pathLst>
          </a:cu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7" name="泪珠形 31"/>
          <p:cNvSpPr/>
          <p:nvPr/>
        </p:nvSpPr>
        <p:spPr>
          <a:xfrm rot="8100142">
            <a:off x="3819935" y="2403803"/>
            <a:ext cx="301962" cy="301979"/>
          </a:xfrm>
          <a:custGeom>
            <a:rect b="b" l="l" r="r" t="t"/>
            <a:pathLst>
              <a:path h="545724" w="545694">
                <a:moveTo>
                  <a:pt x="104322" y="441400"/>
                </a:moveTo>
                <a:cubicBezTo>
                  <a:pt x="150974" y="488049"/>
                  <a:pt x="226611" y="488046"/>
                  <a:pt x="273259" y="441393"/>
                </a:cubicBezTo>
                <a:cubicBezTo>
                  <a:pt x="319908" y="394740"/>
                  <a:pt x="319905" y="319104"/>
                  <a:pt x="273252" y="272455"/>
                </a:cubicBezTo>
                <a:cubicBezTo>
                  <a:pt x="226600" y="225807"/>
                  <a:pt x="150963" y="225810"/>
                  <a:pt x="104315" y="272462"/>
                </a:cubicBezTo>
                <a:cubicBezTo>
                  <a:pt x="57666" y="319115"/>
                  <a:pt x="57669" y="394751"/>
                  <a:pt x="104322" y="441400"/>
                </a:cubicBezTo>
                <a:close/>
                <a:moveTo>
                  <a:pt x="58124" y="487600"/>
                </a:moveTo>
                <a:cubicBezTo>
                  <a:pt x="22212" y="451689"/>
                  <a:pt x="0" y="402077"/>
                  <a:pt x="0" y="347277"/>
                </a:cubicBezTo>
                <a:cubicBezTo>
                  <a:pt x="0" y="292478"/>
                  <a:pt x="22212" y="242866"/>
                  <a:pt x="58124" y="206954"/>
                </a:cubicBezTo>
                <a:lnTo>
                  <a:pt x="117400" y="166989"/>
                </a:lnTo>
                <a:lnTo>
                  <a:pt x="116100" y="165688"/>
                </a:lnTo>
                <a:lnTo>
                  <a:pt x="545694" y="0"/>
                </a:lnTo>
                <a:lnTo>
                  <a:pt x="380042" y="429609"/>
                </a:lnTo>
                <a:lnTo>
                  <a:pt x="378744" y="428311"/>
                </a:lnTo>
                <a:lnTo>
                  <a:pt x="338770" y="487600"/>
                </a:lnTo>
                <a:cubicBezTo>
                  <a:pt x="302859" y="523512"/>
                  <a:pt x="253247" y="545724"/>
                  <a:pt x="198447" y="545724"/>
                </a:cubicBezTo>
                <a:cubicBezTo>
                  <a:pt x="143648" y="545724"/>
                  <a:pt x="94036" y="523512"/>
                  <a:pt x="58124" y="487600"/>
                </a:cubicBezTo>
                <a:close/>
              </a:path>
            </a:pathLst>
          </a:cu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8" name="文本框 37"/>
          <p:cNvSpPr txBox="1"/>
          <p:nvPr/>
        </p:nvSpPr>
        <p:spPr>
          <a:xfrm>
            <a:off x="643707" y="740408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NUMBERS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43707" y="327256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NUMBERS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86634" y="740408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NUMBERS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86634" y="3272567"/>
            <a:ext cx="1633361" cy="281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altLang="zh-CN" b="1" kumimoji="1" lang="en-US" smtClean="0" sz="2000">
                <a:solidFill>
                  <a:schemeClr val="tx1">
                    <a:lumMod val="75000"/>
                    <a:lumOff val="25000"/>
                  </a:schemeClr>
                </a:solidFill>
                <a:latin typeface="Impact"/>
                <a:cs typeface="Impact"/>
              </a:rPr>
              <a:t>NUMBERS</a:t>
            </a:r>
          </a:p>
        </p:txBody>
      </p:sp>
      <p:sp>
        <p:nvSpPr>
          <p:cNvPr id="42" name="矩形 41"/>
          <p:cNvSpPr/>
          <p:nvPr/>
        </p:nvSpPr>
        <p:spPr>
          <a:xfrm>
            <a:off x="616771" y="1044337"/>
            <a:ext cx="2105672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0" lang="zh-CN" sz="1000">
                <a:ea typeface="微软雅黑"/>
                <a:cs typeface="STHeitiSC-Light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619230" y="3585316"/>
            <a:ext cx="2103213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kern="0" lang="zh-CN" sz="100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4" name="矩形 43"/>
          <p:cNvSpPr/>
          <p:nvPr/>
        </p:nvSpPr>
        <p:spPr>
          <a:xfrm>
            <a:off x="6430453" y="1050209"/>
            <a:ext cx="2089541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kern="0" lang="zh-CN" sz="100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6432914" y="3585316"/>
            <a:ext cx="2089541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kern="0" lang="zh-CN" sz="1000">
                <a:solidFill>
                  <a:prstClr val="black"/>
                </a:solidFill>
                <a:ea typeface="微软雅黑"/>
                <a:cs typeface="STHeitiSC-Light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51" name="燕尾形 50"/>
          <p:cNvSpPr/>
          <p:nvPr/>
        </p:nvSpPr>
        <p:spPr>
          <a:xfrm rot="2727687">
            <a:off x="2337959" y="491030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2" name="燕尾形 51"/>
          <p:cNvSpPr/>
          <p:nvPr/>
        </p:nvSpPr>
        <p:spPr>
          <a:xfrm rot="2727687">
            <a:off x="2490359" y="643430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3" name="燕尾形 52"/>
          <p:cNvSpPr/>
          <p:nvPr/>
        </p:nvSpPr>
        <p:spPr>
          <a:xfrm rot="2727687">
            <a:off x="2669689" y="87099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4" name="燕尾形 53"/>
          <p:cNvSpPr/>
          <p:nvPr/>
        </p:nvSpPr>
        <p:spPr>
          <a:xfrm rot="2727687">
            <a:off x="3367068" y="643430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5" name="燕尾形 54"/>
          <p:cNvSpPr/>
          <p:nvPr/>
        </p:nvSpPr>
        <p:spPr>
          <a:xfrm rot="2727687">
            <a:off x="3393528" y="89345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6" name="燕尾形 55"/>
          <p:cNvSpPr/>
          <p:nvPr/>
        </p:nvSpPr>
        <p:spPr>
          <a:xfrm rot="2727687">
            <a:off x="2692363" y="1550156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7" name="燕尾形 56"/>
          <p:cNvSpPr/>
          <p:nvPr/>
        </p:nvSpPr>
        <p:spPr>
          <a:xfrm rot="2727687">
            <a:off x="4832658" y="3734813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8" name="燕尾形 57"/>
          <p:cNvSpPr/>
          <p:nvPr/>
        </p:nvSpPr>
        <p:spPr>
          <a:xfrm rot="2727687">
            <a:off x="5152256" y="521980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9" name="燕尾形 58"/>
          <p:cNvSpPr/>
          <p:nvPr/>
        </p:nvSpPr>
        <p:spPr>
          <a:xfrm rot="2727687">
            <a:off x="5330536" y="692995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0" name="燕尾形 59"/>
          <p:cNvSpPr/>
          <p:nvPr/>
        </p:nvSpPr>
        <p:spPr>
          <a:xfrm rot="2727687">
            <a:off x="4748247" y="4062411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1" name="燕尾形 60"/>
          <p:cNvSpPr/>
          <p:nvPr/>
        </p:nvSpPr>
        <p:spPr>
          <a:xfrm rot="2727687">
            <a:off x="5280089" y="4016977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2" name="燕尾形 61"/>
          <p:cNvSpPr/>
          <p:nvPr/>
        </p:nvSpPr>
        <p:spPr>
          <a:xfrm rot="2727687">
            <a:off x="5804458" y="3734815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 rot="2727687">
            <a:off x="5966039" y="3902436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4" name="燕尾形 63"/>
          <p:cNvSpPr/>
          <p:nvPr/>
        </p:nvSpPr>
        <p:spPr>
          <a:xfrm rot="2727687">
            <a:off x="5963740" y="2621983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5" name="燕尾形 64"/>
          <p:cNvSpPr/>
          <p:nvPr/>
        </p:nvSpPr>
        <p:spPr>
          <a:xfrm rot="2727687">
            <a:off x="5400450" y="4138746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6" name="燕尾形 65"/>
          <p:cNvSpPr/>
          <p:nvPr/>
        </p:nvSpPr>
        <p:spPr>
          <a:xfrm rot="2727687">
            <a:off x="5711066" y="4335069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7" name="燕尾形 66"/>
          <p:cNvSpPr/>
          <p:nvPr/>
        </p:nvSpPr>
        <p:spPr>
          <a:xfrm rot="2727687">
            <a:off x="2783332" y="2059911"/>
            <a:ext cx="282229" cy="289089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159016" y="4784527"/>
            <a:ext cx="199073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officeplus@microsoft.com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685462" y="4786475"/>
            <a:ext cx="23254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z="1200">
                <a:solidFill>
                  <a:srgbClr val="797979"/>
                </a:solidFill>
                <a:latin typeface="Arial"/>
                <a:ea typeface="微软雅黑"/>
                <a:cs typeface="Arial"/>
              </a:rPr>
              <a:t>公司名称 | LOGO</a:t>
            </a:r>
          </a:p>
        </p:txBody>
      </p:sp>
    </p:spTree>
    <p:extLst>
      <p:ext uri="{BB962C8B-B14F-4D97-AF65-F5344CB8AC3E}">
        <p14:creationId val="35331544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 5"/>
          <p:cNvGrpSpPr/>
          <p:nvPr/>
        </p:nvGrpSpPr>
        <p:grpSpPr>
          <a:xfrm>
            <a:off x="1" y="1786887"/>
            <a:ext cx="9144000" cy="1569727"/>
            <a:chOff x="1" y="3112997"/>
            <a:chExt cx="9144000" cy="1569727"/>
          </a:xfrm>
        </p:grpSpPr>
        <p:sp>
          <p:nvSpPr>
            <p:cNvPr id="3" name="矩形 2"/>
            <p:cNvSpPr/>
            <p:nvPr/>
          </p:nvSpPr>
          <p:spPr>
            <a:xfrm>
              <a:off x="1" y="3112997"/>
              <a:ext cx="9144000" cy="1569727"/>
            </a:xfrm>
            <a:prstGeom prst="rect">
              <a:avLst/>
            </a:prstGeom>
            <a:solidFill>
              <a:srgbClr val="F9B61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prstClr val="white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019245" y="3543918"/>
              <a:ext cx="710551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440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/>
                  <a:ea typeface="微软雅黑"/>
                  <a:cs typeface="Impact"/>
                </a:rPr>
                <a:t>THANK YOU !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45836" y="4309567"/>
            <a:ext cx="276944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kumimoji="1" lang="en-US" smtClean="0" sz="1400">
                <a:solidFill>
                  <a:srgbClr val="F9B616"/>
                </a:solidFill>
                <a:latin typeface="Arial"/>
                <a:ea typeface="微软雅黑"/>
                <a:cs typeface="Arial"/>
              </a:rPr>
              <a:t>PRESENTED BY JANE DOE</a:t>
            </a:r>
          </a:p>
        </p:txBody>
      </p:sp>
    </p:spTree>
    <p:extLst>
      <p:ext uri="{BB962C8B-B14F-4D97-AF65-F5344CB8AC3E}">
        <p14:creationId val="2052705396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>
              <a:defRPr/>
            </a:pPr>
            <a:r>
              <a:rPr lang="zh-CN" altLang="en-US" sz="2400" spc="15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PPT模板下载：www.youyedoc.com/moban/         节日PPT模板：www.youyedoc.com/jieri/</a:t>
            </a:r>
          </a:p>
          <a:p>
            <a:pPr defTabSz="685800">
              <a:lnSpc>
                <a:spcPts val="1800"/>
              </a:lnSpc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PPT背景图片：www.youyedoc.com/beijing/          PPT图表下载：www.youyedoc.com/tubiao/</a:t>
            </a:r>
          </a:p>
          <a:p>
            <a:pPr defTabSz="685800">
              <a:lnSpc>
                <a:spcPts val="1800"/>
              </a:lnSpc>
            </a:pPr>
            <a:r>
              <a:rPr lang="en-US" altLang="zh-CN" sz="900" kern="0">
                <a:solidFill>
                  <a:srgbClr val="EEECE1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xmlns:p14="http://schemas.microsoft.com/office/powerpoint/2010/main" val="38533865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84188" y="1631466"/>
            <a:ext cx="1887451" cy="3121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188" y="1631466"/>
            <a:ext cx="1887451" cy="696677"/>
          </a:xfrm>
          <a:prstGeom prst="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0337" y="4405734"/>
            <a:ext cx="1755153" cy="276999"/>
          </a:xfrm>
          <a:prstGeom prst="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188" y="1800743"/>
            <a:ext cx="18874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1702" y="4428817"/>
            <a:ext cx="1252424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z="105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点击此处跳转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337" y="2337945"/>
            <a:ext cx="17551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613579" y="1631466"/>
            <a:ext cx="1887451" cy="3121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13579" y="1631466"/>
            <a:ext cx="1887451" cy="696677"/>
          </a:xfrm>
          <a:prstGeom prst="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79728" y="4405734"/>
            <a:ext cx="1755153" cy="276999"/>
          </a:xfrm>
          <a:prstGeom prst="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13579" y="1800743"/>
            <a:ext cx="18874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我们做什么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31914" y="4428817"/>
            <a:ext cx="1250782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z="105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点击此处跳转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679728" y="2337945"/>
            <a:ext cx="17551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642970" y="1631466"/>
            <a:ext cx="1887451" cy="3121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42970" y="1631466"/>
            <a:ext cx="1887451" cy="696677"/>
          </a:xfrm>
          <a:prstGeom prst="rect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09119" y="4405734"/>
            <a:ext cx="1755153" cy="276999"/>
          </a:xfrm>
          <a:prstGeom prst="rect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2970" y="1800743"/>
            <a:ext cx="18874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我们会什么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935666" y="4428817"/>
            <a:ext cx="130206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z="105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点击此处跳转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709119" y="2337945"/>
            <a:ext cx="17551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4" name="矩形 33"/>
          <p:cNvSpPr/>
          <p:nvPr/>
        </p:nvSpPr>
        <p:spPr>
          <a:xfrm>
            <a:off x="6672361" y="1631466"/>
            <a:ext cx="1887451" cy="3121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72361" y="1631466"/>
            <a:ext cx="1887451" cy="696677"/>
          </a:xfrm>
          <a:prstGeom prst="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38510" y="4405734"/>
            <a:ext cx="1755153" cy="276999"/>
          </a:xfrm>
          <a:prstGeom prst="rect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672362" y="1800743"/>
            <a:ext cx="18874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0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我们的产品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92338" y="4428817"/>
            <a:ext cx="1247498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z="105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点击此处跳转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738510" y="2337945"/>
            <a:ext cx="1755153" cy="1280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9" name="椭圆 48"/>
          <p:cNvSpPr/>
          <p:nvPr/>
        </p:nvSpPr>
        <p:spPr>
          <a:xfrm>
            <a:off x="1006146" y="388022"/>
            <a:ext cx="999614" cy="999614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 sz="600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1</a:t>
            </a:r>
          </a:p>
        </p:txBody>
      </p:sp>
      <p:sp>
        <p:nvSpPr>
          <p:cNvPr id="50" name="椭圆 49"/>
          <p:cNvSpPr/>
          <p:nvPr/>
        </p:nvSpPr>
        <p:spPr>
          <a:xfrm>
            <a:off x="3036358" y="388022"/>
            <a:ext cx="999614" cy="999614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 sz="600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2</a:t>
            </a:r>
          </a:p>
        </p:txBody>
      </p:sp>
      <p:sp>
        <p:nvSpPr>
          <p:cNvPr id="51" name="椭圆 50"/>
          <p:cNvSpPr/>
          <p:nvPr/>
        </p:nvSpPr>
        <p:spPr>
          <a:xfrm>
            <a:off x="5066570" y="388022"/>
            <a:ext cx="999614" cy="999614"/>
          </a:xfrm>
          <a:prstGeom prst="ellipse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 sz="600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3</a:t>
            </a:r>
          </a:p>
        </p:txBody>
      </p:sp>
      <p:sp>
        <p:nvSpPr>
          <p:cNvPr id="52" name="椭圆 51"/>
          <p:cNvSpPr/>
          <p:nvPr/>
        </p:nvSpPr>
        <p:spPr>
          <a:xfrm>
            <a:off x="7096782" y="388022"/>
            <a:ext cx="999614" cy="999614"/>
          </a:xfrm>
          <a:prstGeom prst="ellipse">
            <a:avLst/>
          </a:prstGeom>
          <a:solidFill>
            <a:srgbClr val="FA6E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 sz="600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cs typeface="Impact"/>
              </a:rPr>
              <a:t>4</a:t>
            </a:r>
          </a:p>
        </p:txBody>
      </p:sp>
    </p:spTree>
    <p:extLst>
      <p:ext uri="{BB962C8B-B14F-4D97-AF65-F5344CB8AC3E}">
        <p14:creationId val="310248265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112997"/>
            <a:ext cx="1534657" cy="1569727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1534657" y="3112997"/>
            <a:ext cx="7609343" cy="1569727"/>
          </a:xfrm>
          <a:prstGeom prst="rect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文本框 5"/>
          <p:cNvSpPr txBox="1"/>
          <p:nvPr/>
        </p:nvSpPr>
        <p:spPr>
          <a:xfrm>
            <a:off x="1820197" y="3543917"/>
            <a:ext cx="710551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4400">
                <a:solidFill>
                  <a:schemeClr val="tx1">
                    <a:lumMod val="85000"/>
                    <a:lumOff val="15000"/>
                  </a:schemeClr>
                </a:solidFill>
                <a:latin typeface="Impact"/>
                <a:ea typeface="微软雅黑"/>
                <a:cs typeface="Impact"/>
              </a:rPr>
              <a:t>WHAT WE ARE 我们是谁</a:t>
            </a:r>
          </a:p>
        </p:txBody>
      </p:sp>
      <p:sp>
        <p:nvSpPr>
          <p:cNvPr id="13" name="椭圆 12"/>
          <p:cNvSpPr/>
          <p:nvPr/>
        </p:nvSpPr>
        <p:spPr>
          <a:xfrm>
            <a:off x="154198" y="3289049"/>
            <a:ext cx="1208502" cy="120850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mtClean="0" sz="7200">
                <a:solidFill>
                  <a:schemeClr val="bg1">
                    <a:lumMod val="65000"/>
                  </a:schemeClr>
                </a:solidFill>
                <a:latin typeface="Impact"/>
                <a:cs typeface="Impact"/>
              </a:rPr>
              <a:t>1</a:t>
            </a:r>
          </a:p>
        </p:txBody>
      </p:sp>
    </p:spTree>
    <p:extLst>
      <p:ext uri="{BB962C8B-B14F-4D97-AF65-F5344CB8AC3E}">
        <p14:creationId val="324936502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 53"/>
          <p:cNvGrpSpPr/>
          <p:nvPr/>
        </p:nvGrpSpPr>
        <p:grpSpPr>
          <a:xfrm>
            <a:off x="5537325" y="1126865"/>
            <a:ext cx="2665705" cy="2269498"/>
            <a:chOff x="104361" y="788071"/>
            <a:chExt cx="3193810" cy="2816751"/>
          </a:xfrm>
        </p:grpSpPr>
        <p:sp>
          <p:nvSpPr>
            <p:cNvPr id="55" name="燕尾形 54"/>
            <p:cNvSpPr/>
            <p:nvPr/>
          </p:nvSpPr>
          <p:spPr>
            <a:xfrm rot="2409907">
              <a:off x="104361" y="788071"/>
              <a:ext cx="1053256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6" name="燕尾形 55"/>
            <p:cNvSpPr/>
            <p:nvPr/>
          </p:nvSpPr>
          <p:spPr>
            <a:xfrm rot="2409907">
              <a:off x="1042895" y="829315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7" name="燕尾形 56"/>
            <p:cNvSpPr/>
            <p:nvPr/>
          </p:nvSpPr>
          <p:spPr>
            <a:xfrm rot="2409907">
              <a:off x="251434" y="1376672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8" name="燕尾形 57"/>
            <p:cNvSpPr/>
            <p:nvPr/>
          </p:nvSpPr>
          <p:spPr>
            <a:xfrm rot="2409907">
              <a:off x="2841191" y="2921433"/>
              <a:ext cx="456980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 rot="2409907">
              <a:off x="2742318" y="3243256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2937597" y="1180466"/>
            <a:ext cx="2665705" cy="2269498"/>
            <a:chOff x="104361" y="788071"/>
            <a:chExt cx="3193810" cy="2816751"/>
          </a:xfrm>
        </p:grpSpPr>
        <p:sp>
          <p:nvSpPr>
            <p:cNvPr id="49" name="燕尾形 48"/>
            <p:cNvSpPr/>
            <p:nvPr/>
          </p:nvSpPr>
          <p:spPr>
            <a:xfrm rot="2409907">
              <a:off x="104361" y="788071"/>
              <a:ext cx="1053256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0" name="燕尾形 49"/>
            <p:cNvSpPr/>
            <p:nvPr/>
          </p:nvSpPr>
          <p:spPr>
            <a:xfrm rot="2409907">
              <a:off x="1042895" y="829315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1" name="燕尾形 50"/>
            <p:cNvSpPr/>
            <p:nvPr/>
          </p:nvSpPr>
          <p:spPr>
            <a:xfrm rot="2409907">
              <a:off x="251434" y="1376672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 rot="2409907">
              <a:off x="2841191" y="2921433"/>
              <a:ext cx="456980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 rot="2409907">
              <a:off x="2742318" y="3243256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53136" y="1181711"/>
            <a:ext cx="2665705" cy="2269498"/>
            <a:chOff x="104361" y="788071"/>
            <a:chExt cx="3193810" cy="2816751"/>
          </a:xfrm>
        </p:grpSpPr>
        <p:sp>
          <p:nvSpPr>
            <p:cNvPr id="9" name="燕尾形 8"/>
            <p:cNvSpPr/>
            <p:nvPr/>
          </p:nvSpPr>
          <p:spPr>
            <a:xfrm rot="2409907">
              <a:off x="104361" y="788071"/>
              <a:ext cx="1053256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38" name="燕尾形 37"/>
            <p:cNvSpPr/>
            <p:nvPr/>
          </p:nvSpPr>
          <p:spPr>
            <a:xfrm rot="2409907">
              <a:off x="1042895" y="829315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39" name="燕尾形 38"/>
            <p:cNvSpPr/>
            <p:nvPr/>
          </p:nvSpPr>
          <p:spPr>
            <a:xfrm rot="2409907">
              <a:off x="251434" y="1376672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40" name="燕尾形 39"/>
            <p:cNvSpPr/>
            <p:nvPr/>
          </p:nvSpPr>
          <p:spPr>
            <a:xfrm rot="2409907">
              <a:off x="2841191" y="2921433"/>
              <a:ext cx="456980" cy="36156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  <p:sp>
          <p:nvSpPr>
            <p:cNvPr id="41" name="燕尾形 40"/>
            <p:cNvSpPr/>
            <p:nvPr/>
          </p:nvSpPr>
          <p:spPr>
            <a:xfrm rot="2409907">
              <a:off x="2742318" y="3243256"/>
              <a:ext cx="454821" cy="361566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792686" y="79362"/>
            <a:ext cx="7558629" cy="679037"/>
            <a:chOff x="872065" y="176371"/>
            <a:chExt cx="7558629" cy="679037"/>
          </a:xfrm>
        </p:grpSpPr>
        <p:sp>
          <p:nvSpPr>
            <p:cNvPr id="3" name="文本框 2"/>
            <p:cNvSpPr txBox="1"/>
            <p:nvPr/>
          </p:nvSpPr>
          <p:spPr>
            <a:xfrm>
              <a:off x="1432127" y="176371"/>
              <a:ext cx="6438504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kumimoji="1" lang="en-US" smtClean="0" sz="3200">
                  <a:solidFill>
                    <a:srgbClr val="F9B616"/>
                  </a:solidFill>
                  <a:latin typeface="Impact"/>
                  <a:ea typeface="微软雅黑"/>
                  <a:cs typeface="Impact"/>
                </a:rPr>
                <a:t>WHAT WE ARE 我们是谁</a:t>
              </a:r>
            </a:p>
          </p:txBody>
        </p:sp>
        <p:cxnSp>
          <p:nvCxnSpPr>
            <p:cNvPr id="4" name="直线连接符 3"/>
            <p:cNvCxnSpPr/>
            <p:nvPr/>
          </p:nvCxnSpPr>
          <p:spPr>
            <a:xfrm>
              <a:off x="872065" y="855408"/>
              <a:ext cx="7558629" cy="0"/>
            </a:xfrm>
            <a:prstGeom prst="line">
              <a:avLst/>
            </a:prstGeom>
            <a:ln cmpd="sng" w="12700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prstClr val="white">
                      <a:alpha val="0"/>
                    </a:prstClr>
                  </a:gs>
                  <a:gs pos="50000">
                    <a:schemeClr val="bg1">
                      <a:alpha val="65000"/>
                    </a:schemeClr>
                  </a:gs>
                </a:gsLst>
                <a:lin ang="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 21"/>
          <p:cNvGrpSpPr/>
          <p:nvPr/>
        </p:nvGrpSpPr>
        <p:grpSpPr>
          <a:xfrm>
            <a:off x="792686" y="1268509"/>
            <a:ext cx="2042728" cy="2036834"/>
            <a:chOff x="792686" y="1171500"/>
            <a:chExt cx="2042728" cy="2036834"/>
          </a:xfrm>
        </p:grpSpPr>
        <p:grpSp>
          <p:nvGrpSpPr>
            <p:cNvPr id="15" name="组 14"/>
            <p:cNvGrpSpPr/>
            <p:nvPr/>
          </p:nvGrpSpPr>
          <p:grpSpPr>
            <a:xfrm>
              <a:off x="792686" y="1171500"/>
              <a:ext cx="2042728" cy="2036834"/>
              <a:chOff x="1320050" y="1288915"/>
              <a:chExt cx="2163761" cy="2157521"/>
            </a:xfrm>
          </p:grpSpPr>
          <p:sp>
            <p:nvSpPr>
              <p:cNvPr id="11" name="空心弧 10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fmla="val 12089868" name="adj1"/>
                  <a:gd fmla="val 21534669" name="adj2"/>
                  <a:gd fmla="val 10611" name="adj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fmla="val 11252161" name="adj1"/>
                  <a:gd fmla="val 21534669" name="adj2"/>
                  <a:gd fmla="val 10611" name="adj3"/>
                </a:avLst>
              </a:prstGeom>
              <a:solidFill>
                <a:srgbClr val="FA961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空心弧 11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fmla="val 18837859" name="adj1"/>
                  <a:gd fmla="val 21534669" name="adj2"/>
                  <a:gd fmla="val 10611" name="adj3"/>
                </a:avLst>
              </a:prstGeom>
              <a:solidFill>
                <a:srgbClr val="F9B61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空心弧 12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fmla="val 18418194" name="adj1"/>
                  <a:gd fmla="val 21534669" name="adj2"/>
                  <a:gd fmla="val 10611" name="adj3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896757" y="1272624"/>
              <a:ext cx="1834585" cy="1834585"/>
            </a:xfrm>
            <a:prstGeom prst="ellipse">
              <a:avLst/>
            </a:prstGeom>
            <a:blipFill rotWithShape="1">
              <a:blip r:embed="rId3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3367188" y="1268509"/>
            <a:ext cx="2042728" cy="2036834"/>
            <a:chOff x="3480973" y="2129855"/>
            <a:chExt cx="2042728" cy="2036834"/>
          </a:xfrm>
        </p:grpSpPr>
        <p:grpSp>
          <p:nvGrpSpPr>
            <p:cNvPr id="16" name="组 15"/>
            <p:cNvGrpSpPr/>
            <p:nvPr/>
          </p:nvGrpSpPr>
          <p:grpSpPr>
            <a:xfrm>
              <a:off x="3480973" y="2129855"/>
              <a:ext cx="2042728" cy="2036834"/>
              <a:chOff x="1320050" y="1288915"/>
              <a:chExt cx="2163761" cy="2157521"/>
            </a:xfrm>
          </p:grpSpPr>
          <p:sp>
            <p:nvSpPr>
              <p:cNvPr id="17" name="空心弧 16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fmla="val 12089868" name="adj1"/>
                  <a:gd fmla="val 21534669" name="adj2"/>
                  <a:gd fmla="val 10611" name="adj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fmla="val 11252161" name="adj1"/>
                  <a:gd fmla="val 21534669" name="adj2"/>
                  <a:gd fmla="val 10611" name="adj3"/>
                </a:avLst>
              </a:prstGeom>
              <a:solidFill>
                <a:srgbClr val="FA961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空心弧 18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fmla="val 18837859" name="adj1"/>
                  <a:gd fmla="val 21534669" name="adj2"/>
                  <a:gd fmla="val 10611" name="adj3"/>
                </a:avLst>
              </a:prstGeom>
              <a:solidFill>
                <a:srgbClr val="F9B61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空心弧 19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fmla="val 18418194" name="adj1"/>
                  <a:gd fmla="val 21534669" name="adj2"/>
                  <a:gd fmla="val 10611" name="adj3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>
            <a:xfrm>
              <a:off x="3585045" y="2230980"/>
              <a:ext cx="1834585" cy="1834585"/>
            </a:xfrm>
            <a:prstGeom prst="ellipse">
              <a:avLst/>
            </a:prstGeom>
            <a:blipFill rotWithShape="1">
              <a:blip r:embed="rId4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5941691" y="1268509"/>
            <a:ext cx="2042728" cy="2036834"/>
            <a:chOff x="5941691" y="1711283"/>
            <a:chExt cx="2042728" cy="2036834"/>
          </a:xfrm>
        </p:grpSpPr>
        <p:grpSp>
          <p:nvGrpSpPr>
            <p:cNvPr id="23" name="组 22"/>
            <p:cNvGrpSpPr/>
            <p:nvPr/>
          </p:nvGrpSpPr>
          <p:grpSpPr>
            <a:xfrm>
              <a:off x="5941691" y="1711283"/>
              <a:ext cx="2042728" cy="2036834"/>
              <a:chOff x="1320050" y="1288915"/>
              <a:chExt cx="2163761" cy="2157521"/>
            </a:xfrm>
          </p:grpSpPr>
          <p:sp>
            <p:nvSpPr>
              <p:cNvPr id="24" name="空心弧 23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fmla="val 12089868" name="adj1"/>
                  <a:gd fmla="val 21534669" name="adj2"/>
                  <a:gd fmla="val 10611" name="adj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fmla="val 11252161" name="adj1"/>
                  <a:gd fmla="val 21534669" name="adj2"/>
                  <a:gd fmla="val 10611" name="adj3"/>
                </a:avLst>
              </a:prstGeom>
              <a:solidFill>
                <a:srgbClr val="FA961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空心弧 25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fmla="val 18837859" name="adj1"/>
                  <a:gd fmla="val 21534669" name="adj2"/>
                  <a:gd fmla="val 10611" name="adj3"/>
                </a:avLst>
              </a:prstGeom>
              <a:solidFill>
                <a:srgbClr val="F9B61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空心弧 26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fmla="val 18418194" name="adj1"/>
                  <a:gd fmla="val 21534669" name="adj2"/>
                  <a:gd fmla="val 10611" name="adj3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6045763" y="1812408"/>
              <a:ext cx="1834585" cy="1834585"/>
            </a:xfrm>
            <a:prstGeom prst="ellipse">
              <a:avLst/>
            </a:prstGeom>
            <a:blipFill rotWithShape="1">
              <a:blip r:embed="rId5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30" name="组 29"/>
          <p:cNvGrpSpPr/>
          <p:nvPr/>
        </p:nvGrpSpPr>
        <p:grpSpPr>
          <a:xfrm>
            <a:off x="0" y="4702550"/>
            <a:ext cx="9144000" cy="440950"/>
            <a:chOff x="0" y="4702550"/>
            <a:chExt cx="9144000" cy="440950"/>
          </a:xfrm>
        </p:grpSpPr>
        <p:sp>
          <p:nvSpPr>
            <p:cNvPr id="31" name="矩形 30"/>
            <p:cNvSpPr/>
            <p:nvPr/>
          </p:nvSpPr>
          <p:spPr>
            <a:xfrm>
              <a:off x="0" y="4702550"/>
              <a:ext cx="9144000" cy="440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pic>
          <p:nvPicPr>
            <p:cNvPr descr="envelope-1.png" id="32" name="图片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875324" y="4820917"/>
              <a:ext cx="280416" cy="204216"/>
            </a:xfrm>
            <a:prstGeom prst="rect">
              <a:avLst/>
            </a:prstGeom>
          </p:spPr>
        </p:pic>
        <p:pic>
          <p:nvPicPr>
            <p:cNvPr descr="telephone-2.png" id="33" name="图片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35745" y="4782577"/>
              <a:ext cx="280897" cy="28089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523379" y="4784527"/>
              <a:ext cx="126614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123-4567-8900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59016" y="4784527"/>
              <a:ext cx="1990732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kumimoji="1" lang="en-US" smtClean="0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officeplus@microsoft.com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685462" y="4786475"/>
              <a:ext cx="23254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kumimoji="1" lang="zh-CN" sz="1200">
                  <a:solidFill>
                    <a:srgbClr val="797979"/>
                  </a:solidFill>
                  <a:latin typeface="Arial"/>
                  <a:ea typeface="微软雅黑"/>
                  <a:cs typeface="Arial"/>
                </a:rPr>
                <a:t>公司名称 | LOGO</a:t>
              </a: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990036" y="3484440"/>
            <a:ext cx="1633361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</a:t>
            </a:r>
          </a:p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21872" y="3942573"/>
            <a:ext cx="216968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584534" y="3484440"/>
            <a:ext cx="1633361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</a:t>
            </a:r>
          </a:p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316370" y="3942573"/>
            <a:ext cx="216968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145593" y="3484440"/>
            <a:ext cx="1633361" cy="472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</a:t>
            </a:r>
          </a:p>
          <a:p>
            <a:pPr algn="ctr">
              <a:lnSpc>
                <a:spcPts val="1500"/>
              </a:lnSpc>
            </a:pPr>
            <a:r>
              <a:rPr altLang="zh-CN" b="1" kumimoji="1" lang="en-US" smtClean="0" sz="1200">
                <a:solidFill>
                  <a:schemeClr val="tx1">
                    <a:lumMod val="75000"/>
                    <a:lumOff val="25000"/>
                  </a:schemeClr>
                </a:solidFill>
              </a:rPr>
              <a:t>ADD YOUR TITLE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877428" y="3942573"/>
            <a:ext cx="216968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点击此处添加文本信息。</a:t>
            </a:r>
          </a:p>
          <a:p>
            <a:pPr algn="ctr">
              <a:lnSpc>
                <a:spcPct val="130000"/>
              </a:lnSpc>
            </a:pPr>
            <a:r>
              <a:rPr altLang="zh-CN" lang="zh-CN" sz="1000">
                <a:latin charset="-122" pitchFamily="34" typeface="微软雅黑"/>
                <a:ea charset="-122" pitchFamily="34" typeface="微软雅黑"/>
              </a:rPr>
              <a:t>建议正文10号字，1.3倍字间距。</a:t>
            </a:r>
          </a:p>
        </p:txBody>
      </p:sp>
    </p:spTree>
    <p:extLst>
      <p:ext uri="{BB962C8B-B14F-4D97-AF65-F5344CB8AC3E}">
        <p14:creationId val="3774101278"/>
      </p:ext>
    </p:extLst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空心弧 3"/>
          <p:cNvSpPr/>
          <p:nvPr/>
        </p:nvSpPr>
        <p:spPr>
          <a:xfrm rot="16200000">
            <a:off x="1058387" y="1049424"/>
            <a:ext cx="2663244" cy="2663244"/>
          </a:xfrm>
          <a:prstGeom prst="blockArc">
            <a:avLst>
              <a:gd fmla="val 4719989" name="adj1"/>
              <a:gd fmla="val 21446483" name="adj2"/>
              <a:gd fmla="val 5649" name="adj3"/>
            </a:avLst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2236" y="1113272"/>
            <a:ext cx="2535547" cy="2535547"/>
          </a:xfrm>
          <a:prstGeom prst="ellipse">
            <a:avLst/>
          </a:prstGeom>
          <a:noFill/>
          <a:ln cmpd="sng" w="38100">
            <a:solidFill>
              <a:srgbClr val="FA96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文本框 5"/>
          <p:cNvSpPr txBox="1"/>
          <p:nvPr/>
        </p:nvSpPr>
        <p:spPr>
          <a:xfrm>
            <a:off x="4198258" y="934779"/>
            <a:ext cx="412769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3600">
                <a:solidFill>
                  <a:srgbClr val="FA9618"/>
                </a:solidFill>
                <a:latin typeface="Impact"/>
                <a:ea typeface="微软雅黑"/>
                <a:cs typeface="Impact"/>
              </a:rPr>
              <a:t>WHAT WE ARE</a:t>
            </a:r>
          </a:p>
          <a:p>
            <a:r>
              <a:rPr altLang="zh-CN" kumimoji="1" lang="en-US" smtClean="0" sz="3600">
                <a:solidFill>
                  <a:srgbClr val="FA9618"/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98259" y="2240932"/>
            <a:ext cx="3909260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  <a:p>
            <a:pPr>
              <a:lnSpc>
                <a:spcPct val="130000"/>
              </a:lnSpc>
            </a:pPr>
            <a:endParaRPr altLang="zh-CN" lang="zh-CN" smtClean="0" sz="10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>
              <a:lnSpc>
                <a:spcPct val="130000"/>
              </a:lnSpc>
            </a:pPr>
            <a:r>
              <a:rPr altLang="zh-CN" lang="zh-CN" smtClean="0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10" name="椭圆 9"/>
          <p:cNvSpPr/>
          <p:nvPr/>
        </p:nvSpPr>
        <p:spPr>
          <a:xfrm>
            <a:off x="1291935" y="1282971"/>
            <a:ext cx="2196148" cy="2196148"/>
          </a:xfrm>
          <a:prstGeom prst="ellipse">
            <a:avLst/>
          </a:prstGeom>
          <a:blipFill rotWithShape="1">
            <a:blip r:embed="rId3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785735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067203" y="793682"/>
            <a:ext cx="1093633" cy="1093633"/>
          </a:xfrm>
          <a:prstGeom prst="ellipse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椭圆 3"/>
          <p:cNvSpPr/>
          <p:nvPr/>
        </p:nvSpPr>
        <p:spPr>
          <a:xfrm>
            <a:off x="2160836" y="-711832"/>
            <a:ext cx="1093633" cy="1093633"/>
          </a:xfrm>
          <a:prstGeom prst="ellipse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椭圆 4"/>
          <p:cNvSpPr/>
          <p:nvPr/>
        </p:nvSpPr>
        <p:spPr>
          <a:xfrm>
            <a:off x="2313236" y="2932302"/>
            <a:ext cx="1093633" cy="1093633"/>
          </a:xfrm>
          <a:prstGeom prst="ellipse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椭圆 5"/>
          <p:cNvSpPr/>
          <p:nvPr/>
        </p:nvSpPr>
        <p:spPr>
          <a:xfrm>
            <a:off x="875628" y="4358914"/>
            <a:ext cx="1093633" cy="1093633"/>
          </a:xfrm>
          <a:prstGeom prst="ellipse">
            <a:avLst/>
          </a:prstGeom>
          <a:solidFill>
            <a:srgbClr val="7979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椭圆 6"/>
          <p:cNvSpPr/>
          <p:nvPr/>
        </p:nvSpPr>
        <p:spPr>
          <a:xfrm>
            <a:off x="837688" y="1402171"/>
            <a:ext cx="485144" cy="485144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椭圆 7"/>
          <p:cNvSpPr/>
          <p:nvPr/>
        </p:nvSpPr>
        <p:spPr>
          <a:xfrm>
            <a:off x="1984572" y="3386462"/>
            <a:ext cx="604344" cy="604344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椭圆 8"/>
          <p:cNvSpPr/>
          <p:nvPr/>
        </p:nvSpPr>
        <p:spPr>
          <a:xfrm>
            <a:off x="2745343" y="511736"/>
            <a:ext cx="259870" cy="259870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724542" y="4056742"/>
            <a:ext cx="302172" cy="302172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椭圆 10"/>
          <p:cNvSpPr/>
          <p:nvPr/>
        </p:nvSpPr>
        <p:spPr>
          <a:xfrm>
            <a:off x="1954050" y="884732"/>
            <a:ext cx="661357" cy="661357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2" name="椭圆 11"/>
          <p:cNvSpPr/>
          <p:nvPr/>
        </p:nvSpPr>
        <p:spPr>
          <a:xfrm>
            <a:off x="1013308" y="511085"/>
            <a:ext cx="680107" cy="680107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椭圆 12"/>
          <p:cNvSpPr/>
          <p:nvPr/>
        </p:nvSpPr>
        <p:spPr>
          <a:xfrm>
            <a:off x="1693415" y="132063"/>
            <a:ext cx="379022" cy="379022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2703041" y="3876163"/>
            <a:ext cx="482751" cy="482751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5" name="椭圆 14"/>
          <p:cNvSpPr/>
          <p:nvPr/>
        </p:nvSpPr>
        <p:spPr>
          <a:xfrm>
            <a:off x="3254469" y="3117335"/>
            <a:ext cx="379022" cy="379022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椭圆 15"/>
          <p:cNvSpPr/>
          <p:nvPr/>
        </p:nvSpPr>
        <p:spPr>
          <a:xfrm>
            <a:off x="2035326" y="4953989"/>
            <a:ext cx="379022" cy="379022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椭圆 1"/>
          <p:cNvSpPr/>
          <p:nvPr/>
        </p:nvSpPr>
        <p:spPr>
          <a:xfrm>
            <a:off x="1291935" y="1282971"/>
            <a:ext cx="2196148" cy="2196148"/>
          </a:xfrm>
          <a:prstGeom prst="ellipse">
            <a:avLst/>
          </a:prstGeom>
          <a:blipFill rotWithShape="1">
            <a:blip r:embed="rId3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4427576" y="440765"/>
            <a:ext cx="412769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lvl="0"/>
            <a:r>
              <a:rPr altLang="zh-CN" kumimoji="1" lang="en-US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WHAT WE ARE</a:t>
            </a:r>
          </a:p>
          <a:p>
            <a:pPr algn="r" lvl="0"/>
            <a:r>
              <a:rPr altLang="zh-CN" kumimoji="1" lang="en-US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19677" y="1929337"/>
            <a:ext cx="4235597" cy="246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 algn="r">
              <a:lnSpc>
                <a:spcPct val="130000"/>
              </a:lnSpc>
            </a:pPr>
            <a:endParaRPr altLang="zh-CN" lang="zh-CN" sz="1000">
              <a:solidFill>
                <a:schemeClr val="bg1"/>
              </a:solidFill>
              <a:latin charset="-122" pitchFamily="34" typeface="微软雅黑"/>
              <a:ea charset="-122" pitchFamily="34" typeface="微软雅黑"/>
            </a:endParaRPr>
          </a:p>
          <a:p>
            <a:pPr algn="r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点击此处添加文本信息。标题数字等都可以通过点击和重新输入进行更改，顶部“开始”面板中可以对字体、字号、颜色、行距等进行修改。建议正文10号字，1.3倍字间距。点击此处添加文本信息。标题数字等都可以通过点击和重新输入进行更改，顶部“开始”面板中可以对字体、字号、颜色、行距等进行修改。建议正文10号字，1.3倍字间距。</a:t>
            </a:r>
          </a:p>
          <a:p>
            <a:pPr algn="r">
              <a:lnSpc>
                <a:spcPct val="130000"/>
              </a:lnSpc>
            </a:pPr>
            <a:r>
              <a:rPr altLang="zh-CN" lang="zh-CN" sz="1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.</a:t>
            </a:r>
          </a:p>
        </p:txBody>
      </p:sp>
    </p:spTree>
    <p:extLst>
      <p:ext uri="{BB962C8B-B14F-4D97-AF65-F5344CB8AC3E}">
        <p14:creationId val="41725872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1120123" y="1111153"/>
            <a:ext cx="2548943" cy="2548943"/>
          </a:xfrm>
          <a:prstGeom prst="ellipse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4" name="椭圆 13"/>
          <p:cNvSpPr/>
          <p:nvPr/>
        </p:nvSpPr>
        <p:spPr>
          <a:xfrm>
            <a:off x="1199493" y="1190524"/>
            <a:ext cx="2390204" cy="2390202"/>
          </a:xfrm>
          <a:prstGeom prst="ellipse">
            <a:avLst/>
          </a:prstGeom>
          <a:solidFill>
            <a:srgbClr val="FA9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椭圆 7"/>
          <p:cNvSpPr/>
          <p:nvPr/>
        </p:nvSpPr>
        <p:spPr>
          <a:xfrm>
            <a:off x="1291935" y="1278731"/>
            <a:ext cx="2196148" cy="2196148"/>
          </a:xfrm>
          <a:prstGeom prst="ellipse">
            <a:avLst/>
          </a:prstGeom>
          <a:blipFill rotWithShape="1">
            <a:blip r:embed="rId3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文本框 8"/>
          <p:cNvSpPr txBox="1"/>
          <p:nvPr/>
        </p:nvSpPr>
        <p:spPr>
          <a:xfrm>
            <a:off x="4198258" y="1040603"/>
            <a:ext cx="412769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WHAT WE ARE</a:t>
            </a:r>
          </a:p>
          <a:p>
            <a:r>
              <a:rPr altLang="zh-CN" kumimoji="1" lang="en-US" sz="3600">
                <a:solidFill>
                  <a:srgbClr val="F9B616"/>
                </a:solidFill>
                <a:latin typeface="Impact"/>
                <a:ea typeface="微软雅黑"/>
                <a:cs typeface="Impact"/>
              </a:rPr>
              <a:t>我们是谁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98259" y="2240932"/>
            <a:ext cx="3909260" cy="2270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  <a:p>
            <a:pPr lvl="0">
              <a:lnSpc>
                <a:spcPct val="130000"/>
              </a:lnSpc>
            </a:pPr>
            <a:endParaRPr altLang="zh-CN" lang="zh-CN" sz="1000">
              <a:solidFill>
                <a:prstClr val="white"/>
              </a:solidFill>
              <a:latin charset="-122" pitchFamily="34" typeface="微软雅黑"/>
              <a:ea charset="-122" pitchFamily="34" typeface="微软雅黑"/>
            </a:endParaRPr>
          </a:p>
          <a:p>
            <a:pPr lvl="0">
              <a:lnSpc>
                <a:spcPct val="130000"/>
              </a:lnSpc>
            </a:pPr>
            <a:r>
              <a:rPr altLang="zh-CN" lang="zh-CN" sz="1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1943915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112997"/>
            <a:ext cx="1534657" cy="15697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4657" y="3112997"/>
            <a:ext cx="7609343" cy="1569727"/>
          </a:xfrm>
          <a:prstGeom prst="rect">
            <a:avLst/>
          </a:prstGeom>
          <a:solidFill>
            <a:srgbClr val="F9B6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0197" y="3543917"/>
            <a:ext cx="7105510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kumimoji="1" lang="en-US" smtClean="0" sz="440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  <a:ea typeface="微软雅黑"/>
                <a:cs typeface="Impact"/>
              </a:rPr>
              <a:t>WHAT WE DO 我们做什么</a:t>
            </a:r>
          </a:p>
        </p:txBody>
      </p:sp>
      <p:sp>
        <p:nvSpPr>
          <p:cNvPr id="13" name="椭圆 12"/>
          <p:cNvSpPr/>
          <p:nvPr/>
        </p:nvSpPr>
        <p:spPr>
          <a:xfrm>
            <a:off x="154198" y="3289049"/>
            <a:ext cx="1208502" cy="120850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kumimoji="1" lang="en-US" sz="7200">
                <a:solidFill>
                  <a:srgbClr val="A6A6A6"/>
                </a:solidFill>
                <a:latin typeface="Impact"/>
                <a:ea typeface="宋体"/>
                <a:cs typeface="Impact"/>
              </a:rPr>
              <a:t>2</a:t>
            </a:r>
          </a:p>
        </p:txBody>
      </p:sp>
    </p:spTree>
    <p:extLst>
      <p:ext uri="{BB962C8B-B14F-4D97-AF65-F5344CB8AC3E}">
        <p14:creationId val="112146574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/field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177</Paragraphs>
  <Slides>22</Slides>
  <Notes>22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6">
      <vt:lpstr>Arial</vt:lpstr>
      <vt:lpstr>Century Gothic</vt:lpstr>
      <vt:lpstr>Calibri Light</vt:lpstr>
      <vt:lpstr>Calibri</vt:lpstr>
      <vt:lpstr>Impact</vt:lpstr>
      <vt:lpstr>微软雅黑</vt:lpstr>
      <vt:lpstr>宋体</vt:lpstr>
      <vt:lpstr>HelveticaNeueLT Pro 67 MdCn</vt:lpstr>
      <vt:lpstr>STHeitiSC-Light</vt:lpstr>
      <vt:lpstr>Helvetica</vt:lpstr>
      <vt:lpstr>Times New Roman</vt:lpstr>
      <vt:lpstr>Meiryo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2022-03-20T11:22:03Z</dcterms:created>
  <cp:lastPrinted>2022-03-20T11:22:03Z</cp:lastPrinted>
  <dcterms:modified xsi:type="dcterms:W3CDTF">2022-03-20T03:31:35Z</dcterms:modified>
  <cp:revision>1</cp:revision>
</cp:coreProperties>
</file>